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</p:sldIdLst>
  <p:sldSz cy="5143500" cx="9144000"/>
  <p:notesSz cx="6858000" cy="9144000"/>
  <p:embeddedFontLst>
    <p:embeddedFont>
      <p:font typeface="Roboto"/>
      <p:regular r:id="rId44"/>
      <p:bold r:id="rId45"/>
      <p:italic r:id="rId46"/>
      <p:boldItalic r:id="rId47"/>
    </p:embeddedFont>
    <p:embeddedFont>
      <p:font typeface="Lato"/>
      <p:regular r:id="rId48"/>
      <p:bold r:id="rId49"/>
      <p:italic r:id="rId50"/>
      <p:boldItalic r:id="rId51"/>
    </p:embeddedFont>
    <p:embeddedFont>
      <p:font typeface="DM Sans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font" Target="fonts/Roboto-regular.fntdata"/><Relationship Id="rId43" Type="http://schemas.openxmlformats.org/officeDocument/2006/relationships/slide" Target="slides/slide39.xml"/><Relationship Id="rId46" Type="http://schemas.openxmlformats.org/officeDocument/2006/relationships/font" Target="fonts/Roboto-italic.fntdata"/><Relationship Id="rId45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Lato-regular.fntdata"/><Relationship Id="rId47" Type="http://schemas.openxmlformats.org/officeDocument/2006/relationships/font" Target="fonts/Roboto-boldItalic.fntdata"/><Relationship Id="rId49" Type="http://schemas.openxmlformats.org/officeDocument/2006/relationships/font" Target="fonts/La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Lato-boldItalic.fntdata"/><Relationship Id="rId50" Type="http://schemas.openxmlformats.org/officeDocument/2006/relationships/font" Target="fonts/Lato-italic.fntdata"/><Relationship Id="rId53" Type="http://schemas.openxmlformats.org/officeDocument/2006/relationships/font" Target="fonts/DMSans-bold.fntdata"/><Relationship Id="rId52" Type="http://schemas.openxmlformats.org/officeDocument/2006/relationships/font" Target="fonts/DMSans-regular.fntdata"/><Relationship Id="rId11" Type="http://schemas.openxmlformats.org/officeDocument/2006/relationships/slide" Target="slides/slide7.xml"/><Relationship Id="rId55" Type="http://schemas.openxmlformats.org/officeDocument/2006/relationships/font" Target="fonts/DMSans-boldItalic.fntdata"/><Relationship Id="rId10" Type="http://schemas.openxmlformats.org/officeDocument/2006/relationships/slide" Target="slides/slide6.xml"/><Relationship Id="rId54" Type="http://schemas.openxmlformats.org/officeDocument/2006/relationships/font" Target="fonts/DMSans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e08b1809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be08b180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1553a4d2504353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1553a4d2504353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bcdd420103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bcdd4201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bcdd420103_0_9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bcdd420103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cdd420103_0_10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bcdd420103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bfd3c10f39_0_0:notes"/>
          <p:cNvSpPr/>
          <p:nvPr>
            <p:ph idx="2" type="sldImg"/>
          </p:nvPr>
        </p:nvSpPr>
        <p:spPr>
          <a:xfrm>
            <a:off x="83680" y="686425"/>
            <a:ext cx="6692400" cy="342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05" name="Google Shape;205;gbfd3c10f39_0_0:notes"/>
          <p:cNvSpPr txBox="1"/>
          <p:nvPr>
            <p:ph idx="1" type="body"/>
          </p:nvPr>
        </p:nvSpPr>
        <p:spPr>
          <a:xfrm>
            <a:off x="686122" y="4343442"/>
            <a:ext cx="5485800" cy="41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This is a case example demonstrating the effects of EMDR treatment of a young policeman who was trapped in a threatful situation when pursuing a couple of suspects.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bfd3c10f39_0_6:notes"/>
          <p:cNvSpPr/>
          <p:nvPr>
            <p:ph idx="2" type="sldImg"/>
          </p:nvPr>
        </p:nvSpPr>
        <p:spPr>
          <a:xfrm>
            <a:off x="83680" y="686425"/>
            <a:ext cx="6692400" cy="342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12" name="Google Shape;212;gbfd3c10f39_0_6:notes"/>
          <p:cNvSpPr txBox="1"/>
          <p:nvPr>
            <p:ph idx="1" type="body"/>
          </p:nvPr>
        </p:nvSpPr>
        <p:spPr>
          <a:xfrm>
            <a:off x="686122" y="4343442"/>
            <a:ext cx="5485800" cy="41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This is a case example demonstrating the effects of EMDR treatment of a young policeman who was trapped in a threatful situation when pursuing a couple of suspects.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8f3da697a1014d5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8f3da697a1014d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ba75a32b27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ba75a32b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ba75a32b27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ba75a32b2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ad7e65e646_1_2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ad7e65e646_1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https://www.youtube.com/watch?v=XRfLTQjJhp0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23a4a911b_0_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23a4a911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b160e6dc53_0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b160e6dc5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b160e6dc53_0_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b160e6dc5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b160e6dc53_0_0:notes"/>
          <p:cNvSpPr/>
          <p:nvPr>
            <p:ph idx="2" type="sldImg"/>
          </p:nvPr>
        </p:nvSpPr>
        <p:spPr>
          <a:xfrm>
            <a:off x="83680" y="686425"/>
            <a:ext cx="6692400" cy="342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68" name="Google Shape;268;gb160e6dc53_0_0:notes"/>
          <p:cNvSpPr txBox="1"/>
          <p:nvPr>
            <p:ph idx="1" type="body"/>
          </p:nvPr>
        </p:nvSpPr>
        <p:spPr>
          <a:xfrm>
            <a:off x="686122" y="4343442"/>
            <a:ext cx="5485800" cy="41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A third aspect of the incidence was problems with feelings of incompetence.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b160e6dc53_0_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b160e6dc5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b160e6dc53_0_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b160e6dc53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b160e6dc53_0_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b160e6dc53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b160e6dc53_0_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b160e6dc53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b160e6dc53_0_9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b160e6dc53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b160e6dc53_0_10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b160e6dc53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b160e6dc53_0_1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b160e6dc53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d7e65e646_1_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d7e65e646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be08b1809d_0_118:notes"/>
          <p:cNvSpPr/>
          <p:nvPr>
            <p:ph idx="2" type="sldImg"/>
          </p:nvPr>
        </p:nvSpPr>
        <p:spPr>
          <a:xfrm>
            <a:off x="83680" y="686425"/>
            <a:ext cx="6692400" cy="342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56" name="Google Shape;356;gbe08b1809d_0_118:notes"/>
          <p:cNvSpPr txBox="1"/>
          <p:nvPr>
            <p:ph idx="1" type="body"/>
          </p:nvPr>
        </p:nvSpPr>
        <p:spPr>
          <a:xfrm>
            <a:off x="686122" y="4343442"/>
            <a:ext cx="5485800" cy="41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A third aspect of the incidence was problems with feelings of incompetence.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be08b1809d_0_126:notes"/>
          <p:cNvSpPr/>
          <p:nvPr>
            <p:ph idx="2" type="sldImg"/>
          </p:nvPr>
        </p:nvSpPr>
        <p:spPr>
          <a:xfrm>
            <a:off x="83680" y="686425"/>
            <a:ext cx="6692400" cy="342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64" name="Google Shape;364;gbe08b1809d_0_126:notes"/>
          <p:cNvSpPr txBox="1"/>
          <p:nvPr>
            <p:ph idx="1" type="body"/>
          </p:nvPr>
        </p:nvSpPr>
        <p:spPr>
          <a:xfrm>
            <a:off x="686122" y="4343442"/>
            <a:ext cx="5485800" cy="41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A third aspect of the incidence was problems with feelings of incompetence.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ad7e65e646_1_1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ad7e65e646_1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be08b1809d_0_1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be08b1809d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be771ee47d_0_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be771ee47d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be771ee47d_0_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be771ee47d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bfd3c10f39_0_1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bfd3c10f39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bfd3c10f39_0_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bfd3c10f39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be771ee47d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be771ee47d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bfd3c10f39_0_1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9" name="Google Shape;449;gbfd3c10f39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d7e65e646_1_6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ad7e65e646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160e6dc53_0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b160e6dc5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d7e65e646_1_1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ad7e65e646_1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bfd3c10f39_0_1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bfd3c10f39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bfd3c10f39_0_1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bfd3c10f39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bfd3c10f39_0_1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bfd3c10f39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3048000" cy="5143500"/>
          </a:xfrm>
          <a:prstGeom prst="rect">
            <a:avLst/>
          </a:prstGeom>
          <a:gradFill>
            <a:gsLst>
              <a:gs pos="0">
                <a:srgbClr val="05B3F1">
                  <a:alpha val="0"/>
                </a:srgbClr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2946600"/>
            <a:ext cx="6096000" cy="1739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71463" rotWithShape="0" algn="bl" dist="66675">
              <a:schemeClr val="dk1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244750" y="3059700"/>
            <a:ext cx="5647800" cy="150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/>
          <p:nvPr/>
        </p:nvSpPr>
        <p:spPr>
          <a:xfrm>
            <a:off x="-7000" y="-25"/>
            <a:ext cx="9150900" cy="5143500"/>
          </a:xfrm>
          <a:prstGeom prst="frame">
            <a:avLst>
              <a:gd fmla="val 2453" name="adj1"/>
            </a:avLst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1"/>
          <p:cNvSpPr/>
          <p:nvPr/>
        </p:nvSpPr>
        <p:spPr>
          <a:xfrm>
            <a:off x="4337163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solidFill>
          <a:srgbClr val="FFFFF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2"/>
          <p:cNvSpPr/>
          <p:nvPr/>
        </p:nvSpPr>
        <p:spPr>
          <a:xfrm flipH="1">
            <a:off x="3225000" y="1448425"/>
            <a:ext cx="5919000" cy="36951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2"/>
          <p:cNvSpPr/>
          <p:nvPr/>
        </p:nvSpPr>
        <p:spPr>
          <a:xfrm flipH="1">
            <a:off x="3397800" y="1448425"/>
            <a:ext cx="5746200" cy="3695100"/>
          </a:xfrm>
          <a:prstGeom prst="rtTriangle">
            <a:avLst/>
          </a:prstGeom>
          <a:solidFill>
            <a:srgbClr val="E0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2"/>
          <p:cNvSpPr/>
          <p:nvPr/>
        </p:nvSpPr>
        <p:spPr>
          <a:xfrm flipH="1">
            <a:off x="3836700" y="1448475"/>
            <a:ext cx="5307300" cy="3695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2"/>
          <p:cNvSpPr txBox="1"/>
          <p:nvPr>
            <p:ph type="ctrTitle"/>
          </p:nvPr>
        </p:nvSpPr>
        <p:spPr>
          <a:xfrm>
            <a:off x="335250" y="932100"/>
            <a:ext cx="55083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" name="Google Shape;72;p12"/>
          <p:cNvSpPr txBox="1"/>
          <p:nvPr>
            <p:ph idx="1" type="subTitle"/>
          </p:nvPr>
        </p:nvSpPr>
        <p:spPr>
          <a:xfrm>
            <a:off x="335250" y="2727850"/>
            <a:ext cx="3914700" cy="16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Google Shape;75;p1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" name="Google Shape;76;p13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" name="Google Shape;80;p1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" name="Google Shape;81;p14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3" name="Google Shape;83;p1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▫"/>
              <a:defRPr>
                <a:solidFill>
                  <a:schemeClr val="lt1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7" name="Google Shape;87;p15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1" sz="11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457200" y="1200150"/>
            <a:ext cx="8229600" cy="3394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1" sz="11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1583350"/>
            <a:ext cx="7404300" cy="1739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71463" rotWithShape="0" algn="bl" dist="66675">
              <a:schemeClr val="dk1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ctrTitle"/>
          </p:nvPr>
        </p:nvSpPr>
        <p:spPr>
          <a:xfrm>
            <a:off x="2012775" y="2049850"/>
            <a:ext cx="5109300" cy="48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2012775" y="2553550"/>
            <a:ext cx="5109300" cy="30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>
            <a:off x="0" y="1583250"/>
            <a:ext cx="1739700" cy="173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4337263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4337138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469875" y="469800"/>
            <a:ext cx="8204100" cy="42039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346350" y="1385300"/>
            <a:ext cx="6451500" cy="819900"/>
          </a:xfrm>
          <a:prstGeom prst="rect">
            <a:avLst/>
          </a:prstGeom>
          <a:effectLst>
            <a:outerShdw blurRad="42863" rotWithShape="0" algn="bl" dir="5400000" dist="9525">
              <a:srgbClr val="1C4587">
                <a:alpha val="4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1pPr>
            <a:lvl2pPr indent="-4318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2pPr>
            <a:lvl3pPr indent="-4318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3pPr>
            <a:lvl4pPr indent="-4318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4pPr>
            <a:lvl5pPr indent="-4318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5pPr>
            <a:lvl6pPr indent="-4318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6pPr>
            <a:lvl7pPr indent="-4318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7pPr>
            <a:lvl8pPr indent="-4318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8pPr>
            <a:lvl9pPr indent="-4318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4"/>
          <p:cNvSpPr txBox="1"/>
          <p:nvPr/>
        </p:nvSpPr>
        <p:spPr>
          <a:xfrm>
            <a:off x="3593400" y="476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lt1"/>
                </a:solidFill>
              </a:rPr>
              <a:t>“</a:t>
            </a:r>
            <a:endParaRPr b="1" sz="96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1136000" y="1200150"/>
            <a:ext cx="6872100" cy="347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▫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6095875" y="-3600"/>
            <a:ext cx="3048000" cy="51507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type="title"/>
          </p:nvPr>
        </p:nvSpPr>
        <p:spPr>
          <a:xfrm>
            <a:off x="304800" y="355075"/>
            <a:ext cx="44424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784150" y="1452350"/>
            <a:ext cx="3963000" cy="322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▫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1136000" y="1200150"/>
            <a:ext cx="3254700" cy="347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4753180" y="1200150"/>
            <a:ext cx="3254700" cy="347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8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1136000" y="1200150"/>
            <a:ext cx="2134800" cy="347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/>
        </p:txBody>
      </p:sp>
      <p:sp>
        <p:nvSpPr>
          <p:cNvPr id="49" name="Google Shape;49;p8"/>
          <p:cNvSpPr txBox="1"/>
          <p:nvPr>
            <p:ph idx="2" type="body"/>
          </p:nvPr>
        </p:nvSpPr>
        <p:spPr>
          <a:xfrm>
            <a:off x="3472501" y="1200150"/>
            <a:ext cx="2134800" cy="347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/>
        </p:txBody>
      </p:sp>
      <p:sp>
        <p:nvSpPr>
          <p:cNvPr id="50" name="Google Shape;50;p8"/>
          <p:cNvSpPr txBox="1"/>
          <p:nvPr>
            <p:ph idx="3" type="body"/>
          </p:nvPr>
        </p:nvSpPr>
        <p:spPr>
          <a:xfrm>
            <a:off x="5809002" y="1200150"/>
            <a:ext cx="2134800" cy="347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9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9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264125" y="4435200"/>
            <a:ext cx="84225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0"/>
          <p:cNvSpPr/>
          <p:nvPr/>
        </p:nvSpPr>
        <p:spPr>
          <a:xfrm>
            <a:off x="-7000" y="44352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buNone/>
              <a:defRPr b="1" sz="1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buNone/>
              <a:defRPr b="1" sz="1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buNone/>
              <a:defRPr b="1" sz="1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buNone/>
              <a:defRPr b="1" sz="1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buNone/>
              <a:defRPr b="1" sz="1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buNone/>
              <a:defRPr b="1" sz="1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buNone/>
              <a:defRPr b="1" sz="1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buNone/>
              <a:defRPr b="1" sz="1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buNone/>
              <a:defRPr b="1" sz="1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136000" y="1200150"/>
            <a:ext cx="6872100" cy="3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810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810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810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810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810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810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810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810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26.png"/><Relationship Id="rId5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jp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jpg"/><Relationship Id="rId4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youtube.com/watch?v=XRfLTQjJhp0" TargetMode="External"/><Relationship Id="rId4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evidencebasedeft.com/wp-content/uploads/2017/02/Meta-analysis-EFT-Anxiety.pdf" TargetMode="External"/><Relationship Id="rId4" Type="http://schemas.openxmlformats.org/officeDocument/2006/relationships/hyperlink" Target="https://www.medicalnewstoday.com/articles/296579.php" TargetMode="External"/><Relationship Id="rId5" Type="http://schemas.openxmlformats.org/officeDocument/2006/relationships/hyperlink" Target="https://www.ncbi.nlm.nih.gov/pmc/articles/PMC4898279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ncbi.nlm.nih.gov/pmc/articles/PMC638142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ctrTitle"/>
          </p:nvPr>
        </p:nvSpPr>
        <p:spPr>
          <a:xfrm>
            <a:off x="1860000" y="2447450"/>
            <a:ext cx="54240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400"/>
              <a:t>The Neuroscience of Trauma &amp; Movement</a:t>
            </a:r>
            <a:endParaRPr sz="3400"/>
          </a:p>
        </p:txBody>
      </p:sp>
      <p:sp>
        <p:nvSpPr>
          <p:cNvPr id="102" name="Google Shape;102;p17"/>
          <p:cNvSpPr txBox="1"/>
          <p:nvPr/>
        </p:nvSpPr>
        <p:spPr>
          <a:xfrm>
            <a:off x="0" y="1588725"/>
            <a:ext cx="1735200" cy="17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i="0" lang="en" sz="96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b="1" i="0" sz="9600" u="none" cap="none" strike="noStrike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7620"/>
            <a:ext cx="9144000" cy="515112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148371" y="2956483"/>
            <a:ext cx="6045300" cy="174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M Sans"/>
              <a:buNone/>
            </a:pPr>
            <a:r>
              <a:rPr b="1" i="0" lang="en" sz="27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Viktor Frankl</a:t>
            </a:r>
            <a:br>
              <a:rPr b="1" i="0" lang="en" sz="27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1" i="0" lang="en" sz="27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Mind/Body &amp; Soul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M Sans"/>
              <a:buNone/>
            </a:pPr>
            <a:r>
              <a:rPr b="1" i="0" lang="en" sz="27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Trauma-Healing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M Sans"/>
              <a:buNone/>
            </a:pPr>
            <a:r>
              <a:rPr b="1" i="0" lang="en" sz="27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Life Coaching Program</a:t>
            </a:r>
            <a:br>
              <a:rPr b="1" i="0" lang="en" sz="27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1" i="0" lang="en" sz="27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Week </a:t>
            </a:r>
            <a:r>
              <a:rPr b="1" lang="en" sz="2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6529" y="816629"/>
            <a:ext cx="3799300" cy="220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>
            <p:ph idx="12" type="sldNum"/>
          </p:nvPr>
        </p:nvSpPr>
        <p:spPr>
          <a:xfrm>
            <a:off x="8674200" y="458840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26"/>
          <p:cNvSpPr txBox="1"/>
          <p:nvPr>
            <p:ph type="title"/>
          </p:nvPr>
        </p:nvSpPr>
        <p:spPr>
          <a:xfrm>
            <a:off x="304925" y="269825"/>
            <a:ext cx="44424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EFT &amp; Vagus Nerve</a:t>
            </a:r>
            <a:endParaRPr/>
          </a:p>
        </p:txBody>
      </p:sp>
      <p:sp>
        <p:nvSpPr>
          <p:cNvPr id="181" name="Google Shape;181;p26"/>
          <p:cNvSpPr txBox="1"/>
          <p:nvPr>
            <p:ph idx="1" type="body"/>
          </p:nvPr>
        </p:nvSpPr>
        <p:spPr>
          <a:xfrm>
            <a:off x="304925" y="961050"/>
            <a:ext cx="4821600" cy="322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5125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231F20"/>
              </a:buClr>
              <a:buSzPts val="2150"/>
              <a:buChar char="●"/>
            </a:pPr>
            <a:r>
              <a:rPr lang="en" sz="2150">
                <a:solidFill>
                  <a:srgbClr val="231F20"/>
                </a:solidFill>
              </a:rPr>
              <a:t>May also stimulate Vagus nerve activity and reduce amygdala activity</a:t>
            </a:r>
            <a:br>
              <a:rPr lang="en" sz="2150">
                <a:solidFill>
                  <a:srgbClr val="231F20"/>
                </a:solidFill>
              </a:rPr>
            </a:br>
            <a:endParaRPr sz="2150">
              <a:solidFill>
                <a:srgbClr val="231F20"/>
              </a:solidFill>
            </a:endParaRPr>
          </a:p>
          <a:p>
            <a:pPr indent="-3651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50"/>
              <a:buChar char="●"/>
            </a:pPr>
            <a:r>
              <a:rPr lang="en" sz="2150">
                <a:solidFill>
                  <a:srgbClr val="231F20"/>
                </a:solidFill>
              </a:rPr>
              <a:t>May also penetrate suggestions into physical sensations and associations</a:t>
            </a:r>
            <a:br>
              <a:rPr lang="en" sz="2150">
                <a:solidFill>
                  <a:srgbClr val="231F20"/>
                </a:solidFill>
              </a:rPr>
            </a:br>
            <a:endParaRPr sz="2150">
              <a:solidFill>
                <a:srgbClr val="231F20"/>
              </a:solidFill>
            </a:endParaRPr>
          </a:p>
          <a:p>
            <a:pPr indent="-3651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50"/>
              <a:buChar char="●"/>
            </a:pPr>
            <a:r>
              <a:rPr lang="en" sz="2150">
                <a:solidFill>
                  <a:srgbClr val="231F20"/>
                </a:solidFill>
              </a:rPr>
              <a:t>Emotional </a:t>
            </a:r>
            <a:r>
              <a:rPr lang="en" sz="2150">
                <a:solidFill>
                  <a:srgbClr val="231F20"/>
                </a:solidFill>
              </a:rPr>
              <a:t>Acupressure</a:t>
            </a:r>
            <a:r>
              <a:rPr lang="en" sz="2150">
                <a:solidFill>
                  <a:srgbClr val="231F20"/>
                </a:solidFill>
              </a:rPr>
              <a:t>? </a:t>
            </a:r>
            <a:endParaRPr sz="2150">
              <a:solidFill>
                <a:srgbClr val="231F20"/>
              </a:solidFill>
            </a:endParaRPr>
          </a:p>
        </p:txBody>
      </p:sp>
      <p:pic>
        <p:nvPicPr>
          <p:cNvPr id="182" name="Google Shape;18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6525" y="872500"/>
            <a:ext cx="3747500" cy="2104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7"/>
          <p:cNvPicPr preferRelativeResize="0"/>
          <p:nvPr/>
        </p:nvPicPr>
        <p:blipFill rotWithShape="1">
          <a:blip r:embed="rId3">
            <a:alphaModFix/>
          </a:blip>
          <a:srcRect b="16923" l="25430" r="26323" t="23084"/>
          <a:stretch/>
        </p:blipFill>
        <p:spPr>
          <a:xfrm>
            <a:off x="309467" y="376150"/>
            <a:ext cx="6277901" cy="439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7"/>
          <p:cNvSpPr txBox="1"/>
          <p:nvPr/>
        </p:nvSpPr>
        <p:spPr>
          <a:xfrm>
            <a:off x="6464900" y="569392"/>
            <a:ext cx="2065800" cy="39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rPr>
              <a:t>Rational Thoughts</a:t>
            </a:r>
            <a:endParaRPr sz="2600">
              <a:solidFill>
                <a:schemeClr val="accent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D966"/>
                </a:solidFill>
                <a:latin typeface="DM Sans"/>
                <a:ea typeface="DM Sans"/>
                <a:cs typeface="DM Sans"/>
                <a:sym typeface="DM Sans"/>
              </a:rPr>
              <a:t>Raw Emotions</a:t>
            </a:r>
            <a:endParaRPr sz="2600">
              <a:solidFill>
                <a:srgbClr val="FFD9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0000"/>
                </a:solidFill>
                <a:latin typeface="DM Sans"/>
                <a:ea typeface="DM Sans"/>
                <a:cs typeface="DM Sans"/>
                <a:sym typeface="DM Sans"/>
              </a:rPr>
              <a:t>Instinctual Sensations</a:t>
            </a:r>
            <a:endParaRPr sz="2600">
              <a:solidFill>
                <a:srgbClr val="FF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9" name="Google Shape;189;p27"/>
          <p:cNvSpPr/>
          <p:nvPr/>
        </p:nvSpPr>
        <p:spPr>
          <a:xfrm>
            <a:off x="8654525" y="774900"/>
            <a:ext cx="123600" cy="3504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163" y="1158413"/>
            <a:ext cx="7615675" cy="282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3275" y="2442400"/>
            <a:ext cx="260032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38" y="650250"/>
            <a:ext cx="295275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9825" y="2591200"/>
            <a:ext cx="2466975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9"/>
          <p:cNvSpPr txBox="1"/>
          <p:nvPr/>
        </p:nvSpPr>
        <p:spPr>
          <a:xfrm>
            <a:off x="4379825" y="729075"/>
            <a:ext cx="44343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DM Sans"/>
                <a:ea typeface="DM Sans"/>
                <a:cs typeface="DM Sans"/>
                <a:sym typeface="DM Sans"/>
              </a:rPr>
              <a:t>Befriending our somatic self with touch and kindness</a:t>
            </a:r>
            <a:endParaRPr sz="26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/>
          <p:nvPr>
            <p:ph type="title"/>
          </p:nvPr>
        </p:nvSpPr>
        <p:spPr>
          <a:xfrm>
            <a:off x="457212" y="30390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Arial"/>
              <a:buNone/>
            </a:pPr>
            <a:r>
              <a:rPr b="0" lang="en" sz="40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Cognitions</a:t>
            </a:r>
            <a:endParaRPr/>
          </a:p>
        </p:txBody>
      </p:sp>
      <p:pic>
        <p:nvPicPr>
          <p:cNvPr id="208" name="Google Shape;20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4813" y="1242656"/>
            <a:ext cx="8334375" cy="329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0"/>
          <p:cNvSpPr/>
          <p:nvPr/>
        </p:nvSpPr>
        <p:spPr>
          <a:xfrm>
            <a:off x="308025" y="217725"/>
            <a:ext cx="1877700" cy="93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/>
          <p:nvPr>
            <p:ph type="title"/>
          </p:nvPr>
        </p:nvSpPr>
        <p:spPr>
          <a:xfrm>
            <a:off x="457212" y="30390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Arial"/>
              <a:buNone/>
            </a:pPr>
            <a:r>
              <a:rPr b="0" lang="en" sz="40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Cognitions</a:t>
            </a:r>
            <a:endParaRPr/>
          </a:p>
        </p:txBody>
      </p:sp>
      <p:pic>
        <p:nvPicPr>
          <p:cNvPr id="215" name="Google Shape;21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075" y="1386518"/>
            <a:ext cx="8079726" cy="2831357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1"/>
          <p:cNvSpPr/>
          <p:nvPr/>
        </p:nvSpPr>
        <p:spPr>
          <a:xfrm>
            <a:off x="308025" y="217725"/>
            <a:ext cx="1877700" cy="93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 txBox="1"/>
          <p:nvPr>
            <p:ph idx="12" type="sldNum"/>
          </p:nvPr>
        </p:nvSpPr>
        <p:spPr>
          <a:xfrm>
            <a:off x="8674200" y="458840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2" name="Google Shape;222;p32"/>
          <p:cNvSpPr txBox="1"/>
          <p:nvPr>
            <p:ph type="title"/>
          </p:nvPr>
        </p:nvSpPr>
        <p:spPr>
          <a:xfrm>
            <a:off x="304925" y="269825"/>
            <a:ext cx="44424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Radical Acceptance </a:t>
            </a:r>
            <a:endParaRPr/>
          </a:p>
        </p:txBody>
      </p:sp>
      <p:sp>
        <p:nvSpPr>
          <p:cNvPr id="223" name="Google Shape;223;p32"/>
          <p:cNvSpPr txBox="1"/>
          <p:nvPr>
            <p:ph idx="1" type="body"/>
          </p:nvPr>
        </p:nvSpPr>
        <p:spPr>
          <a:xfrm>
            <a:off x="304925" y="1253313"/>
            <a:ext cx="5238000" cy="322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5125" lvl="0" marL="457200" rtl="0" algn="l">
              <a:lnSpc>
                <a:spcPct val="150000"/>
              </a:lnSpc>
              <a:spcBef>
                <a:spcPts val="1900"/>
              </a:spcBef>
              <a:spcAft>
                <a:spcPts val="0"/>
              </a:spcAft>
              <a:buClr>
                <a:srgbClr val="231F20"/>
              </a:buClr>
              <a:buSzPts val="2150"/>
              <a:buChar char="●"/>
            </a:pPr>
            <a:r>
              <a:rPr lang="en" sz="2150">
                <a:solidFill>
                  <a:srgbClr val="231F20"/>
                </a:solidFill>
              </a:rPr>
              <a:t>Experiencing radical acceptance for yourself.</a:t>
            </a:r>
            <a:endParaRPr sz="2150">
              <a:solidFill>
                <a:srgbClr val="231F20"/>
              </a:solidFill>
            </a:endParaRPr>
          </a:p>
          <a:p>
            <a:pPr indent="-3651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50"/>
              <a:buChar char="●"/>
            </a:pPr>
            <a:r>
              <a:rPr lang="en" sz="2150">
                <a:solidFill>
                  <a:srgbClr val="231F20"/>
                </a:solidFill>
              </a:rPr>
              <a:t>Greatly reducing levels of self judgment.</a:t>
            </a:r>
            <a:endParaRPr sz="2150">
              <a:solidFill>
                <a:srgbClr val="231F20"/>
              </a:solidFill>
            </a:endParaRPr>
          </a:p>
          <a:p>
            <a:pPr indent="-3651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50"/>
              <a:buChar char="●"/>
            </a:pPr>
            <a:r>
              <a:rPr lang="en" sz="2150">
                <a:solidFill>
                  <a:srgbClr val="231F20"/>
                </a:solidFill>
              </a:rPr>
              <a:t>Stop attacking yourself for perceived failures or insufficiencies </a:t>
            </a:r>
            <a:endParaRPr sz="2150">
              <a:solidFill>
                <a:srgbClr val="231F20"/>
              </a:solidFill>
            </a:endParaRPr>
          </a:p>
        </p:txBody>
      </p:sp>
      <p:pic>
        <p:nvPicPr>
          <p:cNvPr id="224" name="Google Shape;224;p32"/>
          <p:cNvPicPr preferRelativeResize="0"/>
          <p:nvPr/>
        </p:nvPicPr>
        <p:blipFill rotWithShape="1">
          <a:blip r:embed="rId3">
            <a:alphaModFix/>
          </a:blip>
          <a:srcRect b="16924" l="26765" r="46909" t="38919"/>
          <a:stretch/>
        </p:blipFill>
        <p:spPr>
          <a:xfrm>
            <a:off x="6537250" y="1072800"/>
            <a:ext cx="2136950" cy="201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/>
          <p:nvPr/>
        </p:nvSpPr>
        <p:spPr>
          <a:xfrm>
            <a:off x="730975" y="695750"/>
            <a:ext cx="5640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DM Sans"/>
                <a:ea typeface="DM Sans"/>
                <a:cs typeface="DM Sans"/>
                <a:sym typeface="DM Sans"/>
              </a:rPr>
              <a:t>RADICAL ACCEPTANCE</a:t>
            </a:r>
            <a:endParaRPr b="1" sz="2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0" name="Google Shape;230;p33"/>
          <p:cNvSpPr txBox="1"/>
          <p:nvPr/>
        </p:nvSpPr>
        <p:spPr>
          <a:xfrm>
            <a:off x="606775" y="1466050"/>
            <a:ext cx="4994400" cy="3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8775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444"/>
              </a:buClr>
              <a:buSzPts val="2050"/>
              <a:buFont typeface="Lato"/>
              <a:buChar char="●"/>
            </a:pPr>
            <a:r>
              <a:rPr lang="en" sz="2050">
                <a:solidFill>
                  <a:srgbClr val="444444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Accept yourself and your life for what it is - </a:t>
            </a:r>
            <a:r>
              <a:rPr i="1" lang="en" sz="2050">
                <a:solidFill>
                  <a:srgbClr val="444444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not</a:t>
            </a:r>
            <a:r>
              <a:rPr lang="en" sz="2050">
                <a:solidFill>
                  <a:srgbClr val="444444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for what you want it to be</a:t>
            </a:r>
            <a:endParaRPr sz="2050">
              <a:solidFill>
                <a:srgbClr val="444444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587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050"/>
              <a:buFont typeface="Lato"/>
              <a:buChar char="●"/>
            </a:pPr>
            <a:r>
              <a:rPr lang="en" sz="2050">
                <a:solidFill>
                  <a:srgbClr val="444444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Realize and acknowledge what you can and cannot control</a:t>
            </a:r>
            <a:endParaRPr sz="2050">
              <a:solidFill>
                <a:srgbClr val="444444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587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050"/>
              <a:buFont typeface="Lato"/>
              <a:buChar char="●"/>
            </a:pPr>
            <a:r>
              <a:rPr lang="en" sz="2050">
                <a:solidFill>
                  <a:srgbClr val="444444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Survey yourself and your life without judgment or condemnation</a:t>
            </a:r>
            <a:endParaRPr sz="2050">
              <a:solidFill>
                <a:srgbClr val="444444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31" name="Google Shape;23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3075" y="1233275"/>
            <a:ext cx="2467925" cy="1642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/>
          <p:nvPr/>
        </p:nvSpPr>
        <p:spPr>
          <a:xfrm>
            <a:off x="730975" y="695750"/>
            <a:ext cx="5640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DM Sans"/>
                <a:ea typeface="DM Sans"/>
                <a:cs typeface="DM Sans"/>
                <a:sym typeface="DM Sans"/>
              </a:rPr>
              <a:t>RADICAL ACCEPTANCE</a:t>
            </a:r>
            <a:endParaRPr b="1" sz="2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7" name="Google Shape;237;p34"/>
          <p:cNvSpPr txBox="1"/>
          <p:nvPr/>
        </p:nvSpPr>
        <p:spPr>
          <a:xfrm>
            <a:off x="470125" y="1463750"/>
            <a:ext cx="4994400" cy="30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1475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444"/>
              </a:buClr>
              <a:buSzPts val="2250"/>
              <a:buFont typeface="Lato"/>
              <a:buChar char="●"/>
            </a:pPr>
            <a:r>
              <a:rPr lang="en" sz="2250">
                <a:solidFill>
                  <a:srgbClr val="444444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Acknowledge the facts of yourself and your situation</a:t>
            </a:r>
            <a:endParaRPr sz="2250">
              <a:solidFill>
                <a:srgbClr val="444444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714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250"/>
              <a:buFont typeface="Lato"/>
              <a:buChar char="●"/>
            </a:pPr>
            <a:r>
              <a:rPr lang="en" sz="2250">
                <a:solidFill>
                  <a:srgbClr val="444444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Accept reality</a:t>
            </a:r>
            <a:endParaRPr sz="2250">
              <a:solidFill>
                <a:srgbClr val="444444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714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250"/>
              <a:buFont typeface="Lato"/>
              <a:buChar char="●"/>
            </a:pPr>
            <a:r>
              <a:rPr lang="en" sz="2250">
                <a:solidFill>
                  <a:srgbClr val="444444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Live in the present moment</a:t>
            </a:r>
            <a:endParaRPr sz="2250">
              <a:solidFill>
                <a:srgbClr val="444444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rgbClr val="444444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38" name="Google Shape;23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9650" y="1463750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4" name="Google Shape;244;p35"/>
          <p:cNvSpPr/>
          <p:nvPr/>
        </p:nvSpPr>
        <p:spPr>
          <a:xfrm>
            <a:off x="5534653" y="1275332"/>
            <a:ext cx="301594" cy="263875"/>
          </a:xfrm>
          <a:custGeom>
            <a:rect b="b" l="l" r="r" t="t"/>
            <a:pathLst>
              <a:path extrusionOk="0" h="399811" w="456961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5" name="Google Shape;245;p35"/>
          <p:cNvGrpSpPr/>
          <p:nvPr/>
        </p:nvGrpSpPr>
        <p:grpSpPr>
          <a:xfrm>
            <a:off x="7241629" y="3191345"/>
            <a:ext cx="301203" cy="301203"/>
            <a:chOff x="3293633" y="3741845"/>
            <a:chExt cx="457200" cy="457200"/>
          </a:xfrm>
        </p:grpSpPr>
        <p:sp>
          <p:nvSpPr>
            <p:cNvPr id="246" name="Google Shape;246;p35"/>
            <p:cNvSpPr/>
            <p:nvPr/>
          </p:nvSpPr>
          <p:spPr>
            <a:xfrm>
              <a:off x="3382215" y="3834237"/>
              <a:ext cx="278368" cy="279320"/>
            </a:xfrm>
            <a:custGeom>
              <a:rect b="b" l="l" r="r" t="t"/>
              <a:pathLst>
                <a:path extrusionOk="0" h="279320" w="278368">
                  <a:moveTo>
                    <a:pt x="0" y="193358"/>
                  </a:moveTo>
                  <a:cubicBezTo>
                    <a:pt x="0" y="216218"/>
                    <a:pt x="8572" y="238125"/>
                    <a:pt x="24765" y="254318"/>
                  </a:cubicBezTo>
                  <a:cubicBezTo>
                    <a:pt x="58102" y="287655"/>
                    <a:pt x="112395" y="287655"/>
                    <a:pt x="145733" y="254318"/>
                  </a:cubicBezTo>
                  <a:lnTo>
                    <a:pt x="253365" y="145733"/>
                  </a:lnTo>
                  <a:cubicBezTo>
                    <a:pt x="286703" y="112395"/>
                    <a:pt x="286703" y="58103"/>
                    <a:pt x="253365" y="24765"/>
                  </a:cubicBezTo>
                  <a:cubicBezTo>
                    <a:pt x="236220" y="7620"/>
                    <a:pt x="214312" y="0"/>
                    <a:pt x="192405" y="0"/>
                  </a:cubicBezTo>
                  <a:cubicBezTo>
                    <a:pt x="170498" y="0"/>
                    <a:pt x="148590" y="8573"/>
                    <a:pt x="131445" y="24765"/>
                  </a:cubicBezTo>
                  <a:lnTo>
                    <a:pt x="24765" y="132398"/>
                  </a:lnTo>
                  <a:cubicBezTo>
                    <a:pt x="8572" y="148590"/>
                    <a:pt x="0" y="170498"/>
                    <a:pt x="0" y="193358"/>
                  </a:cubicBezTo>
                  <a:close/>
                  <a:moveTo>
                    <a:pt x="125730" y="88583"/>
                  </a:moveTo>
                  <a:cubicBezTo>
                    <a:pt x="139065" y="88583"/>
                    <a:pt x="149543" y="99060"/>
                    <a:pt x="149543" y="112395"/>
                  </a:cubicBezTo>
                  <a:cubicBezTo>
                    <a:pt x="149543" y="125730"/>
                    <a:pt x="139065" y="136208"/>
                    <a:pt x="125730" y="136208"/>
                  </a:cubicBezTo>
                  <a:cubicBezTo>
                    <a:pt x="112395" y="136208"/>
                    <a:pt x="101918" y="125730"/>
                    <a:pt x="101918" y="112395"/>
                  </a:cubicBezTo>
                  <a:cubicBezTo>
                    <a:pt x="101918" y="99060"/>
                    <a:pt x="112395" y="88583"/>
                    <a:pt x="125730" y="88583"/>
                  </a:cubicBezTo>
                  <a:close/>
                  <a:moveTo>
                    <a:pt x="92393" y="164783"/>
                  </a:moveTo>
                  <a:cubicBezTo>
                    <a:pt x="113348" y="164783"/>
                    <a:pt x="130493" y="181928"/>
                    <a:pt x="130493" y="202883"/>
                  </a:cubicBezTo>
                  <a:cubicBezTo>
                    <a:pt x="130493" y="223838"/>
                    <a:pt x="113348" y="240983"/>
                    <a:pt x="92393" y="240983"/>
                  </a:cubicBezTo>
                  <a:cubicBezTo>
                    <a:pt x="71437" y="240983"/>
                    <a:pt x="54293" y="223838"/>
                    <a:pt x="54293" y="202883"/>
                  </a:cubicBezTo>
                  <a:cubicBezTo>
                    <a:pt x="54293" y="181928"/>
                    <a:pt x="71437" y="164783"/>
                    <a:pt x="92393" y="1647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35"/>
            <p:cNvSpPr/>
            <p:nvPr/>
          </p:nvSpPr>
          <p:spPr>
            <a:xfrm>
              <a:off x="3293633" y="3741845"/>
              <a:ext cx="457200" cy="457200"/>
            </a:xfrm>
            <a:custGeom>
              <a:rect b="b" l="l" r="r" t="t"/>
              <a:pathLst>
                <a:path extrusionOk="0" h="457200" w="457200">
                  <a:moveTo>
                    <a:pt x="438150" y="152400"/>
                  </a:moveTo>
                  <a:lnTo>
                    <a:pt x="412433" y="152400"/>
                  </a:lnTo>
                  <a:cubicBezTo>
                    <a:pt x="411480" y="147638"/>
                    <a:pt x="410528" y="142875"/>
                    <a:pt x="408623" y="138113"/>
                  </a:cubicBezTo>
                  <a:cubicBezTo>
                    <a:pt x="408623" y="137160"/>
                    <a:pt x="407670" y="136208"/>
                    <a:pt x="407670" y="135255"/>
                  </a:cubicBezTo>
                  <a:cubicBezTo>
                    <a:pt x="406718" y="131445"/>
                    <a:pt x="404813" y="127635"/>
                    <a:pt x="403860" y="123825"/>
                  </a:cubicBezTo>
                  <a:cubicBezTo>
                    <a:pt x="403860" y="122873"/>
                    <a:pt x="402908" y="121920"/>
                    <a:pt x="402908" y="120968"/>
                  </a:cubicBezTo>
                  <a:cubicBezTo>
                    <a:pt x="401003" y="117158"/>
                    <a:pt x="399098" y="113348"/>
                    <a:pt x="397193" y="109538"/>
                  </a:cubicBezTo>
                  <a:cubicBezTo>
                    <a:pt x="397193" y="109538"/>
                    <a:pt x="396240" y="108585"/>
                    <a:pt x="396240" y="108585"/>
                  </a:cubicBezTo>
                  <a:cubicBezTo>
                    <a:pt x="393383" y="104775"/>
                    <a:pt x="390525" y="100013"/>
                    <a:pt x="387668" y="96203"/>
                  </a:cubicBezTo>
                  <a:lnTo>
                    <a:pt x="403860" y="80010"/>
                  </a:lnTo>
                  <a:cubicBezTo>
                    <a:pt x="411480" y="72390"/>
                    <a:pt x="411480" y="60960"/>
                    <a:pt x="403860" y="53340"/>
                  </a:cubicBezTo>
                  <a:cubicBezTo>
                    <a:pt x="396240" y="45720"/>
                    <a:pt x="384810" y="45720"/>
                    <a:pt x="377190" y="53340"/>
                  </a:cubicBezTo>
                  <a:lnTo>
                    <a:pt x="360045" y="70485"/>
                  </a:lnTo>
                  <a:cubicBezTo>
                    <a:pt x="342900" y="58103"/>
                    <a:pt x="324803" y="50483"/>
                    <a:pt x="304800" y="46673"/>
                  </a:cubicBezTo>
                  <a:cubicBezTo>
                    <a:pt x="304800" y="46673"/>
                    <a:pt x="304800" y="46673"/>
                    <a:pt x="304800" y="46673"/>
                  </a:cubicBez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ubicBezTo>
                    <a:pt x="275273" y="0"/>
                    <a:pt x="266700" y="8573"/>
                    <a:pt x="266700" y="19050"/>
                  </a:cubicBezTo>
                  <a:lnTo>
                    <a:pt x="266700" y="45720"/>
                  </a:lnTo>
                  <a:cubicBezTo>
                    <a:pt x="266700" y="45720"/>
                    <a:pt x="266700" y="45720"/>
                    <a:pt x="266700" y="45720"/>
                  </a:cubicBezTo>
                  <a:cubicBezTo>
                    <a:pt x="259080" y="46673"/>
                    <a:pt x="250508" y="48578"/>
                    <a:pt x="242888" y="50483"/>
                  </a:cubicBezTo>
                  <a:cubicBezTo>
                    <a:pt x="242888" y="50483"/>
                    <a:pt x="242888" y="50483"/>
                    <a:pt x="242888" y="50483"/>
                  </a:cubicBezTo>
                  <a:cubicBezTo>
                    <a:pt x="239078" y="51435"/>
                    <a:pt x="235268" y="53340"/>
                    <a:pt x="231458" y="54293"/>
                  </a:cubicBezTo>
                  <a:cubicBezTo>
                    <a:pt x="227648" y="56198"/>
                    <a:pt x="223838" y="57150"/>
                    <a:pt x="220028" y="60008"/>
                  </a:cubicBezTo>
                  <a:lnTo>
                    <a:pt x="194310" y="34290"/>
                  </a:lnTo>
                  <a:cubicBezTo>
                    <a:pt x="186690" y="26670"/>
                    <a:pt x="175260" y="26670"/>
                    <a:pt x="167640" y="34290"/>
                  </a:cubicBezTo>
                  <a:cubicBezTo>
                    <a:pt x="160020" y="41910"/>
                    <a:pt x="160020" y="53340"/>
                    <a:pt x="167640" y="60960"/>
                  </a:cubicBezTo>
                  <a:lnTo>
                    <a:pt x="188595" y="81915"/>
                  </a:lnTo>
                  <a:cubicBezTo>
                    <a:pt x="188595" y="81915"/>
                    <a:pt x="187643" y="82868"/>
                    <a:pt x="187643" y="82868"/>
                  </a:cubicBezTo>
                  <a:lnTo>
                    <a:pt x="154305" y="116205"/>
                  </a:lnTo>
                  <a:lnTo>
                    <a:pt x="119063" y="80963"/>
                  </a:lnTo>
                  <a:cubicBezTo>
                    <a:pt x="111443" y="73343"/>
                    <a:pt x="100013" y="73343"/>
                    <a:pt x="92393" y="80963"/>
                  </a:cubicBezTo>
                  <a:cubicBezTo>
                    <a:pt x="84773" y="88583"/>
                    <a:pt x="84773" y="100013"/>
                    <a:pt x="92393" y="107633"/>
                  </a:cubicBezTo>
                  <a:lnTo>
                    <a:pt x="127635" y="142875"/>
                  </a:lnTo>
                  <a:lnTo>
                    <a:pt x="87630" y="182880"/>
                  </a:lnTo>
                  <a:lnTo>
                    <a:pt x="61913" y="157163"/>
                  </a:lnTo>
                  <a:cubicBezTo>
                    <a:pt x="54293" y="149543"/>
                    <a:pt x="42863" y="149543"/>
                    <a:pt x="35243" y="157163"/>
                  </a:cubicBezTo>
                  <a:cubicBezTo>
                    <a:pt x="27623" y="164783"/>
                    <a:pt x="27623" y="176213"/>
                    <a:pt x="35243" y="183833"/>
                  </a:cubicBezTo>
                  <a:lnTo>
                    <a:pt x="62865" y="211455"/>
                  </a:lnTo>
                  <a:cubicBezTo>
                    <a:pt x="62865" y="211455"/>
                    <a:pt x="62865" y="211455"/>
                    <a:pt x="62865" y="211455"/>
                  </a:cubicBezTo>
                  <a:cubicBezTo>
                    <a:pt x="54293" y="224790"/>
                    <a:pt x="47625" y="240030"/>
                    <a:pt x="44768" y="255270"/>
                  </a:cubicBezTo>
                  <a:cubicBezTo>
                    <a:pt x="44768" y="255270"/>
                    <a:pt x="44768" y="255270"/>
                    <a:pt x="44768" y="255270"/>
                  </a:cubicBezTo>
                  <a:lnTo>
                    <a:pt x="19050" y="255270"/>
                  </a:lnTo>
                  <a:cubicBezTo>
                    <a:pt x="8573" y="255270"/>
                    <a:pt x="0" y="263843"/>
                    <a:pt x="0" y="274320"/>
                  </a:cubicBezTo>
                  <a:cubicBezTo>
                    <a:pt x="0" y="284798"/>
                    <a:pt x="8573" y="293370"/>
                    <a:pt x="19050" y="293370"/>
                  </a:cubicBezTo>
                  <a:lnTo>
                    <a:pt x="40958" y="293370"/>
                  </a:lnTo>
                  <a:cubicBezTo>
                    <a:pt x="40958" y="293370"/>
                    <a:pt x="40958" y="293370"/>
                    <a:pt x="40958" y="293370"/>
                  </a:cubicBezTo>
                  <a:cubicBezTo>
                    <a:pt x="40958" y="296228"/>
                    <a:pt x="41910" y="299085"/>
                    <a:pt x="41910" y="300990"/>
                  </a:cubicBezTo>
                  <a:cubicBezTo>
                    <a:pt x="41910" y="301943"/>
                    <a:pt x="41910" y="302895"/>
                    <a:pt x="41910" y="302895"/>
                  </a:cubicBezTo>
                  <a:cubicBezTo>
                    <a:pt x="42863" y="311468"/>
                    <a:pt x="45720" y="320040"/>
                    <a:pt x="48578" y="327660"/>
                  </a:cubicBezTo>
                  <a:cubicBezTo>
                    <a:pt x="48578" y="327660"/>
                    <a:pt x="48578" y="328613"/>
                    <a:pt x="48578" y="328613"/>
                  </a:cubicBezTo>
                  <a:cubicBezTo>
                    <a:pt x="52388" y="340043"/>
                    <a:pt x="58103" y="351473"/>
                    <a:pt x="65723" y="360998"/>
                  </a:cubicBezTo>
                  <a:lnTo>
                    <a:pt x="52388" y="374333"/>
                  </a:lnTo>
                  <a:cubicBezTo>
                    <a:pt x="44768" y="381953"/>
                    <a:pt x="44768" y="393383"/>
                    <a:pt x="52388" y="401003"/>
                  </a:cubicBezTo>
                  <a:cubicBezTo>
                    <a:pt x="57150" y="407670"/>
                    <a:pt x="61913" y="409575"/>
                    <a:pt x="66675" y="409575"/>
                  </a:cubicBezTo>
                  <a:cubicBezTo>
                    <a:pt x="71438" y="409575"/>
                    <a:pt x="76200" y="407670"/>
                    <a:pt x="80010" y="403860"/>
                  </a:cubicBezTo>
                  <a:lnTo>
                    <a:pt x="92393" y="391478"/>
                  </a:lnTo>
                  <a:cubicBezTo>
                    <a:pt x="97155" y="395288"/>
                    <a:pt x="101918" y="398145"/>
                    <a:pt x="107633" y="401955"/>
                  </a:cubicBezTo>
                  <a:cubicBezTo>
                    <a:pt x="107633" y="401955"/>
                    <a:pt x="108585" y="401955"/>
                    <a:pt x="108585" y="402908"/>
                  </a:cubicBezTo>
                  <a:cubicBezTo>
                    <a:pt x="110490" y="403860"/>
                    <a:pt x="113348" y="405765"/>
                    <a:pt x="115253" y="406718"/>
                  </a:cubicBezTo>
                  <a:cubicBezTo>
                    <a:pt x="116205" y="407670"/>
                    <a:pt x="117158" y="407670"/>
                    <a:pt x="118110" y="408623"/>
                  </a:cubicBezTo>
                  <a:cubicBezTo>
                    <a:pt x="120015" y="409575"/>
                    <a:pt x="122873" y="410528"/>
                    <a:pt x="124778" y="411480"/>
                  </a:cubicBezTo>
                  <a:cubicBezTo>
                    <a:pt x="127635" y="412433"/>
                    <a:pt x="130493" y="413385"/>
                    <a:pt x="133350" y="414338"/>
                  </a:cubicBezTo>
                  <a:cubicBezTo>
                    <a:pt x="135255" y="415290"/>
                    <a:pt x="136208" y="415290"/>
                    <a:pt x="138113" y="415290"/>
                  </a:cubicBezTo>
                  <a:cubicBezTo>
                    <a:pt x="140018" y="416243"/>
                    <a:pt x="142875" y="416243"/>
                    <a:pt x="144780" y="417195"/>
                  </a:cubicBezTo>
                  <a:cubicBezTo>
                    <a:pt x="146685" y="417195"/>
                    <a:pt x="147638" y="418148"/>
                    <a:pt x="149543" y="418148"/>
                  </a:cubicBezTo>
                  <a:cubicBezTo>
                    <a:pt x="152400" y="419100"/>
                    <a:pt x="155258" y="419100"/>
                    <a:pt x="158115" y="419100"/>
                  </a:cubicBezTo>
                  <a:cubicBezTo>
                    <a:pt x="159068" y="419100"/>
                    <a:pt x="160020" y="419100"/>
                    <a:pt x="160973" y="419100"/>
                  </a:cubicBezTo>
                  <a:cubicBezTo>
                    <a:pt x="160973" y="419100"/>
                    <a:pt x="160973" y="419100"/>
                    <a:pt x="160973" y="419100"/>
                  </a:cubicBezTo>
                  <a:lnTo>
                    <a:pt x="160973" y="438150"/>
                  </a:lnTo>
                  <a:cubicBezTo>
                    <a:pt x="160973" y="448628"/>
                    <a:pt x="169545" y="457200"/>
                    <a:pt x="180023" y="457200"/>
                  </a:cubicBezTo>
                  <a:cubicBezTo>
                    <a:pt x="190500" y="457200"/>
                    <a:pt x="199073" y="448628"/>
                    <a:pt x="199073" y="438150"/>
                  </a:cubicBezTo>
                  <a:lnTo>
                    <a:pt x="199073" y="416243"/>
                  </a:lnTo>
                  <a:cubicBezTo>
                    <a:pt x="199073" y="416243"/>
                    <a:pt x="199073" y="416243"/>
                    <a:pt x="199073" y="416243"/>
                  </a:cubicBezTo>
                  <a:cubicBezTo>
                    <a:pt x="215265" y="413385"/>
                    <a:pt x="231458" y="406718"/>
                    <a:pt x="245745" y="397193"/>
                  </a:cubicBezTo>
                  <a:lnTo>
                    <a:pt x="271463" y="422910"/>
                  </a:lnTo>
                  <a:cubicBezTo>
                    <a:pt x="276225" y="426720"/>
                    <a:pt x="280988" y="428625"/>
                    <a:pt x="285750" y="428625"/>
                  </a:cubicBezTo>
                  <a:cubicBezTo>
                    <a:pt x="290513" y="428625"/>
                    <a:pt x="295275" y="426720"/>
                    <a:pt x="299085" y="422910"/>
                  </a:cubicBezTo>
                  <a:cubicBezTo>
                    <a:pt x="306705" y="415290"/>
                    <a:pt x="306705" y="403860"/>
                    <a:pt x="299085" y="396240"/>
                  </a:cubicBezTo>
                  <a:lnTo>
                    <a:pt x="275273" y="372428"/>
                  </a:lnTo>
                  <a:lnTo>
                    <a:pt x="315278" y="332423"/>
                  </a:lnTo>
                  <a:lnTo>
                    <a:pt x="348615" y="365760"/>
                  </a:lnTo>
                  <a:cubicBezTo>
                    <a:pt x="352425" y="369570"/>
                    <a:pt x="357188" y="371475"/>
                    <a:pt x="361950" y="371475"/>
                  </a:cubicBezTo>
                  <a:cubicBezTo>
                    <a:pt x="366713" y="371475"/>
                    <a:pt x="371475" y="369570"/>
                    <a:pt x="375285" y="365760"/>
                  </a:cubicBezTo>
                  <a:cubicBezTo>
                    <a:pt x="382905" y="358140"/>
                    <a:pt x="382905" y="346710"/>
                    <a:pt x="375285" y="339090"/>
                  </a:cubicBezTo>
                  <a:lnTo>
                    <a:pt x="341948" y="305753"/>
                  </a:lnTo>
                  <a:lnTo>
                    <a:pt x="375285" y="272415"/>
                  </a:lnTo>
                  <a:cubicBezTo>
                    <a:pt x="375285" y="272415"/>
                    <a:pt x="376238" y="271463"/>
                    <a:pt x="376238" y="271463"/>
                  </a:cubicBezTo>
                  <a:lnTo>
                    <a:pt x="395288" y="290513"/>
                  </a:lnTo>
                  <a:cubicBezTo>
                    <a:pt x="400050" y="293370"/>
                    <a:pt x="404813" y="295275"/>
                    <a:pt x="409575" y="295275"/>
                  </a:cubicBezTo>
                  <a:cubicBezTo>
                    <a:pt x="414338" y="295275"/>
                    <a:pt x="419100" y="293370"/>
                    <a:pt x="422910" y="289560"/>
                  </a:cubicBezTo>
                  <a:cubicBezTo>
                    <a:pt x="430530" y="281940"/>
                    <a:pt x="430530" y="270510"/>
                    <a:pt x="422910" y="262890"/>
                  </a:cubicBezTo>
                  <a:lnTo>
                    <a:pt x="400050" y="240030"/>
                  </a:lnTo>
                  <a:cubicBezTo>
                    <a:pt x="405765" y="228600"/>
                    <a:pt x="410528" y="216218"/>
                    <a:pt x="412433" y="203835"/>
                  </a:cubicBezTo>
                  <a:cubicBezTo>
                    <a:pt x="412433" y="203835"/>
                    <a:pt x="412433" y="203835"/>
                    <a:pt x="412433" y="203835"/>
                  </a:cubicBezTo>
                  <a:cubicBezTo>
                    <a:pt x="413385" y="200025"/>
                    <a:pt x="413385" y="195263"/>
                    <a:pt x="414338" y="191453"/>
                  </a:cubicBezTo>
                  <a:cubicBezTo>
                    <a:pt x="414338" y="191453"/>
                    <a:pt x="414338" y="191453"/>
                    <a:pt x="414338" y="191453"/>
                  </a:cubicBezTo>
                  <a:lnTo>
                    <a:pt x="438150" y="191453"/>
                  </a:lnTo>
                  <a:cubicBezTo>
                    <a:pt x="438150" y="191453"/>
                    <a:pt x="438150" y="191453"/>
                    <a:pt x="438150" y="191453"/>
                  </a:cubicBezTo>
                  <a:cubicBezTo>
                    <a:pt x="448628" y="191453"/>
                    <a:pt x="457200" y="182880"/>
                    <a:pt x="457200" y="172403"/>
                  </a:cubicBezTo>
                  <a:cubicBezTo>
                    <a:pt x="457200" y="160973"/>
                    <a:pt x="448628" y="152400"/>
                    <a:pt x="438150" y="152400"/>
                  </a:cubicBezTo>
                  <a:close/>
                  <a:moveTo>
                    <a:pt x="207645" y="103823"/>
                  </a:moveTo>
                  <a:cubicBezTo>
                    <a:pt x="207645" y="103823"/>
                    <a:pt x="208598" y="102870"/>
                    <a:pt x="208598" y="102870"/>
                  </a:cubicBezTo>
                  <a:cubicBezTo>
                    <a:pt x="218123" y="93345"/>
                    <a:pt x="229553" y="86678"/>
                    <a:pt x="240983" y="81915"/>
                  </a:cubicBezTo>
                  <a:cubicBezTo>
                    <a:pt x="240983" y="81915"/>
                    <a:pt x="240983" y="81915"/>
                    <a:pt x="240983" y="81915"/>
                  </a:cubicBezTo>
                  <a:cubicBezTo>
                    <a:pt x="249555" y="78105"/>
                    <a:pt x="258128" y="76200"/>
                    <a:pt x="266700" y="75248"/>
                  </a:cubicBezTo>
                  <a:cubicBezTo>
                    <a:pt x="269558" y="75248"/>
                    <a:pt x="273368" y="74295"/>
                    <a:pt x="276225" y="74295"/>
                  </a:cubicBezTo>
                  <a:cubicBezTo>
                    <a:pt x="276225" y="74295"/>
                    <a:pt x="276225" y="74295"/>
                    <a:pt x="276225" y="74295"/>
                  </a:cubicBezTo>
                  <a:cubicBezTo>
                    <a:pt x="279083" y="74295"/>
                    <a:pt x="282893" y="74295"/>
                    <a:pt x="285750" y="74295"/>
                  </a:cubicBezTo>
                  <a:cubicBezTo>
                    <a:pt x="285750" y="74295"/>
                    <a:pt x="285750" y="74295"/>
                    <a:pt x="285750" y="74295"/>
                  </a:cubicBezTo>
                  <a:cubicBezTo>
                    <a:pt x="288608" y="74295"/>
                    <a:pt x="292418" y="74295"/>
                    <a:pt x="295275" y="75248"/>
                  </a:cubicBezTo>
                  <a:cubicBezTo>
                    <a:pt x="295275" y="75248"/>
                    <a:pt x="295275" y="75248"/>
                    <a:pt x="295275" y="75248"/>
                  </a:cubicBezTo>
                  <a:cubicBezTo>
                    <a:pt x="298133" y="75248"/>
                    <a:pt x="301943" y="76200"/>
                    <a:pt x="304800" y="77153"/>
                  </a:cubicBezTo>
                  <a:cubicBezTo>
                    <a:pt x="310515" y="78105"/>
                    <a:pt x="317183" y="80010"/>
                    <a:pt x="322898" y="82868"/>
                  </a:cubicBezTo>
                  <a:cubicBezTo>
                    <a:pt x="322898" y="82868"/>
                    <a:pt x="323850" y="82868"/>
                    <a:pt x="323850" y="83820"/>
                  </a:cubicBezTo>
                  <a:cubicBezTo>
                    <a:pt x="326708" y="84773"/>
                    <a:pt x="328613" y="85725"/>
                    <a:pt x="331470" y="87630"/>
                  </a:cubicBezTo>
                  <a:cubicBezTo>
                    <a:pt x="332423" y="85725"/>
                    <a:pt x="333375" y="86678"/>
                    <a:pt x="334328" y="87630"/>
                  </a:cubicBezTo>
                  <a:cubicBezTo>
                    <a:pt x="336233" y="88583"/>
                    <a:pt x="338138" y="89535"/>
                    <a:pt x="340043" y="91440"/>
                  </a:cubicBezTo>
                  <a:cubicBezTo>
                    <a:pt x="342900" y="93345"/>
                    <a:pt x="345758" y="95250"/>
                    <a:pt x="348615" y="97155"/>
                  </a:cubicBezTo>
                  <a:cubicBezTo>
                    <a:pt x="351473" y="99060"/>
                    <a:pt x="354330" y="101918"/>
                    <a:pt x="356235" y="103823"/>
                  </a:cubicBezTo>
                  <a:cubicBezTo>
                    <a:pt x="358140" y="105728"/>
                    <a:pt x="360045" y="108585"/>
                    <a:pt x="361950" y="110490"/>
                  </a:cubicBezTo>
                  <a:cubicBezTo>
                    <a:pt x="363855" y="112395"/>
                    <a:pt x="365760" y="115253"/>
                    <a:pt x="366713" y="117158"/>
                  </a:cubicBezTo>
                  <a:cubicBezTo>
                    <a:pt x="368618" y="120015"/>
                    <a:pt x="370523" y="122873"/>
                    <a:pt x="372428" y="125730"/>
                  </a:cubicBezTo>
                  <a:cubicBezTo>
                    <a:pt x="372428" y="125730"/>
                    <a:pt x="372428" y="125730"/>
                    <a:pt x="372428" y="125730"/>
                  </a:cubicBezTo>
                  <a:cubicBezTo>
                    <a:pt x="374333" y="128588"/>
                    <a:pt x="375285" y="131445"/>
                    <a:pt x="377190" y="134303"/>
                  </a:cubicBezTo>
                  <a:cubicBezTo>
                    <a:pt x="377190" y="134303"/>
                    <a:pt x="377190" y="134303"/>
                    <a:pt x="377190" y="134303"/>
                  </a:cubicBezTo>
                  <a:cubicBezTo>
                    <a:pt x="378143" y="137160"/>
                    <a:pt x="380048" y="140018"/>
                    <a:pt x="381000" y="142875"/>
                  </a:cubicBezTo>
                  <a:cubicBezTo>
                    <a:pt x="381000" y="142875"/>
                    <a:pt x="381000" y="142875"/>
                    <a:pt x="381000" y="142875"/>
                  </a:cubicBezTo>
                  <a:cubicBezTo>
                    <a:pt x="381953" y="145733"/>
                    <a:pt x="382905" y="148590"/>
                    <a:pt x="383858" y="152400"/>
                  </a:cubicBezTo>
                  <a:cubicBezTo>
                    <a:pt x="385763" y="159068"/>
                    <a:pt x="386715" y="164783"/>
                    <a:pt x="386715" y="171450"/>
                  </a:cubicBezTo>
                  <a:cubicBezTo>
                    <a:pt x="386715" y="171450"/>
                    <a:pt x="386715" y="171450"/>
                    <a:pt x="386715" y="171450"/>
                  </a:cubicBezTo>
                  <a:cubicBezTo>
                    <a:pt x="386715" y="174308"/>
                    <a:pt x="386715" y="178118"/>
                    <a:pt x="386715" y="180975"/>
                  </a:cubicBezTo>
                  <a:cubicBezTo>
                    <a:pt x="386715" y="180975"/>
                    <a:pt x="386715" y="180975"/>
                    <a:pt x="386715" y="180975"/>
                  </a:cubicBezTo>
                  <a:cubicBezTo>
                    <a:pt x="386715" y="183833"/>
                    <a:pt x="386715" y="187643"/>
                    <a:pt x="385763" y="190500"/>
                  </a:cubicBezTo>
                  <a:cubicBezTo>
                    <a:pt x="385763" y="190500"/>
                    <a:pt x="385763" y="190500"/>
                    <a:pt x="385763" y="190500"/>
                  </a:cubicBezTo>
                  <a:cubicBezTo>
                    <a:pt x="384810" y="195263"/>
                    <a:pt x="384810" y="199073"/>
                    <a:pt x="382905" y="203835"/>
                  </a:cubicBezTo>
                  <a:cubicBezTo>
                    <a:pt x="382905" y="203835"/>
                    <a:pt x="382905" y="204788"/>
                    <a:pt x="382905" y="204788"/>
                  </a:cubicBezTo>
                  <a:cubicBezTo>
                    <a:pt x="381953" y="209550"/>
                    <a:pt x="380048" y="213360"/>
                    <a:pt x="378143" y="218123"/>
                  </a:cubicBezTo>
                  <a:cubicBezTo>
                    <a:pt x="373380" y="229553"/>
                    <a:pt x="365760" y="240983"/>
                    <a:pt x="357188" y="250508"/>
                  </a:cubicBezTo>
                  <a:cubicBezTo>
                    <a:pt x="357188" y="250508"/>
                    <a:pt x="356235" y="251460"/>
                    <a:pt x="356235" y="251460"/>
                  </a:cubicBezTo>
                  <a:lnTo>
                    <a:pt x="281940" y="325755"/>
                  </a:lnTo>
                  <a:lnTo>
                    <a:pt x="255270" y="352425"/>
                  </a:lnTo>
                  <a:lnTo>
                    <a:pt x="247650" y="360045"/>
                  </a:lnTo>
                  <a:cubicBezTo>
                    <a:pt x="244793" y="362903"/>
                    <a:pt x="240983" y="365760"/>
                    <a:pt x="237173" y="368618"/>
                  </a:cubicBezTo>
                  <a:cubicBezTo>
                    <a:pt x="236220" y="368618"/>
                    <a:pt x="236220" y="369570"/>
                    <a:pt x="235268" y="369570"/>
                  </a:cubicBezTo>
                  <a:cubicBezTo>
                    <a:pt x="231458" y="372428"/>
                    <a:pt x="228600" y="374333"/>
                    <a:pt x="224790" y="376238"/>
                  </a:cubicBezTo>
                  <a:cubicBezTo>
                    <a:pt x="224790" y="376238"/>
                    <a:pt x="224790" y="376238"/>
                    <a:pt x="224790" y="376238"/>
                  </a:cubicBezTo>
                  <a:cubicBezTo>
                    <a:pt x="216218" y="381000"/>
                    <a:pt x="207645" y="384810"/>
                    <a:pt x="199073" y="386715"/>
                  </a:cubicBezTo>
                  <a:cubicBezTo>
                    <a:pt x="195263" y="387668"/>
                    <a:pt x="191453" y="388620"/>
                    <a:pt x="186690" y="388620"/>
                  </a:cubicBezTo>
                  <a:cubicBezTo>
                    <a:pt x="186690" y="388620"/>
                    <a:pt x="185738" y="388620"/>
                    <a:pt x="185738" y="388620"/>
                  </a:cubicBezTo>
                  <a:cubicBezTo>
                    <a:pt x="181928" y="390525"/>
                    <a:pt x="178118" y="390525"/>
                    <a:pt x="174308" y="390525"/>
                  </a:cubicBezTo>
                  <a:cubicBezTo>
                    <a:pt x="170498" y="390525"/>
                    <a:pt x="165735" y="390525"/>
                    <a:pt x="161925" y="389573"/>
                  </a:cubicBezTo>
                  <a:cubicBezTo>
                    <a:pt x="161925" y="389573"/>
                    <a:pt x="161925" y="389573"/>
                    <a:pt x="161925" y="389573"/>
                  </a:cubicBezTo>
                  <a:cubicBezTo>
                    <a:pt x="158115" y="388620"/>
                    <a:pt x="153353" y="388620"/>
                    <a:pt x="149543" y="387668"/>
                  </a:cubicBezTo>
                  <a:cubicBezTo>
                    <a:pt x="149543" y="387668"/>
                    <a:pt x="148590" y="387668"/>
                    <a:pt x="148590" y="387668"/>
                  </a:cubicBezTo>
                  <a:cubicBezTo>
                    <a:pt x="136208" y="384810"/>
                    <a:pt x="123825" y="379095"/>
                    <a:pt x="113348" y="371475"/>
                  </a:cubicBezTo>
                  <a:cubicBezTo>
                    <a:pt x="111443" y="369570"/>
                    <a:pt x="108585" y="368618"/>
                    <a:pt x="106680" y="366713"/>
                  </a:cubicBezTo>
                  <a:cubicBezTo>
                    <a:pt x="104775" y="364808"/>
                    <a:pt x="101918" y="362903"/>
                    <a:pt x="100013" y="360998"/>
                  </a:cubicBezTo>
                  <a:cubicBezTo>
                    <a:pt x="95250" y="356235"/>
                    <a:pt x="90488" y="350520"/>
                    <a:pt x="86678" y="344805"/>
                  </a:cubicBezTo>
                  <a:cubicBezTo>
                    <a:pt x="84773" y="340995"/>
                    <a:pt x="81915" y="338138"/>
                    <a:pt x="80963" y="334328"/>
                  </a:cubicBezTo>
                  <a:cubicBezTo>
                    <a:pt x="80963" y="333375"/>
                    <a:pt x="80010" y="332423"/>
                    <a:pt x="80010" y="331470"/>
                  </a:cubicBezTo>
                  <a:cubicBezTo>
                    <a:pt x="79058" y="328613"/>
                    <a:pt x="77153" y="325755"/>
                    <a:pt x="76200" y="322898"/>
                  </a:cubicBezTo>
                  <a:cubicBezTo>
                    <a:pt x="76200" y="321945"/>
                    <a:pt x="75248" y="320993"/>
                    <a:pt x="75248" y="320040"/>
                  </a:cubicBezTo>
                  <a:cubicBezTo>
                    <a:pt x="74295" y="317183"/>
                    <a:pt x="73343" y="314325"/>
                    <a:pt x="72390" y="311468"/>
                  </a:cubicBezTo>
                  <a:cubicBezTo>
                    <a:pt x="72390" y="310515"/>
                    <a:pt x="72390" y="309563"/>
                    <a:pt x="71438" y="308610"/>
                  </a:cubicBezTo>
                  <a:cubicBezTo>
                    <a:pt x="70485" y="304800"/>
                    <a:pt x="69533" y="300990"/>
                    <a:pt x="69533" y="297180"/>
                  </a:cubicBezTo>
                  <a:cubicBezTo>
                    <a:pt x="68580" y="284798"/>
                    <a:pt x="69533" y="271463"/>
                    <a:pt x="73343" y="259080"/>
                  </a:cubicBezTo>
                  <a:cubicBezTo>
                    <a:pt x="75248" y="251460"/>
                    <a:pt x="79058" y="242888"/>
                    <a:pt x="82868" y="235268"/>
                  </a:cubicBezTo>
                  <a:cubicBezTo>
                    <a:pt x="82868" y="235268"/>
                    <a:pt x="82868" y="235268"/>
                    <a:pt x="82868" y="235268"/>
                  </a:cubicBezTo>
                  <a:cubicBezTo>
                    <a:pt x="84773" y="231458"/>
                    <a:pt x="87630" y="227648"/>
                    <a:pt x="89535" y="224790"/>
                  </a:cubicBezTo>
                  <a:cubicBezTo>
                    <a:pt x="89535" y="223838"/>
                    <a:pt x="90488" y="223838"/>
                    <a:pt x="90488" y="222885"/>
                  </a:cubicBezTo>
                  <a:cubicBezTo>
                    <a:pt x="93345" y="219075"/>
                    <a:pt x="96203" y="216218"/>
                    <a:pt x="99060" y="212408"/>
                  </a:cubicBezTo>
                  <a:lnTo>
                    <a:pt x="106680" y="204788"/>
                  </a:lnTo>
                  <a:lnTo>
                    <a:pt x="146685" y="164783"/>
                  </a:lnTo>
                  <a:lnTo>
                    <a:pt x="173355" y="138113"/>
                  </a:lnTo>
                  <a:lnTo>
                    <a:pt x="207645" y="1038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8" name="Google Shape;248;p35" title="How to Tap - with Nick Ortner of The Tapping Solut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4900" y="968775"/>
            <a:ext cx="4604800" cy="34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5"/>
          <p:cNvSpPr txBox="1"/>
          <p:nvPr/>
        </p:nvSpPr>
        <p:spPr>
          <a:xfrm>
            <a:off x="3135050" y="215475"/>
            <a:ext cx="3438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000FF"/>
                </a:solidFill>
                <a:latin typeface="DM Sans"/>
                <a:ea typeface="DM Sans"/>
                <a:cs typeface="DM Sans"/>
                <a:sym typeface="DM Sans"/>
              </a:rPr>
              <a:t>Nick Ortner </a:t>
            </a:r>
            <a:endParaRPr b="1" sz="3200">
              <a:solidFill>
                <a:srgbClr val="0000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ctrTitle"/>
          </p:nvPr>
        </p:nvSpPr>
        <p:spPr>
          <a:xfrm>
            <a:off x="2012775" y="2049850"/>
            <a:ext cx="5547600" cy="48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EFT Tapping</a:t>
            </a:r>
            <a:endParaRPr/>
          </a:p>
        </p:txBody>
      </p:sp>
      <p:sp>
        <p:nvSpPr>
          <p:cNvPr id="111" name="Google Shape;111;p18"/>
          <p:cNvSpPr txBox="1"/>
          <p:nvPr/>
        </p:nvSpPr>
        <p:spPr>
          <a:xfrm>
            <a:off x="0" y="1576825"/>
            <a:ext cx="1735200" cy="17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8</a:t>
            </a:r>
            <a:endParaRPr b="1" sz="96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lin ang="5400012" scaled="0"/>
        </a:gra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5" name="Google Shape;255;p36"/>
          <p:cNvSpPr txBox="1"/>
          <p:nvPr/>
        </p:nvSpPr>
        <p:spPr>
          <a:xfrm>
            <a:off x="1829475" y="474975"/>
            <a:ext cx="56472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latin typeface="DM Sans"/>
                <a:ea typeface="DM Sans"/>
                <a:cs typeface="DM Sans"/>
                <a:sym typeface="DM Sans"/>
              </a:rPr>
              <a:t>EFT and Meridian Points</a:t>
            </a:r>
            <a:endParaRPr b="1"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6" name="Google Shape;256;p36"/>
          <p:cNvSpPr txBox="1"/>
          <p:nvPr/>
        </p:nvSpPr>
        <p:spPr>
          <a:xfrm>
            <a:off x="682025" y="1450813"/>
            <a:ext cx="5254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5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According to EFT, tapping on these meridian points with the fingertips restores the balance of energy to resolve physical and emotional issues.</a:t>
            </a:r>
            <a:endParaRPr sz="25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57" name="Google Shape;25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9225" y="1380375"/>
            <a:ext cx="2381250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3" name="Google Shape;263;p37"/>
          <p:cNvSpPr txBox="1"/>
          <p:nvPr/>
        </p:nvSpPr>
        <p:spPr>
          <a:xfrm>
            <a:off x="1829475" y="474975"/>
            <a:ext cx="56472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4" name="Google Shape;264;p37"/>
          <p:cNvSpPr txBox="1"/>
          <p:nvPr/>
        </p:nvSpPr>
        <p:spPr>
          <a:xfrm>
            <a:off x="425600" y="534363"/>
            <a:ext cx="4953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b="1" lang="en" sz="355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1. Identify the issue</a:t>
            </a:r>
            <a:endParaRPr b="1" sz="355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4175" lvl="0" marL="45720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231F20"/>
              </a:buClr>
              <a:buSzPts val="2450"/>
              <a:buFont typeface="DM Sans"/>
              <a:buChar char="●"/>
            </a:pPr>
            <a:r>
              <a:rPr lang="en" sz="245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During this step, the person thinks about the problem that they wish to resolve. </a:t>
            </a:r>
            <a:br>
              <a:rPr lang="en" sz="245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245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41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50"/>
              <a:buFont typeface="DM Sans"/>
              <a:buChar char="●"/>
            </a:pPr>
            <a:r>
              <a:rPr lang="en" sz="245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They should only choose one issue to focus on at a time.</a:t>
            </a:r>
            <a:endParaRPr sz="245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65" name="Google Shape;26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4750" y="1310138"/>
            <a:ext cx="3120925" cy="183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8"/>
          <p:cNvSpPr txBox="1"/>
          <p:nvPr>
            <p:ph type="title"/>
          </p:nvPr>
        </p:nvSpPr>
        <p:spPr>
          <a:xfrm>
            <a:off x="323850" y="34275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Arial"/>
              <a:buNone/>
            </a:pPr>
            <a:r>
              <a:rPr b="0" lang="en" sz="40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Targeting</a:t>
            </a:r>
            <a:r>
              <a:rPr b="0" lang="en" sz="40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Problems</a:t>
            </a:r>
            <a:endParaRPr/>
          </a:p>
        </p:txBody>
      </p:sp>
      <p:sp>
        <p:nvSpPr>
          <p:cNvPr id="271" name="Google Shape;271;p38"/>
          <p:cNvSpPr txBox="1"/>
          <p:nvPr>
            <p:ph idx="1" type="body"/>
          </p:nvPr>
        </p:nvSpPr>
        <p:spPr>
          <a:xfrm>
            <a:off x="323850" y="1200150"/>
            <a:ext cx="8569200" cy="3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1700"/>
          </a:p>
          <a:p>
            <a:pPr indent="0" lvl="0" marL="74295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en" sz="2500">
                <a:latin typeface="Arial"/>
                <a:ea typeface="Arial"/>
                <a:cs typeface="Arial"/>
                <a:sym typeface="Arial"/>
              </a:rPr>
              <a:t>The Problem</a:t>
            </a:r>
            <a:r>
              <a:rPr b="0" i="0" lang="en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i="0" lang="en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 sz="2500">
                <a:latin typeface="Arial"/>
                <a:ea typeface="Arial"/>
                <a:cs typeface="Arial"/>
                <a:sym typeface="Arial"/>
              </a:rPr>
              <a:t>Feelings, Situations, Fears</a:t>
            </a:r>
            <a:r>
              <a:rPr lang="en" sz="2500">
                <a:latin typeface="Arial"/>
                <a:ea typeface="Arial"/>
                <a:cs typeface="Arial"/>
                <a:sym typeface="Arial"/>
              </a:rPr>
              <a:t>: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0" lvl="0" marL="74295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0" lvl="0" marL="74295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None/>
            </a:pPr>
            <a:r>
              <a:rPr lang="en" sz="2500">
                <a:latin typeface="Arial"/>
                <a:ea typeface="Arial"/>
                <a:cs typeface="Arial"/>
                <a:sym typeface="Arial"/>
              </a:rPr>
              <a:t>“Even though I </a:t>
            </a:r>
            <a:r>
              <a:rPr i="1" lang="en" sz="2500">
                <a:latin typeface="Arial"/>
                <a:ea typeface="Arial"/>
                <a:cs typeface="Arial"/>
                <a:sym typeface="Arial"/>
              </a:rPr>
              <a:t>feel </a:t>
            </a:r>
            <a:r>
              <a:rPr lang="en" sz="2500">
                <a:latin typeface="Arial"/>
                <a:ea typeface="Arial"/>
                <a:cs typeface="Arial"/>
                <a:sym typeface="Arial"/>
              </a:rPr>
              <a:t>incompentent….I deeply and completely accept myself” 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-184150" lvl="1" marL="74295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9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8"/>
          <p:cNvSpPr/>
          <p:nvPr/>
        </p:nvSpPr>
        <p:spPr>
          <a:xfrm>
            <a:off x="7905750" y="1326575"/>
            <a:ext cx="647700" cy="1242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8"/>
          <p:cNvSpPr/>
          <p:nvPr/>
        </p:nvSpPr>
        <p:spPr>
          <a:xfrm>
            <a:off x="343325" y="227800"/>
            <a:ext cx="1750500" cy="87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9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9" name="Google Shape;279;p39"/>
          <p:cNvSpPr txBox="1"/>
          <p:nvPr/>
        </p:nvSpPr>
        <p:spPr>
          <a:xfrm>
            <a:off x="1829475" y="474975"/>
            <a:ext cx="56472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0" name="Google Shape;280;p39"/>
          <p:cNvSpPr txBox="1"/>
          <p:nvPr/>
        </p:nvSpPr>
        <p:spPr>
          <a:xfrm>
            <a:off x="617425" y="570325"/>
            <a:ext cx="5331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2. Test the initial intensity</a:t>
            </a:r>
            <a:endParaRPr b="1" sz="300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spcBef>
                <a:spcPts val="1900"/>
              </a:spcBef>
              <a:spcAft>
                <a:spcPts val="0"/>
              </a:spcAft>
              <a:buClr>
                <a:srgbClr val="231F20"/>
              </a:buClr>
              <a:buSzPts val="2200"/>
              <a:buFont typeface="DM Sans"/>
              <a:buChar char="●"/>
            </a:pPr>
            <a:r>
              <a:rPr lang="en" sz="22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Measure the intensity of the issue on a scale of 0–10, with 10 being the worst the issue has ever been.</a:t>
            </a:r>
            <a:br>
              <a:rPr lang="en" sz="22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220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00"/>
              <a:buFont typeface="DM Sans"/>
              <a:buChar char="●"/>
            </a:pPr>
            <a:r>
              <a:rPr lang="en" sz="22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This ranking system allows the person to assess the effectiveness of the tapping at the end of the treatment.</a:t>
            </a:r>
            <a:endParaRPr sz="220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81" name="Google Shape;28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0350" y="924600"/>
            <a:ext cx="2657875" cy="34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0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7" name="Google Shape;287;p40"/>
          <p:cNvSpPr/>
          <p:nvPr/>
        </p:nvSpPr>
        <p:spPr>
          <a:xfrm>
            <a:off x="5534653" y="1275332"/>
            <a:ext cx="301594" cy="263875"/>
          </a:xfrm>
          <a:custGeom>
            <a:rect b="b" l="l" r="r" t="t"/>
            <a:pathLst>
              <a:path extrusionOk="0" h="399811" w="456961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8" name="Google Shape;288;p40"/>
          <p:cNvGrpSpPr/>
          <p:nvPr/>
        </p:nvGrpSpPr>
        <p:grpSpPr>
          <a:xfrm>
            <a:off x="7241629" y="3191345"/>
            <a:ext cx="301203" cy="301203"/>
            <a:chOff x="3293633" y="3741845"/>
            <a:chExt cx="457200" cy="457200"/>
          </a:xfrm>
        </p:grpSpPr>
        <p:sp>
          <p:nvSpPr>
            <p:cNvPr id="289" name="Google Shape;289;p40"/>
            <p:cNvSpPr/>
            <p:nvPr/>
          </p:nvSpPr>
          <p:spPr>
            <a:xfrm>
              <a:off x="3382215" y="3834237"/>
              <a:ext cx="278368" cy="279320"/>
            </a:xfrm>
            <a:custGeom>
              <a:rect b="b" l="l" r="r" t="t"/>
              <a:pathLst>
                <a:path extrusionOk="0" h="279320" w="278368">
                  <a:moveTo>
                    <a:pt x="0" y="193358"/>
                  </a:moveTo>
                  <a:cubicBezTo>
                    <a:pt x="0" y="216218"/>
                    <a:pt x="8572" y="238125"/>
                    <a:pt x="24765" y="254318"/>
                  </a:cubicBezTo>
                  <a:cubicBezTo>
                    <a:pt x="58102" y="287655"/>
                    <a:pt x="112395" y="287655"/>
                    <a:pt x="145733" y="254318"/>
                  </a:cubicBezTo>
                  <a:lnTo>
                    <a:pt x="253365" y="145733"/>
                  </a:lnTo>
                  <a:cubicBezTo>
                    <a:pt x="286703" y="112395"/>
                    <a:pt x="286703" y="58103"/>
                    <a:pt x="253365" y="24765"/>
                  </a:cubicBezTo>
                  <a:cubicBezTo>
                    <a:pt x="236220" y="7620"/>
                    <a:pt x="214312" y="0"/>
                    <a:pt x="192405" y="0"/>
                  </a:cubicBezTo>
                  <a:cubicBezTo>
                    <a:pt x="170498" y="0"/>
                    <a:pt x="148590" y="8573"/>
                    <a:pt x="131445" y="24765"/>
                  </a:cubicBezTo>
                  <a:lnTo>
                    <a:pt x="24765" y="132398"/>
                  </a:lnTo>
                  <a:cubicBezTo>
                    <a:pt x="8572" y="148590"/>
                    <a:pt x="0" y="170498"/>
                    <a:pt x="0" y="193358"/>
                  </a:cubicBezTo>
                  <a:close/>
                  <a:moveTo>
                    <a:pt x="125730" y="88583"/>
                  </a:moveTo>
                  <a:cubicBezTo>
                    <a:pt x="139065" y="88583"/>
                    <a:pt x="149543" y="99060"/>
                    <a:pt x="149543" y="112395"/>
                  </a:cubicBezTo>
                  <a:cubicBezTo>
                    <a:pt x="149543" y="125730"/>
                    <a:pt x="139065" y="136208"/>
                    <a:pt x="125730" y="136208"/>
                  </a:cubicBezTo>
                  <a:cubicBezTo>
                    <a:pt x="112395" y="136208"/>
                    <a:pt x="101918" y="125730"/>
                    <a:pt x="101918" y="112395"/>
                  </a:cubicBezTo>
                  <a:cubicBezTo>
                    <a:pt x="101918" y="99060"/>
                    <a:pt x="112395" y="88583"/>
                    <a:pt x="125730" y="88583"/>
                  </a:cubicBezTo>
                  <a:close/>
                  <a:moveTo>
                    <a:pt x="92393" y="164783"/>
                  </a:moveTo>
                  <a:cubicBezTo>
                    <a:pt x="113348" y="164783"/>
                    <a:pt x="130493" y="181928"/>
                    <a:pt x="130493" y="202883"/>
                  </a:cubicBezTo>
                  <a:cubicBezTo>
                    <a:pt x="130493" y="223838"/>
                    <a:pt x="113348" y="240983"/>
                    <a:pt x="92393" y="240983"/>
                  </a:cubicBezTo>
                  <a:cubicBezTo>
                    <a:pt x="71437" y="240983"/>
                    <a:pt x="54293" y="223838"/>
                    <a:pt x="54293" y="202883"/>
                  </a:cubicBezTo>
                  <a:cubicBezTo>
                    <a:pt x="54293" y="181928"/>
                    <a:pt x="71437" y="164783"/>
                    <a:pt x="92393" y="1647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3293633" y="3741845"/>
              <a:ext cx="457200" cy="457200"/>
            </a:xfrm>
            <a:custGeom>
              <a:rect b="b" l="l" r="r" t="t"/>
              <a:pathLst>
                <a:path extrusionOk="0" h="457200" w="457200">
                  <a:moveTo>
                    <a:pt x="438150" y="152400"/>
                  </a:moveTo>
                  <a:lnTo>
                    <a:pt x="412433" y="152400"/>
                  </a:lnTo>
                  <a:cubicBezTo>
                    <a:pt x="411480" y="147638"/>
                    <a:pt x="410528" y="142875"/>
                    <a:pt x="408623" y="138113"/>
                  </a:cubicBezTo>
                  <a:cubicBezTo>
                    <a:pt x="408623" y="137160"/>
                    <a:pt x="407670" y="136208"/>
                    <a:pt x="407670" y="135255"/>
                  </a:cubicBezTo>
                  <a:cubicBezTo>
                    <a:pt x="406718" y="131445"/>
                    <a:pt x="404813" y="127635"/>
                    <a:pt x="403860" y="123825"/>
                  </a:cubicBezTo>
                  <a:cubicBezTo>
                    <a:pt x="403860" y="122873"/>
                    <a:pt x="402908" y="121920"/>
                    <a:pt x="402908" y="120968"/>
                  </a:cubicBezTo>
                  <a:cubicBezTo>
                    <a:pt x="401003" y="117158"/>
                    <a:pt x="399098" y="113348"/>
                    <a:pt x="397193" y="109538"/>
                  </a:cubicBezTo>
                  <a:cubicBezTo>
                    <a:pt x="397193" y="109538"/>
                    <a:pt x="396240" y="108585"/>
                    <a:pt x="396240" y="108585"/>
                  </a:cubicBezTo>
                  <a:cubicBezTo>
                    <a:pt x="393383" y="104775"/>
                    <a:pt x="390525" y="100013"/>
                    <a:pt x="387668" y="96203"/>
                  </a:cubicBezTo>
                  <a:lnTo>
                    <a:pt x="403860" y="80010"/>
                  </a:lnTo>
                  <a:cubicBezTo>
                    <a:pt x="411480" y="72390"/>
                    <a:pt x="411480" y="60960"/>
                    <a:pt x="403860" y="53340"/>
                  </a:cubicBezTo>
                  <a:cubicBezTo>
                    <a:pt x="396240" y="45720"/>
                    <a:pt x="384810" y="45720"/>
                    <a:pt x="377190" y="53340"/>
                  </a:cubicBezTo>
                  <a:lnTo>
                    <a:pt x="360045" y="70485"/>
                  </a:lnTo>
                  <a:cubicBezTo>
                    <a:pt x="342900" y="58103"/>
                    <a:pt x="324803" y="50483"/>
                    <a:pt x="304800" y="46673"/>
                  </a:cubicBezTo>
                  <a:cubicBezTo>
                    <a:pt x="304800" y="46673"/>
                    <a:pt x="304800" y="46673"/>
                    <a:pt x="304800" y="46673"/>
                  </a:cubicBez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ubicBezTo>
                    <a:pt x="275273" y="0"/>
                    <a:pt x="266700" y="8573"/>
                    <a:pt x="266700" y="19050"/>
                  </a:cubicBezTo>
                  <a:lnTo>
                    <a:pt x="266700" y="45720"/>
                  </a:lnTo>
                  <a:cubicBezTo>
                    <a:pt x="266700" y="45720"/>
                    <a:pt x="266700" y="45720"/>
                    <a:pt x="266700" y="45720"/>
                  </a:cubicBezTo>
                  <a:cubicBezTo>
                    <a:pt x="259080" y="46673"/>
                    <a:pt x="250508" y="48578"/>
                    <a:pt x="242888" y="50483"/>
                  </a:cubicBezTo>
                  <a:cubicBezTo>
                    <a:pt x="242888" y="50483"/>
                    <a:pt x="242888" y="50483"/>
                    <a:pt x="242888" y="50483"/>
                  </a:cubicBezTo>
                  <a:cubicBezTo>
                    <a:pt x="239078" y="51435"/>
                    <a:pt x="235268" y="53340"/>
                    <a:pt x="231458" y="54293"/>
                  </a:cubicBezTo>
                  <a:cubicBezTo>
                    <a:pt x="227648" y="56198"/>
                    <a:pt x="223838" y="57150"/>
                    <a:pt x="220028" y="60008"/>
                  </a:cubicBezTo>
                  <a:lnTo>
                    <a:pt x="194310" y="34290"/>
                  </a:lnTo>
                  <a:cubicBezTo>
                    <a:pt x="186690" y="26670"/>
                    <a:pt x="175260" y="26670"/>
                    <a:pt x="167640" y="34290"/>
                  </a:cubicBezTo>
                  <a:cubicBezTo>
                    <a:pt x="160020" y="41910"/>
                    <a:pt x="160020" y="53340"/>
                    <a:pt x="167640" y="60960"/>
                  </a:cubicBezTo>
                  <a:lnTo>
                    <a:pt x="188595" y="81915"/>
                  </a:lnTo>
                  <a:cubicBezTo>
                    <a:pt x="188595" y="81915"/>
                    <a:pt x="187643" y="82868"/>
                    <a:pt x="187643" y="82868"/>
                  </a:cubicBezTo>
                  <a:lnTo>
                    <a:pt x="154305" y="116205"/>
                  </a:lnTo>
                  <a:lnTo>
                    <a:pt x="119063" y="80963"/>
                  </a:lnTo>
                  <a:cubicBezTo>
                    <a:pt x="111443" y="73343"/>
                    <a:pt x="100013" y="73343"/>
                    <a:pt x="92393" y="80963"/>
                  </a:cubicBezTo>
                  <a:cubicBezTo>
                    <a:pt x="84773" y="88583"/>
                    <a:pt x="84773" y="100013"/>
                    <a:pt x="92393" y="107633"/>
                  </a:cubicBezTo>
                  <a:lnTo>
                    <a:pt x="127635" y="142875"/>
                  </a:lnTo>
                  <a:lnTo>
                    <a:pt x="87630" y="182880"/>
                  </a:lnTo>
                  <a:lnTo>
                    <a:pt x="61913" y="157163"/>
                  </a:lnTo>
                  <a:cubicBezTo>
                    <a:pt x="54293" y="149543"/>
                    <a:pt x="42863" y="149543"/>
                    <a:pt x="35243" y="157163"/>
                  </a:cubicBezTo>
                  <a:cubicBezTo>
                    <a:pt x="27623" y="164783"/>
                    <a:pt x="27623" y="176213"/>
                    <a:pt x="35243" y="183833"/>
                  </a:cubicBezTo>
                  <a:lnTo>
                    <a:pt x="62865" y="211455"/>
                  </a:lnTo>
                  <a:cubicBezTo>
                    <a:pt x="62865" y="211455"/>
                    <a:pt x="62865" y="211455"/>
                    <a:pt x="62865" y="211455"/>
                  </a:cubicBezTo>
                  <a:cubicBezTo>
                    <a:pt x="54293" y="224790"/>
                    <a:pt x="47625" y="240030"/>
                    <a:pt x="44768" y="255270"/>
                  </a:cubicBezTo>
                  <a:cubicBezTo>
                    <a:pt x="44768" y="255270"/>
                    <a:pt x="44768" y="255270"/>
                    <a:pt x="44768" y="255270"/>
                  </a:cubicBezTo>
                  <a:lnTo>
                    <a:pt x="19050" y="255270"/>
                  </a:lnTo>
                  <a:cubicBezTo>
                    <a:pt x="8573" y="255270"/>
                    <a:pt x="0" y="263843"/>
                    <a:pt x="0" y="274320"/>
                  </a:cubicBezTo>
                  <a:cubicBezTo>
                    <a:pt x="0" y="284798"/>
                    <a:pt x="8573" y="293370"/>
                    <a:pt x="19050" y="293370"/>
                  </a:cubicBezTo>
                  <a:lnTo>
                    <a:pt x="40958" y="293370"/>
                  </a:lnTo>
                  <a:cubicBezTo>
                    <a:pt x="40958" y="293370"/>
                    <a:pt x="40958" y="293370"/>
                    <a:pt x="40958" y="293370"/>
                  </a:cubicBezTo>
                  <a:cubicBezTo>
                    <a:pt x="40958" y="296228"/>
                    <a:pt x="41910" y="299085"/>
                    <a:pt x="41910" y="300990"/>
                  </a:cubicBezTo>
                  <a:cubicBezTo>
                    <a:pt x="41910" y="301943"/>
                    <a:pt x="41910" y="302895"/>
                    <a:pt x="41910" y="302895"/>
                  </a:cubicBezTo>
                  <a:cubicBezTo>
                    <a:pt x="42863" y="311468"/>
                    <a:pt x="45720" y="320040"/>
                    <a:pt x="48578" y="327660"/>
                  </a:cubicBezTo>
                  <a:cubicBezTo>
                    <a:pt x="48578" y="327660"/>
                    <a:pt x="48578" y="328613"/>
                    <a:pt x="48578" y="328613"/>
                  </a:cubicBezTo>
                  <a:cubicBezTo>
                    <a:pt x="52388" y="340043"/>
                    <a:pt x="58103" y="351473"/>
                    <a:pt x="65723" y="360998"/>
                  </a:cubicBezTo>
                  <a:lnTo>
                    <a:pt x="52388" y="374333"/>
                  </a:lnTo>
                  <a:cubicBezTo>
                    <a:pt x="44768" y="381953"/>
                    <a:pt x="44768" y="393383"/>
                    <a:pt x="52388" y="401003"/>
                  </a:cubicBezTo>
                  <a:cubicBezTo>
                    <a:pt x="57150" y="407670"/>
                    <a:pt x="61913" y="409575"/>
                    <a:pt x="66675" y="409575"/>
                  </a:cubicBezTo>
                  <a:cubicBezTo>
                    <a:pt x="71438" y="409575"/>
                    <a:pt x="76200" y="407670"/>
                    <a:pt x="80010" y="403860"/>
                  </a:cubicBezTo>
                  <a:lnTo>
                    <a:pt x="92393" y="391478"/>
                  </a:lnTo>
                  <a:cubicBezTo>
                    <a:pt x="97155" y="395288"/>
                    <a:pt x="101918" y="398145"/>
                    <a:pt x="107633" y="401955"/>
                  </a:cubicBezTo>
                  <a:cubicBezTo>
                    <a:pt x="107633" y="401955"/>
                    <a:pt x="108585" y="401955"/>
                    <a:pt x="108585" y="402908"/>
                  </a:cubicBezTo>
                  <a:cubicBezTo>
                    <a:pt x="110490" y="403860"/>
                    <a:pt x="113348" y="405765"/>
                    <a:pt x="115253" y="406718"/>
                  </a:cubicBezTo>
                  <a:cubicBezTo>
                    <a:pt x="116205" y="407670"/>
                    <a:pt x="117158" y="407670"/>
                    <a:pt x="118110" y="408623"/>
                  </a:cubicBezTo>
                  <a:cubicBezTo>
                    <a:pt x="120015" y="409575"/>
                    <a:pt x="122873" y="410528"/>
                    <a:pt x="124778" y="411480"/>
                  </a:cubicBezTo>
                  <a:cubicBezTo>
                    <a:pt x="127635" y="412433"/>
                    <a:pt x="130493" y="413385"/>
                    <a:pt x="133350" y="414338"/>
                  </a:cubicBezTo>
                  <a:cubicBezTo>
                    <a:pt x="135255" y="415290"/>
                    <a:pt x="136208" y="415290"/>
                    <a:pt x="138113" y="415290"/>
                  </a:cubicBezTo>
                  <a:cubicBezTo>
                    <a:pt x="140018" y="416243"/>
                    <a:pt x="142875" y="416243"/>
                    <a:pt x="144780" y="417195"/>
                  </a:cubicBezTo>
                  <a:cubicBezTo>
                    <a:pt x="146685" y="417195"/>
                    <a:pt x="147638" y="418148"/>
                    <a:pt x="149543" y="418148"/>
                  </a:cubicBezTo>
                  <a:cubicBezTo>
                    <a:pt x="152400" y="419100"/>
                    <a:pt x="155258" y="419100"/>
                    <a:pt x="158115" y="419100"/>
                  </a:cubicBezTo>
                  <a:cubicBezTo>
                    <a:pt x="159068" y="419100"/>
                    <a:pt x="160020" y="419100"/>
                    <a:pt x="160973" y="419100"/>
                  </a:cubicBezTo>
                  <a:cubicBezTo>
                    <a:pt x="160973" y="419100"/>
                    <a:pt x="160973" y="419100"/>
                    <a:pt x="160973" y="419100"/>
                  </a:cubicBezTo>
                  <a:lnTo>
                    <a:pt x="160973" y="438150"/>
                  </a:lnTo>
                  <a:cubicBezTo>
                    <a:pt x="160973" y="448628"/>
                    <a:pt x="169545" y="457200"/>
                    <a:pt x="180023" y="457200"/>
                  </a:cubicBezTo>
                  <a:cubicBezTo>
                    <a:pt x="190500" y="457200"/>
                    <a:pt x="199073" y="448628"/>
                    <a:pt x="199073" y="438150"/>
                  </a:cubicBezTo>
                  <a:lnTo>
                    <a:pt x="199073" y="416243"/>
                  </a:lnTo>
                  <a:cubicBezTo>
                    <a:pt x="199073" y="416243"/>
                    <a:pt x="199073" y="416243"/>
                    <a:pt x="199073" y="416243"/>
                  </a:cubicBezTo>
                  <a:cubicBezTo>
                    <a:pt x="215265" y="413385"/>
                    <a:pt x="231458" y="406718"/>
                    <a:pt x="245745" y="397193"/>
                  </a:cubicBezTo>
                  <a:lnTo>
                    <a:pt x="271463" y="422910"/>
                  </a:lnTo>
                  <a:cubicBezTo>
                    <a:pt x="276225" y="426720"/>
                    <a:pt x="280988" y="428625"/>
                    <a:pt x="285750" y="428625"/>
                  </a:cubicBezTo>
                  <a:cubicBezTo>
                    <a:pt x="290513" y="428625"/>
                    <a:pt x="295275" y="426720"/>
                    <a:pt x="299085" y="422910"/>
                  </a:cubicBezTo>
                  <a:cubicBezTo>
                    <a:pt x="306705" y="415290"/>
                    <a:pt x="306705" y="403860"/>
                    <a:pt x="299085" y="396240"/>
                  </a:cubicBezTo>
                  <a:lnTo>
                    <a:pt x="275273" y="372428"/>
                  </a:lnTo>
                  <a:lnTo>
                    <a:pt x="315278" y="332423"/>
                  </a:lnTo>
                  <a:lnTo>
                    <a:pt x="348615" y="365760"/>
                  </a:lnTo>
                  <a:cubicBezTo>
                    <a:pt x="352425" y="369570"/>
                    <a:pt x="357188" y="371475"/>
                    <a:pt x="361950" y="371475"/>
                  </a:cubicBezTo>
                  <a:cubicBezTo>
                    <a:pt x="366713" y="371475"/>
                    <a:pt x="371475" y="369570"/>
                    <a:pt x="375285" y="365760"/>
                  </a:cubicBezTo>
                  <a:cubicBezTo>
                    <a:pt x="382905" y="358140"/>
                    <a:pt x="382905" y="346710"/>
                    <a:pt x="375285" y="339090"/>
                  </a:cubicBezTo>
                  <a:lnTo>
                    <a:pt x="341948" y="305753"/>
                  </a:lnTo>
                  <a:lnTo>
                    <a:pt x="375285" y="272415"/>
                  </a:lnTo>
                  <a:cubicBezTo>
                    <a:pt x="375285" y="272415"/>
                    <a:pt x="376238" y="271463"/>
                    <a:pt x="376238" y="271463"/>
                  </a:cubicBezTo>
                  <a:lnTo>
                    <a:pt x="395288" y="290513"/>
                  </a:lnTo>
                  <a:cubicBezTo>
                    <a:pt x="400050" y="293370"/>
                    <a:pt x="404813" y="295275"/>
                    <a:pt x="409575" y="295275"/>
                  </a:cubicBezTo>
                  <a:cubicBezTo>
                    <a:pt x="414338" y="295275"/>
                    <a:pt x="419100" y="293370"/>
                    <a:pt x="422910" y="289560"/>
                  </a:cubicBezTo>
                  <a:cubicBezTo>
                    <a:pt x="430530" y="281940"/>
                    <a:pt x="430530" y="270510"/>
                    <a:pt x="422910" y="262890"/>
                  </a:cubicBezTo>
                  <a:lnTo>
                    <a:pt x="400050" y="240030"/>
                  </a:lnTo>
                  <a:cubicBezTo>
                    <a:pt x="405765" y="228600"/>
                    <a:pt x="410528" y="216218"/>
                    <a:pt x="412433" y="203835"/>
                  </a:cubicBezTo>
                  <a:cubicBezTo>
                    <a:pt x="412433" y="203835"/>
                    <a:pt x="412433" y="203835"/>
                    <a:pt x="412433" y="203835"/>
                  </a:cubicBezTo>
                  <a:cubicBezTo>
                    <a:pt x="413385" y="200025"/>
                    <a:pt x="413385" y="195263"/>
                    <a:pt x="414338" y="191453"/>
                  </a:cubicBezTo>
                  <a:cubicBezTo>
                    <a:pt x="414338" y="191453"/>
                    <a:pt x="414338" y="191453"/>
                    <a:pt x="414338" y="191453"/>
                  </a:cubicBezTo>
                  <a:lnTo>
                    <a:pt x="438150" y="191453"/>
                  </a:lnTo>
                  <a:cubicBezTo>
                    <a:pt x="438150" y="191453"/>
                    <a:pt x="438150" y="191453"/>
                    <a:pt x="438150" y="191453"/>
                  </a:cubicBezTo>
                  <a:cubicBezTo>
                    <a:pt x="448628" y="191453"/>
                    <a:pt x="457200" y="182880"/>
                    <a:pt x="457200" y="172403"/>
                  </a:cubicBezTo>
                  <a:cubicBezTo>
                    <a:pt x="457200" y="160973"/>
                    <a:pt x="448628" y="152400"/>
                    <a:pt x="438150" y="152400"/>
                  </a:cubicBezTo>
                  <a:close/>
                  <a:moveTo>
                    <a:pt x="207645" y="103823"/>
                  </a:moveTo>
                  <a:cubicBezTo>
                    <a:pt x="207645" y="103823"/>
                    <a:pt x="208598" y="102870"/>
                    <a:pt x="208598" y="102870"/>
                  </a:cubicBezTo>
                  <a:cubicBezTo>
                    <a:pt x="218123" y="93345"/>
                    <a:pt x="229553" y="86678"/>
                    <a:pt x="240983" y="81915"/>
                  </a:cubicBezTo>
                  <a:cubicBezTo>
                    <a:pt x="240983" y="81915"/>
                    <a:pt x="240983" y="81915"/>
                    <a:pt x="240983" y="81915"/>
                  </a:cubicBezTo>
                  <a:cubicBezTo>
                    <a:pt x="249555" y="78105"/>
                    <a:pt x="258128" y="76200"/>
                    <a:pt x="266700" y="75248"/>
                  </a:cubicBezTo>
                  <a:cubicBezTo>
                    <a:pt x="269558" y="75248"/>
                    <a:pt x="273368" y="74295"/>
                    <a:pt x="276225" y="74295"/>
                  </a:cubicBezTo>
                  <a:cubicBezTo>
                    <a:pt x="276225" y="74295"/>
                    <a:pt x="276225" y="74295"/>
                    <a:pt x="276225" y="74295"/>
                  </a:cubicBezTo>
                  <a:cubicBezTo>
                    <a:pt x="279083" y="74295"/>
                    <a:pt x="282893" y="74295"/>
                    <a:pt x="285750" y="74295"/>
                  </a:cubicBezTo>
                  <a:cubicBezTo>
                    <a:pt x="285750" y="74295"/>
                    <a:pt x="285750" y="74295"/>
                    <a:pt x="285750" y="74295"/>
                  </a:cubicBezTo>
                  <a:cubicBezTo>
                    <a:pt x="288608" y="74295"/>
                    <a:pt x="292418" y="74295"/>
                    <a:pt x="295275" y="75248"/>
                  </a:cubicBezTo>
                  <a:cubicBezTo>
                    <a:pt x="295275" y="75248"/>
                    <a:pt x="295275" y="75248"/>
                    <a:pt x="295275" y="75248"/>
                  </a:cubicBezTo>
                  <a:cubicBezTo>
                    <a:pt x="298133" y="75248"/>
                    <a:pt x="301943" y="76200"/>
                    <a:pt x="304800" y="77153"/>
                  </a:cubicBezTo>
                  <a:cubicBezTo>
                    <a:pt x="310515" y="78105"/>
                    <a:pt x="317183" y="80010"/>
                    <a:pt x="322898" y="82868"/>
                  </a:cubicBezTo>
                  <a:cubicBezTo>
                    <a:pt x="322898" y="82868"/>
                    <a:pt x="323850" y="82868"/>
                    <a:pt x="323850" y="83820"/>
                  </a:cubicBezTo>
                  <a:cubicBezTo>
                    <a:pt x="326708" y="84773"/>
                    <a:pt x="328613" y="85725"/>
                    <a:pt x="331470" y="87630"/>
                  </a:cubicBezTo>
                  <a:cubicBezTo>
                    <a:pt x="332423" y="85725"/>
                    <a:pt x="333375" y="86678"/>
                    <a:pt x="334328" y="87630"/>
                  </a:cubicBezTo>
                  <a:cubicBezTo>
                    <a:pt x="336233" y="88583"/>
                    <a:pt x="338138" y="89535"/>
                    <a:pt x="340043" y="91440"/>
                  </a:cubicBezTo>
                  <a:cubicBezTo>
                    <a:pt x="342900" y="93345"/>
                    <a:pt x="345758" y="95250"/>
                    <a:pt x="348615" y="97155"/>
                  </a:cubicBezTo>
                  <a:cubicBezTo>
                    <a:pt x="351473" y="99060"/>
                    <a:pt x="354330" y="101918"/>
                    <a:pt x="356235" y="103823"/>
                  </a:cubicBezTo>
                  <a:cubicBezTo>
                    <a:pt x="358140" y="105728"/>
                    <a:pt x="360045" y="108585"/>
                    <a:pt x="361950" y="110490"/>
                  </a:cubicBezTo>
                  <a:cubicBezTo>
                    <a:pt x="363855" y="112395"/>
                    <a:pt x="365760" y="115253"/>
                    <a:pt x="366713" y="117158"/>
                  </a:cubicBezTo>
                  <a:cubicBezTo>
                    <a:pt x="368618" y="120015"/>
                    <a:pt x="370523" y="122873"/>
                    <a:pt x="372428" y="125730"/>
                  </a:cubicBezTo>
                  <a:cubicBezTo>
                    <a:pt x="372428" y="125730"/>
                    <a:pt x="372428" y="125730"/>
                    <a:pt x="372428" y="125730"/>
                  </a:cubicBezTo>
                  <a:cubicBezTo>
                    <a:pt x="374333" y="128588"/>
                    <a:pt x="375285" y="131445"/>
                    <a:pt x="377190" y="134303"/>
                  </a:cubicBezTo>
                  <a:cubicBezTo>
                    <a:pt x="377190" y="134303"/>
                    <a:pt x="377190" y="134303"/>
                    <a:pt x="377190" y="134303"/>
                  </a:cubicBezTo>
                  <a:cubicBezTo>
                    <a:pt x="378143" y="137160"/>
                    <a:pt x="380048" y="140018"/>
                    <a:pt x="381000" y="142875"/>
                  </a:cubicBezTo>
                  <a:cubicBezTo>
                    <a:pt x="381000" y="142875"/>
                    <a:pt x="381000" y="142875"/>
                    <a:pt x="381000" y="142875"/>
                  </a:cubicBezTo>
                  <a:cubicBezTo>
                    <a:pt x="381953" y="145733"/>
                    <a:pt x="382905" y="148590"/>
                    <a:pt x="383858" y="152400"/>
                  </a:cubicBezTo>
                  <a:cubicBezTo>
                    <a:pt x="385763" y="159068"/>
                    <a:pt x="386715" y="164783"/>
                    <a:pt x="386715" y="171450"/>
                  </a:cubicBezTo>
                  <a:cubicBezTo>
                    <a:pt x="386715" y="171450"/>
                    <a:pt x="386715" y="171450"/>
                    <a:pt x="386715" y="171450"/>
                  </a:cubicBezTo>
                  <a:cubicBezTo>
                    <a:pt x="386715" y="174308"/>
                    <a:pt x="386715" y="178118"/>
                    <a:pt x="386715" y="180975"/>
                  </a:cubicBezTo>
                  <a:cubicBezTo>
                    <a:pt x="386715" y="180975"/>
                    <a:pt x="386715" y="180975"/>
                    <a:pt x="386715" y="180975"/>
                  </a:cubicBezTo>
                  <a:cubicBezTo>
                    <a:pt x="386715" y="183833"/>
                    <a:pt x="386715" y="187643"/>
                    <a:pt x="385763" y="190500"/>
                  </a:cubicBezTo>
                  <a:cubicBezTo>
                    <a:pt x="385763" y="190500"/>
                    <a:pt x="385763" y="190500"/>
                    <a:pt x="385763" y="190500"/>
                  </a:cubicBezTo>
                  <a:cubicBezTo>
                    <a:pt x="384810" y="195263"/>
                    <a:pt x="384810" y="199073"/>
                    <a:pt x="382905" y="203835"/>
                  </a:cubicBezTo>
                  <a:cubicBezTo>
                    <a:pt x="382905" y="203835"/>
                    <a:pt x="382905" y="204788"/>
                    <a:pt x="382905" y="204788"/>
                  </a:cubicBezTo>
                  <a:cubicBezTo>
                    <a:pt x="381953" y="209550"/>
                    <a:pt x="380048" y="213360"/>
                    <a:pt x="378143" y="218123"/>
                  </a:cubicBezTo>
                  <a:cubicBezTo>
                    <a:pt x="373380" y="229553"/>
                    <a:pt x="365760" y="240983"/>
                    <a:pt x="357188" y="250508"/>
                  </a:cubicBezTo>
                  <a:cubicBezTo>
                    <a:pt x="357188" y="250508"/>
                    <a:pt x="356235" y="251460"/>
                    <a:pt x="356235" y="251460"/>
                  </a:cubicBezTo>
                  <a:lnTo>
                    <a:pt x="281940" y="325755"/>
                  </a:lnTo>
                  <a:lnTo>
                    <a:pt x="255270" y="352425"/>
                  </a:lnTo>
                  <a:lnTo>
                    <a:pt x="247650" y="360045"/>
                  </a:lnTo>
                  <a:cubicBezTo>
                    <a:pt x="244793" y="362903"/>
                    <a:pt x="240983" y="365760"/>
                    <a:pt x="237173" y="368618"/>
                  </a:cubicBezTo>
                  <a:cubicBezTo>
                    <a:pt x="236220" y="368618"/>
                    <a:pt x="236220" y="369570"/>
                    <a:pt x="235268" y="369570"/>
                  </a:cubicBezTo>
                  <a:cubicBezTo>
                    <a:pt x="231458" y="372428"/>
                    <a:pt x="228600" y="374333"/>
                    <a:pt x="224790" y="376238"/>
                  </a:cubicBezTo>
                  <a:cubicBezTo>
                    <a:pt x="224790" y="376238"/>
                    <a:pt x="224790" y="376238"/>
                    <a:pt x="224790" y="376238"/>
                  </a:cubicBezTo>
                  <a:cubicBezTo>
                    <a:pt x="216218" y="381000"/>
                    <a:pt x="207645" y="384810"/>
                    <a:pt x="199073" y="386715"/>
                  </a:cubicBezTo>
                  <a:cubicBezTo>
                    <a:pt x="195263" y="387668"/>
                    <a:pt x="191453" y="388620"/>
                    <a:pt x="186690" y="388620"/>
                  </a:cubicBezTo>
                  <a:cubicBezTo>
                    <a:pt x="186690" y="388620"/>
                    <a:pt x="185738" y="388620"/>
                    <a:pt x="185738" y="388620"/>
                  </a:cubicBezTo>
                  <a:cubicBezTo>
                    <a:pt x="181928" y="390525"/>
                    <a:pt x="178118" y="390525"/>
                    <a:pt x="174308" y="390525"/>
                  </a:cubicBezTo>
                  <a:cubicBezTo>
                    <a:pt x="170498" y="390525"/>
                    <a:pt x="165735" y="390525"/>
                    <a:pt x="161925" y="389573"/>
                  </a:cubicBezTo>
                  <a:cubicBezTo>
                    <a:pt x="161925" y="389573"/>
                    <a:pt x="161925" y="389573"/>
                    <a:pt x="161925" y="389573"/>
                  </a:cubicBezTo>
                  <a:cubicBezTo>
                    <a:pt x="158115" y="388620"/>
                    <a:pt x="153353" y="388620"/>
                    <a:pt x="149543" y="387668"/>
                  </a:cubicBezTo>
                  <a:cubicBezTo>
                    <a:pt x="149543" y="387668"/>
                    <a:pt x="148590" y="387668"/>
                    <a:pt x="148590" y="387668"/>
                  </a:cubicBezTo>
                  <a:cubicBezTo>
                    <a:pt x="136208" y="384810"/>
                    <a:pt x="123825" y="379095"/>
                    <a:pt x="113348" y="371475"/>
                  </a:cubicBezTo>
                  <a:cubicBezTo>
                    <a:pt x="111443" y="369570"/>
                    <a:pt x="108585" y="368618"/>
                    <a:pt x="106680" y="366713"/>
                  </a:cubicBezTo>
                  <a:cubicBezTo>
                    <a:pt x="104775" y="364808"/>
                    <a:pt x="101918" y="362903"/>
                    <a:pt x="100013" y="360998"/>
                  </a:cubicBezTo>
                  <a:cubicBezTo>
                    <a:pt x="95250" y="356235"/>
                    <a:pt x="90488" y="350520"/>
                    <a:pt x="86678" y="344805"/>
                  </a:cubicBezTo>
                  <a:cubicBezTo>
                    <a:pt x="84773" y="340995"/>
                    <a:pt x="81915" y="338138"/>
                    <a:pt x="80963" y="334328"/>
                  </a:cubicBezTo>
                  <a:cubicBezTo>
                    <a:pt x="80963" y="333375"/>
                    <a:pt x="80010" y="332423"/>
                    <a:pt x="80010" y="331470"/>
                  </a:cubicBezTo>
                  <a:cubicBezTo>
                    <a:pt x="79058" y="328613"/>
                    <a:pt x="77153" y="325755"/>
                    <a:pt x="76200" y="322898"/>
                  </a:cubicBezTo>
                  <a:cubicBezTo>
                    <a:pt x="76200" y="321945"/>
                    <a:pt x="75248" y="320993"/>
                    <a:pt x="75248" y="320040"/>
                  </a:cubicBezTo>
                  <a:cubicBezTo>
                    <a:pt x="74295" y="317183"/>
                    <a:pt x="73343" y="314325"/>
                    <a:pt x="72390" y="311468"/>
                  </a:cubicBezTo>
                  <a:cubicBezTo>
                    <a:pt x="72390" y="310515"/>
                    <a:pt x="72390" y="309563"/>
                    <a:pt x="71438" y="308610"/>
                  </a:cubicBezTo>
                  <a:cubicBezTo>
                    <a:pt x="70485" y="304800"/>
                    <a:pt x="69533" y="300990"/>
                    <a:pt x="69533" y="297180"/>
                  </a:cubicBezTo>
                  <a:cubicBezTo>
                    <a:pt x="68580" y="284798"/>
                    <a:pt x="69533" y="271463"/>
                    <a:pt x="73343" y="259080"/>
                  </a:cubicBezTo>
                  <a:cubicBezTo>
                    <a:pt x="75248" y="251460"/>
                    <a:pt x="79058" y="242888"/>
                    <a:pt x="82868" y="235268"/>
                  </a:cubicBezTo>
                  <a:cubicBezTo>
                    <a:pt x="82868" y="235268"/>
                    <a:pt x="82868" y="235268"/>
                    <a:pt x="82868" y="235268"/>
                  </a:cubicBezTo>
                  <a:cubicBezTo>
                    <a:pt x="84773" y="231458"/>
                    <a:pt x="87630" y="227648"/>
                    <a:pt x="89535" y="224790"/>
                  </a:cubicBezTo>
                  <a:cubicBezTo>
                    <a:pt x="89535" y="223838"/>
                    <a:pt x="90488" y="223838"/>
                    <a:pt x="90488" y="222885"/>
                  </a:cubicBezTo>
                  <a:cubicBezTo>
                    <a:pt x="93345" y="219075"/>
                    <a:pt x="96203" y="216218"/>
                    <a:pt x="99060" y="212408"/>
                  </a:cubicBezTo>
                  <a:lnTo>
                    <a:pt x="106680" y="204788"/>
                  </a:lnTo>
                  <a:lnTo>
                    <a:pt x="146685" y="164783"/>
                  </a:lnTo>
                  <a:lnTo>
                    <a:pt x="173355" y="138113"/>
                  </a:lnTo>
                  <a:lnTo>
                    <a:pt x="207645" y="1038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1" name="Google Shape;291;p40"/>
          <p:cNvSpPr txBox="1"/>
          <p:nvPr/>
        </p:nvSpPr>
        <p:spPr>
          <a:xfrm>
            <a:off x="1829475" y="474975"/>
            <a:ext cx="56472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2" name="Google Shape;292;p40"/>
          <p:cNvSpPr txBox="1"/>
          <p:nvPr/>
        </p:nvSpPr>
        <p:spPr>
          <a:xfrm>
            <a:off x="581350" y="474975"/>
            <a:ext cx="4953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3. The setup</a:t>
            </a:r>
            <a:endParaRPr b="1" sz="350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77825" lvl="0" marL="457200" rtl="0" algn="l">
              <a:spcBef>
                <a:spcPts val="1900"/>
              </a:spcBef>
              <a:spcAft>
                <a:spcPts val="0"/>
              </a:spcAft>
              <a:buClr>
                <a:srgbClr val="231F20"/>
              </a:buClr>
              <a:buSzPts val="2350"/>
              <a:buFont typeface="DM Sans"/>
              <a:buChar char="●"/>
            </a:pPr>
            <a:r>
              <a:rPr lang="en" sz="235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Before beginning each round of tapping, the person should decide on a simple reminder phrase to repeat while tapping the karate chop point. </a:t>
            </a:r>
            <a:br>
              <a:rPr lang="en" sz="235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235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77825" lvl="0" marL="457200" rtl="0" algn="l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350"/>
              <a:buFont typeface="DM Sans"/>
              <a:buChar char="●"/>
            </a:pPr>
            <a:r>
              <a:rPr lang="en" sz="235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Point is at the center of the fleshy part of the outer hand.</a:t>
            </a:r>
            <a:endParaRPr sz="235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93" name="Google Shape;29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1951" y="1087400"/>
            <a:ext cx="2603877" cy="210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1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41"/>
          <p:cNvSpPr/>
          <p:nvPr/>
        </p:nvSpPr>
        <p:spPr>
          <a:xfrm>
            <a:off x="5534653" y="1275332"/>
            <a:ext cx="301594" cy="263875"/>
          </a:xfrm>
          <a:custGeom>
            <a:rect b="b" l="l" r="r" t="t"/>
            <a:pathLst>
              <a:path extrusionOk="0" h="399811" w="456961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0" name="Google Shape;300;p41"/>
          <p:cNvGrpSpPr/>
          <p:nvPr/>
        </p:nvGrpSpPr>
        <p:grpSpPr>
          <a:xfrm>
            <a:off x="7241629" y="3191345"/>
            <a:ext cx="301203" cy="301203"/>
            <a:chOff x="3293633" y="3741845"/>
            <a:chExt cx="457200" cy="457200"/>
          </a:xfrm>
        </p:grpSpPr>
        <p:sp>
          <p:nvSpPr>
            <p:cNvPr id="301" name="Google Shape;301;p41"/>
            <p:cNvSpPr/>
            <p:nvPr/>
          </p:nvSpPr>
          <p:spPr>
            <a:xfrm>
              <a:off x="3382215" y="3834237"/>
              <a:ext cx="278368" cy="279320"/>
            </a:xfrm>
            <a:custGeom>
              <a:rect b="b" l="l" r="r" t="t"/>
              <a:pathLst>
                <a:path extrusionOk="0" h="279320" w="278368">
                  <a:moveTo>
                    <a:pt x="0" y="193358"/>
                  </a:moveTo>
                  <a:cubicBezTo>
                    <a:pt x="0" y="216218"/>
                    <a:pt x="8572" y="238125"/>
                    <a:pt x="24765" y="254318"/>
                  </a:cubicBezTo>
                  <a:cubicBezTo>
                    <a:pt x="58102" y="287655"/>
                    <a:pt x="112395" y="287655"/>
                    <a:pt x="145733" y="254318"/>
                  </a:cubicBezTo>
                  <a:lnTo>
                    <a:pt x="253365" y="145733"/>
                  </a:lnTo>
                  <a:cubicBezTo>
                    <a:pt x="286703" y="112395"/>
                    <a:pt x="286703" y="58103"/>
                    <a:pt x="253365" y="24765"/>
                  </a:cubicBezTo>
                  <a:cubicBezTo>
                    <a:pt x="236220" y="7620"/>
                    <a:pt x="214312" y="0"/>
                    <a:pt x="192405" y="0"/>
                  </a:cubicBezTo>
                  <a:cubicBezTo>
                    <a:pt x="170498" y="0"/>
                    <a:pt x="148590" y="8573"/>
                    <a:pt x="131445" y="24765"/>
                  </a:cubicBezTo>
                  <a:lnTo>
                    <a:pt x="24765" y="132398"/>
                  </a:lnTo>
                  <a:cubicBezTo>
                    <a:pt x="8572" y="148590"/>
                    <a:pt x="0" y="170498"/>
                    <a:pt x="0" y="193358"/>
                  </a:cubicBezTo>
                  <a:close/>
                  <a:moveTo>
                    <a:pt x="125730" y="88583"/>
                  </a:moveTo>
                  <a:cubicBezTo>
                    <a:pt x="139065" y="88583"/>
                    <a:pt x="149543" y="99060"/>
                    <a:pt x="149543" y="112395"/>
                  </a:cubicBezTo>
                  <a:cubicBezTo>
                    <a:pt x="149543" y="125730"/>
                    <a:pt x="139065" y="136208"/>
                    <a:pt x="125730" y="136208"/>
                  </a:cubicBezTo>
                  <a:cubicBezTo>
                    <a:pt x="112395" y="136208"/>
                    <a:pt x="101918" y="125730"/>
                    <a:pt x="101918" y="112395"/>
                  </a:cubicBezTo>
                  <a:cubicBezTo>
                    <a:pt x="101918" y="99060"/>
                    <a:pt x="112395" y="88583"/>
                    <a:pt x="125730" y="88583"/>
                  </a:cubicBezTo>
                  <a:close/>
                  <a:moveTo>
                    <a:pt x="92393" y="164783"/>
                  </a:moveTo>
                  <a:cubicBezTo>
                    <a:pt x="113348" y="164783"/>
                    <a:pt x="130493" y="181928"/>
                    <a:pt x="130493" y="202883"/>
                  </a:cubicBezTo>
                  <a:cubicBezTo>
                    <a:pt x="130493" y="223838"/>
                    <a:pt x="113348" y="240983"/>
                    <a:pt x="92393" y="240983"/>
                  </a:cubicBezTo>
                  <a:cubicBezTo>
                    <a:pt x="71437" y="240983"/>
                    <a:pt x="54293" y="223838"/>
                    <a:pt x="54293" y="202883"/>
                  </a:cubicBezTo>
                  <a:cubicBezTo>
                    <a:pt x="54293" y="181928"/>
                    <a:pt x="71437" y="164783"/>
                    <a:pt x="92393" y="1647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41"/>
            <p:cNvSpPr/>
            <p:nvPr/>
          </p:nvSpPr>
          <p:spPr>
            <a:xfrm>
              <a:off x="3293633" y="3741845"/>
              <a:ext cx="457200" cy="457200"/>
            </a:xfrm>
            <a:custGeom>
              <a:rect b="b" l="l" r="r" t="t"/>
              <a:pathLst>
                <a:path extrusionOk="0" h="457200" w="457200">
                  <a:moveTo>
                    <a:pt x="438150" y="152400"/>
                  </a:moveTo>
                  <a:lnTo>
                    <a:pt x="412433" y="152400"/>
                  </a:lnTo>
                  <a:cubicBezTo>
                    <a:pt x="411480" y="147638"/>
                    <a:pt x="410528" y="142875"/>
                    <a:pt x="408623" y="138113"/>
                  </a:cubicBezTo>
                  <a:cubicBezTo>
                    <a:pt x="408623" y="137160"/>
                    <a:pt x="407670" y="136208"/>
                    <a:pt x="407670" y="135255"/>
                  </a:cubicBezTo>
                  <a:cubicBezTo>
                    <a:pt x="406718" y="131445"/>
                    <a:pt x="404813" y="127635"/>
                    <a:pt x="403860" y="123825"/>
                  </a:cubicBezTo>
                  <a:cubicBezTo>
                    <a:pt x="403860" y="122873"/>
                    <a:pt x="402908" y="121920"/>
                    <a:pt x="402908" y="120968"/>
                  </a:cubicBezTo>
                  <a:cubicBezTo>
                    <a:pt x="401003" y="117158"/>
                    <a:pt x="399098" y="113348"/>
                    <a:pt x="397193" y="109538"/>
                  </a:cubicBezTo>
                  <a:cubicBezTo>
                    <a:pt x="397193" y="109538"/>
                    <a:pt x="396240" y="108585"/>
                    <a:pt x="396240" y="108585"/>
                  </a:cubicBezTo>
                  <a:cubicBezTo>
                    <a:pt x="393383" y="104775"/>
                    <a:pt x="390525" y="100013"/>
                    <a:pt x="387668" y="96203"/>
                  </a:cubicBezTo>
                  <a:lnTo>
                    <a:pt x="403860" y="80010"/>
                  </a:lnTo>
                  <a:cubicBezTo>
                    <a:pt x="411480" y="72390"/>
                    <a:pt x="411480" y="60960"/>
                    <a:pt x="403860" y="53340"/>
                  </a:cubicBezTo>
                  <a:cubicBezTo>
                    <a:pt x="396240" y="45720"/>
                    <a:pt x="384810" y="45720"/>
                    <a:pt x="377190" y="53340"/>
                  </a:cubicBezTo>
                  <a:lnTo>
                    <a:pt x="360045" y="70485"/>
                  </a:lnTo>
                  <a:cubicBezTo>
                    <a:pt x="342900" y="58103"/>
                    <a:pt x="324803" y="50483"/>
                    <a:pt x="304800" y="46673"/>
                  </a:cubicBezTo>
                  <a:cubicBezTo>
                    <a:pt x="304800" y="46673"/>
                    <a:pt x="304800" y="46673"/>
                    <a:pt x="304800" y="46673"/>
                  </a:cubicBez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ubicBezTo>
                    <a:pt x="275273" y="0"/>
                    <a:pt x="266700" y="8573"/>
                    <a:pt x="266700" y="19050"/>
                  </a:cubicBezTo>
                  <a:lnTo>
                    <a:pt x="266700" y="45720"/>
                  </a:lnTo>
                  <a:cubicBezTo>
                    <a:pt x="266700" y="45720"/>
                    <a:pt x="266700" y="45720"/>
                    <a:pt x="266700" y="45720"/>
                  </a:cubicBezTo>
                  <a:cubicBezTo>
                    <a:pt x="259080" y="46673"/>
                    <a:pt x="250508" y="48578"/>
                    <a:pt x="242888" y="50483"/>
                  </a:cubicBezTo>
                  <a:cubicBezTo>
                    <a:pt x="242888" y="50483"/>
                    <a:pt x="242888" y="50483"/>
                    <a:pt x="242888" y="50483"/>
                  </a:cubicBezTo>
                  <a:cubicBezTo>
                    <a:pt x="239078" y="51435"/>
                    <a:pt x="235268" y="53340"/>
                    <a:pt x="231458" y="54293"/>
                  </a:cubicBezTo>
                  <a:cubicBezTo>
                    <a:pt x="227648" y="56198"/>
                    <a:pt x="223838" y="57150"/>
                    <a:pt x="220028" y="60008"/>
                  </a:cubicBezTo>
                  <a:lnTo>
                    <a:pt x="194310" y="34290"/>
                  </a:lnTo>
                  <a:cubicBezTo>
                    <a:pt x="186690" y="26670"/>
                    <a:pt x="175260" y="26670"/>
                    <a:pt x="167640" y="34290"/>
                  </a:cubicBezTo>
                  <a:cubicBezTo>
                    <a:pt x="160020" y="41910"/>
                    <a:pt x="160020" y="53340"/>
                    <a:pt x="167640" y="60960"/>
                  </a:cubicBezTo>
                  <a:lnTo>
                    <a:pt x="188595" y="81915"/>
                  </a:lnTo>
                  <a:cubicBezTo>
                    <a:pt x="188595" y="81915"/>
                    <a:pt x="187643" y="82868"/>
                    <a:pt x="187643" y="82868"/>
                  </a:cubicBezTo>
                  <a:lnTo>
                    <a:pt x="154305" y="116205"/>
                  </a:lnTo>
                  <a:lnTo>
                    <a:pt x="119063" y="80963"/>
                  </a:lnTo>
                  <a:cubicBezTo>
                    <a:pt x="111443" y="73343"/>
                    <a:pt x="100013" y="73343"/>
                    <a:pt x="92393" y="80963"/>
                  </a:cubicBezTo>
                  <a:cubicBezTo>
                    <a:pt x="84773" y="88583"/>
                    <a:pt x="84773" y="100013"/>
                    <a:pt x="92393" y="107633"/>
                  </a:cubicBezTo>
                  <a:lnTo>
                    <a:pt x="127635" y="142875"/>
                  </a:lnTo>
                  <a:lnTo>
                    <a:pt x="87630" y="182880"/>
                  </a:lnTo>
                  <a:lnTo>
                    <a:pt x="61913" y="157163"/>
                  </a:lnTo>
                  <a:cubicBezTo>
                    <a:pt x="54293" y="149543"/>
                    <a:pt x="42863" y="149543"/>
                    <a:pt x="35243" y="157163"/>
                  </a:cubicBezTo>
                  <a:cubicBezTo>
                    <a:pt x="27623" y="164783"/>
                    <a:pt x="27623" y="176213"/>
                    <a:pt x="35243" y="183833"/>
                  </a:cubicBezTo>
                  <a:lnTo>
                    <a:pt x="62865" y="211455"/>
                  </a:lnTo>
                  <a:cubicBezTo>
                    <a:pt x="62865" y="211455"/>
                    <a:pt x="62865" y="211455"/>
                    <a:pt x="62865" y="211455"/>
                  </a:cubicBezTo>
                  <a:cubicBezTo>
                    <a:pt x="54293" y="224790"/>
                    <a:pt x="47625" y="240030"/>
                    <a:pt x="44768" y="255270"/>
                  </a:cubicBezTo>
                  <a:cubicBezTo>
                    <a:pt x="44768" y="255270"/>
                    <a:pt x="44768" y="255270"/>
                    <a:pt x="44768" y="255270"/>
                  </a:cubicBezTo>
                  <a:lnTo>
                    <a:pt x="19050" y="255270"/>
                  </a:lnTo>
                  <a:cubicBezTo>
                    <a:pt x="8573" y="255270"/>
                    <a:pt x="0" y="263843"/>
                    <a:pt x="0" y="274320"/>
                  </a:cubicBezTo>
                  <a:cubicBezTo>
                    <a:pt x="0" y="284798"/>
                    <a:pt x="8573" y="293370"/>
                    <a:pt x="19050" y="293370"/>
                  </a:cubicBezTo>
                  <a:lnTo>
                    <a:pt x="40958" y="293370"/>
                  </a:lnTo>
                  <a:cubicBezTo>
                    <a:pt x="40958" y="293370"/>
                    <a:pt x="40958" y="293370"/>
                    <a:pt x="40958" y="293370"/>
                  </a:cubicBezTo>
                  <a:cubicBezTo>
                    <a:pt x="40958" y="296228"/>
                    <a:pt x="41910" y="299085"/>
                    <a:pt x="41910" y="300990"/>
                  </a:cubicBezTo>
                  <a:cubicBezTo>
                    <a:pt x="41910" y="301943"/>
                    <a:pt x="41910" y="302895"/>
                    <a:pt x="41910" y="302895"/>
                  </a:cubicBezTo>
                  <a:cubicBezTo>
                    <a:pt x="42863" y="311468"/>
                    <a:pt x="45720" y="320040"/>
                    <a:pt x="48578" y="327660"/>
                  </a:cubicBezTo>
                  <a:cubicBezTo>
                    <a:pt x="48578" y="327660"/>
                    <a:pt x="48578" y="328613"/>
                    <a:pt x="48578" y="328613"/>
                  </a:cubicBezTo>
                  <a:cubicBezTo>
                    <a:pt x="52388" y="340043"/>
                    <a:pt x="58103" y="351473"/>
                    <a:pt x="65723" y="360998"/>
                  </a:cubicBezTo>
                  <a:lnTo>
                    <a:pt x="52388" y="374333"/>
                  </a:lnTo>
                  <a:cubicBezTo>
                    <a:pt x="44768" y="381953"/>
                    <a:pt x="44768" y="393383"/>
                    <a:pt x="52388" y="401003"/>
                  </a:cubicBezTo>
                  <a:cubicBezTo>
                    <a:pt x="57150" y="407670"/>
                    <a:pt x="61913" y="409575"/>
                    <a:pt x="66675" y="409575"/>
                  </a:cubicBezTo>
                  <a:cubicBezTo>
                    <a:pt x="71438" y="409575"/>
                    <a:pt x="76200" y="407670"/>
                    <a:pt x="80010" y="403860"/>
                  </a:cubicBezTo>
                  <a:lnTo>
                    <a:pt x="92393" y="391478"/>
                  </a:lnTo>
                  <a:cubicBezTo>
                    <a:pt x="97155" y="395288"/>
                    <a:pt x="101918" y="398145"/>
                    <a:pt x="107633" y="401955"/>
                  </a:cubicBezTo>
                  <a:cubicBezTo>
                    <a:pt x="107633" y="401955"/>
                    <a:pt x="108585" y="401955"/>
                    <a:pt x="108585" y="402908"/>
                  </a:cubicBezTo>
                  <a:cubicBezTo>
                    <a:pt x="110490" y="403860"/>
                    <a:pt x="113348" y="405765"/>
                    <a:pt x="115253" y="406718"/>
                  </a:cubicBezTo>
                  <a:cubicBezTo>
                    <a:pt x="116205" y="407670"/>
                    <a:pt x="117158" y="407670"/>
                    <a:pt x="118110" y="408623"/>
                  </a:cubicBezTo>
                  <a:cubicBezTo>
                    <a:pt x="120015" y="409575"/>
                    <a:pt x="122873" y="410528"/>
                    <a:pt x="124778" y="411480"/>
                  </a:cubicBezTo>
                  <a:cubicBezTo>
                    <a:pt x="127635" y="412433"/>
                    <a:pt x="130493" y="413385"/>
                    <a:pt x="133350" y="414338"/>
                  </a:cubicBezTo>
                  <a:cubicBezTo>
                    <a:pt x="135255" y="415290"/>
                    <a:pt x="136208" y="415290"/>
                    <a:pt x="138113" y="415290"/>
                  </a:cubicBezTo>
                  <a:cubicBezTo>
                    <a:pt x="140018" y="416243"/>
                    <a:pt x="142875" y="416243"/>
                    <a:pt x="144780" y="417195"/>
                  </a:cubicBezTo>
                  <a:cubicBezTo>
                    <a:pt x="146685" y="417195"/>
                    <a:pt x="147638" y="418148"/>
                    <a:pt x="149543" y="418148"/>
                  </a:cubicBezTo>
                  <a:cubicBezTo>
                    <a:pt x="152400" y="419100"/>
                    <a:pt x="155258" y="419100"/>
                    <a:pt x="158115" y="419100"/>
                  </a:cubicBezTo>
                  <a:cubicBezTo>
                    <a:pt x="159068" y="419100"/>
                    <a:pt x="160020" y="419100"/>
                    <a:pt x="160973" y="419100"/>
                  </a:cubicBezTo>
                  <a:cubicBezTo>
                    <a:pt x="160973" y="419100"/>
                    <a:pt x="160973" y="419100"/>
                    <a:pt x="160973" y="419100"/>
                  </a:cubicBezTo>
                  <a:lnTo>
                    <a:pt x="160973" y="438150"/>
                  </a:lnTo>
                  <a:cubicBezTo>
                    <a:pt x="160973" y="448628"/>
                    <a:pt x="169545" y="457200"/>
                    <a:pt x="180023" y="457200"/>
                  </a:cubicBezTo>
                  <a:cubicBezTo>
                    <a:pt x="190500" y="457200"/>
                    <a:pt x="199073" y="448628"/>
                    <a:pt x="199073" y="438150"/>
                  </a:cubicBezTo>
                  <a:lnTo>
                    <a:pt x="199073" y="416243"/>
                  </a:lnTo>
                  <a:cubicBezTo>
                    <a:pt x="199073" y="416243"/>
                    <a:pt x="199073" y="416243"/>
                    <a:pt x="199073" y="416243"/>
                  </a:cubicBezTo>
                  <a:cubicBezTo>
                    <a:pt x="215265" y="413385"/>
                    <a:pt x="231458" y="406718"/>
                    <a:pt x="245745" y="397193"/>
                  </a:cubicBezTo>
                  <a:lnTo>
                    <a:pt x="271463" y="422910"/>
                  </a:lnTo>
                  <a:cubicBezTo>
                    <a:pt x="276225" y="426720"/>
                    <a:pt x="280988" y="428625"/>
                    <a:pt x="285750" y="428625"/>
                  </a:cubicBezTo>
                  <a:cubicBezTo>
                    <a:pt x="290513" y="428625"/>
                    <a:pt x="295275" y="426720"/>
                    <a:pt x="299085" y="422910"/>
                  </a:cubicBezTo>
                  <a:cubicBezTo>
                    <a:pt x="306705" y="415290"/>
                    <a:pt x="306705" y="403860"/>
                    <a:pt x="299085" y="396240"/>
                  </a:cubicBezTo>
                  <a:lnTo>
                    <a:pt x="275273" y="372428"/>
                  </a:lnTo>
                  <a:lnTo>
                    <a:pt x="315278" y="332423"/>
                  </a:lnTo>
                  <a:lnTo>
                    <a:pt x="348615" y="365760"/>
                  </a:lnTo>
                  <a:cubicBezTo>
                    <a:pt x="352425" y="369570"/>
                    <a:pt x="357188" y="371475"/>
                    <a:pt x="361950" y="371475"/>
                  </a:cubicBezTo>
                  <a:cubicBezTo>
                    <a:pt x="366713" y="371475"/>
                    <a:pt x="371475" y="369570"/>
                    <a:pt x="375285" y="365760"/>
                  </a:cubicBezTo>
                  <a:cubicBezTo>
                    <a:pt x="382905" y="358140"/>
                    <a:pt x="382905" y="346710"/>
                    <a:pt x="375285" y="339090"/>
                  </a:cubicBezTo>
                  <a:lnTo>
                    <a:pt x="341948" y="305753"/>
                  </a:lnTo>
                  <a:lnTo>
                    <a:pt x="375285" y="272415"/>
                  </a:lnTo>
                  <a:cubicBezTo>
                    <a:pt x="375285" y="272415"/>
                    <a:pt x="376238" y="271463"/>
                    <a:pt x="376238" y="271463"/>
                  </a:cubicBezTo>
                  <a:lnTo>
                    <a:pt x="395288" y="290513"/>
                  </a:lnTo>
                  <a:cubicBezTo>
                    <a:pt x="400050" y="293370"/>
                    <a:pt x="404813" y="295275"/>
                    <a:pt x="409575" y="295275"/>
                  </a:cubicBezTo>
                  <a:cubicBezTo>
                    <a:pt x="414338" y="295275"/>
                    <a:pt x="419100" y="293370"/>
                    <a:pt x="422910" y="289560"/>
                  </a:cubicBezTo>
                  <a:cubicBezTo>
                    <a:pt x="430530" y="281940"/>
                    <a:pt x="430530" y="270510"/>
                    <a:pt x="422910" y="262890"/>
                  </a:cubicBezTo>
                  <a:lnTo>
                    <a:pt x="400050" y="240030"/>
                  </a:lnTo>
                  <a:cubicBezTo>
                    <a:pt x="405765" y="228600"/>
                    <a:pt x="410528" y="216218"/>
                    <a:pt x="412433" y="203835"/>
                  </a:cubicBezTo>
                  <a:cubicBezTo>
                    <a:pt x="412433" y="203835"/>
                    <a:pt x="412433" y="203835"/>
                    <a:pt x="412433" y="203835"/>
                  </a:cubicBezTo>
                  <a:cubicBezTo>
                    <a:pt x="413385" y="200025"/>
                    <a:pt x="413385" y="195263"/>
                    <a:pt x="414338" y="191453"/>
                  </a:cubicBezTo>
                  <a:cubicBezTo>
                    <a:pt x="414338" y="191453"/>
                    <a:pt x="414338" y="191453"/>
                    <a:pt x="414338" y="191453"/>
                  </a:cubicBezTo>
                  <a:lnTo>
                    <a:pt x="438150" y="191453"/>
                  </a:lnTo>
                  <a:cubicBezTo>
                    <a:pt x="438150" y="191453"/>
                    <a:pt x="438150" y="191453"/>
                    <a:pt x="438150" y="191453"/>
                  </a:cubicBezTo>
                  <a:cubicBezTo>
                    <a:pt x="448628" y="191453"/>
                    <a:pt x="457200" y="182880"/>
                    <a:pt x="457200" y="172403"/>
                  </a:cubicBezTo>
                  <a:cubicBezTo>
                    <a:pt x="457200" y="160973"/>
                    <a:pt x="448628" y="152400"/>
                    <a:pt x="438150" y="152400"/>
                  </a:cubicBezTo>
                  <a:close/>
                  <a:moveTo>
                    <a:pt x="207645" y="103823"/>
                  </a:moveTo>
                  <a:cubicBezTo>
                    <a:pt x="207645" y="103823"/>
                    <a:pt x="208598" y="102870"/>
                    <a:pt x="208598" y="102870"/>
                  </a:cubicBezTo>
                  <a:cubicBezTo>
                    <a:pt x="218123" y="93345"/>
                    <a:pt x="229553" y="86678"/>
                    <a:pt x="240983" y="81915"/>
                  </a:cubicBezTo>
                  <a:cubicBezTo>
                    <a:pt x="240983" y="81915"/>
                    <a:pt x="240983" y="81915"/>
                    <a:pt x="240983" y="81915"/>
                  </a:cubicBezTo>
                  <a:cubicBezTo>
                    <a:pt x="249555" y="78105"/>
                    <a:pt x="258128" y="76200"/>
                    <a:pt x="266700" y="75248"/>
                  </a:cubicBezTo>
                  <a:cubicBezTo>
                    <a:pt x="269558" y="75248"/>
                    <a:pt x="273368" y="74295"/>
                    <a:pt x="276225" y="74295"/>
                  </a:cubicBezTo>
                  <a:cubicBezTo>
                    <a:pt x="276225" y="74295"/>
                    <a:pt x="276225" y="74295"/>
                    <a:pt x="276225" y="74295"/>
                  </a:cubicBezTo>
                  <a:cubicBezTo>
                    <a:pt x="279083" y="74295"/>
                    <a:pt x="282893" y="74295"/>
                    <a:pt x="285750" y="74295"/>
                  </a:cubicBezTo>
                  <a:cubicBezTo>
                    <a:pt x="285750" y="74295"/>
                    <a:pt x="285750" y="74295"/>
                    <a:pt x="285750" y="74295"/>
                  </a:cubicBezTo>
                  <a:cubicBezTo>
                    <a:pt x="288608" y="74295"/>
                    <a:pt x="292418" y="74295"/>
                    <a:pt x="295275" y="75248"/>
                  </a:cubicBezTo>
                  <a:cubicBezTo>
                    <a:pt x="295275" y="75248"/>
                    <a:pt x="295275" y="75248"/>
                    <a:pt x="295275" y="75248"/>
                  </a:cubicBezTo>
                  <a:cubicBezTo>
                    <a:pt x="298133" y="75248"/>
                    <a:pt x="301943" y="76200"/>
                    <a:pt x="304800" y="77153"/>
                  </a:cubicBezTo>
                  <a:cubicBezTo>
                    <a:pt x="310515" y="78105"/>
                    <a:pt x="317183" y="80010"/>
                    <a:pt x="322898" y="82868"/>
                  </a:cubicBezTo>
                  <a:cubicBezTo>
                    <a:pt x="322898" y="82868"/>
                    <a:pt x="323850" y="82868"/>
                    <a:pt x="323850" y="83820"/>
                  </a:cubicBezTo>
                  <a:cubicBezTo>
                    <a:pt x="326708" y="84773"/>
                    <a:pt x="328613" y="85725"/>
                    <a:pt x="331470" y="87630"/>
                  </a:cubicBezTo>
                  <a:cubicBezTo>
                    <a:pt x="332423" y="85725"/>
                    <a:pt x="333375" y="86678"/>
                    <a:pt x="334328" y="87630"/>
                  </a:cubicBezTo>
                  <a:cubicBezTo>
                    <a:pt x="336233" y="88583"/>
                    <a:pt x="338138" y="89535"/>
                    <a:pt x="340043" y="91440"/>
                  </a:cubicBezTo>
                  <a:cubicBezTo>
                    <a:pt x="342900" y="93345"/>
                    <a:pt x="345758" y="95250"/>
                    <a:pt x="348615" y="97155"/>
                  </a:cubicBezTo>
                  <a:cubicBezTo>
                    <a:pt x="351473" y="99060"/>
                    <a:pt x="354330" y="101918"/>
                    <a:pt x="356235" y="103823"/>
                  </a:cubicBezTo>
                  <a:cubicBezTo>
                    <a:pt x="358140" y="105728"/>
                    <a:pt x="360045" y="108585"/>
                    <a:pt x="361950" y="110490"/>
                  </a:cubicBezTo>
                  <a:cubicBezTo>
                    <a:pt x="363855" y="112395"/>
                    <a:pt x="365760" y="115253"/>
                    <a:pt x="366713" y="117158"/>
                  </a:cubicBezTo>
                  <a:cubicBezTo>
                    <a:pt x="368618" y="120015"/>
                    <a:pt x="370523" y="122873"/>
                    <a:pt x="372428" y="125730"/>
                  </a:cubicBezTo>
                  <a:cubicBezTo>
                    <a:pt x="372428" y="125730"/>
                    <a:pt x="372428" y="125730"/>
                    <a:pt x="372428" y="125730"/>
                  </a:cubicBezTo>
                  <a:cubicBezTo>
                    <a:pt x="374333" y="128588"/>
                    <a:pt x="375285" y="131445"/>
                    <a:pt x="377190" y="134303"/>
                  </a:cubicBezTo>
                  <a:cubicBezTo>
                    <a:pt x="377190" y="134303"/>
                    <a:pt x="377190" y="134303"/>
                    <a:pt x="377190" y="134303"/>
                  </a:cubicBezTo>
                  <a:cubicBezTo>
                    <a:pt x="378143" y="137160"/>
                    <a:pt x="380048" y="140018"/>
                    <a:pt x="381000" y="142875"/>
                  </a:cubicBezTo>
                  <a:cubicBezTo>
                    <a:pt x="381000" y="142875"/>
                    <a:pt x="381000" y="142875"/>
                    <a:pt x="381000" y="142875"/>
                  </a:cubicBezTo>
                  <a:cubicBezTo>
                    <a:pt x="381953" y="145733"/>
                    <a:pt x="382905" y="148590"/>
                    <a:pt x="383858" y="152400"/>
                  </a:cubicBezTo>
                  <a:cubicBezTo>
                    <a:pt x="385763" y="159068"/>
                    <a:pt x="386715" y="164783"/>
                    <a:pt x="386715" y="171450"/>
                  </a:cubicBezTo>
                  <a:cubicBezTo>
                    <a:pt x="386715" y="171450"/>
                    <a:pt x="386715" y="171450"/>
                    <a:pt x="386715" y="171450"/>
                  </a:cubicBezTo>
                  <a:cubicBezTo>
                    <a:pt x="386715" y="174308"/>
                    <a:pt x="386715" y="178118"/>
                    <a:pt x="386715" y="180975"/>
                  </a:cubicBezTo>
                  <a:cubicBezTo>
                    <a:pt x="386715" y="180975"/>
                    <a:pt x="386715" y="180975"/>
                    <a:pt x="386715" y="180975"/>
                  </a:cubicBezTo>
                  <a:cubicBezTo>
                    <a:pt x="386715" y="183833"/>
                    <a:pt x="386715" y="187643"/>
                    <a:pt x="385763" y="190500"/>
                  </a:cubicBezTo>
                  <a:cubicBezTo>
                    <a:pt x="385763" y="190500"/>
                    <a:pt x="385763" y="190500"/>
                    <a:pt x="385763" y="190500"/>
                  </a:cubicBezTo>
                  <a:cubicBezTo>
                    <a:pt x="384810" y="195263"/>
                    <a:pt x="384810" y="199073"/>
                    <a:pt x="382905" y="203835"/>
                  </a:cubicBezTo>
                  <a:cubicBezTo>
                    <a:pt x="382905" y="203835"/>
                    <a:pt x="382905" y="204788"/>
                    <a:pt x="382905" y="204788"/>
                  </a:cubicBezTo>
                  <a:cubicBezTo>
                    <a:pt x="381953" y="209550"/>
                    <a:pt x="380048" y="213360"/>
                    <a:pt x="378143" y="218123"/>
                  </a:cubicBezTo>
                  <a:cubicBezTo>
                    <a:pt x="373380" y="229553"/>
                    <a:pt x="365760" y="240983"/>
                    <a:pt x="357188" y="250508"/>
                  </a:cubicBezTo>
                  <a:cubicBezTo>
                    <a:pt x="357188" y="250508"/>
                    <a:pt x="356235" y="251460"/>
                    <a:pt x="356235" y="251460"/>
                  </a:cubicBezTo>
                  <a:lnTo>
                    <a:pt x="281940" y="325755"/>
                  </a:lnTo>
                  <a:lnTo>
                    <a:pt x="255270" y="352425"/>
                  </a:lnTo>
                  <a:lnTo>
                    <a:pt x="247650" y="360045"/>
                  </a:lnTo>
                  <a:cubicBezTo>
                    <a:pt x="244793" y="362903"/>
                    <a:pt x="240983" y="365760"/>
                    <a:pt x="237173" y="368618"/>
                  </a:cubicBezTo>
                  <a:cubicBezTo>
                    <a:pt x="236220" y="368618"/>
                    <a:pt x="236220" y="369570"/>
                    <a:pt x="235268" y="369570"/>
                  </a:cubicBezTo>
                  <a:cubicBezTo>
                    <a:pt x="231458" y="372428"/>
                    <a:pt x="228600" y="374333"/>
                    <a:pt x="224790" y="376238"/>
                  </a:cubicBezTo>
                  <a:cubicBezTo>
                    <a:pt x="224790" y="376238"/>
                    <a:pt x="224790" y="376238"/>
                    <a:pt x="224790" y="376238"/>
                  </a:cubicBezTo>
                  <a:cubicBezTo>
                    <a:pt x="216218" y="381000"/>
                    <a:pt x="207645" y="384810"/>
                    <a:pt x="199073" y="386715"/>
                  </a:cubicBezTo>
                  <a:cubicBezTo>
                    <a:pt x="195263" y="387668"/>
                    <a:pt x="191453" y="388620"/>
                    <a:pt x="186690" y="388620"/>
                  </a:cubicBezTo>
                  <a:cubicBezTo>
                    <a:pt x="186690" y="388620"/>
                    <a:pt x="185738" y="388620"/>
                    <a:pt x="185738" y="388620"/>
                  </a:cubicBezTo>
                  <a:cubicBezTo>
                    <a:pt x="181928" y="390525"/>
                    <a:pt x="178118" y="390525"/>
                    <a:pt x="174308" y="390525"/>
                  </a:cubicBezTo>
                  <a:cubicBezTo>
                    <a:pt x="170498" y="390525"/>
                    <a:pt x="165735" y="390525"/>
                    <a:pt x="161925" y="389573"/>
                  </a:cubicBezTo>
                  <a:cubicBezTo>
                    <a:pt x="161925" y="389573"/>
                    <a:pt x="161925" y="389573"/>
                    <a:pt x="161925" y="389573"/>
                  </a:cubicBezTo>
                  <a:cubicBezTo>
                    <a:pt x="158115" y="388620"/>
                    <a:pt x="153353" y="388620"/>
                    <a:pt x="149543" y="387668"/>
                  </a:cubicBezTo>
                  <a:cubicBezTo>
                    <a:pt x="149543" y="387668"/>
                    <a:pt x="148590" y="387668"/>
                    <a:pt x="148590" y="387668"/>
                  </a:cubicBezTo>
                  <a:cubicBezTo>
                    <a:pt x="136208" y="384810"/>
                    <a:pt x="123825" y="379095"/>
                    <a:pt x="113348" y="371475"/>
                  </a:cubicBezTo>
                  <a:cubicBezTo>
                    <a:pt x="111443" y="369570"/>
                    <a:pt x="108585" y="368618"/>
                    <a:pt x="106680" y="366713"/>
                  </a:cubicBezTo>
                  <a:cubicBezTo>
                    <a:pt x="104775" y="364808"/>
                    <a:pt x="101918" y="362903"/>
                    <a:pt x="100013" y="360998"/>
                  </a:cubicBezTo>
                  <a:cubicBezTo>
                    <a:pt x="95250" y="356235"/>
                    <a:pt x="90488" y="350520"/>
                    <a:pt x="86678" y="344805"/>
                  </a:cubicBezTo>
                  <a:cubicBezTo>
                    <a:pt x="84773" y="340995"/>
                    <a:pt x="81915" y="338138"/>
                    <a:pt x="80963" y="334328"/>
                  </a:cubicBezTo>
                  <a:cubicBezTo>
                    <a:pt x="80963" y="333375"/>
                    <a:pt x="80010" y="332423"/>
                    <a:pt x="80010" y="331470"/>
                  </a:cubicBezTo>
                  <a:cubicBezTo>
                    <a:pt x="79058" y="328613"/>
                    <a:pt x="77153" y="325755"/>
                    <a:pt x="76200" y="322898"/>
                  </a:cubicBezTo>
                  <a:cubicBezTo>
                    <a:pt x="76200" y="321945"/>
                    <a:pt x="75248" y="320993"/>
                    <a:pt x="75248" y="320040"/>
                  </a:cubicBezTo>
                  <a:cubicBezTo>
                    <a:pt x="74295" y="317183"/>
                    <a:pt x="73343" y="314325"/>
                    <a:pt x="72390" y="311468"/>
                  </a:cubicBezTo>
                  <a:cubicBezTo>
                    <a:pt x="72390" y="310515"/>
                    <a:pt x="72390" y="309563"/>
                    <a:pt x="71438" y="308610"/>
                  </a:cubicBezTo>
                  <a:cubicBezTo>
                    <a:pt x="70485" y="304800"/>
                    <a:pt x="69533" y="300990"/>
                    <a:pt x="69533" y="297180"/>
                  </a:cubicBezTo>
                  <a:cubicBezTo>
                    <a:pt x="68580" y="284798"/>
                    <a:pt x="69533" y="271463"/>
                    <a:pt x="73343" y="259080"/>
                  </a:cubicBezTo>
                  <a:cubicBezTo>
                    <a:pt x="75248" y="251460"/>
                    <a:pt x="79058" y="242888"/>
                    <a:pt x="82868" y="235268"/>
                  </a:cubicBezTo>
                  <a:cubicBezTo>
                    <a:pt x="82868" y="235268"/>
                    <a:pt x="82868" y="235268"/>
                    <a:pt x="82868" y="235268"/>
                  </a:cubicBezTo>
                  <a:cubicBezTo>
                    <a:pt x="84773" y="231458"/>
                    <a:pt x="87630" y="227648"/>
                    <a:pt x="89535" y="224790"/>
                  </a:cubicBezTo>
                  <a:cubicBezTo>
                    <a:pt x="89535" y="223838"/>
                    <a:pt x="90488" y="223838"/>
                    <a:pt x="90488" y="222885"/>
                  </a:cubicBezTo>
                  <a:cubicBezTo>
                    <a:pt x="93345" y="219075"/>
                    <a:pt x="96203" y="216218"/>
                    <a:pt x="99060" y="212408"/>
                  </a:cubicBezTo>
                  <a:lnTo>
                    <a:pt x="106680" y="204788"/>
                  </a:lnTo>
                  <a:lnTo>
                    <a:pt x="146685" y="164783"/>
                  </a:lnTo>
                  <a:lnTo>
                    <a:pt x="173355" y="138113"/>
                  </a:lnTo>
                  <a:lnTo>
                    <a:pt x="207645" y="1038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3" name="Google Shape;303;p41"/>
          <p:cNvSpPr txBox="1"/>
          <p:nvPr/>
        </p:nvSpPr>
        <p:spPr>
          <a:xfrm>
            <a:off x="1829475" y="474975"/>
            <a:ext cx="56472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4" name="Google Shape;304;p41"/>
          <p:cNvSpPr txBox="1"/>
          <p:nvPr/>
        </p:nvSpPr>
        <p:spPr>
          <a:xfrm>
            <a:off x="581450" y="726175"/>
            <a:ext cx="4953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Say </a:t>
            </a:r>
            <a:r>
              <a:rPr b="1" lang="en" sz="25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3 X while tapping on the Karate point</a:t>
            </a:r>
            <a:endParaRPr sz="250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“Even though I have [issue], I deeply and completely accept myself.”</a:t>
            </a:r>
            <a:endParaRPr sz="250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235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05" name="Google Shape;30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1847" y="1053575"/>
            <a:ext cx="3002953" cy="150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2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1" name="Google Shape;311;p42"/>
          <p:cNvSpPr/>
          <p:nvPr/>
        </p:nvSpPr>
        <p:spPr>
          <a:xfrm>
            <a:off x="5534653" y="1275332"/>
            <a:ext cx="301594" cy="263875"/>
          </a:xfrm>
          <a:custGeom>
            <a:rect b="b" l="l" r="r" t="t"/>
            <a:pathLst>
              <a:path extrusionOk="0" h="399811" w="456961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2" name="Google Shape;312;p42"/>
          <p:cNvGrpSpPr/>
          <p:nvPr/>
        </p:nvGrpSpPr>
        <p:grpSpPr>
          <a:xfrm>
            <a:off x="7241629" y="3191345"/>
            <a:ext cx="301203" cy="301203"/>
            <a:chOff x="3293633" y="3741845"/>
            <a:chExt cx="457200" cy="457200"/>
          </a:xfrm>
        </p:grpSpPr>
        <p:sp>
          <p:nvSpPr>
            <p:cNvPr id="313" name="Google Shape;313;p42"/>
            <p:cNvSpPr/>
            <p:nvPr/>
          </p:nvSpPr>
          <p:spPr>
            <a:xfrm>
              <a:off x="3382215" y="3834237"/>
              <a:ext cx="278368" cy="279320"/>
            </a:xfrm>
            <a:custGeom>
              <a:rect b="b" l="l" r="r" t="t"/>
              <a:pathLst>
                <a:path extrusionOk="0" h="279320" w="278368">
                  <a:moveTo>
                    <a:pt x="0" y="193358"/>
                  </a:moveTo>
                  <a:cubicBezTo>
                    <a:pt x="0" y="216218"/>
                    <a:pt x="8572" y="238125"/>
                    <a:pt x="24765" y="254318"/>
                  </a:cubicBezTo>
                  <a:cubicBezTo>
                    <a:pt x="58102" y="287655"/>
                    <a:pt x="112395" y="287655"/>
                    <a:pt x="145733" y="254318"/>
                  </a:cubicBezTo>
                  <a:lnTo>
                    <a:pt x="253365" y="145733"/>
                  </a:lnTo>
                  <a:cubicBezTo>
                    <a:pt x="286703" y="112395"/>
                    <a:pt x="286703" y="58103"/>
                    <a:pt x="253365" y="24765"/>
                  </a:cubicBezTo>
                  <a:cubicBezTo>
                    <a:pt x="236220" y="7620"/>
                    <a:pt x="214312" y="0"/>
                    <a:pt x="192405" y="0"/>
                  </a:cubicBezTo>
                  <a:cubicBezTo>
                    <a:pt x="170498" y="0"/>
                    <a:pt x="148590" y="8573"/>
                    <a:pt x="131445" y="24765"/>
                  </a:cubicBezTo>
                  <a:lnTo>
                    <a:pt x="24765" y="132398"/>
                  </a:lnTo>
                  <a:cubicBezTo>
                    <a:pt x="8572" y="148590"/>
                    <a:pt x="0" y="170498"/>
                    <a:pt x="0" y="193358"/>
                  </a:cubicBezTo>
                  <a:close/>
                  <a:moveTo>
                    <a:pt x="125730" y="88583"/>
                  </a:moveTo>
                  <a:cubicBezTo>
                    <a:pt x="139065" y="88583"/>
                    <a:pt x="149543" y="99060"/>
                    <a:pt x="149543" y="112395"/>
                  </a:cubicBezTo>
                  <a:cubicBezTo>
                    <a:pt x="149543" y="125730"/>
                    <a:pt x="139065" y="136208"/>
                    <a:pt x="125730" y="136208"/>
                  </a:cubicBezTo>
                  <a:cubicBezTo>
                    <a:pt x="112395" y="136208"/>
                    <a:pt x="101918" y="125730"/>
                    <a:pt x="101918" y="112395"/>
                  </a:cubicBezTo>
                  <a:cubicBezTo>
                    <a:pt x="101918" y="99060"/>
                    <a:pt x="112395" y="88583"/>
                    <a:pt x="125730" y="88583"/>
                  </a:cubicBezTo>
                  <a:close/>
                  <a:moveTo>
                    <a:pt x="92393" y="164783"/>
                  </a:moveTo>
                  <a:cubicBezTo>
                    <a:pt x="113348" y="164783"/>
                    <a:pt x="130493" y="181928"/>
                    <a:pt x="130493" y="202883"/>
                  </a:cubicBezTo>
                  <a:cubicBezTo>
                    <a:pt x="130493" y="223838"/>
                    <a:pt x="113348" y="240983"/>
                    <a:pt x="92393" y="240983"/>
                  </a:cubicBezTo>
                  <a:cubicBezTo>
                    <a:pt x="71437" y="240983"/>
                    <a:pt x="54293" y="223838"/>
                    <a:pt x="54293" y="202883"/>
                  </a:cubicBezTo>
                  <a:cubicBezTo>
                    <a:pt x="54293" y="181928"/>
                    <a:pt x="71437" y="164783"/>
                    <a:pt x="92393" y="1647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42"/>
            <p:cNvSpPr/>
            <p:nvPr/>
          </p:nvSpPr>
          <p:spPr>
            <a:xfrm>
              <a:off x="3293633" y="3741845"/>
              <a:ext cx="457200" cy="457200"/>
            </a:xfrm>
            <a:custGeom>
              <a:rect b="b" l="l" r="r" t="t"/>
              <a:pathLst>
                <a:path extrusionOk="0" h="457200" w="457200">
                  <a:moveTo>
                    <a:pt x="438150" y="152400"/>
                  </a:moveTo>
                  <a:lnTo>
                    <a:pt x="412433" y="152400"/>
                  </a:lnTo>
                  <a:cubicBezTo>
                    <a:pt x="411480" y="147638"/>
                    <a:pt x="410528" y="142875"/>
                    <a:pt x="408623" y="138113"/>
                  </a:cubicBezTo>
                  <a:cubicBezTo>
                    <a:pt x="408623" y="137160"/>
                    <a:pt x="407670" y="136208"/>
                    <a:pt x="407670" y="135255"/>
                  </a:cubicBezTo>
                  <a:cubicBezTo>
                    <a:pt x="406718" y="131445"/>
                    <a:pt x="404813" y="127635"/>
                    <a:pt x="403860" y="123825"/>
                  </a:cubicBezTo>
                  <a:cubicBezTo>
                    <a:pt x="403860" y="122873"/>
                    <a:pt x="402908" y="121920"/>
                    <a:pt x="402908" y="120968"/>
                  </a:cubicBezTo>
                  <a:cubicBezTo>
                    <a:pt x="401003" y="117158"/>
                    <a:pt x="399098" y="113348"/>
                    <a:pt x="397193" y="109538"/>
                  </a:cubicBezTo>
                  <a:cubicBezTo>
                    <a:pt x="397193" y="109538"/>
                    <a:pt x="396240" y="108585"/>
                    <a:pt x="396240" y="108585"/>
                  </a:cubicBezTo>
                  <a:cubicBezTo>
                    <a:pt x="393383" y="104775"/>
                    <a:pt x="390525" y="100013"/>
                    <a:pt x="387668" y="96203"/>
                  </a:cubicBezTo>
                  <a:lnTo>
                    <a:pt x="403860" y="80010"/>
                  </a:lnTo>
                  <a:cubicBezTo>
                    <a:pt x="411480" y="72390"/>
                    <a:pt x="411480" y="60960"/>
                    <a:pt x="403860" y="53340"/>
                  </a:cubicBezTo>
                  <a:cubicBezTo>
                    <a:pt x="396240" y="45720"/>
                    <a:pt x="384810" y="45720"/>
                    <a:pt x="377190" y="53340"/>
                  </a:cubicBezTo>
                  <a:lnTo>
                    <a:pt x="360045" y="70485"/>
                  </a:lnTo>
                  <a:cubicBezTo>
                    <a:pt x="342900" y="58103"/>
                    <a:pt x="324803" y="50483"/>
                    <a:pt x="304800" y="46673"/>
                  </a:cubicBezTo>
                  <a:cubicBezTo>
                    <a:pt x="304800" y="46673"/>
                    <a:pt x="304800" y="46673"/>
                    <a:pt x="304800" y="46673"/>
                  </a:cubicBez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ubicBezTo>
                    <a:pt x="275273" y="0"/>
                    <a:pt x="266700" y="8573"/>
                    <a:pt x="266700" y="19050"/>
                  </a:cubicBezTo>
                  <a:lnTo>
                    <a:pt x="266700" y="45720"/>
                  </a:lnTo>
                  <a:cubicBezTo>
                    <a:pt x="266700" y="45720"/>
                    <a:pt x="266700" y="45720"/>
                    <a:pt x="266700" y="45720"/>
                  </a:cubicBezTo>
                  <a:cubicBezTo>
                    <a:pt x="259080" y="46673"/>
                    <a:pt x="250508" y="48578"/>
                    <a:pt x="242888" y="50483"/>
                  </a:cubicBezTo>
                  <a:cubicBezTo>
                    <a:pt x="242888" y="50483"/>
                    <a:pt x="242888" y="50483"/>
                    <a:pt x="242888" y="50483"/>
                  </a:cubicBezTo>
                  <a:cubicBezTo>
                    <a:pt x="239078" y="51435"/>
                    <a:pt x="235268" y="53340"/>
                    <a:pt x="231458" y="54293"/>
                  </a:cubicBezTo>
                  <a:cubicBezTo>
                    <a:pt x="227648" y="56198"/>
                    <a:pt x="223838" y="57150"/>
                    <a:pt x="220028" y="60008"/>
                  </a:cubicBezTo>
                  <a:lnTo>
                    <a:pt x="194310" y="34290"/>
                  </a:lnTo>
                  <a:cubicBezTo>
                    <a:pt x="186690" y="26670"/>
                    <a:pt x="175260" y="26670"/>
                    <a:pt x="167640" y="34290"/>
                  </a:cubicBezTo>
                  <a:cubicBezTo>
                    <a:pt x="160020" y="41910"/>
                    <a:pt x="160020" y="53340"/>
                    <a:pt x="167640" y="60960"/>
                  </a:cubicBezTo>
                  <a:lnTo>
                    <a:pt x="188595" y="81915"/>
                  </a:lnTo>
                  <a:cubicBezTo>
                    <a:pt x="188595" y="81915"/>
                    <a:pt x="187643" y="82868"/>
                    <a:pt x="187643" y="82868"/>
                  </a:cubicBezTo>
                  <a:lnTo>
                    <a:pt x="154305" y="116205"/>
                  </a:lnTo>
                  <a:lnTo>
                    <a:pt x="119063" y="80963"/>
                  </a:lnTo>
                  <a:cubicBezTo>
                    <a:pt x="111443" y="73343"/>
                    <a:pt x="100013" y="73343"/>
                    <a:pt x="92393" y="80963"/>
                  </a:cubicBezTo>
                  <a:cubicBezTo>
                    <a:pt x="84773" y="88583"/>
                    <a:pt x="84773" y="100013"/>
                    <a:pt x="92393" y="107633"/>
                  </a:cubicBezTo>
                  <a:lnTo>
                    <a:pt x="127635" y="142875"/>
                  </a:lnTo>
                  <a:lnTo>
                    <a:pt x="87630" y="182880"/>
                  </a:lnTo>
                  <a:lnTo>
                    <a:pt x="61913" y="157163"/>
                  </a:lnTo>
                  <a:cubicBezTo>
                    <a:pt x="54293" y="149543"/>
                    <a:pt x="42863" y="149543"/>
                    <a:pt x="35243" y="157163"/>
                  </a:cubicBezTo>
                  <a:cubicBezTo>
                    <a:pt x="27623" y="164783"/>
                    <a:pt x="27623" y="176213"/>
                    <a:pt x="35243" y="183833"/>
                  </a:cubicBezTo>
                  <a:lnTo>
                    <a:pt x="62865" y="211455"/>
                  </a:lnTo>
                  <a:cubicBezTo>
                    <a:pt x="62865" y="211455"/>
                    <a:pt x="62865" y="211455"/>
                    <a:pt x="62865" y="211455"/>
                  </a:cubicBezTo>
                  <a:cubicBezTo>
                    <a:pt x="54293" y="224790"/>
                    <a:pt x="47625" y="240030"/>
                    <a:pt x="44768" y="255270"/>
                  </a:cubicBezTo>
                  <a:cubicBezTo>
                    <a:pt x="44768" y="255270"/>
                    <a:pt x="44768" y="255270"/>
                    <a:pt x="44768" y="255270"/>
                  </a:cubicBezTo>
                  <a:lnTo>
                    <a:pt x="19050" y="255270"/>
                  </a:lnTo>
                  <a:cubicBezTo>
                    <a:pt x="8573" y="255270"/>
                    <a:pt x="0" y="263843"/>
                    <a:pt x="0" y="274320"/>
                  </a:cubicBezTo>
                  <a:cubicBezTo>
                    <a:pt x="0" y="284798"/>
                    <a:pt x="8573" y="293370"/>
                    <a:pt x="19050" y="293370"/>
                  </a:cubicBezTo>
                  <a:lnTo>
                    <a:pt x="40958" y="293370"/>
                  </a:lnTo>
                  <a:cubicBezTo>
                    <a:pt x="40958" y="293370"/>
                    <a:pt x="40958" y="293370"/>
                    <a:pt x="40958" y="293370"/>
                  </a:cubicBezTo>
                  <a:cubicBezTo>
                    <a:pt x="40958" y="296228"/>
                    <a:pt x="41910" y="299085"/>
                    <a:pt x="41910" y="300990"/>
                  </a:cubicBezTo>
                  <a:cubicBezTo>
                    <a:pt x="41910" y="301943"/>
                    <a:pt x="41910" y="302895"/>
                    <a:pt x="41910" y="302895"/>
                  </a:cubicBezTo>
                  <a:cubicBezTo>
                    <a:pt x="42863" y="311468"/>
                    <a:pt x="45720" y="320040"/>
                    <a:pt x="48578" y="327660"/>
                  </a:cubicBezTo>
                  <a:cubicBezTo>
                    <a:pt x="48578" y="327660"/>
                    <a:pt x="48578" y="328613"/>
                    <a:pt x="48578" y="328613"/>
                  </a:cubicBezTo>
                  <a:cubicBezTo>
                    <a:pt x="52388" y="340043"/>
                    <a:pt x="58103" y="351473"/>
                    <a:pt x="65723" y="360998"/>
                  </a:cubicBezTo>
                  <a:lnTo>
                    <a:pt x="52388" y="374333"/>
                  </a:lnTo>
                  <a:cubicBezTo>
                    <a:pt x="44768" y="381953"/>
                    <a:pt x="44768" y="393383"/>
                    <a:pt x="52388" y="401003"/>
                  </a:cubicBezTo>
                  <a:cubicBezTo>
                    <a:pt x="57150" y="407670"/>
                    <a:pt x="61913" y="409575"/>
                    <a:pt x="66675" y="409575"/>
                  </a:cubicBezTo>
                  <a:cubicBezTo>
                    <a:pt x="71438" y="409575"/>
                    <a:pt x="76200" y="407670"/>
                    <a:pt x="80010" y="403860"/>
                  </a:cubicBezTo>
                  <a:lnTo>
                    <a:pt x="92393" y="391478"/>
                  </a:lnTo>
                  <a:cubicBezTo>
                    <a:pt x="97155" y="395288"/>
                    <a:pt x="101918" y="398145"/>
                    <a:pt x="107633" y="401955"/>
                  </a:cubicBezTo>
                  <a:cubicBezTo>
                    <a:pt x="107633" y="401955"/>
                    <a:pt x="108585" y="401955"/>
                    <a:pt x="108585" y="402908"/>
                  </a:cubicBezTo>
                  <a:cubicBezTo>
                    <a:pt x="110490" y="403860"/>
                    <a:pt x="113348" y="405765"/>
                    <a:pt x="115253" y="406718"/>
                  </a:cubicBezTo>
                  <a:cubicBezTo>
                    <a:pt x="116205" y="407670"/>
                    <a:pt x="117158" y="407670"/>
                    <a:pt x="118110" y="408623"/>
                  </a:cubicBezTo>
                  <a:cubicBezTo>
                    <a:pt x="120015" y="409575"/>
                    <a:pt x="122873" y="410528"/>
                    <a:pt x="124778" y="411480"/>
                  </a:cubicBezTo>
                  <a:cubicBezTo>
                    <a:pt x="127635" y="412433"/>
                    <a:pt x="130493" y="413385"/>
                    <a:pt x="133350" y="414338"/>
                  </a:cubicBezTo>
                  <a:cubicBezTo>
                    <a:pt x="135255" y="415290"/>
                    <a:pt x="136208" y="415290"/>
                    <a:pt x="138113" y="415290"/>
                  </a:cubicBezTo>
                  <a:cubicBezTo>
                    <a:pt x="140018" y="416243"/>
                    <a:pt x="142875" y="416243"/>
                    <a:pt x="144780" y="417195"/>
                  </a:cubicBezTo>
                  <a:cubicBezTo>
                    <a:pt x="146685" y="417195"/>
                    <a:pt x="147638" y="418148"/>
                    <a:pt x="149543" y="418148"/>
                  </a:cubicBezTo>
                  <a:cubicBezTo>
                    <a:pt x="152400" y="419100"/>
                    <a:pt x="155258" y="419100"/>
                    <a:pt x="158115" y="419100"/>
                  </a:cubicBezTo>
                  <a:cubicBezTo>
                    <a:pt x="159068" y="419100"/>
                    <a:pt x="160020" y="419100"/>
                    <a:pt x="160973" y="419100"/>
                  </a:cubicBezTo>
                  <a:cubicBezTo>
                    <a:pt x="160973" y="419100"/>
                    <a:pt x="160973" y="419100"/>
                    <a:pt x="160973" y="419100"/>
                  </a:cubicBezTo>
                  <a:lnTo>
                    <a:pt x="160973" y="438150"/>
                  </a:lnTo>
                  <a:cubicBezTo>
                    <a:pt x="160973" y="448628"/>
                    <a:pt x="169545" y="457200"/>
                    <a:pt x="180023" y="457200"/>
                  </a:cubicBezTo>
                  <a:cubicBezTo>
                    <a:pt x="190500" y="457200"/>
                    <a:pt x="199073" y="448628"/>
                    <a:pt x="199073" y="438150"/>
                  </a:cubicBezTo>
                  <a:lnTo>
                    <a:pt x="199073" y="416243"/>
                  </a:lnTo>
                  <a:cubicBezTo>
                    <a:pt x="199073" y="416243"/>
                    <a:pt x="199073" y="416243"/>
                    <a:pt x="199073" y="416243"/>
                  </a:cubicBezTo>
                  <a:cubicBezTo>
                    <a:pt x="215265" y="413385"/>
                    <a:pt x="231458" y="406718"/>
                    <a:pt x="245745" y="397193"/>
                  </a:cubicBezTo>
                  <a:lnTo>
                    <a:pt x="271463" y="422910"/>
                  </a:lnTo>
                  <a:cubicBezTo>
                    <a:pt x="276225" y="426720"/>
                    <a:pt x="280988" y="428625"/>
                    <a:pt x="285750" y="428625"/>
                  </a:cubicBezTo>
                  <a:cubicBezTo>
                    <a:pt x="290513" y="428625"/>
                    <a:pt x="295275" y="426720"/>
                    <a:pt x="299085" y="422910"/>
                  </a:cubicBezTo>
                  <a:cubicBezTo>
                    <a:pt x="306705" y="415290"/>
                    <a:pt x="306705" y="403860"/>
                    <a:pt x="299085" y="396240"/>
                  </a:cubicBezTo>
                  <a:lnTo>
                    <a:pt x="275273" y="372428"/>
                  </a:lnTo>
                  <a:lnTo>
                    <a:pt x="315278" y="332423"/>
                  </a:lnTo>
                  <a:lnTo>
                    <a:pt x="348615" y="365760"/>
                  </a:lnTo>
                  <a:cubicBezTo>
                    <a:pt x="352425" y="369570"/>
                    <a:pt x="357188" y="371475"/>
                    <a:pt x="361950" y="371475"/>
                  </a:cubicBezTo>
                  <a:cubicBezTo>
                    <a:pt x="366713" y="371475"/>
                    <a:pt x="371475" y="369570"/>
                    <a:pt x="375285" y="365760"/>
                  </a:cubicBezTo>
                  <a:cubicBezTo>
                    <a:pt x="382905" y="358140"/>
                    <a:pt x="382905" y="346710"/>
                    <a:pt x="375285" y="339090"/>
                  </a:cubicBezTo>
                  <a:lnTo>
                    <a:pt x="341948" y="305753"/>
                  </a:lnTo>
                  <a:lnTo>
                    <a:pt x="375285" y="272415"/>
                  </a:lnTo>
                  <a:cubicBezTo>
                    <a:pt x="375285" y="272415"/>
                    <a:pt x="376238" y="271463"/>
                    <a:pt x="376238" y="271463"/>
                  </a:cubicBezTo>
                  <a:lnTo>
                    <a:pt x="395288" y="290513"/>
                  </a:lnTo>
                  <a:cubicBezTo>
                    <a:pt x="400050" y="293370"/>
                    <a:pt x="404813" y="295275"/>
                    <a:pt x="409575" y="295275"/>
                  </a:cubicBezTo>
                  <a:cubicBezTo>
                    <a:pt x="414338" y="295275"/>
                    <a:pt x="419100" y="293370"/>
                    <a:pt x="422910" y="289560"/>
                  </a:cubicBezTo>
                  <a:cubicBezTo>
                    <a:pt x="430530" y="281940"/>
                    <a:pt x="430530" y="270510"/>
                    <a:pt x="422910" y="262890"/>
                  </a:cubicBezTo>
                  <a:lnTo>
                    <a:pt x="400050" y="240030"/>
                  </a:lnTo>
                  <a:cubicBezTo>
                    <a:pt x="405765" y="228600"/>
                    <a:pt x="410528" y="216218"/>
                    <a:pt x="412433" y="203835"/>
                  </a:cubicBezTo>
                  <a:cubicBezTo>
                    <a:pt x="412433" y="203835"/>
                    <a:pt x="412433" y="203835"/>
                    <a:pt x="412433" y="203835"/>
                  </a:cubicBezTo>
                  <a:cubicBezTo>
                    <a:pt x="413385" y="200025"/>
                    <a:pt x="413385" y="195263"/>
                    <a:pt x="414338" y="191453"/>
                  </a:cubicBezTo>
                  <a:cubicBezTo>
                    <a:pt x="414338" y="191453"/>
                    <a:pt x="414338" y="191453"/>
                    <a:pt x="414338" y="191453"/>
                  </a:cubicBezTo>
                  <a:lnTo>
                    <a:pt x="438150" y="191453"/>
                  </a:lnTo>
                  <a:cubicBezTo>
                    <a:pt x="438150" y="191453"/>
                    <a:pt x="438150" y="191453"/>
                    <a:pt x="438150" y="191453"/>
                  </a:cubicBezTo>
                  <a:cubicBezTo>
                    <a:pt x="448628" y="191453"/>
                    <a:pt x="457200" y="182880"/>
                    <a:pt x="457200" y="172403"/>
                  </a:cubicBezTo>
                  <a:cubicBezTo>
                    <a:pt x="457200" y="160973"/>
                    <a:pt x="448628" y="152400"/>
                    <a:pt x="438150" y="152400"/>
                  </a:cubicBezTo>
                  <a:close/>
                  <a:moveTo>
                    <a:pt x="207645" y="103823"/>
                  </a:moveTo>
                  <a:cubicBezTo>
                    <a:pt x="207645" y="103823"/>
                    <a:pt x="208598" y="102870"/>
                    <a:pt x="208598" y="102870"/>
                  </a:cubicBezTo>
                  <a:cubicBezTo>
                    <a:pt x="218123" y="93345"/>
                    <a:pt x="229553" y="86678"/>
                    <a:pt x="240983" y="81915"/>
                  </a:cubicBezTo>
                  <a:cubicBezTo>
                    <a:pt x="240983" y="81915"/>
                    <a:pt x="240983" y="81915"/>
                    <a:pt x="240983" y="81915"/>
                  </a:cubicBezTo>
                  <a:cubicBezTo>
                    <a:pt x="249555" y="78105"/>
                    <a:pt x="258128" y="76200"/>
                    <a:pt x="266700" y="75248"/>
                  </a:cubicBezTo>
                  <a:cubicBezTo>
                    <a:pt x="269558" y="75248"/>
                    <a:pt x="273368" y="74295"/>
                    <a:pt x="276225" y="74295"/>
                  </a:cubicBezTo>
                  <a:cubicBezTo>
                    <a:pt x="276225" y="74295"/>
                    <a:pt x="276225" y="74295"/>
                    <a:pt x="276225" y="74295"/>
                  </a:cubicBezTo>
                  <a:cubicBezTo>
                    <a:pt x="279083" y="74295"/>
                    <a:pt x="282893" y="74295"/>
                    <a:pt x="285750" y="74295"/>
                  </a:cubicBezTo>
                  <a:cubicBezTo>
                    <a:pt x="285750" y="74295"/>
                    <a:pt x="285750" y="74295"/>
                    <a:pt x="285750" y="74295"/>
                  </a:cubicBezTo>
                  <a:cubicBezTo>
                    <a:pt x="288608" y="74295"/>
                    <a:pt x="292418" y="74295"/>
                    <a:pt x="295275" y="75248"/>
                  </a:cubicBezTo>
                  <a:cubicBezTo>
                    <a:pt x="295275" y="75248"/>
                    <a:pt x="295275" y="75248"/>
                    <a:pt x="295275" y="75248"/>
                  </a:cubicBezTo>
                  <a:cubicBezTo>
                    <a:pt x="298133" y="75248"/>
                    <a:pt x="301943" y="76200"/>
                    <a:pt x="304800" y="77153"/>
                  </a:cubicBezTo>
                  <a:cubicBezTo>
                    <a:pt x="310515" y="78105"/>
                    <a:pt x="317183" y="80010"/>
                    <a:pt x="322898" y="82868"/>
                  </a:cubicBezTo>
                  <a:cubicBezTo>
                    <a:pt x="322898" y="82868"/>
                    <a:pt x="323850" y="82868"/>
                    <a:pt x="323850" y="83820"/>
                  </a:cubicBezTo>
                  <a:cubicBezTo>
                    <a:pt x="326708" y="84773"/>
                    <a:pt x="328613" y="85725"/>
                    <a:pt x="331470" y="87630"/>
                  </a:cubicBezTo>
                  <a:cubicBezTo>
                    <a:pt x="332423" y="85725"/>
                    <a:pt x="333375" y="86678"/>
                    <a:pt x="334328" y="87630"/>
                  </a:cubicBezTo>
                  <a:cubicBezTo>
                    <a:pt x="336233" y="88583"/>
                    <a:pt x="338138" y="89535"/>
                    <a:pt x="340043" y="91440"/>
                  </a:cubicBezTo>
                  <a:cubicBezTo>
                    <a:pt x="342900" y="93345"/>
                    <a:pt x="345758" y="95250"/>
                    <a:pt x="348615" y="97155"/>
                  </a:cubicBezTo>
                  <a:cubicBezTo>
                    <a:pt x="351473" y="99060"/>
                    <a:pt x="354330" y="101918"/>
                    <a:pt x="356235" y="103823"/>
                  </a:cubicBezTo>
                  <a:cubicBezTo>
                    <a:pt x="358140" y="105728"/>
                    <a:pt x="360045" y="108585"/>
                    <a:pt x="361950" y="110490"/>
                  </a:cubicBezTo>
                  <a:cubicBezTo>
                    <a:pt x="363855" y="112395"/>
                    <a:pt x="365760" y="115253"/>
                    <a:pt x="366713" y="117158"/>
                  </a:cubicBezTo>
                  <a:cubicBezTo>
                    <a:pt x="368618" y="120015"/>
                    <a:pt x="370523" y="122873"/>
                    <a:pt x="372428" y="125730"/>
                  </a:cubicBezTo>
                  <a:cubicBezTo>
                    <a:pt x="372428" y="125730"/>
                    <a:pt x="372428" y="125730"/>
                    <a:pt x="372428" y="125730"/>
                  </a:cubicBezTo>
                  <a:cubicBezTo>
                    <a:pt x="374333" y="128588"/>
                    <a:pt x="375285" y="131445"/>
                    <a:pt x="377190" y="134303"/>
                  </a:cubicBezTo>
                  <a:cubicBezTo>
                    <a:pt x="377190" y="134303"/>
                    <a:pt x="377190" y="134303"/>
                    <a:pt x="377190" y="134303"/>
                  </a:cubicBezTo>
                  <a:cubicBezTo>
                    <a:pt x="378143" y="137160"/>
                    <a:pt x="380048" y="140018"/>
                    <a:pt x="381000" y="142875"/>
                  </a:cubicBezTo>
                  <a:cubicBezTo>
                    <a:pt x="381000" y="142875"/>
                    <a:pt x="381000" y="142875"/>
                    <a:pt x="381000" y="142875"/>
                  </a:cubicBezTo>
                  <a:cubicBezTo>
                    <a:pt x="381953" y="145733"/>
                    <a:pt x="382905" y="148590"/>
                    <a:pt x="383858" y="152400"/>
                  </a:cubicBezTo>
                  <a:cubicBezTo>
                    <a:pt x="385763" y="159068"/>
                    <a:pt x="386715" y="164783"/>
                    <a:pt x="386715" y="171450"/>
                  </a:cubicBezTo>
                  <a:cubicBezTo>
                    <a:pt x="386715" y="171450"/>
                    <a:pt x="386715" y="171450"/>
                    <a:pt x="386715" y="171450"/>
                  </a:cubicBezTo>
                  <a:cubicBezTo>
                    <a:pt x="386715" y="174308"/>
                    <a:pt x="386715" y="178118"/>
                    <a:pt x="386715" y="180975"/>
                  </a:cubicBezTo>
                  <a:cubicBezTo>
                    <a:pt x="386715" y="180975"/>
                    <a:pt x="386715" y="180975"/>
                    <a:pt x="386715" y="180975"/>
                  </a:cubicBezTo>
                  <a:cubicBezTo>
                    <a:pt x="386715" y="183833"/>
                    <a:pt x="386715" y="187643"/>
                    <a:pt x="385763" y="190500"/>
                  </a:cubicBezTo>
                  <a:cubicBezTo>
                    <a:pt x="385763" y="190500"/>
                    <a:pt x="385763" y="190500"/>
                    <a:pt x="385763" y="190500"/>
                  </a:cubicBezTo>
                  <a:cubicBezTo>
                    <a:pt x="384810" y="195263"/>
                    <a:pt x="384810" y="199073"/>
                    <a:pt x="382905" y="203835"/>
                  </a:cubicBezTo>
                  <a:cubicBezTo>
                    <a:pt x="382905" y="203835"/>
                    <a:pt x="382905" y="204788"/>
                    <a:pt x="382905" y="204788"/>
                  </a:cubicBezTo>
                  <a:cubicBezTo>
                    <a:pt x="381953" y="209550"/>
                    <a:pt x="380048" y="213360"/>
                    <a:pt x="378143" y="218123"/>
                  </a:cubicBezTo>
                  <a:cubicBezTo>
                    <a:pt x="373380" y="229553"/>
                    <a:pt x="365760" y="240983"/>
                    <a:pt x="357188" y="250508"/>
                  </a:cubicBezTo>
                  <a:cubicBezTo>
                    <a:pt x="357188" y="250508"/>
                    <a:pt x="356235" y="251460"/>
                    <a:pt x="356235" y="251460"/>
                  </a:cubicBezTo>
                  <a:lnTo>
                    <a:pt x="281940" y="325755"/>
                  </a:lnTo>
                  <a:lnTo>
                    <a:pt x="255270" y="352425"/>
                  </a:lnTo>
                  <a:lnTo>
                    <a:pt x="247650" y="360045"/>
                  </a:lnTo>
                  <a:cubicBezTo>
                    <a:pt x="244793" y="362903"/>
                    <a:pt x="240983" y="365760"/>
                    <a:pt x="237173" y="368618"/>
                  </a:cubicBezTo>
                  <a:cubicBezTo>
                    <a:pt x="236220" y="368618"/>
                    <a:pt x="236220" y="369570"/>
                    <a:pt x="235268" y="369570"/>
                  </a:cubicBezTo>
                  <a:cubicBezTo>
                    <a:pt x="231458" y="372428"/>
                    <a:pt x="228600" y="374333"/>
                    <a:pt x="224790" y="376238"/>
                  </a:cubicBezTo>
                  <a:cubicBezTo>
                    <a:pt x="224790" y="376238"/>
                    <a:pt x="224790" y="376238"/>
                    <a:pt x="224790" y="376238"/>
                  </a:cubicBezTo>
                  <a:cubicBezTo>
                    <a:pt x="216218" y="381000"/>
                    <a:pt x="207645" y="384810"/>
                    <a:pt x="199073" y="386715"/>
                  </a:cubicBezTo>
                  <a:cubicBezTo>
                    <a:pt x="195263" y="387668"/>
                    <a:pt x="191453" y="388620"/>
                    <a:pt x="186690" y="388620"/>
                  </a:cubicBezTo>
                  <a:cubicBezTo>
                    <a:pt x="186690" y="388620"/>
                    <a:pt x="185738" y="388620"/>
                    <a:pt x="185738" y="388620"/>
                  </a:cubicBezTo>
                  <a:cubicBezTo>
                    <a:pt x="181928" y="390525"/>
                    <a:pt x="178118" y="390525"/>
                    <a:pt x="174308" y="390525"/>
                  </a:cubicBezTo>
                  <a:cubicBezTo>
                    <a:pt x="170498" y="390525"/>
                    <a:pt x="165735" y="390525"/>
                    <a:pt x="161925" y="389573"/>
                  </a:cubicBezTo>
                  <a:cubicBezTo>
                    <a:pt x="161925" y="389573"/>
                    <a:pt x="161925" y="389573"/>
                    <a:pt x="161925" y="389573"/>
                  </a:cubicBezTo>
                  <a:cubicBezTo>
                    <a:pt x="158115" y="388620"/>
                    <a:pt x="153353" y="388620"/>
                    <a:pt x="149543" y="387668"/>
                  </a:cubicBezTo>
                  <a:cubicBezTo>
                    <a:pt x="149543" y="387668"/>
                    <a:pt x="148590" y="387668"/>
                    <a:pt x="148590" y="387668"/>
                  </a:cubicBezTo>
                  <a:cubicBezTo>
                    <a:pt x="136208" y="384810"/>
                    <a:pt x="123825" y="379095"/>
                    <a:pt x="113348" y="371475"/>
                  </a:cubicBezTo>
                  <a:cubicBezTo>
                    <a:pt x="111443" y="369570"/>
                    <a:pt x="108585" y="368618"/>
                    <a:pt x="106680" y="366713"/>
                  </a:cubicBezTo>
                  <a:cubicBezTo>
                    <a:pt x="104775" y="364808"/>
                    <a:pt x="101918" y="362903"/>
                    <a:pt x="100013" y="360998"/>
                  </a:cubicBezTo>
                  <a:cubicBezTo>
                    <a:pt x="95250" y="356235"/>
                    <a:pt x="90488" y="350520"/>
                    <a:pt x="86678" y="344805"/>
                  </a:cubicBezTo>
                  <a:cubicBezTo>
                    <a:pt x="84773" y="340995"/>
                    <a:pt x="81915" y="338138"/>
                    <a:pt x="80963" y="334328"/>
                  </a:cubicBezTo>
                  <a:cubicBezTo>
                    <a:pt x="80963" y="333375"/>
                    <a:pt x="80010" y="332423"/>
                    <a:pt x="80010" y="331470"/>
                  </a:cubicBezTo>
                  <a:cubicBezTo>
                    <a:pt x="79058" y="328613"/>
                    <a:pt x="77153" y="325755"/>
                    <a:pt x="76200" y="322898"/>
                  </a:cubicBezTo>
                  <a:cubicBezTo>
                    <a:pt x="76200" y="321945"/>
                    <a:pt x="75248" y="320993"/>
                    <a:pt x="75248" y="320040"/>
                  </a:cubicBezTo>
                  <a:cubicBezTo>
                    <a:pt x="74295" y="317183"/>
                    <a:pt x="73343" y="314325"/>
                    <a:pt x="72390" y="311468"/>
                  </a:cubicBezTo>
                  <a:cubicBezTo>
                    <a:pt x="72390" y="310515"/>
                    <a:pt x="72390" y="309563"/>
                    <a:pt x="71438" y="308610"/>
                  </a:cubicBezTo>
                  <a:cubicBezTo>
                    <a:pt x="70485" y="304800"/>
                    <a:pt x="69533" y="300990"/>
                    <a:pt x="69533" y="297180"/>
                  </a:cubicBezTo>
                  <a:cubicBezTo>
                    <a:pt x="68580" y="284798"/>
                    <a:pt x="69533" y="271463"/>
                    <a:pt x="73343" y="259080"/>
                  </a:cubicBezTo>
                  <a:cubicBezTo>
                    <a:pt x="75248" y="251460"/>
                    <a:pt x="79058" y="242888"/>
                    <a:pt x="82868" y="235268"/>
                  </a:cubicBezTo>
                  <a:cubicBezTo>
                    <a:pt x="82868" y="235268"/>
                    <a:pt x="82868" y="235268"/>
                    <a:pt x="82868" y="235268"/>
                  </a:cubicBezTo>
                  <a:cubicBezTo>
                    <a:pt x="84773" y="231458"/>
                    <a:pt x="87630" y="227648"/>
                    <a:pt x="89535" y="224790"/>
                  </a:cubicBezTo>
                  <a:cubicBezTo>
                    <a:pt x="89535" y="223838"/>
                    <a:pt x="90488" y="223838"/>
                    <a:pt x="90488" y="222885"/>
                  </a:cubicBezTo>
                  <a:cubicBezTo>
                    <a:pt x="93345" y="219075"/>
                    <a:pt x="96203" y="216218"/>
                    <a:pt x="99060" y="212408"/>
                  </a:cubicBezTo>
                  <a:lnTo>
                    <a:pt x="106680" y="204788"/>
                  </a:lnTo>
                  <a:lnTo>
                    <a:pt x="146685" y="164783"/>
                  </a:lnTo>
                  <a:lnTo>
                    <a:pt x="173355" y="138113"/>
                  </a:lnTo>
                  <a:lnTo>
                    <a:pt x="207645" y="1038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5" name="Google Shape;315;p42"/>
          <p:cNvSpPr txBox="1"/>
          <p:nvPr/>
        </p:nvSpPr>
        <p:spPr>
          <a:xfrm>
            <a:off x="1829475" y="474975"/>
            <a:ext cx="56472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16" name="Google Shape;316;p42"/>
          <p:cNvSpPr txBox="1"/>
          <p:nvPr/>
        </p:nvSpPr>
        <p:spPr>
          <a:xfrm>
            <a:off x="581350" y="474975"/>
            <a:ext cx="4953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4. </a:t>
            </a:r>
            <a:r>
              <a:rPr b="1" lang="en" sz="22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The sequence</a:t>
            </a:r>
            <a:endParaRPr b="1" sz="220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231F20"/>
              </a:buClr>
              <a:buSzPts val="2200"/>
              <a:buFont typeface="DM Sans"/>
              <a:buChar char="●"/>
            </a:pPr>
            <a:r>
              <a:rPr lang="en" sz="22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During this step, the individual taps on specific points on the body while repeating the short description while tapping points i.e.”</a:t>
            </a:r>
            <a:endParaRPr sz="90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“My stress” or “Inadequacy” or “My Pain”</a:t>
            </a:r>
            <a:endParaRPr sz="220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235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17" name="Google Shape;31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4650" y="636625"/>
            <a:ext cx="3025750" cy="35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3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3" name="Google Shape;323;p43"/>
          <p:cNvSpPr/>
          <p:nvPr/>
        </p:nvSpPr>
        <p:spPr>
          <a:xfrm>
            <a:off x="5534653" y="1275332"/>
            <a:ext cx="301594" cy="263875"/>
          </a:xfrm>
          <a:custGeom>
            <a:rect b="b" l="l" r="r" t="t"/>
            <a:pathLst>
              <a:path extrusionOk="0" h="399811" w="456961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4" name="Google Shape;324;p43"/>
          <p:cNvGrpSpPr/>
          <p:nvPr/>
        </p:nvGrpSpPr>
        <p:grpSpPr>
          <a:xfrm>
            <a:off x="7241629" y="3191345"/>
            <a:ext cx="301203" cy="301203"/>
            <a:chOff x="3293633" y="3741845"/>
            <a:chExt cx="457200" cy="457200"/>
          </a:xfrm>
        </p:grpSpPr>
        <p:sp>
          <p:nvSpPr>
            <p:cNvPr id="325" name="Google Shape;325;p43"/>
            <p:cNvSpPr/>
            <p:nvPr/>
          </p:nvSpPr>
          <p:spPr>
            <a:xfrm>
              <a:off x="3382215" y="3834237"/>
              <a:ext cx="278368" cy="279320"/>
            </a:xfrm>
            <a:custGeom>
              <a:rect b="b" l="l" r="r" t="t"/>
              <a:pathLst>
                <a:path extrusionOk="0" h="279320" w="278368">
                  <a:moveTo>
                    <a:pt x="0" y="193358"/>
                  </a:moveTo>
                  <a:cubicBezTo>
                    <a:pt x="0" y="216218"/>
                    <a:pt x="8572" y="238125"/>
                    <a:pt x="24765" y="254318"/>
                  </a:cubicBezTo>
                  <a:cubicBezTo>
                    <a:pt x="58102" y="287655"/>
                    <a:pt x="112395" y="287655"/>
                    <a:pt x="145733" y="254318"/>
                  </a:cubicBezTo>
                  <a:lnTo>
                    <a:pt x="253365" y="145733"/>
                  </a:lnTo>
                  <a:cubicBezTo>
                    <a:pt x="286703" y="112395"/>
                    <a:pt x="286703" y="58103"/>
                    <a:pt x="253365" y="24765"/>
                  </a:cubicBezTo>
                  <a:cubicBezTo>
                    <a:pt x="236220" y="7620"/>
                    <a:pt x="214312" y="0"/>
                    <a:pt x="192405" y="0"/>
                  </a:cubicBezTo>
                  <a:cubicBezTo>
                    <a:pt x="170498" y="0"/>
                    <a:pt x="148590" y="8573"/>
                    <a:pt x="131445" y="24765"/>
                  </a:cubicBezTo>
                  <a:lnTo>
                    <a:pt x="24765" y="132398"/>
                  </a:lnTo>
                  <a:cubicBezTo>
                    <a:pt x="8572" y="148590"/>
                    <a:pt x="0" y="170498"/>
                    <a:pt x="0" y="193358"/>
                  </a:cubicBezTo>
                  <a:close/>
                  <a:moveTo>
                    <a:pt x="125730" y="88583"/>
                  </a:moveTo>
                  <a:cubicBezTo>
                    <a:pt x="139065" y="88583"/>
                    <a:pt x="149543" y="99060"/>
                    <a:pt x="149543" y="112395"/>
                  </a:cubicBezTo>
                  <a:cubicBezTo>
                    <a:pt x="149543" y="125730"/>
                    <a:pt x="139065" y="136208"/>
                    <a:pt x="125730" y="136208"/>
                  </a:cubicBezTo>
                  <a:cubicBezTo>
                    <a:pt x="112395" y="136208"/>
                    <a:pt x="101918" y="125730"/>
                    <a:pt x="101918" y="112395"/>
                  </a:cubicBezTo>
                  <a:cubicBezTo>
                    <a:pt x="101918" y="99060"/>
                    <a:pt x="112395" y="88583"/>
                    <a:pt x="125730" y="88583"/>
                  </a:cubicBezTo>
                  <a:close/>
                  <a:moveTo>
                    <a:pt x="92393" y="164783"/>
                  </a:moveTo>
                  <a:cubicBezTo>
                    <a:pt x="113348" y="164783"/>
                    <a:pt x="130493" y="181928"/>
                    <a:pt x="130493" y="202883"/>
                  </a:cubicBezTo>
                  <a:cubicBezTo>
                    <a:pt x="130493" y="223838"/>
                    <a:pt x="113348" y="240983"/>
                    <a:pt x="92393" y="240983"/>
                  </a:cubicBezTo>
                  <a:cubicBezTo>
                    <a:pt x="71437" y="240983"/>
                    <a:pt x="54293" y="223838"/>
                    <a:pt x="54293" y="202883"/>
                  </a:cubicBezTo>
                  <a:cubicBezTo>
                    <a:pt x="54293" y="181928"/>
                    <a:pt x="71437" y="164783"/>
                    <a:pt x="92393" y="1647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43"/>
            <p:cNvSpPr/>
            <p:nvPr/>
          </p:nvSpPr>
          <p:spPr>
            <a:xfrm>
              <a:off x="3293633" y="3741845"/>
              <a:ext cx="457200" cy="457200"/>
            </a:xfrm>
            <a:custGeom>
              <a:rect b="b" l="l" r="r" t="t"/>
              <a:pathLst>
                <a:path extrusionOk="0" h="457200" w="457200">
                  <a:moveTo>
                    <a:pt x="438150" y="152400"/>
                  </a:moveTo>
                  <a:lnTo>
                    <a:pt x="412433" y="152400"/>
                  </a:lnTo>
                  <a:cubicBezTo>
                    <a:pt x="411480" y="147638"/>
                    <a:pt x="410528" y="142875"/>
                    <a:pt x="408623" y="138113"/>
                  </a:cubicBezTo>
                  <a:cubicBezTo>
                    <a:pt x="408623" y="137160"/>
                    <a:pt x="407670" y="136208"/>
                    <a:pt x="407670" y="135255"/>
                  </a:cubicBezTo>
                  <a:cubicBezTo>
                    <a:pt x="406718" y="131445"/>
                    <a:pt x="404813" y="127635"/>
                    <a:pt x="403860" y="123825"/>
                  </a:cubicBezTo>
                  <a:cubicBezTo>
                    <a:pt x="403860" y="122873"/>
                    <a:pt x="402908" y="121920"/>
                    <a:pt x="402908" y="120968"/>
                  </a:cubicBezTo>
                  <a:cubicBezTo>
                    <a:pt x="401003" y="117158"/>
                    <a:pt x="399098" y="113348"/>
                    <a:pt x="397193" y="109538"/>
                  </a:cubicBezTo>
                  <a:cubicBezTo>
                    <a:pt x="397193" y="109538"/>
                    <a:pt x="396240" y="108585"/>
                    <a:pt x="396240" y="108585"/>
                  </a:cubicBezTo>
                  <a:cubicBezTo>
                    <a:pt x="393383" y="104775"/>
                    <a:pt x="390525" y="100013"/>
                    <a:pt x="387668" y="96203"/>
                  </a:cubicBezTo>
                  <a:lnTo>
                    <a:pt x="403860" y="80010"/>
                  </a:lnTo>
                  <a:cubicBezTo>
                    <a:pt x="411480" y="72390"/>
                    <a:pt x="411480" y="60960"/>
                    <a:pt x="403860" y="53340"/>
                  </a:cubicBezTo>
                  <a:cubicBezTo>
                    <a:pt x="396240" y="45720"/>
                    <a:pt x="384810" y="45720"/>
                    <a:pt x="377190" y="53340"/>
                  </a:cubicBezTo>
                  <a:lnTo>
                    <a:pt x="360045" y="70485"/>
                  </a:lnTo>
                  <a:cubicBezTo>
                    <a:pt x="342900" y="58103"/>
                    <a:pt x="324803" y="50483"/>
                    <a:pt x="304800" y="46673"/>
                  </a:cubicBezTo>
                  <a:cubicBezTo>
                    <a:pt x="304800" y="46673"/>
                    <a:pt x="304800" y="46673"/>
                    <a:pt x="304800" y="46673"/>
                  </a:cubicBez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ubicBezTo>
                    <a:pt x="275273" y="0"/>
                    <a:pt x="266700" y="8573"/>
                    <a:pt x="266700" y="19050"/>
                  </a:cubicBezTo>
                  <a:lnTo>
                    <a:pt x="266700" y="45720"/>
                  </a:lnTo>
                  <a:cubicBezTo>
                    <a:pt x="266700" y="45720"/>
                    <a:pt x="266700" y="45720"/>
                    <a:pt x="266700" y="45720"/>
                  </a:cubicBezTo>
                  <a:cubicBezTo>
                    <a:pt x="259080" y="46673"/>
                    <a:pt x="250508" y="48578"/>
                    <a:pt x="242888" y="50483"/>
                  </a:cubicBezTo>
                  <a:cubicBezTo>
                    <a:pt x="242888" y="50483"/>
                    <a:pt x="242888" y="50483"/>
                    <a:pt x="242888" y="50483"/>
                  </a:cubicBezTo>
                  <a:cubicBezTo>
                    <a:pt x="239078" y="51435"/>
                    <a:pt x="235268" y="53340"/>
                    <a:pt x="231458" y="54293"/>
                  </a:cubicBezTo>
                  <a:cubicBezTo>
                    <a:pt x="227648" y="56198"/>
                    <a:pt x="223838" y="57150"/>
                    <a:pt x="220028" y="60008"/>
                  </a:cubicBezTo>
                  <a:lnTo>
                    <a:pt x="194310" y="34290"/>
                  </a:lnTo>
                  <a:cubicBezTo>
                    <a:pt x="186690" y="26670"/>
                    <a:pt x="175260" y="26670"/>
                    <a:pt x="167640" y="34290"/>
                  </a:cubicBezTo>
                  <a:cubicBezTo>
                    <a:pt x="160020" y="41910"/>
                    <a:pt x="160020" y="53340"/>
                    <a:pt x="167640" y="60960"/>
                  </a:cubicBezTo>
                  <a:lnTo>
                    <a:pt x="188595" y="81915"/>
                  </a:lnTo>
                  <a:cubicBezTo>
                    <a:pt x="188595" y="81915"/>
                    <a:pt x="187643" y="82868"/>
                    <a:pt x="187643" y="82868"/>
                  </a:cubicBezTo>
                  <a:lnTo>
                    <a:pt x="154305" y="116205"/>
                  </a:lnTo>
                  <a:lnTo>
                    <a:pt x="119063" y="80963"/>
                  </a:lnTo>
                  <a:cubicBezTo>
                    <a:pt x="111443" y="73343"/>
                    <a:pt x="100013" y="73343"/>
                    <a:pt x="92393" y="80963"/>
                  </a:cubicBezTo>
                  <a:cubicBezTo>
                    <a:pt x="84773" y="88583"/>
                    <a:pt x="84773" y="100013"/>
                    <a:pt x="92393" y="107633"/>
                  </a:cubicBezTo>
                  <a:lnTo>
                    <a:pt x="127635" y="142875"/>
                  </a:lnTo>
                  <a:lnTo>
                    <a:pt x="87630" y="182880"/>
                  </a:lnTo>
                  <a:lnTo>
                    <a:pt x="61913" y="157163"/>
                  </a:lnTo>
                  <a:cubicBezTo>
                    <a:pt x="54293" y="149543"/>
                    <a:pt x="42863" y="149543"/>
                    <a:pt x="35243" y="157163"/>
                  </a:cubicBezTo>
                  <a:cubicBezTo>
                    <a:pt x="27623" y="164783"/>
                    <a:pt x="27623" y="176213"/>
                    <a:pt x="35243" y="183833"/>
                  </a:cubicBezTo>
                  <a:lnTo>
                    <a:pt x="62865" y="211455"/>
                  </a:lnTo>
                  <a:cubicBezTo>
                    <a:pt x="62865" y="211455"/>
                    <a:pt x="62865" y="211455"/>
                    <a:pt x="62865" y="211455"/>
                  </a:cubicBezTo>
                  <a:cubicBezTo>
                    <a:pt x="54293" y="224790"/>
                    <a:pt x="47625" y="240030"/>
                    <a:pt x="44768" y="255270"/>
                  </a:cubicBezTo>
                  <a:cubicBezTo>
                    <a:pt x="44768" y="255270"/>
                    <a:pt x="44768" y="255270"/>
                    <a:pt x="44768" y="255270"/>
                  </a:cubicBezTo>
                  <a:lnTo>
                    <a:pt x="19050" y="255270"/>
                  </a:lnTo>
                  <a:cubicBezTo>
                    <a:pt x="8573" y="255270"/>
                    <a:pt x="0" y="263843"/>
                    <a:pt x="0" y="274320"/>
                  </a:cubicBezTo>
                  <a:cubicBezTo>
                    <a:pt x="0" y="284798"/>
                    <a:pt x="8573" y="293370"/>
                    <a:pt x="19050" y="293370"/>
                  </a:cubicBezTo>
                  <a:lnTo>
                    <a:pt x="40958" y="293370"/>
                  </a:lnTo>
                  <a:cubicBezTo>
                    <a:pt x="40958" y="293370"/>
                    <a:pt x="40958" y="293370"/>
                    <a:pt x="40958" y="293370"/>
                  </a:cubicBezTo>
                  <a:cubicBezTo>
                    <a:pt x="40958" y="296228"/>
                    <a:pt x="41910" y="299085"/>
                    <a:pt x="41910" y="300990"/>
                  </a:cubicBezTo>
                  <a:cubicBezTo>
                    <a:pt x="41910" y="301943"/>
                    <a:pt x="41910" y="302895"/>
                    <a:pt x="41910" y="302895"/>
                  </a:cubicBezTo>
                  <a:cubicBezTo>
                    <a:pt x="42863" y="311468"/>
                    <a:pt x="45720" y="320040"/>
                    <a:pt x="48578" y="327660"/>
                  </a:cubicBezTo>
                  <a:cubicBezTo>
                    <a:pt x="48578" y="327660"/>
                    <a:pt x="48578" y="328613"/>
                    <a:pt x="48578" y="328613"/>
                  </a:cubicBezTo>
                  <a:cubicBezTo>
                    <a:pt x="52388" y="340043"/>
                    <a:pt x="58103" y="351473"/>
                    <a:pt x="65723" y="360998"/>
                  </a:cubicBezTo>
                  <a:lnTo>
                    <a:pt x="52388" y="374333"/>
                  </a:lnTo>
                  <a:cubicBezTo>
                    <a:pt x="44768" y="381953"/>
                    <a:pt x="44768" y="393383"/>
                    <a:pt x="52388" y="401003"/>
                  </a:cubicBezTo>
                  <a:cubicBezTo>
                    <a:pt x="57150" y="407670"/>
                    <a:pt x="61913" y="409575"/>
                    <a:pt x="66675" y="409575"/>
                  </a:cubicBezTo>
                  <a:cubicBezTo>
                    <a:pt x="71438" y="409575"/>
                    <a:pt x="76200" y="407670"/>
                    <a:pt x="80010" y="403860"/>
                  </a:cubicBezTo>
                  <a:lnTo>
                    <a:pt x="92393" y="391478"/>
                  </a:lnTo>
                  <a:cubicBezTo>
                    <a:pt x="97155" y="395288"/>
                    <a:pt x="101918" y="398145"/>
                    <a:pt x="107633" y="401955"/>
                  </a:cubicBezTo>
                  <a:cubicBezTo>
                    <a:pt x="107633" y="401955"/>
                    <a:pt x="108585" y="401955"/>
                    <a:pt x="108585" y="402908"/>
                  </a:cubicBezTo>
                  <a:cubicBezTo>
                    <a:pt x="110490" y="403860"/>
                    <a:pt x="113348" y="405765"/>
                    <a:pt x="115253" y="406718"/>
                  </a:cubicBezTo>
                  <a:cubicBezTo>
                    <a:pt x="116205" y="407670"/>
                    <a:pt x="117158" y="407670"/>
                    <a:pt x="118110" y="408623"/>
                  </a:cubicBezTo>
                  <a:cubicBezTo>
                    <a:pt x="120015" y="409575"/>
                    <a:pt x="122873" y="410528"/>
                    <a:pt x="124778" y="411480"/>
                  </a:cubicBezTo>
                  <a:cubicBezTo>
                    <a:pt x="127635" y="412433"/>
                    <a:pt x="130493" y="413385"/>
                    <a:pt x="133350" y="414338"/>
                  </a:cubicBezTo>
                  <a:cubicBezTo>
                    <a:pt x="135255" y="415290"/>
                    <a:pt x="136208" y="415290"/>
                    <a:pt x="138113" y="415290"/>
                  </a:cubicBezTo>
                  <a:cubicBezTo>
                    <a:pt x="140018" y="416243"/>
                    <a:pt x="142875" y="416243"/>
                    <a:pt x="144780" y="417195"/>
                  </a:cubicBezTo>
                  <a:cubicBezTo>
                    <a:pt x="146685" y="417195"/>
                    <a:pt x="147638" y="418148"/>
                    <a:pt x="149543" y="418148"/>
                  </a:cubicBezTo>
                  <a:cubicBezTo>
                    <a:pt x="152400" y="419100"/>
                    <a:pt x="155258" y="419100"/>
                    <a:pt x="158115" y="419100"/>
                  </a:cubicBezTo>
                  <a:cubicBezTo>
                    <a:pt x="159068" y="419100"/>
                    <a:pt x="160020" y="419100"/>
                    <a:pt x="160973" y="419100"/>
                  </a:cubicBezTo>
                  <a:cubicBezTo>
                    <a:pt x="160973" y="419100"/>
                    <a:pt x="160973" y="419100"/>
                    <a:pt x="160973" y="419100"/>
                  </a:cubicBezTo>
                  <a:lnTo>
                    <a:pt x="160973" y="438150"/>
                  </a:lnTo>
                  <a:cubicBezTo>
                    <a:pt x="160973" y="448628"/>
                    <a:pt x="169545" y="457200"/>
                    <a:pt x="180023" y="457200"/>
                  </a:cubicBezTo>
                  <a:cubicBezTo>
                    <a:pt x="190500" y="457200"/>
                    <a:pt x="199073" y="448628"/>
                    <a:pt x="199073" y="438150"/>
                  </a:cubicBezTo>
                  <a:lnTo>
                    <a:pt x="199073" y="416243"/>
                  </a:lnTo>
                  <a:cubicBezTo>
                    <a:pt x="199073" y="416243"/>
                    <a:pt x="199073" y="416243"/>
                    <a:pt x="199073" y="416243"/>
                  </a:cubicBezTo>
                  <a:cubicBezTo>
                    <a:pt x="215265" y="413385"/>
                    <a:pt x="231458" y="406718"/>
                    <a:pt x="245745" y="397193"/>
                  </a:cubicBezTo>
                  <a:lnTo>
                    <a:pt x="271463" y="422910"/>
                  </a:lnTo>
                  <a:cubicBezTo>
                    <a:pt x="276225" y="426720"/>
                    <a:pt x="280988" y="428625"/>
                    <a:pt x="285750" y="428625"/>
                  </a:cubicBezTo>
                  <a:cubicBezTo>
                    <a:pt x="290513" y="428625"/>
                    <a:pt x="295275" y="426720"/>
                    <a:pt x="299085" y="422910"/>
                  </a:cubicBezTo>
                  <a:cubicBezTo>
                    <a:pt x="306705" y="415290"/>
                    <a:pt x="306705" y="403860"/>
                    <a:pt x="299085" y="396240"/>
                  </a:cubicBezTo>
                  <a:lnTo>
                    <a:pt x="275273" y="372428"/>
                  </a:lnTo>
                  <a:lnTo>
                    <a:pt x="315278" y="332423"/>
                  </a:lnTo>
                  <a:lnTo>
                    <a:pt x="348615" y="365760"/>
                  </a:lnTo>
                  <a:cubicBezTo>
                    <a:pt x="352425" y="369570"/>
                    <a:pt x="357188" y="371475"/>
                    <a:pt x="361950" y="371475"/>
                  </a:cubicBezTo>
                  <a:cubicBezTo>
                    <a:pt x="366713" y="371475"/>
                    <a:pt x="371475" y="369570"/>
                    <a:pt x="375285" y="365760"/>
                  </a:cubicBezTo>
                  <a:cubicBezTo>
                    <a:pt x="382905" y="358140"/>
                    <a:pt x="382905" y="346710"/>
                    <a:pt x="375285" y="339090"/>
                  </a:cubicBezTo>
                  <a:lnTo>
                    <a:pt x="341948" y="305753"/>
                  </a:lnTo>
                  <a:lnTo>
                    <a:pt x="375285" y="272415"/>
                  </a:lnTo>
                  <a:cubicBezTo>
                    <a:pt x="375285" y="272415"/>
                    <a:pt x="376238" y="271463"/>
                    <a:pt x="376238" y="271463"/>
                  </a:cubicBezTo>
                  <a:lnTo>
                    <a:pt x="395288" y="290513"/>
                  </a:lnTo>
                  <a:cubicBezTo>
                    <a:pt x="400050" y="293370"/>
                    <a:pt x="404813" y="295275"/>
                    <a:pt x="409575" y="295275"/>
                  </a:cubicBezTo>
                  <a:cubicBezTo>
                    <a:pt x="414338" y="295275"/>
                    <a:pt x="419100" y="293370"/>
                    <a:pt x="422910" y="289560"/>
                  </a:cubicBezTo>
                  <a:cubicBezTo>
                    <a:pt x="430530" y="281940"/>
                    <a:pt x="430530" y="270510"/>
                    <a:pt x="422910" y="262890"/>
                  </a:cubicBezTo>
                  <a:lnTo>
                    <a:pt x="400050" y="240030"/>
                  </a:lnTo>
                  <a:cubicBezTo>
                    <a:pt x="405765" y="228600"/>
                    <a:pt x="410528" y="216218"/>
                    <a:pt x="412433" y="203835"/>
                  </a:cubicBezTo>
                  <a:cubicBezTo>
                    <a:pt x="412433" y="203835"/>
                    <a:pt x="412433" y="203835"/>
                    <a:pt x="412433" y="203835"/>
                  </a:cubicBezTo>
                  <a:cubicBezTo>
                    <a:pt x="413385" y="200025"/>
                    <a:pt x="413385" y="195263"/>
                    <a:pt x="414338" y="191453"/>
                  </a:cubicBezTo>
                  <a:cubicBezTo>
                    <a:pt x="414338" y="191453"/>
                    <a:pt x="414338" y="191453"/>
                    <a:pt x="414338" y="191453"/>
                  </a:cubicBezTo>
                  <a:lnTo>
                    <a:pt x="438150" y="191453"/>
                  </a:lnTo>
                  <a:cubicBezTo>
                    <a:pt x="438150" y="191453"/>
                    <a:pt x="438150" y="191453"/>
                    <a:pt x="438150" y="191453"/>
                  </a:cubicBezTo>
                  <a:cubicBezTo>
                    <a:pt x="448628" y="191453"/>
                    <a:pt x="457200" y="182880"/>
                    <a:pt x="457200" y="172403"/>
                  </a:cubicBezTo>
                  <a:cubicBezTo>
                    <a:pt x="457200" y="160973"/>
                    <a:pt x="448628" y="152400"/>
                    <a:pt x="438150" y="152400"/>
                  </a:cubicBezTo>
                  <a:close/>
                  <a:moveTo>
                    <a:pt x="207645" y="103823"/>
                  </a:moveTo>
                  <a:cubicBezTo>
                    <a:pt x="207645" y="103823"/>
                    <a:pt x="208598" y="102870"/>
                    <a:pt x="208598" y="102870"/>
                  </a:cubicBezTo>
                  <a:cubicBezTo>
                    <a:pt x="218123" y="93345"/>
                    <a:pt x="229553" y="86678"/>
                    <a:pt x="240983" y="81915"/>
                  </a:cubicBezTo>
                  <a:cubicBezTo>
                    <a:pt x="240983" y="81915"/>
                    <a:pt x="240983" y="81915"/>
                    <a:pt x="240983" y="81915"/>
                  </a:cubicBezTo>
                  <a:cubicBezTo>
                    <a:pt x="249555" y="78105"/>
                    <a:pt x="258128" y="76200"/>
                    <a:pt x="266700" y="75248"/>
                  </a:cubicBezTo>
                  <a:cubicBezTo>
                    <a:pt x="269558" y="75248"/>
                    <a:pt x="273368" y="74295"/>
                    <a:pt x="276225" y="74295"/>
                  </a:cubicBezTo>
                  <a:cubicBezTo>
                    <a:pt x="276225" y="74295"/>
                    <a:pt x="276225" y="74295"/>
                    <a:pt x="276225" y="74295"/>
                  </a:cubicBezTo>
                  <a:cubicBezTo>
                    <a:pt x="279083" y="74295"/>
                    <a:pt x="282893" y="74295"/>
                    <a:pt x="285750" y="74295"/>
                  </a:cubicBezTo>
                  <a:cubicBezTo>
                    <a:pt x="285750" y="74295"/>
                    <a:pt x="285750" y="74295"/>
                    <a:pt x="285750" y="74295"/>
                  </a:cubicBezTo>
                  <a:cubicBezTo>
                    <a:pt x="288608" y="74295"/>
                    <a:pt x="292418" y="74295"/>
                    <a:pt x="295275" y="75248"/>
                  </a:cubicBezTo>
                  <a:cubicBezTo>
                    <a:pt x="295275" y="75248"/>
                    <a:pt x="295275" y="75248"/>
                    <a:pt x="295275" y="75248"/>
                  </a:cubicBezTo>
                  <a:cubicBezTo>
                    <a:pt x="298133" y="75248"/>
                    <a:pt x="301943" y="76200"/>
                    <a:pt x="304800" y="77153"/>
                  </a:cubicBezTo>
                  <a:cubicBezTo>
                    <a:pt x="310515" y="78105"/>
                    <a:pt x="317183" y="80010"/>
                    <a:pt x="322898" y="82868"/>
                  </a:cubicBezTo>
                  <a:cubicBezTo>
                    <a:pt x="322898" y="82868"/>
                    <a:pt x="323850" y="82868"/>
                    <a:pt x="323850" y="83820"/>
                  </a:cubicBezTo>
                  <a:cubicBezTo>
                    <a:pt x="326708" y="84773"/>
                    <a:pt x="328613" y="85725"/>
                    <a:pt x="331470" y="87630"/>
                  </a:cubicBezTo>
                  <a:cubicBezTo>
                    <a:pt x="332423" y="85725"/>
                    <a:pt x="333375" y="86678"/>
                    <a:pt x="334328" y="87630"/>
                  </a:cubicBezTo>
                  <a:cubicBezTo>
                    <a:pt x="336233" y="88583"/>
                    <a:pt x="338138" y="89535"/>
                    <a:pt x="340043" y="91440"/>
                  </a:cubicBezTo>
                  <a:cubicBezTo>
                    <a:pt x="342900" y="93345"/>
                    <a:pt x="345758" y="95250"/>
                    <a:pt x="348615" y="97155"/>
                  </a:cubicBezTo>
                  <a:cubicBezTo>
                    <a:pt x="351473" y="99060"/>
                    <a:pt x="354330" y="101918"/>
                    <a:pt x="356235" y="103823"/>
                  </a:cubicBezTo>
                  <a:cubicBezTo>
                    <a:pt x="358140" y="105728"/>
                    <a:pt x="360045" y="108585"/>
                    <a:pt x="361950" y="110490"/>
                  </a:cubicBezTo>
                  <a:cubicBezTo>
                    <a:pt x="363855" y="112395"/>
                    <a:pt x="365760" y="115253"/>
                    <a:pt x="366713" y="117158"/>
                  </a:cubicBezTo>
                  <a:cubicBezTo>
                    <a:pt x="368618" y="120015"/>
                    <a:pt x="370523" y="122873"/>
                    <a:pt x="372428" y="125730"/>
                  </a:cubicBezTo>
                  <a:cubicBezTo>
                    <a:pt x="372428" y="125730"/>
                    <a:pt x="372428" y="125730"/>
                    <a:pt x="372428" y="125730"/>
                  </a:cubicBezTo>
                  <a:cubicBezTo>
                    <a:pt x="374333" y="128588"/>
                    <a:pt x="375285" y="131445"/>
                    <a:pt x="377190" y="134303"/>
                  </a:cubicBezTo>
                  <a:cubicBezTo>
                    <a:pt x="377190" y="134303"/>
                    <a:pt x="377190" y="134303"/>
                    <a:pt x="377190" y="134303"/>
                  </a:cubicBezTo>
                  <a:cubicBezTo>
                    <a:pt x="378143" y="137160"/>
                    <a:pt x="380048" y="140018"/>
                    <a:pt x="381000" y="142875"/>
                  </a:cubicBezTo>
                  <a:cubicBezTo>
                    <a:pt x="381000" y="142875"/>
                    <a:pt x="381000" y="142875"/>
                    <a:pt x="381000" y="142875"/>
                  </a:cubicBezTo>
                  <a:cubicBezTo>
                    <a:pt x="381953" y="145733"/>
                    <a:pt x="382905" y="148590"/>
                    <a:pt x="383858" y="152400"/>
                  </a:cubicBezTo>
                  <a:cubicBezTo>
                    <a:pt x="385763" y="159068"/>
                    <a:pt x="386715" y="164783"/>
                    <a:pt x="386715" y="171450"/>
                  </a:cubicBezTo>
                  <a:cubicBezTo>
                    <a:pt x="386715" y="171450"/>
                    <a:pt x="386715" y="171450"/>
                    <a:pt x="386715" y="171450"/>
                  </a:cubicBezTo>
                  <a:cubicBezTo>
                    <a:pt x="386715" y="174308"/>
                    <a:pt x="386715" y="178118"/>
                    <a:pt x="386715" y="180975"/>
                  </a:cubicBezTo>
                  <a:cubicBezTo>
                    <a:pt x="386715" y="180975"/>
                    <a:pt x="386715" y="180975"/>
                    <a:pt x="386715" y="180975"/>
                  </a:cubicBezTo>
                  <a:cubicBezTo>
                    <a:pt x="386715" y="183833"/>
                    <a:pt x="386715" y="187643"/>
                    <a:pt x="385763" y="190500"/>
                  </a:cubicBezTo>
                  <a:cubicBezTo>
                    <a:pt x="385763" y="190500"/>
                    <a:pt x="385763" y="190500"/>
                    <a:pt x="385763" y="190500"/>
                  </a:cubicBezTo>
                  <a:cubicBezTo>
                    <a:pt x="384810" y="195263"/>
                    <a:pt x="384810" y="199073"/>
                    <a:pt x="382905" y="203835"/>
                  </a:cubicBezTo>
                  <a:cubicBezTo>
                    <a:pt x="382905" y="203835"/>
                    <a:pt x="382905" y="204788"/>
                    <a:pt x="382905" y="204788"/>
                  </a:cubicBezTo>
                  <a:cubicBezTo>
                    <a:pt x="381953" y="209550"/>
                    <a:pt x="380048" y="213360"/>
                    <a:pt x="378143" y="218123"/>
                  </a:cubicBezTo>
                  <a:cubicBezTo>
                    <a:pt x="373380" y="229553"/>
                    <a:pt x="365760" y="240983"/>
                    <a:pt x="357188" y="250508"/>
                  </a:cubicBezTo>
                  <a:cubicBezTo>
                    <a:pt x="357188" y="250508"/>
                    <a:pt x="356235" y="251460"/>
                    <a:pt x="356235" y="251460"/>
                  </a:cubicBezTo>
                  <a:lnTo>
                    <a:pt x="281940" y="325755"/>
                  </a:lnTo>
                  <a:lnTo>
                    <a:pt x="255270" y="352425"/>
                  </a:lnTo>
                  <a:lnTo>
                    <a:pt x="247650" y="360045"/>
                  </a:lnTo>
                  <a:cubicBezTo>
                    <a:pt x="244793" y="362903"/>
                    <a:pt x="240983" y="365760"/>
                    <a:pt x="237173" y="368618"/>
                  </a:cubicBezTo>
                  <a:cubicBezTo>
                    <a:pt x="236220" y="368618"/>
                    <a:pt x="236220" y="369570"/>
                    <a:pt x="235268" y="369570"/>
                  </a:cubicBezTo>
                  <a:cubicBezTo>
                    <a:pt x="231458" y="372428"/>
                    <a:pt x="228600" y="374333"/>
                    <a:pt x="224790" y="376238"/>
                  </a:cubicBezTo>
                  <a:cubicBezTo>
                    <a:pt x="224790" y="376238"/>
                    <a:pt x="224790" y="376238"/>
                    <a:pt x="224790" y="376238"/>
                  </a:cubicBezTo>
                  <a:cubicBezTo>
                    <a:pt x="216218" y="381000"/>
                    <a:pt x="207645" y="384810"/>
                    <a:pt x="199073" y="386715"/>
                  </a:cubicBezTo>
                  <a:cubicBezTo>
                    <a:pt x="195263" y="387668"/>
                    <a:pt x="191453" y="388620"/>
                    <a:pt x="186690" y="388620"/>
                  </a:cubicBezTo>
                  <a:cubicBezTo>
                    <a:pt x="186690" y="388620"/>
                    <a:pt x="185738" y="388620"/>
                    <a:pt x="185738" y="388620"/>
                  </a:cubicBezTo>
                  <a:cubicBezTo>
                    <a:pt x="181928" y="390525"/>
                    <a:pt x="178118" y="390525"/>
                    <a:pt x="174308" y="390525"/>
                  </a:cubicBezTo>
                  <a:cubicBezTo>
                    <a:pt x="170498" y="390525"/>
                    <a:pt x="165735" y="390525"/>
                    <a:pt x="161925" y="389573"/>
                  </a:cubicBezTo>
                  <a:cubicBezTo>
                    <a:pt x="161925" y="389573"/>
                    <a:pt x="161925" y="389573"/>
                    <a:pt x="161925" y="389573"/>
                  </a:cubicBezTo>
                  <a:cubicBezTo>
                    <a:pt x="158115" y="388620"/>
                    <a:pt x="153353" y="388620"/>
                    <a:pt x="149543" y="387668"/>
                  </a:cubicBezTo>
                  <a:cubicBezTo>
                    <a:pt x="149543" y="387668"/>
                    <a:pt x="148590" y="387668"/>
                    <a:pt x="148590" y="387668"/>
                  </a:cubicBezTo>
                  <a:cubicBezTo>
                    <a:pt x="136208" y="384810"/>
                    <a:pt x="123825" y="379095"/>
                    <a:pt x="113348" y="371475"/>
                  </a:cubicBezTo>
                  <a:cubicBezTo>
                    <a:pt x="111443" y="369570"/>
                    <a:pt x="108585" y="368618"/>
                    <a:pt x="106680" y="366713"/>
                  </a:cubicBezTo>
                  <a:cubicBezTo>
                    <a:pt x="104775" y="364808"/>
                    <a:pt x="101918" y="362903"/>
                    <a:pt x="100013" y="360998"/>
                  </a:cubicBezTo>
                  <a:cubicBezTo>
                    <a:pt x="95250" y="356235"/>
                    <a:pt x="90488" y="350520"/>
                    <a:pt x="86678" y="344805"/>
                  </a:cubicBezTo>
                  <a:cubicBezTo>
                    <a:pt x="84773" y="340995"/>
                    <a:pt x="81915" y="338138"/>
                    <a:pt x="80963" y="334328"/>
                  </a:cubicBezTo>
                  <a:cubicBezTo>
                    <a:pt x="80963" y="333375"/>
                    <a:pt x="80010" y="332423"/>
                    <a:pt x="80010" y="331470"/>
                  </a:cubicBezTo>
                  <a:cubicBezTo>
                    <a:pt x="79058" y="328613"/>
                    <a:pt x="77153" y="325755"/>
                    <a:pt x="76200" y="322898"/>
                  </a:cubicBezTo>
                  <a:cubicBezTo>
                    <a:pt x="76200" y="321945"/>
                    <a:pt x="75248" y="320993"/>
                    <a:pt x="75248" y="320040"/>
                  </a:cubicBezTo>
                  <a:cubicBezTo>
                    <a:pt x="74295" y="317183"/>
                    <a:pt x="73343" y="314325"/>
                    <a:pt x="72390" y="311468"/>
                  </a:cubicBezTo>
                  <a:cubicBezTo>
                    <a:pt x="72390" y="310515"/>
                    <a:pt x="72390" y="309563"/>
                    <a:pt x="71438" y="308610"/>
                  </a:cubicBezTo>
                  <a:cubicBezTo>
                    <a:pt x="70485" y="304800"/>
                    <a:pt x="69533" y="300990"/>
                    <a:pt x="69533" y="297180"/>
                  </a:cubicBezTo>
                  <a:cubicBezTo>
                    <a:pt x="68580" y="284798"/>
                    <a:pt x="69533" y="271463"/>
                    <a:pt x="73343" y="259080"/>
                  </a:cubicBezTo>
                  <a:cubicBezTo>
                    <a:pt x="75248" y="251460"/>
                    <a:pt x="79058" y="242888"/>
                    <a:pt x="82868" y="235268"/>
                  </a:cubicBezTo>
                  <a:cubicBezTo>
                    <a:pt x="82868" y="235268"/>
                    <a:pt x="82868" y="235268"/>
                    <a:pt x="82868" y="235268"/>
                  </a:cubicBezTo>
                  <a:cubicBezTo>
                    <a:pt x="84773" y="231458"/>
                    <a:pt x="87630" y="227648"/>
                    <a:pt x="89535" y="224790"/>
                  </a:cubicBezTo>
                  <a:cubicBezTo>
                    <a:pt x="89535" y="223838"/>
                    <a:pt x="90488" y="223838"/>
                    <a:pt x="90488" y="222885"/>
                  </a:cubicBezTo>
                  <a:cubicBezTo>
                    <a:pt x="93345" y="219075"/>
                    <a:pt x="96203" y="216218"/>
                    <a:pt x="99060" y="212408"/>
                  </a:cubicBezTo>
                  <a:lnTo>
                    <a:pt x="106680" y="204788"/>
                  </a:lnTo>
                  <a:lnTo>
                    <a:pt x="146685" y="164783"/>
                  </a:lnTo>
                  <a:lnTo>
                    <a:pt x="173355" y="138113"/>
                  </a:lnTo>
                  <a:lnTo>
                    <a:pt x="207645" y="1038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7" name="Google Shape;327;p43"/>
          <p:cNvSpPr txBox="1"/>
          <p:nvPr/>
        </p:nvSpPr>
        <p:spPr>
          <a:xfrm>
            <a:off x="1829475" y="474975"/>
            <a:ext cx="56472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8" name="Google Shape;328;p43"/>
          <p:cNvSpPr txBox="1"/>
          <p:nvPr/>
        </p:nvSpPr>
        <p:spPr>
          <a:xfrm>
            <a:off x="352850" y="474975"/>
            <a:ext cx="4930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231F20"/>
              </a:buClr>
              <a:buSzPts val="2200"/>
              <a:buFont typeface="DM Sans"/>
              <a:buChar char="●"/>
            </a:pPr>
            <a:r>
              <a:rPr lang="en" sz="22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Top of the head (TOH) — directly in the center of the top of the head</a:t>
            </a:r>
            <a:br>
              <a:rPr lang="en" sz="11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10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00"/>
              <a:buFont typeface="DM Sans"/>
              <a:buChar char="●"/>
            </a:pPr>
            <a:r>
              <a:rPr lang="en" sz="22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Be</a:t>
            </a:r>
            <a:r>
              <a:rPr lang="en" sz="22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ginning of the eyebrow (EB) — the beginning of the brow, just above and to the side of the nose</a:t>
            </a:r>
            <a:br>
              <a:rPr lang="en" sz="9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90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00"/>
              <a:buFont typeface="DM Sans"/>
              <a:buChar char="●"/>
            </a:pPr>
            <a:r>
              <a:rPr lang="en" sz="22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Side of the eye (SE) — on the bone at the outside corner of the eye</a:t>
            </a:r>
            <a:endParaRPr sz="220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235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29" name="Google Shape;32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4648" y="569950"/>
            <a:ext cx="3075325" cy="3657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lin ang="5400012" scaled="0"/>
        </a:gra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4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5" name="Google Shape;335;p44"/>
          <p:cNvSpPr/>
          <p:nvPr/>
        </p:nvSpPr>
        <p:spPr>
          <a:xfrm>
            <a:off x="5534653" y="1275332"/>
            <a:ext cx="301594" cy="263875"/>
          </a:xfrm>
          <a:custGeom>
            <a:rect b="b" l="l" r="r" t="t"/>
            <a:pathLst>
              <a:path extrusionOk="0" h="399811" w="456961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336;p44"/>
          <p:cNvGrpSpPr/>
          <p:nvPr/>
        </p:nvGrpSpPr>
        <p:grpSpPr>
          <a:xfrm>
            <a:off x="7241629" y="3191345"/>
            <a:ext cx="301203" cy="301203"/>
            <a:chOff x="3293633" y="3741845"/>
            <a:chExt cx="457200" cy="457200"/>
          </a:xfrm>
        </p:grpSpPr>
        <p:sp>
          <p:nvSpPr>
            <p:cNvPr id="337" name="Google Shape;337;p44"/>
            <p:cNvSpPr/>
            <p:nvPr/>
          </p:nvSpPr>
          <p:spPr>
            <a:xfrm>
              <a:off x="3382215" y="3834237"/>
              <a:ext cx="278368" cy="279320"/>
            </a:xfrm>
            <a:custGeom>
              <a:rect b="b" l="l" r="r" t="t"/>
              <a:pathLst>
                <a:path extrusionOk="0" h="279320" w="278368">
                  <a:moveTo>
                    <a:pt x="0" y="193358"/>
                  </a:moveTo>
                  <a:cubicBezTo>
                    <a:pt x="0" y="216218"/>
                    <a:pt x="8572" y="238125"/>
                    <a:pt x="24765" y="254318"/>
                  </a:cubicBezTo>
                  <a:cubicBezTo>
                    <a:pt x="58102" y="287655"/>
                    <a:pt x="112395" y="287655"/>
                    <a:pt x="145733" y="254318"/>
                  </a:cubicBezTo>
                  <a:lnTo>
                    <a:pt x="253365" y="145733"/>
                  </a:lnTo>
                  <a:cubicBezTo>
                    <a:pt x="286703" y="112395"/>
                    <a:pt x="286703" y="58103"/>
                    <a:pt x="253365" y="24765"/>
                  </a:cubicBezTo>
                  <a:cubicBezTo>
                    <a:pt x="236220" y="7620"/>
                    <a:pt x="214312" y="0"/>
                    <a:pt x="192405" y="0"/>
                  </a:cubicBezTo>
                  <a:cubicBezTo>
                    <a:pt x="170498" y="0"/>
                    <a:pt x="148590" y="8573"/>
                    <a:pt x="131445" y="24765"/>
                  </a:cubicBezTo>
                  <a:lnTo>
                    <a:pt x="24765" y="132398"/>
                  </a:lnTo>
                  <a:cubicBezTo>
                    <a:pt x="8572" y="148590"/>
                    <a:pt x="0" y="170498"/>
                    <a:pt x="0" y="193358"/>
                  </a:cubicBezTo>
                  <a:close/>
                  <a:moveTo>
                    <a:pt x="125730" y="88583"/>
                  </a:moveTo>
                  <a:cubicBezTo>
                    <a:pt x="139065" y="88583"/>
                    <a:pt x="149543" y="99060"/>
                    <a:pt x="149543" y="112395"/>
                  </a:cubicBezTo>
                  <a:cubicBezTo>
                    <a:pt x="149543" y="125730"/>
                    <a:pt x="139065" y="136208"/>
                    <a:pt x="125730" y="136208"/>
                  </a:cubicBezTo>
                  <a:cubicBezTo>
                    <a:pt x="112395" y="136208"/>
                    <a:pt x="101918" y="125730"/>
                    <a:pt x="101918" y="112395"/>
                  </a:cubicBezTo>
                  <a:cubicBezTo>
                    <a:pt x="101918" y="99060"/>
                    <a:pt x="112395" y="88583"/>
                    <a:pt x="125730" y="88583"/>
                  </a:cubicBezTo>
                  <a:close/>
                  <a:moveTo>
                    <a:pt x="92393" y="164783"/>
                  </a:moveTo>
                  <a:cubicBezTo>
                    <a:pt x="113348" y="164783"/>
                    <a:pt x="130493" y="181928"/>
                    <a:pt x="130493" y="202883"/>
                  </a:cubicBezTo>
                  <a:cubicBezTo>
                    <a:pt x="130493" y="223838"/>
                    <a:pt x="113348" y="240983"/>
                    <a:pt x="92393" y="240983"/>
                  </a:cubicBezTo>
                  <a:cubicBezTo>
                    <a:pt x="71437" y="240983"/>
                    <a:pt x="54293" y="223838"/>
                    <a:pt x="54293" y="202883"/>
                  </a:cubicBezTo>
                  <a:cubicBezTo>
                    <a:pt x="54293" y="181928"/>
                    <a:pt x="71437" y="164783"/>
                    <a:pt x="92393" y="1647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3293633" y="3741845"/>
              <a:ext cx="457200" cy="457200"/>
            </a:xfrm>
            <a:custGeom>
              <a:rect b="b" l="l" r="r" t="t"/>
              <a:pathLst>
                <a:path extrusionOk="0" h="457200" w="457200">
                  <a:moveTo>
                    <a:pt x="438150" y="152400"/>
                  </a:moveTo>
                  <a:lnTo>
                    <a:pt x="412433" y="152400"/>
                  </a:lnTo>
                  <a:cubicBezTo>
                    <a:pt x="411480" y="147638"/>
                    <a:pt x="410528" y="142875"/>
                    <a:pt x="408623" y="138113"/>
                  </a:cubicBezTo>
                  <a:cubicBezTo>
                    <a:pt x="408623" y="137160"/>
                    <a:pt x="407670" y="136208"/>
                    <a:pt x="407670" y="135255"/>
                  </a:cubicBezTo>
                  <a:cubicBezTo>
                    <a:pt x="406718" y="131445"/>
                    <a:pt x="404813" y="127635"/>
                    <a:pt x="403860" y="123825"/>
                  </a:cubicBezTo>
                  <a:cubicBezTo>
                    <a:pt x="403860" y="122873"/>
                    <a:pt x="402908" y="121920"/>
                    <a:pt x="402908" y="120968"/>
                  </a:cubicBezTo>
                  <a:cubicBezTo>
                    <a:pt x="401003" y="117158"/>
                    <a:pt x="399098" y="113348"/>
                    <a:pt x="397193" y="109538"/>
                  </a:cubicBezTo>
                  <a:cubicBezTo>
                    <a:pt x="397193" y="109538"/>
                    <a:pt x="396240" y="108585"/>
                    <a:pt x="396240" y="108585"/>
                  </a:cubicBezTo>
                  <a:cubicBezTo>
                    <a:pt x="393383" y="104775"/>
                    <a:pt x="390525" y="100013"/>
                    <a:pt x="387668" y="96203"/>
                  </a:cubicBezTo>
                  <a:lnTo>
                    <a:pt x="403860" y="80010"/>
                  </a:lnTo>
                  <a:cubicBezTo>
                    <a:pt x="411480" y="72390"/>
                    <a:pt x="411480" y="60960"/>
                    <a:pt x="403860" y="53340"/>
                  </a:cubicBezTo>
                  <a:cubicBezTo>
                    <a:pt x="396240" y="45720"/>
                    <a:pt x="384810" y="45720"/>
                    <a:pt x="377190" y="53340"/>
                  </a:cubicBezTo>
                  <a:lnTo>
                    <a:pt x="360045" y="70485"/>
                  </a:lnTo>
                  <a:cubicBezTo>
                    <a:pt x="342900" y="58103"/>
                    <a:pt x="324803" y="50483"/>
                    <a:pt x="304800" y="46673"/>
                  </a:cubicBezTo>
                  <a:cubicBezTo>
                    <a:pt x="304800" y="46673"/>
                    <a:pt x="304800" y="46673"/>
                    <a:pt x="304800" y="46673"/>
                  </a:cubicBez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ubicBezTo>
                    <a:pt x="275273" y="0"/>
                    <a:pt x="266700" y="8573"/>
                    <a:pt x="266700" y="19050"/>
                  </a:cubicBezTo>
                  <a:lnTo>
                    <a:pt x="266700" y="45720"/>
                  </a:lnTo>
                  <a:cubicBezTo>
                    <a:pt x="266700" y="45720"/>
                    <a:pt x="266700" y="45720"/>
                    <a:pt x="266700" y="45720"/>
                  </a:cubicBezTo>
                  <a:cubicBezTo>
                    <a:pt x="259080" y="46673"/>
                    <a:pt x="250508" y="48578"/>
                    <a:pt x="242888" y="50483"/>
                  </a:cubicBezTo>
                  <a:cubicBezTo>
                    <a:pt x="242888" y="50483"/>
                    <a:pt x="242888" y="50483"/>
                    <a:pt x="242888" y="50483"/>
                  </a:cubicBezTo>
                  <a:cubicBezTo>
                    <a:pt x="239078" y="51435"/>
                    <a:pt x="235268" y="53340"/>
                    <a:pt x="231458" y="54293"/>
                  </a:cubicBezTo>
                  <a:cubicBezTo>
                    <a:pt x="227648" y="56198"/>
                    <a:pt x="223838" y="57150"/>
                    <a:pt x="220028" y="60008"/>
                  </a:cubicBezTo>
                  <a:lnTo>
                    <a:pt x="194310" y="34290"/>
                  </a:lnTo>
                  <a:cubicBezTo>
                    <a:pt x="186690" y="26670"/>
                    <a:pt x="175260" y="26670"/>
                    <a:pt x="167640" y="34290"/>
                  </a:cubicBezTo>
                  <a:cubicBezTo>
                    <a:pt x="160020" y="41910"/>
                    <a:pt x="160020" y="53340"/>
                    <a:pt x="167640" y="60960"/>
                  </a:cubicBezTo>
                  <a:lnTo>
                    <a:pt x="188595" y="81915"/>
                  </a:lnTo>
                  <a:cubicBezTo>
                    <a:pt x="188595" y="81915"/>
                    <a:pt x="187643" y="82868"/>
                    <a:pt x="187643" y="82868"/>
                  </a:cubicBezTo>
                  <a:lnTo>
                    <a:pt x="154305" y="116205"/>
                  </a:lnTo>
                  <a:lnTo>
                    <a:pt x="119063" y="80963"/>
                  </a:lnTo>
                  <a:cubicBezTo>
                    <a:pt x="111443" y="73343"/>
                    <a:pt x="100013" y="73343"/>
                    <a:pt x="92393" y="80963"/>
                  </a:cubicBezTo>
                  <a:cubicBezTo>
                    <a:pt x="84773" y="88583"/>
                    <a:pt x="84773" y="100013"/>
                    <a:pt x="92393" y="107633"/>
                  </a:cubicBezTo>
                  <a:lnTo>
                    <a:pt x="127635" y="142875"/>
                  </a:lnTo>
                  <a:lnTo>
                    <a:pt x="87630" y="182880"/>
                  </a:lnTo>
                  <a:lnTo>
                    <a:pt x="61913" y="157163"/>
                  </a:lnTo>
                  <a:cubicBezTo>
                    <a:pt x="54293" y="149543"/>
                    <a:pt x="42863" y="149543"/>
                    <a:pt x="35243" y="157163"/>
                  </a:cubicBezTo>
                  <a:cubicBezTo>
                    <a:pt x="27623" y="164783"/>
                    <a:pt x="27623" y="176213"/>
                    <a:pt x="35243" y="183833"/>
                  </a:cubicBezTo>
                  <a:lnTo>
                    <a:pt x="62865" y="211455"/>
                  </a:lnTo>
                  <a:cubicBezTo>
                    <a:pt x="62865" y="211455"/>
                    <a:pt x="62865" y="211455"/>
                    <a:pt x="62865" y="211455"/>
                  </a:cubicBezTo>
                  <a:cubicBezTo>
                    <a:pt x="54293" y="224790"/>
                    <a:pt x="47625" y="240030"/>
                    <a:pt x="44768" y="255270"/>
                  </a:cubicBezTo>
                  <a:cubicBezTo>
                    <a:pt x="44768" y="255270"/>
                    <a:pt x="44768" y="255270"/>
                    <a:pt x="44768" y="255270"/>
                  </a:cubicBezTo>
                  <a:lnTo>
                    <a:pt x="19050" y="255270"/>
                  </a:lnTo>
                  <a:cubicBezTo>
                    <a:pt x="8573" y="255270"/>
                    <a:pt x="0" y="263843"/>
                    <a:pt x="0" y="274320"/>
                  </a:cubicBezTo>
                  <a:cubicBezTo>
                    <a:pt x="0" y="284798"/>
                    <a:pt x="8573" y="293370"/>
                    <a:pt x="19050" y="293370"/>
                  </a:cubicBezTo>
                  <a:lnTo>
                    <a:pt x="40958" y="293370"/>
                  </a:lnTo>
                  <a:cubicBezTo>
                    <a:pt x="40958" y="293370"/>
                    <a:pt x="40958" y="293370"/>
                    <a:pt x="40958" y="293370"/>
                  </a:cubicBezTo>
                  <a:cubicBezTo>
                    <a:pt x="40958" y="296228"/>
                    <a:pt x="41910" y="299085"/>
                    <a:pt x="41910" y="300990"/>
                  </a:cubicBezTo>
                  <a:cubicBezTo>
                    <a:pt x="41910" y="301943"/>
                    <a:pt x="41910" y="302895"/>
                    <a:pt x="41910" y="302895"/>
                  </a:cubicBezTo>
                  <a:cubicBezTo>
                    <a:pt x="42863" y="311468"/>
                    <a:pt x="45720" y="320040"/>
                    <a:pt x="48578" y="327660"/>
                  </a:cubicBezTo>
                  <a:cubicBezTo>
                    <a:pt x="48578" y="327660"/>
                    <a:pt x="48578" y="328613"/>
                    <a:pt x="48578" y="328613"/>
                  </a:cubicBezTo>
                  <a:cubicBezTo>
                    <a:pt x="52388" y="340043"/>
                    <a:pt x="58103" y="351473"/>
                    <a:pt x="65723" y="360998"/>
                  </a:cubicBezTo>
                  <a:lnTo>
                    <a:pt x="52388" y="374333"/>
                  </a:lnTo>
                  <a:cubicBezTo>
                    <a:pt x="44768" y="381953"/>
                    <a:pt x="44768" y="393383"/>
                    <a:pt x="52388" y="401003"/>
                  </a:cubicBezTo>
                  <a:cubicBezTo>
                    <a:pt x="57150" y="407670"/>
                    <a:pt x="61913" y="409575"/>
                    <a:pt x="66675" y="409575"/>
                  </a:cubicBezTo>
                  <a:cubicBezTo>
                    <a:pt x="71438" y="409575"/>
                    <a:pt x="76200" y="407670"/>
                    <a:pt x="80010" y="403860"/>
                  </a:cubicBezTo>
                  <a:lnTo>
                    <a:pt x="92393" y="391478"/>
                  </a:lnTo>
                  <a:cubicBezTo>
                    <a:pt x="97155" y="395288"/>
                    <a:pt x="101918" y="398145"/>
                    <a:pt x="107633" y="401955"/>
                  </a:cubicBezTo>
                  <a:cubicBezTo>
                    <a:pt x="107633" y="401955"/>
                    <a:pt x="108585" y="401955"/>
                    <a:pt x="108585" y="402908"/>
                  </a:cubicBezTo>
                  <a:cubicBezTo>
                    <a:pt x="110490" y="403860"/>
                    <a:pt x="113348" y="405765"/>
                    <a:pt x="115253" y="406718"/>
                  </a:cubicBezTo>
                  <a:cubicBezTo>
                    <a:pt x="116205" y="407670"/>
                    <a:pt x="117158" y="407670"/>
                    <a:pt x="118110" y="408623"/>
                  </a:cubicBezTo>
                  <a:cubicBezTo>
                    <a:pt x="120015" y="409575"/>
                    <a:pt x="122873" y="410528"/>
                    <a:pt x="124778" y="411480"/>
                  </a:cubicBezTo>
                  <a:cubicBezTo>
                    <a:pt x="127635" y="412433"/>
                    <a:pt x="130493" y="413385"/>
                    <a:pt x="133350" y="414338"/>
                  </a:cubicBezTo>
                  <a:cubicBezTo>
                    <a:pt x="135255" y="415290"/>
                    <a:pt x="136208" y="415290"/>
                    <a:pt x="138113" y="415290"/>
                  </a:cubicBezTo>
                  <a:cubicBezTo>
                    <a:pt x="140018" y="416243"/>
                    <a:pt x="142875" y="416243"/>
                    <a:pt x="144780" y="417195"/>
                  </a:cubicBezTo>
                  <a:cubicBezTo>
                    <a:pt x="146685" y="417195"/>
                    <a:pt x="147638" y="418148"/>
                    <a:pt x="149543" y="418148"/>
                  </a:cubicBezTo>
                  <a:cubicBezTo>
                    <a:pt x="152400" y="419100"/>
                    <a:pt x="155258" y="419100"/>
                    <a:pt x="158115" y="419100"/>
                  </a:cubicBezTo>
                  <a:cubicBezTo>
                    <a:pt x="159068" y="419100"/>
                    <a:pt x="160020" y="419100"/>
                    <a:pt x="160973" y="419100"/>
                  </a:cubicBezTo>
                  <a:cubicBezTo>
                    <a:pt x="160973" y="419100"/>
                    <a:pt x="160973" y="419100"/>
                    <a:pt x="160973" y="419100"/>
                  </a:cubicBezTo>
                  <a:lnTo>
                    <a:pt x="160973" y="438150"/>
                  </a:lnTo>
                  <a:cubicBezTo>
                    <a:pt x="160973" y="448628"/>
                    <a:pt x="169545" y="457200"/>
                    <a:pt x="180023" y="457200"/>
                  </a:cubicBezTo>
                  <a:cubicBezTo>
                    <a:pt x="190500" y="457200"/>
                    <a:pt x="199073" y="448628"/>
                    <a:pt x="199073" y="438150"/>
                  </a:cubicBezTo>
                  <a:lnTo>
                    <a:pt x="199073" y="416243"/>
                  </a:lnTo>
                  <a:cubicBezTo>
                    <a:pt x="199073" y="416243"/>
                    <a:pt x="199073" y="416243"/>
                    <a:pt x="199073" y="416243"/>
                  </a:cubicBezTo>
                  <a:cubicBezTo>
                    <a:pt x="215265" y="413385"/>
                    <a:pt x="231458" y="406718"/>
                    <a:pt x="245745" y="397193"/>
                  </a:cubicBezTo>
                  <a:lnTo>
                    <a:pt x="271463" y="422910"/>
                  </a:lnTo>
                  <a:cubicBezTo>
                    <a:pt x="276225" y="426720"/>
                    <a:pt x="280988" y="428625"/>
                    <a:pt x="285750" y="428625"/>
                  </a:cubicBezTo>
                  <a:cubicBezTo>
                    <a:pt x="290513" y="428625"/>
                    <a:pt x="295275" y="426720"/>
                    <a:pt x="299085" y="422910"/>
                  </a:cubicBezTo>
                  <a:cubicBezTo>
                    <a:pt x="306705" y="415290"/>
                    <a:pt x="306705" y="403860"/>
                    <a:pt x="299085" y="396240"/>
                  </a:cubicBezTo>
                  <a:lnTo>
                    <a:pt x="275273" y="372428"/>
                  </a:lnTo>
                  <a:lnTo>
                    <a:pt x="315278" y="332423"/>
                  </a:lnTo>
                  <a:lnTo>
                    <a:pt x="348615" y="365760"/>
                  </a:lnTo>
                  <a:cubicBezTo>
                    <a:pt x="352425" y="369570"/>
                    <a:pt x="357188" y="371475"/>
                    <a:pt x="361950" y="371475"/>
                  </a:cubicBezTo>
                  <a:cubicBezTo>
                    <a:pt x="366713" y="371475"/>
                    <a:pt x="371475" y="369570"/>
                    <a:pt x="375285" y="365760"/>
                  </a:cubicBezTo>
                  <a:cubicBezTo>
                    <a:pt x="382905" y="358140"/>
                    <a:pt x="382905" y="346710"/>
                    <a:pt x="375285" y="339090"/>
                  </a:cubicBezTo>
                  <a:lnTo>
                    <a:pt x="341948" y="305753"/>
                  </a:lnTo>
                  <a:lnTo>
                    <a:pt x="375285" y="272415"/>
                  </a:lnTo>
                  <a:cubicBezTo>
                    <a:pt x="375285" y="272415"/>
                    <a:pt x="376238" y="271463"/>
                    <a:pt x="376238" y="271463"/>
                  </a:cubicBezTo>
                  <a:lnTo>
                    <a:pt x="395288" y="290513"/>
                  </a:lnTo>
                  <a:cubicBezTo>
                    <a:pt x="400050" y="293370"/>
                    <a:pt x="404813" y="295275"/>
                    <a:pt x="409575" y="295275"/>
                  </a:cubicBezTo>
                  <a:cubicBezTo>
                    <a:pt x="414338" y="295275"/>
                    <a:pt x="419100" y="293370"/>
                    <a:pt x="422910" y="289560"/>
                  </a:cubicBezTo>
                  <a:cubicBezTo>
                    <a:pt x="430530" y="281940"/>
                    <a:pt x="430530" y="270510"/>
                    <a:pt x="422910" y="262890"/>
                  </a:cubicBezTo>
                  <a:lnTo>
                    <a:pt x="400050" y="240030"/>
                  </a:lnTo>
                  <a:cubicBezTo>
                    <a:pt x="405765" y="228600"/>
                    <a:pt x="410528" y="216218"/>
                    <a:pt x="412433" y="203835"/>
                  </a:cubicBezTo>
                  <a:cubicBezTo>
                    <a:pt x="412433" y="203835"/>
                    <a:pt x="412433" y="203835"/>
                    <a:pt x="412433" y="203835"/>
                  </a:cubicBezTo>
                  <a:cubicBezTo>
                    <a:pt x="413385" y="200025"/>
                    <a:pt x="413385" y="195263"/>
                    <a:pt x="414338" y="191453"/>
                  </a:cubicBezTo>
                  <a:cubicBezTo>
                    <a:pt x="414338" y="191453"/>
                    <a:pt x="414338" y="191453"/>
                    <a:pt x="414338" y="191453"/>
                  </a:cubicBezTo>
                  <a:lnTo>
                    <a:pt x="438150" y="191453"/>
                  </a:lnTo>
                  <a:cubicBezTo>
                    <a:pt x="438150" y="191453"/>
                    <a:pt x="438150" y="191453"/>
                    <a:pt x="438150" y="191453"/>
                  </a:cubicBezTo>
                  <a:cubicBezTo>
                    <a:pt x="448628" y="191453"/>
                    <a:pt x="457200" y="182880"/>
                    <a:pt x="457200" y="172403"/>
                  </a:cubicBezTo>
                  <a:cubicBezTo>
                    <a:pt x="457200" y="160973"/>
                    <a:pt x="448628" y="152400"/>
                    <a:pt x="438150" y="152400"/>
                  </a:cubicBezTo>
                  <a:close/>
                  <a:moveTo>
                    <a:pt x="207645" y="103823"/>
                  </a:moveTo>
                  <a:cubicBezTo>
                    <a:pt x="207645" y="103823"/>
                    <a:pt x="208598" y="102870"/>
                    <a:pt x="208598" y="102870"/>
                  </a:cubicBezTo>
                  <a:cubicBezTo>
                    <a:pt x="218123" y="93345"/>
                    <a:pt x="229553" y="86678"/>
                    <a:pt x="240983" y="81915"/>
                  </a:cubicBezTo>
                  <a:cubicBezTo>
                    <a:pt x="240983" y="81915"/>
                    <a:pt x="240983" y="81915"/>
                    <a:pt x="240983" y="81915"/>
                  </a:cubicBezTo>
                  <a:cubicBezTo>
                    <a:pt x="249555" y="78105"/>
                    <a:pt x="258128" y="76200"/>
                    <a:pt x="266700" y="75248"/>
                  </a:cubicBezTo>
                  <a:cubicBezTo>
                    <a:pt x="269558" y="75248"/>
                    <a:pt x="273368" y="74295"/>
                    <a:pt x="276225" y="74295"/>
                  </a:cubicBezTo>
                  <a:cubicBezTo>
                    <a:pt x="276225" y="74295"/>
                    <a:pt x="276225" y="74295"/>
                    <a:pt x="276225" y="74295"/>
                  </a:cubicBezTo>
                  <a:cubicBezTo>
                    <a:pt x="279083" y="74295"/>
                    <a:pt x="282893" y="74295"/>
                    <a:pt x="285750" y="74295"/>
                  </a:cubicBezTo>
                  <a:cubicBezTo>
                    <a:pt x="285750" y="74295"/>
                    <a:pt x="285750" y="74295"/>
                    <a:pt x="285750" y="74295"/>
                  </a:cubicBezTo>
                  <a:cubicBezTo>
                    <a:pt x="288608" y="74295"/>
                    <a:pt x="292418" y="74295"/>
                    <a:pt x="295275" y="75248"/>
                  </a:cubicBezTo>
                  <a:cubicBezTo>
                    <a:pt x="295275" y="75248"/>
                    <a:pt x="295275" y="75248"/>
                    <a:pt x="295275" y="75248"/>
                  </a:cubicBezTo>
                  <a:cubicBezTo>
                    <a:pt x="298133" y="75248"/>
                    <a:pt x="301943" y="76200"/>
                    <a:pt x="304800" y="77153"/>
                  </a:cubicBezTo>
                  <a:cubicBezTo>
                    <a:pt x="310515" y="78105"/>
                    <a:pt x="317183" y="80010"/>
                    <a:pt x="322898" y="82868"/>
                  </a:cubicBezTo>
                  <a:cubicBezTo>
                    <a:pt x="322898" y="82868"/>
                    <a:pt x="323850" y="82868"/>
                    <a:pt x="323850" y="83820"/>
                  </a:cubicBezTo>
                  <a:cubicBezTo>
                    <a:pt x="326708" y="84773"/>
                    <a:pt x="328613" y="85725"/>
                    <a:pt x="331470" y="87630"/>
                  </a:cubicBezTo>
                  <a:cubicBezTo>
                    <a:pt x="332423" y="85725"/>
                    <a:pt x="333375" y="86678"/>
                    <a:pt x="334328" y="87630"/>
                  </a:cubicBezTo>
                  <a:cubicBezTo>
                    <a:pt x="336233" y="88583"/>
                    <a:pt x="338138" y="89535"/>
                    <a:pt x="340043" y="91440"/>
                  </a:cubicBezTo>
                  <a:cubicBezTo>
                    <a:pt x="342900" y="93345"/>
                    <a:pt x="345758" y="95250"/>
                    <a:pt x="348615" y="97155"/>
                  </a:cubicBezTo>
                  <a:cubicBezTo>
                    <a:pt x="351473" y="99060"/>
                    <a:pt x="354330" y="101918"/>
                    <a:pt x="356235" y="103823"/>
                  </a:cubicBezTo>
                  <a:cubicBezTo>
                    <a:pt x="358140" y="105728"/>
                    <a:pt x="360045" y="108585"/>
                    <a:pt x="361950" y="110490"/>
                  </a:cubicBezTo>
                  <a:cubicBezTo>
                    <a:pt x="363855" y="112395"/>
                    <a:pt x="365760" y="115253"/>
                    <a:pt x="366713" y="117158"/>
                  </a:cubicBezTo>
                  <a:cubicBezTo>
                    <a:pt x="368618" y="120015"/>
                    <a:pt x="370523" y="122873"/>
                    <a:pt x="372428" y="125730"/>
                  </a:cubicBezTo>
                  <a:cubicBezTo>
                    <a:pt x="372428" y="125730"/>
                    <a:pt x="372428" y="125730"/>
                    <a:pt x="372428" y="125730"/>
                  </a:cubicBezTo>
                  <a:cubicBezTo>
                    <a:pt x="374333" y="128588"/>
                    <a:pt x="375285" y="131445"/>
                    <a:pt x="377190" y="134303"/>
                  </a:cubicBezTo>
                  <a:cubicBezTo>
                    <a:pt x="377190" y="134303"/>
                    <a:pt x="377190" y="134303"/>
                    <a:pt x="377190" y="134303"/>
                  </a:cubicBezTo>
                  <a:cubicBezTo>
                    <a:pt x="378143" y="137160"/>
                    <a:pt x="380048" y="140018"/>
                    <a:pt x="381000" y="142875"/>
                  </a:cubicBezTo>
                  <a:cubicBezTo>
                    <a:pt x="381000" y="142875"/>
                    <a:pt x="381000" y="142875"/>
                    <a:pt x="381000" y="142875"/>
                  </a:cubicBezTo>
                  <a:cubicBezTo>
                    <a:pt x="381953" y="145733"/>
                    <a:pt x="382905" y="148590"/>
                    <a:pt x="383858" y="152400"/>
                  </a:cubicBezTo>
                  <a:cubicBezTo>
                    <a:pt x="385763" y="159068"/>
                    <a:pt x="386715" y="164783"/>
                    <a:pt x="386715" y="171450"/>
                  </a:cubicBezTo>
                  <a:cubicBezTo>
                    <a:pt x="386715" y="171450"/>
                    <a:pt x="386715" y="171450"/>
                    <a:pt x="386715" y="171450"/>
                  </a:cubicBezTo>
                  <a:cubicBezTo>
                    <a:pt x="386715" y="174308"/>
                    <a:pt x="386715" y="178118"/>
                    <a:pt x="386715" y="180975"/>
                  </a:cubicBezTo>
                  <a:cubicBezTo>
                    <a:pt x="386715" y="180975"/>
                    <a:pt x="386715" y="180975"/>
                    <a:pt x="386715" y="180975"/>
                  </a:cubicBezTo>
                  <a:cubicBezTo>
                    <a:pt x="386715" y="183833"/>
                    <a:pt x="386715" y="187643"/>
                    <a:pt x="385763" y="190500"/>
                  </a:cubicBezTo>
                  <a:cubicBezTo>
                    <a:pt x="385763" y="190500"/>
                    <a:pt x="385763" y="190500"/>
                    <a:pt x="385763" y="190500"/>
                  </a:cubicBezTo>
                  <a:cubicBezTo>
                    <a:pt x="384810" y="195263"/>
                    <a:pt x="384810" y="199073"/>
                    <a:pt x="382905" y="203835"/>
                  </a:cubicBezTo>
                  <a:cubicBezTo>
                    <a:pt x="382905" y="203835"/>
                    <a:pt x="382905" y="204788"/>
                    <a:pt x="382905" y="204788"/>
                  </a:cubicBezTo>
                  <a:cubicBezTo>
                    <a:pt x="381953" y="209550"/>
                    <a:pt x="380048" y="213360"/>
                    <a:pt x="378143" y="218123"/>
                  </a:cubicBezTo>
                  <a:cubicBezTo>
                    <a:pt x="373380" y="229553"/>
                    <a:pt x="365760" y="240983"/>
                    <a:pt x="357188" y="250508"/>
                  </a:cubicBezTo>
                  <a:cubicBezTo>
                    <a:pt x="357188" y="250508"/>
                    <a:pt x="356235" y="251460"/>
                    <a:pt x="356235" y="251460"/>
                  </a:cubicBezTo>
                  <a:lnTo>
                    <a:pt x="281940" y="325755"/>
                  </a:lnTo>
                  <a:lnTo>
                    <a:pt x="255270" y="352425"/>
                  </a:lnTo>
                  <a:lnTo>
                    <a:pt x="247650" y="360045"/>
                  </a:lnTo>
                  <a:cubicBezTo>
                    <a:pt x="244793" y="362903"/>
                    <a:pt x="240983" y="365760"/>
                    <a:pt x="237173" y="368618"/>
                  </a:cubicBezTo>
                  <a:cubicBezTo>
                    <a:pt x="236220" y="368618"/>
                    <a:pt x="236220" y="369570"/>
                    <a:pt x="235268" y="369570"/>
                  </a:cubicBezTo>
                  <a:cubicBezTo>
                    <a:pt x="231458" y="372428"/>
                    <a:pt x="228600" y="374333"/>
                    <a:pt x="224790" y="376238"/>
                  </a:cubicBezTo>
                  <a:cubicBezTo>
                    <a:pt x="224790" y="376238"/>
                    <a:pt x="224790" y="376238"/>
                    <a:pt x="224790" y="376238"/>
                  </a:cubicBezTo>
                  <a:cubicBezTo>
                    <a:pt x="216218" y="381000"/>
                    <a:pt x="207645" y="384810"/>
                    <a:pt x="199073" y="386715"/>
                  </a:cubicBezTo>
                  <a:cubicBezTo>
                    <a:pt x="195263" y="387668"/>
                    <a:pt x="191453" y="388620"/>
                    <a:pt x="186690" y="388620"/>
                  </a:cubicBezTo>
                  <a:cubicBezTo>
                    <a:pt x="186690" y="388620"/>
                    <a:pt x="185738" y="388620"/>
                    <a:pt x="185738" y="388620"/>
                  </a:cubicBezTo>
                  <a:cubicBezTo>
                    <a:pt x="181928" y="390525"/>
                    <a:pt x="178118" y="390525"/>
                    <a:pt x="174308" y="390525"/>
                  </a:cubicBezTo>
                  <a:cubicBezTo>
                    <a:pt x="170498" y="390525"/>
                    <a:pt x="165735" y="390525"/>
                    <a:pt x="161925" y="389573"/>
                  </a:cubicBezTo>
                  <a:cubicBezTo>
                    <a:pt x="161925" y="389573"/>
                    <a:pt x="161925" y="389573"/>
                    <a:pt x="161925" y="389573"/>
                  </a:cubicBezTo>
                  <a:cubicBezTo>
                    <a:pt x="158115" y="388620"/>
                    <a:pt x="153353" y="388620"/>
                    <a:pt x="149543" y="387668"/>
                  </a:cubicBezTo>
                  <a:cubicBezTo>
                    <a:pt x="149543" y="387668"/>
                    <a:pt x="148590" y="387668"/>
                    <a:pt x="148590" y="387668"/>
                  </a:cubicBezTo>
                  <a:cubicBezTo>
                    <a:pt x="136208" y="384810"/>
                    <a:pt x="123825" y="379095"/>
                    <a:pt x="113348" y="371475"/>
                  </a:cubicBezTo>
                  <a:cubicBezTo>
                    <a:pt x="111443" y="369570"/>
                    <a:pt x="108585" y="368618"/>
                    <a:pt x="106680" y="366713"/>
                  </a:cubicBezTo>
                  <a:cubicBezTo>
                    <a:pt x="104775" y="364808"/>
                    <a:pt x="101918" y="362903"/>
                    <a:pt x="100013" y="360998"/>
                  </a:cubicBezTo>
                  <a:cubicBezTo>
                    <a:pt x="95250" y="356235"/>
                    <a:pt x="90488" y="350520"/>
                    <a:pt x="86678" y="344805"/>
                  </a:cubicBezTo>
                  <a:cubicBezTo>
                    <a:pt x="84773" y="340995"/>
                    <a:pt x="81915" y="338138"/>
                    <a:pt x="80963" y="334328"/>
                  </a:cubicBezTo>
                  <a:cubicBezTo>
                    <a:pt x="80963" y="333375"/>
                    <a:pt x="80010" y="332423"/>
                    <a:pt x="80010" y="331470"/>
                  </a:cubicBezTo>
                  <a:cubicBezTo>
                    <a:pt x="79058" y="328613"/>
                    <a:pt x="77153" y="325755"/>
                    <a:pt x="76200" y="322898"/>
                  </a:cubicBezTo>
                  <a:cubicBezTo>
                    <a:pt x="76200" y="321945"/>
                    <a:pt x="75248" y="320993"/>
                    <a:pt x="75248" y="320040"/>
                  </a:cubicBezTo>
                  <a:cubicBezTo>
                    <a:pt x="74295" y="317183"/>
                    <a:pt x="73343" y="314325"/>
                    <a:pt x="72390" y="311468"/>
                  </a:cubicBezTo>
                  <a:cubicBezTo>
                    <a:pt x="72390" y="310515"/>
                    <a:pt x="72390" y="309563"/>
                    <a:pt x="71438" y="308610"/>
                  </a:cubicBezTo>
                  <a:cubicBezTo>
                    <a:pt x="70485" y="304800"/>
                    <a:pt x="69533" y="300990"/>
                    <a:pt x="69533" y="297180"/>
                  </a:cubicBezTo>
                  <a:cubicBezTo>
                    <a:pt x="68580" y="284798"/>
                    <a:pt x="69533" y="271463"/>
                    <a:pt x="73343" y="259080"/>
                  </a:cubicBezTo>
                  <a:cubicBezTo>
                    <a:pt x="75248" y="251460"/>
                    <a:pt x="79058" y="242888"/>
                    <a:pt x="82868" y="235268"/>
                  </a:cubicBezTo>
                  <a:cubicBezTo>
                    <a:pt x="82868" y="235268"/>
                    <a:pt x="82868" y="235268"/>
                    <a:pt x="82868" y="235268"/>
                  </a:cubicBezTo>
                  <a:cubicBezTo>
                    <a:pt x="84773" y="231458"/>
                    <a:pt x="87630" y="227648"/>
                    <a:pt x="89535" y="224790"/>
                  </a:cubicBezTo>
                  <a:cubicBezTo>
                    <a:pt x="89535" y="223838"/>
                    <a:pt x="90488" y="223838"/>
                    <a:pt x="90488" y="222885"/>
                  </a:cubicBezTo>
                  <a:cubicBezTo>
                    <a:pt x="93345" y="219075"/>
                    <a:pt x="96203" y="216218"/>
                    <a:pt x="99060" y="212408"/>
                  </a:cubicBezTo>
                  <a:lnTo>
                    <a:pt x="106680" y="204788"/>
                  </a:lnTo>
                  <a:lnTo>
                    <a:pt x="146685" y="164783"/>
                  </a:lnTo>
                  <a:lnTo>
                    <a:pt x="173355" y="138113"/>
                  </a:lnTo>
                  <a:lnTo>
                    <a:pt x="207645" y="1038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9" name="Google Shape;339;p44"/>
          <p:cNvSpPr txBox="1"/>
          <p:nvPr/>
        </p:nvSpPr>
        <p:spPr>
          <a:xfrm>
            <a:off x="1829475" y="474975"/>
            <a:ext cx="56472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40" name="Google Shape;340;p44"/>
          <p:cNvSpPr txBox="1"/>
          <p:nvPr/>
        </p:nvSpPr>
        <p:spPr>
          <a:xfrm>
            <a:off x="352850" y="474975"/>
            <a:ext cx="4887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231F20"/>
              </a:buClr>
              <a:buSzPts val="2200"/>
              <a:buFont typeface="DM Sans"/>
              <a:buChar char="●"/>
            </a:pPr>
            <a:r>
              <a:rPr lang="en" sz="22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U</a:t>
            </a:r>
            <a:r>
              <a:rPr lang="en" sz="22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nder the eye (UE) — on the bone under the eye, approximately 1 inch (in) below the pupil</a:t>
            </a:r>
            <a:br>
              <a:rPr lang="en" sz="12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20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00"/>
              <a:buFont typeface="DM Sans"/>
              <a:buChar char="●"/>
            </a:pPr>
            <a:r>
              <a:rPr lang="en" sz="22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Under the nose (UN) — the point between the nose and upper lip</a:t>
            </a:r>
            <a:br>
              <a:rPr lang="en" sz="22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00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00"/>
              <a:buFont typeface="DM Sans"/>
              <a:buChar char="●"/>
            </a:pPr>
            <a:r>
              <a:rPr lang="en" sz="22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Chin point (CH) — halfway </a:t>
            </a:r>
            <a:br>
              <a:rPr lang="en" sz="22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 sz="22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between the underside of the lower lip and the bottom of the chin</a:t>
            </a:r>
            <a:endParaRPr sz="220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235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41" name="Google Shape;34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7707" y="474982"/>
            <a:ext cx="3084700" cy="366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5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7" name="Google Shape;347;p45"/>
          <p:cNvSpPr/>
          <p:nvPr/>
        </p:nvSpPr>
        <p:spPr>
          <a:xfrm>
            <a:off x="5534653" y="1275332"/>
            <a:ext cx="301594" cy="263875"/>
          </a:xfrm>
          <a:custGeom>
            <a:rect b="b" l="l" r="r" t="t"/>
            <a:pathLst>
              <a:path extrusionOk="0" h="399811" w="456961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8" name="Google Shape;348;p45"/>
          <p:cNvGrpSpPr/>
          <p:nvPr/>
        </p:nvGrpSpPr>
        <p:grpSpPr>
          <a:xfrm>
            <a:off x="7241629" y="3191345"/>
            <a:ext cx="301203" cy="301203"/>
            <a:chOff x="3293633" y="3741845"/>
            <a:chExt cx="457200" cy="457200"/>
          </a:xfrm>
        </p:grpSpPr>
        <p:sp>
          <p:nvSpPr>
            <p:cNvPr id="349" name="Google Shape;349;p45"/>
            <p:cNvSpPr/>
            <p:nvPr/>
          </p:nvSpPr>
          <p:spPr>
            <a:xfrm>
              <a:off x="3382215" y="3834237"/>
              <a:ext cx="278368" cy="279320"/>
            </a:xfrm>
            <a:custGeom>
              <a:rect b="b" l="l" r="r" t="t"/>
              <a:pathLst>
                <a:path extrusionOk="0" h="279320" w="278368">
                  <a:moveTo>
                    <a:pt x="0" y="193358"/>
                  </a:moveTo>
                  <a:cubicBezTo>
                    <a:pt x="0" y="216218"/>
                    <a:pt x="8572" y="238125"/>
                    <a:pt x="24765" y="254318"/>
                  </a:cubicBezTo>
                  <a:cubicBezTo>
                    <a:pt x="58102" y="287655"/>
                    <a:pt x="112395" y="287655"/>
                    <a:pt x="145733" y="254318"/>
                  </a:cubicBezTo>
                  <a:lnTo>
                    <a:pt x="253365" y="145733"/>
                  </a:lnTo>
                  <a:cubicBezTo>
                    <a:pt x="286703" y="112395"/>
                    <a:pt x="286703" y="58103"/>
                    <a:pt x="253365" y="24765"/>
                  </a:cubicBezTo>
                  <a:cubicBezTo>
                    <a:pt x="236220" y="7620"/>
                    <a:pt x="214312" y="0"/>
                    <a:pt x="192405" y="0"/>
                  </a:cubicBezTo>
                  <a:cubicBezTo>
                    <a:pt x="170498" y="0"/>
                    <a:pt x="148590" y="8573"/>
                    <a:pt x="131445" y="24765"/>
                  </a:cubicBezTo>
                  <a:lnTo>
                    <a:pt x="24765" y="132398"/>
                  </a:lnTo>
                  <a:cubicBezTo>
                    <a:pt x="8572" y="148590"/>
                    <a:pt x="0" y="170498"/>
                    <a:pt x="0" y="193358"/>
                  </a:cubicBezTo>
                  <a:close/>
                  <a:moveTo>
                    <a:pt x="125730" y="88583"/>
                  </a:moveTo>
                  <a:cubicBezTo>
                    <a:pt x="139065" y="88583"/>
                    <a:pt x="149543" y="99060"/>
                    <a:pt x="149543" y="112395"/>
                  </a:cubicBezTo>
                  <a:cubicBezTo>
                    <a:pt x="149543" y="125730"/>
                    <a:pt x="139065" y="136208"/>
                    <a:pt x="125730" y="136208"/>
                  </a:cubicBezTo>
                  <a:cubicBezTo>
                    <a:pt x="112395" y="136208"/>
                    <a:pt x="101918" y="125730"/>
                    <a:pt x="101918" y="112395"/>
                  </a:cubicBezTo>
                  <a:cubicBezTo>
                    <a:pt x="101918" y="99060"/>
                    <a:pt x="112395" y="88583"/>
                    <a:pt x="125730" y="88583"/>
                  </a:cubicBezTo>
                  <a:close/>
                  <a:moveTo>
                    <a:pt x="92393" y="164783"/>
                  </a:moveTo>
                  <a:cubicBezTo>
                    <a:pt x="113348" y="164783"/>
                    <a:pt x="130493" y="181928"/>
                    <a:pt x="130493" y="202883"/>
                  </a:cubicBezTo>
                  <a:cubicBezTo>
                    <a:pt x="130493" y="223838"/>
                    <a:pt x="113348" y="240983"/>
                    <a:pt x="92393" y="240983"/>
                  </a:cubicBezTo>
                  <a:cubicBezTo>
                    <a:pt x="71437" y="240983"/>
                    <a:pt x="54293" y="223838"/>
                    <a:pt x="54293" y="202883"/>
                  </a:cubicBezTo>
                  <a:cubicBezTo>
                    <a:pt x="54293" y="181928"/>
                    <a:pt x="71437" y="164783"/>
                    <a:pt x="92393" y="1647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45"/>
            <p:cNvSpPr/>
            <p:nvPr/>
          </p:nvSpPr>
          <p:spPr>
            <a:xfrm>
              <a:off x="3293633" y="3741845"/>
              <a:ext cx="457200" cy="457200"/>
            </a:xfrm>
            <a:custGeom>
              <a:rect b="b" l="l" r="r" t="t"/>
              <a:pathLst>
                <a:path extrusionOk="0" h="457200" w="457200">
                  <a:moveTo>
                    <a:pt x="438150" y="152400"/>
                  </a:moveTo>
                  <a:lnTo>
                    <a:pt x="412433" y="152400"/>
                  </a:lnTo>
                  <a:cubicBezTo>
                    <a:pt x="411480" y="147638"/>
                    <a:pt x="410528" y="142875"/>
                    <a:pt x="408623" y="138113"/>
                  </a:cubicBezTo>
                  <a:cubicBezTo>
                    <a:pt x="408623" y="137160"/>
                    <a:pt x="407670" y="136208"/>
                    <a:pt x="407670" y="135255"/>
                  </a:cubicBezTo>
                  <a:cubicBezTo>
                    <a:pt x="406718" y="131445"/>
                    <a:pt x="404813" y="127635"/>
                    <a:pt x="403860" y="123825"/>
                  </a:cubicBezTo>
                  <a:cubicBezTo>
                    <a:pt x="403860" y="122873"/>
                    <a:pt x="402908" y="121920"/>
                    <a:pt x="402908" y="120968"/>
                  </a:cubicBezTo>
                  <a:cubicBezTo>
                    <a:pt x="401003" y="117158"/>
                    <a:pt x="399098" y="113348"/>
                    <a:pt x="397193" y="109538"/>
                  </a:cubicBezTo>
                  <a:cubicBezTo>
                    <a:pt x="397193" y="109538"/>
                    <a:pt x="396240" y="108585"/>
                    <a:pt x="396240" y="108585"/>
                  </a:cubicBezTo>
                  <a:cubicBezTo>
                    <a:pt x="393383" y="104775"/>
                    <a:pt x="390525" y="100013"/>
                    <a:pt x="387668" y="96203"/>
                  </a:cubicBezTo>
                  <a:lnTo>
                    <a:pt x="403860" y="80010"/>
                  </a:lnTo>
                  <a:cubicBezTo>
                    <a:pt x="411480" y="72390"/>
                    <a:pt x="411480" y="60960"/>
                    <a:pt x="403860" y="53340"/>
                  </a:cubicBezTo>
                  <a:cubicBezTo>
                    <a:pt x="396240" y="45720"/>
                    <a:pt x="384810" y="45720"/>
                    <a:pt x="377190" y="53340"/>
                  </a:cubicBezTo>
                  <a:lnTo>
                    <a:pt x="360045" y="70485"/>
                  </a:lnTo>
                  <a:cubicBezTo>
                    <a:pt x="342900" y="58103"/>
                    <a:pt x="324803" y="50483"/>
                    <a:pt x="304800" y="46673"/>
                  </a:cubicBezTo>
                  <a:cubicBezTo>
                    <a:pt x="304800" y="46673"/>
                    <a:pt x="304800" y="46673"/>
                    <a:pt x="304800" y="46673"/>
                  </a:cubicBez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ubicBezTo>
                    <a:pt x="275273" y="0"/>
                    <a:pt x="266700" y="8573"/>
                    <a:pt x="266700" y="19050"/>
                  </a:cubicBezTo>
                  <a:lnTo>
                    <a:pt x="266700" y="45720"/>
                  </a:lnTo>
                  <a:cubicBezTo>
                    <a:pt x="266700" y="45720"/>
                    <a:pt x="266700" y="45720"/>
                    <a:pt x="266700" y="45720"/>
                  </a:cubicBezTo>
                  <a:cubicBezTo>
                    <a:pt x="259080" y="46673"/>
                    <a:pt x="250508" y="48578"/>
                    <a:pt x="242888" y="50483"/>
                  </a:cubicBezTo>
                  <a:cubicBezTo>
                    <a:pt x="242888" y="50483"/>
                    <a:pt x="242888" y="50483"/>
                    <a:pt x="242888" y="50483"/>
                  </a:cubicBezTo>
                  <a:cubicBezTo>
                    <a:pt x="239078" y="51435"/>
                    <a:pt x="235268" y="53340"/>
                    <a:pt x="231458" y="54293"/>
                  </a:cubicBezTo>
                  <a:cubicBezTo>
                    <a:pt x="227648" y="56198"/>
                    <a:pt x="223838" y="57150"/>
                    <a:pt x="220028" y="60008"/>
                  </a:cubicBezTo>
                  <a:lnTo>
                    <a:pt x="194310" y="34290"/>
                  </a:lnTo>
                  <a:cubicBezTo>
                    <a:pt x="186690" y="26670"/>
                    <a:pt x="175260" y="26670"/>
                    <a:pt x="167640" y="34290"/>
                  </a:cubicBezTo>
                  <a:cubicBezTo>
                    <a:pt x="160020" y="41910"/>
                    <a:pt x="160020" y="53340"/>
                    <a:pt x="167640" y="60960"/>
                  </a:cubicBezTo>
                  <a:lnTo>
                    <a:pt x="188595" y="81915"/>
                  </a:lnTo>
                  <a:cubicBezTo>
                    <a:pt x="188595" y="81915"/>
                    <a:pt x="187643" y="82868"/>
                    <a:pt x="187643" y="82868"/>
                  </a:cubicBezTo>
                  <a:lnTo>
                    <a:pt x="154305" y="116205"/>
                  </a:lnTo>
                  <a:lnTo>
                    <a:pt x="119063" y="80963"/>
                  </a:lnTo>
                  <a:cubicBezTo>
                    <a:pt x="111443" y="73343"/>
                    <a:pt x="100013" y="73343"/>
                    <a:pt x="92393" y="80963"/>
                  </a:cubicBezTo>
                  <a:cubicBezTo>
                    <a:pt x="84773" y="88583"/>
                    <a:pt x="84773" y="100013"/>
                    <a:pt x="92393" y="107633"/>
                  </a:cubicBezTo>
                  <a:lnTo>
                    <a:pt x="127635" y="142875"/>
                  </a:lnTo>
                  <a:lnTo>
                    <a:pt x="87630" y="182880"/>
                  </a:lnTo>
                  <a:lnTo>
                    <a:pt x="61913" y="157163"/>
                  </a:lnTo>
                  <a:cubicBezTo>
                    <a:pt x="54293" y="149543"/>
                    <a:pt x="42863" y="149543"/>
                    <a:pt x="35243" y="157163"/>
                  </a:cubicBezTo>
                  <a:cubicBezTo>
                    <a:pt x="27623" y="164783"/>
                    <a:pt x="27623" y="176213"/>
                    <a:pt x="35243" y="183833"/>
                  </a:cubicBezTo>
                  <a:lnTo>
                    <a:pt x="62865" y="211455"/>
                  </a:lnTo>
                  <a:cubicBezTo>
                    <a:pt x="62865" y="211455"/>
                    <a:pt x="62865" y="211455"/>
                    <a:pt x="62865" y="211455"/>
                  </a:cubicBezTo>
                  <a:cubicBezTo>
                    <a:pt x="54293" y="224790"/>
                    <a:pt x="47625" y="240030"/>
                    <a:pt x="44768" y="255270"/>
                  </a:cubicBezTo>
                  <a:cubicBezTo>
                    <a:pt x="44768" y="255270"/>
                    <a:pt x="44768" y="255270"/>
                    <a:pt x="44768" y="255270"/>
                  </a:cubicBezTo>
                  <a:lnTo>
                    <a:pt x="19050" y="255270"/>
                  </a:lnTo>
                  <a:cubicBezTo>
                    <a:pt x="8573" y="255270"/>
                    <a:pt x="0" y="263843"/>
                    <a:pt x="0" y="274320"/>
                  </a:cubicBezTo>
                  <a:cubicBezTo>
                    <a:pt x="0" y="284798"/>
                    <a:pt x="8573" y="293370"/>
                    <a:pt x="19050" y="293370"/>
                  </a:cubicBezTo>
                  <a:lnTo>
                    <a:pt x="40958" y="293370"/>
                  </a:lnTo>
                  <a:cubicBezTo>
                    <a:pt x="40958" y="293370"/>
                    <a:pt x="40958" y="293370"/>
                    <a:pt x="40958" y="293370"/>
                  </a:cubicBezTo>
                  <a:cubicBezTo>
                    <a:pt x="40958" y="296228"/>
                    <a:pt x="41910" y="299085"/>
                    <a:pt x="41910" y="300990"/>
                  </a:cubicBezTo>
                  <a:cubicBezTo>
                    <a:pt x="41910" y="301943"/>
                    <a:pt x="41910" y="302895"/>
                    <a:pt x="41910" y="302895"/>
                  </a:cubicBezTo>
                  <a:cubicBezTo>
                    <a:pt x="42863" y="311468"/>
                    <a:pt x="45720" y="320040"/>
                    <a:pt x="48578" y="327660"/>
                  </a:cubicBezTo>
                  <a:cubicBezTo>
                    <a:pt x="48578" y="327660"/>
                    <a:pt x="48578" y="328613"/>
                    <a:pt x="48578" y="328613"/>
                  </a:cubicBezTo>
                  <a:cubicBezTo>
                    <a:pt x="52388" y="340043"/>
                    <a:pt x="58103" y="351473"/>
                    <a:pt x="65723" y="360998"/>
                  </a:cubicBezTo>
                  <a:lnTo>
                    <a:pt x="52388" y="374333"/>
                  </a:lnTo>
                  <a:cubicBezTo>
                    <a:pt x="44768" y="381953"/>
                    <a:pt x="44768" y="393383"/>
                    <a:pt x="52388" y="401003"/>
                  </a:cubicBezTo>
                  <a:cubicBezTo>
                    <a:pt x="57150" y="407670"/>
                    <a:pt x="61913" y="409575"/>
                    <a:pt x="66675" y="409575"/>
                  </a:cubicBezTo>
                  <a:cubicBezTo>
                    <a:pt x="71438" y="409575"/>
                    <a:pt x="76200" y="407670"/>
                    <a:pt x="80010" y="403860"/>
                  </a:cubicBezTo>
                  <a:lnTo>
                    <a:pt x="92393" y="391478"/>
                  </a:lnTo>
                  <a:cubicBezTo>
                    <a:pt x="97155" y="395288"/>
                    <a:pt x="101918" y="398145"/>
                    <a:pt x="107633" y="401955"/>
                  </a:cubicBezTo>
                  <a:cubicBezTo>
                    <a:pt x="107633" y="401955"/>
                    <a:pt x="108585" y="401955"/>
                    <a:pt x="108585" y="402908"/>
                  </a:cubicBezTo>
                  <a:cubicBezTo>
                    <a:pt x="110490" y="403860"/>
                    <a:pt x="113348" y="405765"/>
                    <a:pt x="115253" y="406718"/>
                  </a:cubicBezTo>
                  <a:cubicBezTo>
                    <a:pt x="116205" y="407670"/>
                    <a:pt x="117158" y="407670"/>
                    <a:pt x="118110" y="408623"/>
                  </a:cubicBezTo>
                  <a:cubicBezTo>
                    <a:pt x="120015" y="409575"/>
                    <a:pt x="122873" y="410528"/>
                    <a:pt x="124778" y="411480"/>
                  </a:cubicBezTo>
                  <a:cubicBezTo>
                    <a:pt x="127635" y="412433"/>
                    <a:pt x="130493" y="413385"/>
                    <a:pt x="133350" y="414338"/>
                  </a:cubicBezTo>
                  <a:cubicBezTo>
                    <a:pt x="135255" y="415290"/>
                    <a:pt x="136208" y="415290"/>
                    <a:pt x="138113" y="415290"/>
                  </a:cubicBezTo>
                  <a:cubicBezTo>
                    <a:pt x="140018" y="416243"/>
                    <a:pt x="142875" y="416243"/>
                    <a:pt x="144780" y="417195"/>
                  </a:cubicBezTo>
                  <a:cubicBezTo>
                    <a:pt x="146685" y="417195"/>
                    <a:pt x="147638" y="418148"/>
                    <a:pt x="149543" y="418148"/>
                  </a:cubicBezTo>
                  <a:cubicBezTo>
                    <a:pt x="152400" y="419100"/>
                    <a:pt x="155258" y="419100"/>
                    <a:pt x="158115" y="419100"/>
                  </a:cubicBezTo>
                  <a:cubicBezTo>
                    <a:pt x="159068" y="419100"/>
                    <a:pt x="160020" y="419100"/>
                    <a:pt x="160973" y="419100"/>
                  </a:cubicBezTo>
                  <a:cubicBezTo>
                    <a:pt x="160973" y="419100"/>
                    <a:pt x="160973" y="419100"/>
                    <a:pt x="160973" y="419100"/>
                  </a:cubicBezTo>
                  <a:lnTo>
                    <a:pt x="160973" y="438150"/>
                  </a:lnTo>
                  <a:cubicBezTo>
                    <a:pt x="160973" y="448628"/>
                    <a:pt x="169545" y="457200"/>
                    <a:pt x="180023" y="457200"/>
                  </a:cubicBezTo>
                  <a:cubicBezTo>
                    <a:pt x="190500" y="457200"/>
                    <a:pt x="199073" y="448628"/>
                    <a:pt x="199073" y="438150"/>
                  </a:cubicBezTo>
                  <a:lnTo>
                    <a:pt x="199073" y="416243"/>
                  </a:lnTo>
                  <a:cubicBezTo>
                    <a:pt x="199073" y="416243"/>
                    <a:pt x="199073" y="416243"/>
                    <a:pt x="199073" y="416243"/>
                  </a:cubicBezTo>
                  <a:cubicBezTo>
                    <a:pt x="215265" y="413385"/>
                    <a:pt x="231458" y="406718"/>
                    <a:pt x="245745" y="397193"/>
                  </a:cubicBezTo>
                  <a:lnTo>
                    <a:pt x="271463" y="422910"/>
                  </a:lnTo>
                  <a:cubicBezTo>
                    <a:pt x="276225" y="426720"/>
                    <a:pt x="280988" y="428625"/>
                    <a:pt x="285750" y="428625"/>
                  </a:cubicBezTo>
                  <a:cubicBezTo>
                    <a:pt x="290513" y="428625"/>
                    <a:pt x="295275" y="426720"/>
                    <a:pt x="299085" y="422910"/>
                  </a:cubicBezTo>
                  <a:cubicBezTo>
                    <a:pt x="306705" y="415290"/>
                    <a:pt x="306705" y="403860"/>
                    <a:pt x="299085" y="396240"/>
                  </a:cubicBezTo>
                  <a:lnTo>
                    <a:pt x="275273" y="372428"/>
                  </a:lnTo>
                  <a:lnTo>
                    <a:pt x="315278" y="332423"/>
                  </a:lnTo>
                  <a:lnTo>
                    <a:pt x="348615" y="365760"/>
                  </a:lnTo>
                  <a:cubicBezTo>
                    <a:pt x="352425" y="369570"/>
                    <a:pt x="357188" y="371475"/>
                    <a:pt x="361950" y="371475"/>
                  </a:cubicBezTo>
                  <a:cubicBezTo>
                    <a:pt x="366713" y="371475"/>
                    <a:pt x="371475" y="369570"/>
                    <a:pt x="375285" y="365760"/>
                  </a:cubicBezTo>
                  <a:cubicBezTo>
                    <a:pt x="382905" y="358140"/>
                    <a:pt x="382905" y="346710"/>
                    <a:pt x="375285" y="339090"/>
                  </a:cubicBezTo>
                  <a:lnTo>
                    <a:pt x="341948" y="305753"/>
                  </a:lnTo>
                  <a:lnTo>
                    <a:pt x="375285" y="272415"/>
                  </a:lnTo>
                  <a:cubicBezTo>
                    <a:pt x="375285" y="272415"/>
                    <a:pt x="376238" y="271463"/>
                    <a:pt x="376238" y="271463"/>
                  </a:cubicBezTo>
                  <a:lnTo>
                    <a:pt x="395288" y="290513"/>
                  </a:lnTo>
                  <a:cubicBezTo>
                    <a:pt x="400050" y="293370"/>
                    <a:pt x="404813" y="295275"/>
                    <a:pt x="409575" y="295275"/>
                  </a:cubicBezTo>
                  <a:cubicBezTo>
                    <a:pt x="414338" y="295275"/>
                    <a:pt x="419100" y="293370"/>
                    <a:pt x="422910" y="289560"/>
                  </a:cubicBezTo>
                  <a:cubicBezTo>
                    <a:pt x="430530" y="281940"/>
                    <a:pt x="430530" y="270510"/>
                    <a:pt x="422910" y="262890"/>
                  </a:cubicBezTo>
                  <a:lnTo>
                    <a:pt x="400050" y="240030"/>
                  </a:lnTo>
                  <a:cubicBezTo>
                    <a:pt x="405765" y="228600"/>
                    <a:pt x="410528" y="216218"/>
                    <a:pt x="412433" y="203835"/>
                  </a:cubicBezTo>
                  <a:cubicBezTo>
                    <a:pt x="412433" y="203835"/>
                    <a:pt x="412433" y="203835"/>
                    <a:pt x="412433" y="203835"/>
                  </a:cubicBezTo>
                  <a:cubicBezTo>
                    <a:pt x="413385" y="200025"/>
                    <a:pt x="413385" y="195263"/>
                    <a:pt x="414338" y="191453"/>
                  </a:cubicBezTo>
                  <a:cubicBezTo>
                    <a:pt x="414338" y="191453"/>
                    <a:pt x="414338" y="191453"/>
                    <a:pt x="414338" y="191453"/>
                  </a:cubicBezTo>
                  <a:lnTo>
                    <a:pt x="438150" y="191453"/>
                  </a:lnTo>
                  <a:cubicBezTo>
                    <a:pt x="438150" y="191453"/>
                    <a:pt x="438150" y="191453"/>
                    <a:pt x="438150" y="191453"/>
                  </a:cubicBezTo>
                  <a:cubicBezTo>
                    <a:pt x="448628" y="191453"/>
                    <a:pt x="457200" y="182880"/>
                    <a:pt x="457200" y="172403"/>
                  </a:cubicBezTo>
                  <a:cubicBezTo>
                    <a:pt x="457200" y="160973"/>
                    <a:pt x="448628" y="152400"/>
                    <a:pt x="438150" y="152400"/>
                  </a:cubicBezTo>
                  <a:close/>
                  <a:moveTo>
                    <a:pt x="207645" y="103823"/>
                  </a:moveTo>
                  <a:cubicBezTo>
                    <a:pt x="207645" y="103823"/>
                    <a:pt x="208598" y="102870"/>
                    <a:pt x="208598" y="102870"/>
                  </a:cubicBezTo>
                  <a:cubicBezTo>
                    <a:pt x="218123" y="93345"/>
                    <a:pt x="229553" y="86678"/>
                    <a:pt x="240983" y="81915"/>
                  </a:cubicBezTo>
                  <a:cubicBezTo>
                    <a:pt x="240983" y="81915"/>
                    <a:pt x="240983" y="81915"/>
                    <a:pt x="240983" y="81915"/>
                  </a:cubicBezTo>
                  <a:cubicBezTo>
                    <a:pt x="249555" y="78105"/>
                    <a:pt x="258128" y="76200"/>
                    <a:pt x="266700" y="75248"/>
                  </a:cubicBezTo>
                  <a:cubicBezTo>
                    <a:pt x="269558" y="75248"/>
                    <a:pt x="273368" y="74295"/>
                    <a:pt x="276225" y="74295"/>
                  </a:cubicBezTo>
                  <a:cubicBezTo>
                    <a:pt x="276225" y="74295"/>
                    <a:pt x="276225" y="74295"/>
                    <a:pt x="276225" y="74295"/>
                  </a:cubicBezTo>
                  <a:cubicBezTo>
                    <a:pt x="279083" y="74295"/>
                    <a:pt x="282893" y="74295"/>
                    <a:pt x="285750" y="74295"/>
                  </a:cubicBezTo>
                  <a:cubicBezTo>
                    <a:pt x="285750" y="74295"/>
                    <a:pt x="285750" y="74295"/>
                    <a:pt x="285750" y="74295"/>
                  </a:cubicBezTo>
                  <a:cubicBezTo>
                    <a:pt x="288608" y="74295"/>
                    <a:pt x="292418" y="74295"/>
                    <a:pt x="295275" y="75248"/>
                  </a:cubicBezTo>
                  <a:cubicBezTo>
                    <a:pt x="295275" y="75248"/>
                    <a:pt x="295275" y="75248"/>
                    <a:pt x="295275" y="75248"/>
                  </a:cubicBezTo>
                  <a:cubicBezTo>
                    <a:pt x="298133" y="75248"/>
                    <a:pt x="301943" y="76200"/>
                    <a:pt x="304800" y="77153"/>
                  </a:cubicBezTo>
                  <a:cubicBezTo>
                    <a:pt x="310515" y="78105"/>
                    <a:pt x="317183" y="80010"/>
                    <a:pt x="322898" y="82868"/>
                  </a:cubicBezTo>
                  <a:cubicBezTo>
                    <a:pt x="322898" y="82868"/>
                    <a:pt x="323850" y="82868"/>
                    <a:pt x="323850" y="83820"/>
                  </a:cubicBezTo>
                  <a:cubicBezTo>
                    <a:pt x="326708" y="84773"/>
                    <a:pt x="328613" y="85725"/>
                    <a:pt x="331470" y="87630"/>
                  </a:cubicBezTo>
                  <a:cubicBezTo>
                    <a:pt x="332423" y="85725"/>
                    <a:pt x="333375" y="86678"/>
                    <a:pt x="334328" y="87630"/>
                  </a:cubicBezTo>
                  <a:cubicBezTo>
                    <a:pt x="336233" y="88583"/>
                    <a:pt x="338138" y="89535"/>
                    <a:pt x="340043" y="91440"/>
                  </a:cubicBezTo>
                  <a:cubicBezTo>
                    <a:pt x="342900" y="93345"/>
                    <a:pt x="345758" y="95250"/>
                    <a:pt x="348615" y="97155"/>
                  </a:cubicBezTo>
                  <a:cubicBezTo>
                    <a:pt x="351473" y="99060"/>
                    <a:pt x="354330" y="101918"/>
                    <a:pt x="356235" y="103823"/>
                  </a:cubicBezTo>
                  <a:cubicBezTo>
                    <a:pt x="358140" y="105728"/>
                    <a:pt x="360045" y="108585"/>
                    <a:pt x="361950" y="110490"/>
                  </a:cubicBezTo>
                  <a:cubicBezTo>
                    <a:pt x="363855" y="112395"/>
                    <a:pt x="365760" y="115253"/>
                    <a:pt x="366713" y="117158"/>
                  </a:cubicBezTo>
                  <a:cubicBezTo>
                    <a:pt x="368618" y="120015"/>
                    <a:pt x="370523" y="122873"/>
                    <a:pt x="372428" y="125730"/>
                  </a:cubicBezTo>
                  <a:cubicBezTo>
                    <a:pt x="372428" y="125730"/>
                    <a:pt x="372428" y="125730"/>
                    <a:pt x="372428" y="125730"/>
                  </a:cubicBezTo>
                  <a:cubicBezTo>
                    <a:pt x="374333" y="128588"/>
                    <a:pt x="375285" y="131445"/>
                    <a:pt x="377190" y="134303"/>
                  </a:cubicBezTo>
                  <a:cubicBezTo>
                    <a:pt x="377190" y="134303"/>
                    <a:pt x="377190" y="134303"/>
                    <a:pt x="377190" y="134303"/>
                  </a:cubicBezTo>
                  <a:cubicBezTo>
                    <a:pt x="378143" y="137160"/>
                    <a:pt x="380048" y="140018"/>
                    <a:pt x="381000" y="142875"/>
                  </a:cubicBezTo>
                  <a:cubicBezTo>
                    <a:pt x="381000" y="142875"/>
                    <a:pt x="381000" y="142875"/>
                    <a:pt x="381000" y="142875"/>
                  </a:cubicBezTo>
                  <a:cubicBezTo>
                    <a:pt x="381953" y="145733"/>
                    <a:pt x="382905" y="148590"/>
                    <a:pt x="383858" y="152400"/>
                  </a:cubicBezTo>
                  <a:cubicBezTo>
                    <a:pt x="385763" y="159068"/>
                    <a:pt x="386715" y="164783"/>
                    <a:pt x="386715" y="171450"/>
                  </a:cubicBezTo>
                  <a:cubicBezTo>
                    <a:pt x="386715" y="171450"/>
                    <a:pt x="386715" y="171450"/>
                    <a:pt x="386715" y="171450"/>
                  </a:cubicBezTo>
                  <a:cubicBezTo>
                    <a:pt x="386715" y="174308"/>
                    <a:pt x="386715" y="178118"/>
                    <a:pt x="386715" y="180975"/>
                  </a:cubicBezTo>
                  <a:cubicBezTo>
                    <a:pt x="386715" y="180975"/>
                    <a:pt x="386715" y="180975"/>
                    <a:pt x="386715" y="180975"/>
                  </a:cubicBezTo>
                  <a:cubicBezTo>
                    <a:pt x="386715" y="183833"/>
                    <a:pt x="386715" y="187643"/>
                    <a:pt x="385763" y="190500"/>
                  </a:cubicBezTo>
                  <a:cubicBezTo>
                    <a:pt x="385763" y="190500"/>
                    <a:pt x="385763" y="190500"/>
                    <a:pt x="385763" y="190500"/>
                  </a:cubicBezTo>
                  <a:cubicBezTo>
                    <a:pt x="384810" y="195263"/>
                    <a:pt x="384810" y="199073"/>
                    <a:pt x="382905" y="203835"/>
                  </a:cubicBezTo>
                  <a:cubicBezTo>
                    <a:pt x="382905" y="203835"/>
                    <a:pt x="382905" y="204788"/>
                    <a:pt x="382905" y="204788"/>
                  </a:cubicBezTo>
                  <a:cubicBezTo>
                    <a:pt x="381953" y="209550"/>
                    <a:pt x="380048" y="213360"/>
                    <a:pt x="378143" y="218123"/>
                  </a:cubicBezTo>
                  <a:cubicBezTo>
                    <a:pt x="373380" y="229553"/>
                    <a:pt x="365760" y="240983"/>
                    <a:pt x="357188" y="250508"/>
                  </a:cubicBezTo>
                  <a:cubicBezTo>
                    <a:pt x="357188" y="250508"/>
                    <a:pt x="356235" y="251460"/>
                    <a:pt x="356235" y="251460"/>
                  </a:cubicBezTo>
                  <a:lnTo>
                    <a:pt x="281940" y="325755"/>
                  </a:lnTo>
                  <a:lnTo>
                    <a:pt x="255270" y="352425"/>
                  </a:lnTo>
                  <a:lnTo>
                    <a:pt x="247650" y="360045"/>
                  </a:lnTo>
                  <a:cubicBezTo>
                    <a:pt x="244793" y="362903"/>
                    <a:pt x="240983" y="365760"/>
                    <a:pt x="237173" y="368618"/>
                  </a:cubicBezTo>
                  <a:cubicBezTo>
                    <a:pt x="236220" y="368618"/>
                    <a:pt x="236220" y="369570"/>
                    <a:pt x="235268" y="369570"/>
                  </a:cubicBezTo>
                  <a:cubicBezTo>
                    <a:pt x="231458" y="372428"/>
                    <a:pt x="228600" y="374333"/>
                    <a:pt x="224790" y="376238"/>
                  </a:cubicBezTo>
                  <a:cubicBezTo>
                    <a:pt x="224790" y="376238"/>
                    <a:pt x="224790" y="376238"/>
                    <a:pt x="224790" y="376238"/>
                  </a:cubicBezTo>
                  <a:cubicBezTo>
                    <a:pt x="216218" y="381000"/>
                    <a:pt x="207645" y="384810"/>
                    <a:pt x="199073" y="386715"/>
                  </a:cubicBezTo>
                  <a:cubicBezTo>
                    <a:pt x="195263" y="387668"/>
                    <a:pt x="191453" y="388620"/>
                    <a:pt x="186690" y="388620"/>
                  </a:cubicBezTo>
                  <a:cubicBezTo>
                    <a:pt x="186690" y="388620"/>
                    <a:pt x="185738" y="388620"/>
                    <a:pt x="185738" y="388620"/>
                  </a:cubicBezTo>
                  <a:cubicBezTo>
                    <a:pt x="181928" y="390525"/>
                    <a:pt x="178118" y="390525"/>
                    <a:pt x="174308" y="390525"/>
                  </a:cubicBezTo>
                  <a:cubicBezTo>
                    <a:pt x="170498" y="390525"/>
                    <a:pt x="165735" y="390525"/>
                    <a:pt x="161925" y="389573"/>
                  </a:cubicBezTo>
                  <a:cubicBezTo>
                    <a:pt x="161925" y="389573"/>
                    <a:pt x="161925" y="389573"/>
                    <a:pt x="161925" y="389573"/>
                  </a:cubicBezTo>
                  <a:cubicBezTo>
                    <a:pt x="158115" y="388620"/>
                    <a:pt x="153353" y="388620"/>
                    <a:pt x="149543" y="387668"/>
                  </a:cubicBezTo>
                  <a:cubicBezTo>
                    <a:pt x="149543" y="387668"/>
                    <a:pt x="148590" y="387668"/>
                    <a:pt x="148590" y="387668"/>
                  </a:cubicBezTo>
                  <a:cubicBezTo>
                    <a:pt x="136208" y="384810"/>
                    <a:pt x="123825" y="379095"/>
                    <a:pt x="113348" y="371475"/>
                  </a:cubicBezTo>
                  <a:cubicBezTo>
                    <a:pt x="111443" y="369570"/>
                    <a:pt x="108585" y="368618"/>
                    <a:pt x="106680" y="366713"/>
                  </a:cubicBezTo>
                  <a:cubicBezTo>
                    <a:pt x="104775" y="364808"/>
                    <a:pt x="101918" y="362903"/>
                    <a:pt x="100013" y="360998"/>
                  </a:cubicBezTo>
                  <a:cubicBezTo>
                    <a:pt x="95250" y="356235"/>
                    <a:pt x="90488" y="350520"/>
                    <a:pt x="86678" y="344805"/>
                  </a:cubicBezTo>
                  <a:cubicBezTo>
                    <a:pt x="84773" y="340995"/>
                    <a:pt x="81915" y="338138"/>
                    <a:pt x="80963" y="334328"/>
                  </a:cubicBezTo>
                  <a:cubicBezTo>
                    <a:pt x="80963" y="333375"/>
                    <a:pt x="80010" y="332423"/>
                    <a:pt x="80010" y="331470"/>
                  </a:cubicBezTo>
                  <a:cubicBezTo>
                    <a:pt x="79058" y="328613"/>
                    <a:pt x="77153" y="325755"/>
                    <a:pt x="76200" y="322898"/>
                  </a:cubicBezTo>
                  <a:cubicBezTo>
                    <a:pt x="76200" y="321945"/>
                    <a:pt x="75248" y="320993"/>
                    <a:pt x="75248" y="320040"/>
                  </a:cubicBezTo>
                  <a:cubicBezTo>
                    <a:pt x="74295" y="317183"/>
                    <a:pt x="73343" y="314325"/>
                    <a:pt x="72390" y="311468"/>
                  </a:cubicBezTo>
                  <a:cubicBezTo>
                    <a:pt x="72390" y="310515"/>
                    <a:pt x="72390" y="309563"/>
                    <a:pt x="71438" y="308610"/>
                  </a:cubicBezTo>
                  <a:cubicBezTo>
                    <a:pt x="70485" y="304800"/>
                    <a:pt x="69533" y="300990"/>
                    <a:pt x="69533" y="297180"/>
                  </a:cubicBezTo>
                  <a:cubicBezTo>
                    <a:pt x="68580" y="284798"/>
                    <a:pt x="69533" y="271463"/>
                    <a:pt x="73343" y="259080"/>
                  </a:cubicBezTo>
                  <a:cubicBezTo>
                    <a:pt x="75248" y="251460"/>
                    <a:pt x="79058" y="242888"/>
                    <a:pt x="82868" y="235268"/>
                  </a:cubicBezTo>
                  <a:cubicBezTo>
                    <a:pt x="82868" y="235268"/>
                    <a:pt x="82868" y="235268"/>
                    <a:pt x="82868" y="235268"/>
                  </a:cubicBezTo>
                  <a:cubicBezTo>
                    <a:pt x="84773" y="231458"/>
                    <a:pt x="87630" y="227648"/>
                    <a:pt x="89535" y="224790"/>
                  </a:cubicBezTo>
                  <a:cubicBezTo>
                    <a:pt x="89535" y="223838"/>
                    <a:pt x="90488" y="223838"/>
                    <a:pt x="90488" y="222885"/>
                  </a:cubicBezTo>
                  <a:cubicBezTo>
                    <a:pt x="93345" y="219075"/>
                    <a:pt x="96203" y="216218"/>
                    <a:pt x="99060" y="212408"/>
                  </a:cubicBezTo>
                  <a:lnTo>
                    <a:pt x="106680" y="204788"/>
                  </a:lnTo>
                  <a:lnTo>
                    <a:pt x="146685" y="164783"/>
                  </a:lnTo>
                  <a:lnTo>
                    <a:pt x="173355" y="138113"/>
                  </a:lnTo>
                  <a:lnTo>
                    <a:pt x="207645" y="1038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1" name="Google Shape;351;p45"/>
          <p:cNvSpPr txBox="1"/>
          <p:nvPr/>
        </p:nvSpPr>
        <p:spPr>
          <a:xfrm>
            <a:off x="1829475" y="474975"/>
            <a:ext cx="56472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2" name="Google Shape;352;p45"/>
          <p:cNvSpPr txBox="1"/>
          <p:nvPr/>
        </p:nvSpPr>
        <p:spPr>
          <a:xfrm>
            <a:off x="352850" y="474975"/>
            <a:ext cx="4802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231F20"/>
              </a:buClr>
              <a:buSzPts val="2200"/>
              <a:buFont typeface="DM Sans"/>
              <a:buChar char="●"/>
            </a:pPr>
            <a:r>
              <a:rPr lang="en" sz="22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B</a:t>
            </a:r>
            <a:r>
              <a:rPr lang="en" sz="22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eginning of the collarbone (CB) — the point where the breastbone (sternum), collarbone, and first rib intersect</a:t>
            </a:r>
            <a:br>
              <a:rPr lang="en" sz="22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220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00"/>
              <a:buFont typeface="DM Sans"/>
              <a:buChar char="●"/>
            </a:pPr>
            <a:r>
              <a:rPr lang="en" sz="22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Under the arm (UA) — at the side of the body, approximately 4 in below the armpit</a:t>
            </a:r>
            <a:endParaRPr sz="220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lnSpc>
                <a:spcPct val="144444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235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53" name="Google Shape;35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4650" y="729071"/>
            <a:ext cx="2889900" cy="343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19"/>
          <p:cNvGrpSpPr/>
          <p:nvPr/>
        </p:nvGrpSpPr>
        <p:grpSpPr>
          <a:xfrm>
            <a:off x="5619074" y="417731"/>
            <a:ext cx="2120985" cy="4361089"/>
            <a:chOff x="5160100" y="1609475"/>
            <a:chExt cx="975300" cy="2005375"/>
          </a:xfrm>
        </p:grpSpPr>
        <p:sp>
          <p:nvSpPr>
            <p:cNvPr id="117" name="Google Shape;117;p19"/>
            <p:cNvSpPr/>
            <p:nvPr/>
          </p:nvSpPr>
          <p:spPr>
            <a:xfrm>
              <a:off x="5160100" y="1609475"/>
              <a:ext cx="975300" cy="2005375"/>
            </a:xfrm>
            <a:custGeom>
              <a:rect b="b" l="l" r="r" t="t"/>
              <a:pathLst>
                <a:path extrusionOk="0" h="80215" w="39012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9"/>
            <p:cNvSpPr/>
            <p:nvPr/>
          </p:nvSpPr>
          <p:spPr>
            <a:xfrm>
              <a:off x="5160100" y="1609475"/>
              <a:ext cx="975300" cy="2005375"/>
            </a:xfrm>
            <a:custGeom>
              <a:rect b="b" l="l" r="r" t="t"/>
              <a:pathLst>
                <a:path extrusionOk="0" h="80215" w="39012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9"/>
          <p:cNvSpPr/>
          <p:nvPr/>
        </p:nvSpPr>
        <p:spPr>
          <a:xfrm flipH="1" rot="-2700000">
            <a:off x="7057481" y="3007202"/>
            <a:ext cx="669489" cy="669489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9"/>
          <p:cNvSpPr txBox="1"/>
          <p:nvPr>
            <p:ph idx="4294967295" type="ctrTitle"/>
          </p:nvPr>
        </p:nvSpPr>
        <p:spPr>
          <a:xfrm>
            <a:off x="547450" y="3074175"/>
            <a:ext cx="4987200" cy="186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/>
          </a:p>
          <a:p>
            <a:pPr indent="-495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AutoNum type="arabicPeriod"/>
            </a:pPr>
            <a:r>
              <a:rPr lang="en" sz="4200"/>
              <a:t>Tapping Points</a:t>
            </a:r>
            <a:endParaRPr sz="4200"/>
          </a:p>
          <a:p>
            <a:pPr indent="-495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AutoNum type="arabicPeriod"/>
            </a:pPr>
            <a:r>
              <a:rPr lang="en" sz="4200"/>
              <a:t>Self-Beliefs</a:t>
            </a:r>
            <a:endParaRPr sz="4200"/>
          </a:p>
          <a:p>
            <a:pPr indent="-495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AutoNum type="arabicPeriod"/>
            </a:pPr>
            <a:r>
              <a:rPr lang="en" sz="4200"/>
              <a:t>Unconditional Acceptance</a:t>
            </a:r>
            <a:endParaRPr sz="4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/>
          </a:p>
        </p:txBody>
      </p:sp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" name="Google Shape;122;p19"/>
          <p:cNvSpPr/>
          <p:nvPr/>
        </p:nvSpPr>
        <p:spPr>
          <a:xfrm rot="4499367">
            <a:off x="7137857" y="360028"/>
            <a:ext cx="881478" cy="864587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/>
          <p:nvPr/>
        </p:nvSpPr>
        <p:spPr>
          <a:xfrm rot="2700000">
            <a:off x="5350706" y="1072527"/>
            <a:ext cx="669489" cy="669489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6780750" y="1536450"/>
            <a:ext cx="176100" cy="154200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5" name="Google Shape;125;p19"/>
          <p:cNvGrpSpPr/>
          <p:nvPr/>
        </p:nvGrpSpPr>
        <p:grpSpPr>
          <a:xfrm>
            <a:off x="7427996" y="641718"/>
            <a:ext cx="301203" cy="301203"/>
            <a:chOff x="8762414" y="2939573"/>
            <a:chExt cx="457200" cy="457200"/>
          </a:xfrm>
        </p:grpSpPr>
        <p:sp>
          <p:nvSpPr>
            <p:cNvPr id="126" name="Google Shape;126;p19"/>
            <p:cNvSpPr/>
            <p:nvPr/>
          </p:nvSpPr>
          <p:spPr>
            <a:xfrm>
              <a:off x="9010064" y="3034823"/>
              <a:ext cx="209550" cy="66675"/>
            </a:xfrm>
            <a:custGeom>
              <a:rect b="b" l="l" r="r" t="t"/>
              <a:pathLst>
                <a:path extrusionOk="0" h="66675" w="209550">
                  <a:moveTo>
                    <a:pt x="2000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57150"/>
                  </a:lnTo>
                  <a:cubicBezTo>
                    <a:pt x="0" y="62865"/>
                    <a:pt x="3810" y="66675"/>
                    <a:pt x="9525" y="66675"/>
                  </a:cubicBezTo>
                  <a:lnTo>
                    <a:pt x="200025" y="66675"/>
                  </a:lnTo>
                  <a:cubicBezTo>
                    <a:pt x="205740" y="66675"/>
                    <a:pt x="209550" y="62865"/>
                    <a:pt x="209550" y="57150"/>
                  </a:cubicBezTo>
                  <a:lnTo>
                    <a:pt x="209550" y="9525"/>
                  </a:lnTo>
                  <a:cubicBezTo>
                    <a:pt x="209550" y="3810"/>
                    <a:pt x="205740" y="0"/>
                    <a:pt x="200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9029114" y="3120548"/>
              <a:ext cx="171450" cy="276225"/>
            </a:xfrm>
            <a:custGeom>
              <a:rect b="b" l="l" r="r" t="t"/>
              <a:pathLst>
                <a:path extrusionOk="0" h="276225" w="171450">
                  <a:moveTo>
                    <a:pt x="0" y="266700"/>
                  </a:moveTo>
                  <a:cubicBezTo>
                    <a:pt x="0" y="272415"/>
                    <a:pt x="3810" y="276225"/>
                    <a:pt x="9525" y="276225"/>
                  </a:cubicBezTo>
                  <a:lnTo>
                    <a:pt x="161925" y="276225"/>
                  </a:lnTo>
                  <a:cubicBezTo>
                    <a:pt x="167640" y="276225"/>
                    <a:pt x="171450" y="272415"/>
                    <a:pt x="171450" y="266700"/>
                  </a:cubicBezTo>
                  <a:lnTo>
                    <a:pt x="171450" y="0"/>
                  </a:lnTo>
                  <a:lnTo>
                    <a:pt x="0" y="0"/>
                  </a:lnTo>
                  <a:lnTo>
                    <a:pt x="0" y="266700"/>
                  </a:lnTo>
                  <a:close/>
                  <a:moveTo>
                    <a:pt x="28575" y="57150"/>
                  </a:moveTo>
                  <a:cubicBezTo>
                    <a:pt x="28575" y="51435"/>
                    <a:pt x="32385" y="47625"/>
                    <a:pt x="38100" y="47625"/>
                  </a:cubicBezTo>
                  <a:lnTo>
                    <a:pt x="133350" y="47625"/>
                  </a:lnTo>
                  <a:cubicBezTo>
                    <a:pt x="139065" y="47625"/>
                    <a:pt x="142875" y="51435"/>
                    <a:pt x="142875" y="57150"/>
                  </a:cubicBezTo>
                  <a:lnTo>
                    <a:pt x="142875" y="123825"/>
                  </a:lnTo>
                  <a:cubicBezTo>
                    <a:pt x="142875" y="129540"/>
                    <a:pt x="139065" y="133350"/>
                    <a:pt x="133350" y="133350"/>
                  </a:cubicBez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lnTo>
                    <a:pt x="28575" y="57150"/>
                  </a:lnTo>
                  <a:close/>
                  <a:moveTo>
                    <a:pt x="38100" y="161925"/>
                  </a:moveTo>
                  <a:lnTo>
                    <a:pt x="133350" y="161925"/>
                  </a:lnTo>
                  <a:cubicBezTo>
                    <a:pt x="139065" y="161925"/>
                    <a:pt x="142875" y="165735"/>
                    <a:pt x="142875" y="171450"/>
                  </a:cubicBezTo>
                  <a:cubicBezTo>
                    <a:pt x="142875" y="177165"/>
                    <a:pt x="139065" y="180975"/>
                    <a:pt x="133350" y="180975"/>
                  </a:cubicBez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8762414" y="2939573"/>
              <a:ext cx="200025" cy="457200"/>
            </a:xfrm>
            <a:custGeom>
              <a:rect b="b" l="l" r="r" t="t"/>
              <a:pathLst>
                <a:path extrusionOk="0" h="457200" w="200025">
                  <a:moveTo>
                    <a:pt x="185738" y="76200"/>
                  </a:moveTo>
                  <a:lnTo>
                    <a:pt x="133350" y="76200"/>
                  </a:lnTo>
                  <a:lnTo>
                    <a:pt x="133350" y="28575"/>
                  </a:lnTo>
                  <a:lnTo>
                    <a:pt x="157163" y="28575"/>
                  </a:lnTo>
                  <a:cubicBezTo>
                    <a:pt x="164783" y="28575"/>
                    <a:pt x="171450" y="21908"/>
                    <a:pt x="171450" y="14288"/>
                  </a:cubicBezTo>
                  <a:cubicBezTo>
                    <a:pt x="171450" y="6668"/>
                    <a:pt x="164783" y="0"/>
                    <a:pt x="157163" y="0"/>
                  </a:cubicBezTo>
                  <a:lnTo>
                    <a:pt x="42863" y="0"/>
                  </a:lnTo>
                  <a:cubicBezTo>
                    <a:pt x="35243" y="0"/>
                    <a:pt x="28575" y="6668"/>
                    <a:pt x="28575" y="14288"/>
                  </a:cubicBezTo>
                  <a:cubicBezTo>
                    <a:pt x="28575" y="21908"/>
                    <a:pt x="35243" y="28575"/>
                    <a:pt x="42863" y="28575"/>
                  </a:cubicBezTo>
                  <a:lnTo>
                    <a:pt x="66675" y="28575"/>
                  </a:lnTo>
                  <a:lnTo>
                    <a:pt x="66675" y="76200"/>
                  </a:lnTo>
                  <a:lnTo>
                    <a:pt x="14288" y="76200"/>
                  </a:lnTo>
                  <a:cubicBezTo>
                    <a:pt x="6668" y="76200"/>
                    <a:pt x="0" y="82868"/>
                    <a:pt x="0" y="90488"/>
                  </a:cubicBezTo>
                  <a:cubicBezTo>
                    <a:pt x="0" y="98108"/>
                    <a:pt x="6668" y="104775"/>
                    <a:pt x="14288" y="104775"/>
                  </a:cubicBezTo>
                  <a:lnTo>
                    <a:pt x="47625" y="104775"/>
                  </a:lnTo>
                  <a:lnTo>
                    <a:pt x="47625" y="323850"/>
                  </a:lnTo>
                  <a:cubicBezTo>
                    <a:pt x="47625" y="334328"/>
                    <a:pt x="56198" y="342900"/>
                    <a:pt x="66675" y="342900"/>
                  </a:cubicBezTo>
                  <a:lnTo>
                    <a:pt x="66675" y="361950"/>
                  </a:lnTo>
                  <a:cubicBezTo>
                    <a:pt x="66675" y="367665"/>
                    <a:pt x="70485" y="371475"/>
                    <a:pt x="76200" y="371475"/>
                  </a:cubicBezTo>
                  <a:lnTo>
                    <a:pt x="85725" y="371475"/>
                  </a:lnTo>
                  <a:lnTo>
                    <a:pt x="85725" y="442913"/>
                  </a:lnTo>
                  <a:cubicBezTo>
                    <a:pt x="85725" y="450533"/>
                    <a:pt x="92393" y="457200"/>
                    <a:pt x="100013" y="457200"/>
                  </a:cubicBezTo>
                  <a:cubicBezTo>
                    <a:pt x="107633" y="457200"/>
                    <a:pt x="114300" y="450533"/>
                    <a:pt x="114300" y="442913"/>
                  </a:cubicBezTo>
                  <a:lnTo>
                    <a:pt x="114300" y="371475"/>
                  </a:lnTo>
                  <a:lnTo>
                    <a:pt x="123825" y="371475"/>
                  </a:lnTo>
                  <a:cubicBezTo>
                    <a:pt x="129540" y="371475"/>
                    <a:pt x="133350" y="367665"/>
                    <a:pt x="133350" y="361950"/>
                  </a:cubicBezTo>
                  <a:lnTo>
                    <a:pt x="133350" y="342900"/>
                  </a:lnTo>
                  <a:cubicBezTo>
                    <a:pt x="143828" y="342900"/>
                    <a:pt x="152400" y="334328"/>
                    <a:pt x="152400" y="323850"/>
                  </a:cubicBezTo>
                  <a:lnTo>
                    <a:pt x="152400" y="104775"/>
                  </a:lnTo>
                  <a:lnTo>
                    <a:pt x="185738" y="104775"/>
                  </a:lnTo>
                  <a:cubicBezTo>
                    <a:pt x="193358" y="104775"/>
                    <a:pt x="200025" y="98108"/>
                    <a:pt x="200025" y="90488"/>
                  </a:cubicBezTo>
                  <a:cubicBezTo>
                    <a:pt x="200025" y="82868"/>
                    <a:pt x="193358" y="76200"/>
                    <a:pt x="185738" y="76200"/>
                  </a:cubicBezTo>
                  <a:close/>
                  <a:moveTo>
                    <a:pt x="123825" y="247650"/>
                  </a:moveTo>
                  <a:lnTo>
                    <a:pt x="76200" y="247650"/>
                  </a:lnTo>
                  <a:lnTo>
                    <a:pt x="76200" y="123825"/>
                  </a:lnTo>
                  <a:lnTo>
                    <a:pt x="123825" y="123825"/>
                  </a:lnTo>
                  <a:lnTo>
                    <a:pt x="123825" y="2476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19"/>
          <p:cNvSpPr/>
          <p:nvPr/>
        </p:nvSpPr>
        <p:spPr>
          <a:xfrm>
            <a:off x="5534653" y="1275332"/>
            <a:ext cx="301594" cy="263875"/>
          </a:xfrm>
          <a:custGeom>
            <a:rect b="b" l="l" r="r" t="t"/>
            <a:pathLst>
              <a:path extrusionOk="0" h="399811" w="456961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0" name="Google Shape;130;p19"/>
          <p:cNvGrpSpPr/>
          <p:nvPr/>
        </p:nvGrpSpPr>
        <p:grpSpPr>
          <a:xfrm>
            <a:off x="7241629" y="3191345"/>
            <a:ext cx="301203" cy="301203"/>
            <a:chOff x="3293633" y="3741845"/>
            <a:chExt cx="457200" cy="457200"/>
          </a:xfrm>
        </p:grpSpPr>
        <p:sp>
          <p:nvSpPr>
            <p:cNvPr id="131" name="Google Shape;131;p19"/>
            <p:cNvSpPr/>
            <p:nvPr/>
          </p:nvSpPr>
          <p:spPr>
            <a:xfrm>
              <a:off x="3382215" y="3834237"/>
              <a:ext cx="278368" cy="279320"/>
            </a:xfrm>
            <a:custGeom>
              <a:rect b="b" l="l" r="r" t="t"/>
              <a:pathLst>
                <a:path extrusionOk="0" h="279320" w="278368">
                  <a:moveTo>
                    <a:pt x="0" y="193358"/>
                  </a:moveTo>
                  <a:cubicBezTo>
                    <a:pt x="0" y="216218"/>
                    <a:pt x="8572" y="238125"/>
                    <a:pt x="24765" y="254318"/>
                  </a:cubicBezTo>
                  <a:cubicBezTo>
                    <a:pt x="58102" y="287655"/>
                    <a:pt x="112395" y="287655"/>
                    <a:pt x="145733" y="254318"/>
                  </a:cubicBezTo>
                  <a:lnTo>
                    <a:pt x="253365" y="145733"/>
                  </a:lnTo>
                  <a:cubicBezTo>
                    <a:pt x="286703" y="112395"/>
                    <a:pt x="286703" y="58103"/>
                    <a:pt x="253365" y="24765"/>
                  </a:cubicBezTo>
                  <a:cubicBezTo>
                    <a:pt x="236220" y="7620"/>
                    <a:pt x="214312" y="0"/>
                    <a:pt x="192405" y="0"/>
                  </a:cubicBezTo>
                  <a:cubicBezTo>
                    <a:pt x="170498" y="0"/>
                    <a:pt x="148590" y="8573"/>
                    <a:pt x="131445" y="24765"/>
                  </a:cubicBezTo>
                  <a:lnTo>
                    <a:pt x="24765" y="132398"/>
                  </a:lnTo>
                  <a:cubicBezTo>
                    <a:pt x="8572" y="148590"/>
                    <a:pt x="0" y="170498"/>
                    <a:pt x="0" y="193358"/>
                  </a:cubicBezTo>
                  <a:close/>
                  <a:moveTo>
                    <a:pt x="125730" y="88583"/>
                  </a:moveTo>
                  <a:cubicBezTo>
                    <a:pt x="139065" y="88583"/>
                    <a:pt x="149543" y="99060"/>
                    <a:pt x="149543" y="112395"/>
                  </a:cubicBezTo>
                  <a:cubicBezTo>
                    <a:pt x="149543" y="125730"/>
                    <a:pt x="139065" y="136208"/>
                    <a:pt x="125730" y="136208"/>
                  </a:cubicBezTo>
                  <a:cubicBezTo>
                    <a:pt x="112395" y="136208"/>
                    <a:pt x="101918" y="125730"/>
                    <a:pt x="101918" y="112395"/>
                  </a:cubicBezTo>
                  <a:cubicBezTo>
                    <a:pt x="101918" y="99060"/>
                    <a:pt x="112395" y="88583"/>
                    <a:pt x="125730" y="88583"/>
                  </a:cubicBezTo>
                  <a:close/>
                  <a:moveTo>
                    <a:pt x="92393" y="164783"/>
                  </a:moveTo>
                  <a:cubicBezTo>
                    <a:pt x="113348" y="164783"/>
                    <a:pt x="130493" y="181928"/>
                    <a:pt x="130493" y="202883"/>
                  </a:cubicBezTo>
                  <a:cubicBezTo>
                    <a:pt x="130493" y="223838"/>
                    <a:pt x="113348" y="240983"/>
                    <a:pt x="92393" y="240983"/>
                  </a:cubicBezTo>
                  <a:cubicBezTo>
                    <a:pt x="71437" y="240983"/>
                    <a:pt x="54293" y="223838"/>
                    <a:pt x="54293" y="202883"/>
                  </a:cubicBezTo>
                  <a:cubicBezTo>
                    <a:pt x="54293" y="181928"/>
                    <a:pt x="71437" y="164783"/>
                    <a:pt x="92393" y="1647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3293633" y="3741845"/>
              <a:ext cx="457200" cy="457200"/>
            </a:xfrm>
            <a:custGeom>
              <a:rect b="b" l="l" r="r" t="t"/>
              <a:pathLst>
                <a:path extrusionOk="0" h="457200" w="457200">
                  <a:moveTo>
                    <a:pt x="438150" y="152400"/>
                  </a:moveTo>
                  <a:lnTo>
                    <a:pt x="412433" y="152400"/>
                  </a:lnTo>
                  <a:cubicBezTo>
                    <a:pt x="411480" y="147638"/>
                    <a:pt x="410528" y="142875"/>
                    <a:pt x="408623" y="138113"/>
                  </a:cubicBezTo>
                  <a:cubicBezTo>
                    <a:pt x="408623" y="137160"/>
                    <a:pt x="407670" y="136208"/>
                    <a:pt x="407670" y="135255"/>
                  </a:cubicBezTo>
                  <a:cubicBezTo>
                    <a:pt x="406718" y="131445"/>
                    <a:pt x="404813" y="127635"/>
                    <a:pt x="403860" y="123825"/>
                  </a:cubicBezTo>
                  <a:cubicBezTo>
                    <a:pt x="403860" y="122873"/>
                    <a:pt x="402908" y="121920"/>
                    <a:pt x="402908" y="120968"/>
                  </a:cubicBezTo>
                  <a:cubicBezTo>
                    <a:pt x="401003" y="117158"/>
                    <a:pt x="399098" y="113348"/>
                    <a:pt x="397193" y="109538"/>
                  </a:cubicBezTo>
                  <a:cubicBezTo>
                    <a:pt x="397193" y="109538"/>
                    <a:pt x="396240" y="108585"/>
                    <a:pt x="396240" y="108585"/>
                  </a:cubicBezTo>
                  <a:cubicBezTo>
                    <a:pt x="393383" y="104775"/>
                    <a:pt x="390525" y="100013"/>
                    <a:pt x="387668" y="96203"/>
                  </a:cubicBezTo>
                  <a:lnTo>
                    <a:pt x="403860" y="80010"/>
                  </a:lnTo>
                  <a:cubicBezTo>
                    <a:pt x="411480" y="72390"/>
                    <a:pt x="411480" y="60960"/>
                    <a:pt x="403860" y="53340"/>
                  </a:cubicBezTo>
                  <a:cubicBezTo>
                    <a:pt x="396240" y="45720"/>
                    <a:pt x="384810" y="45720"/>
                    <a:pt x="377190" y="53340"/>
                  </a:cubicBezTo>
                  <a:lnTo>
                    <a:pt x="360045" y="70485"/>
                  </a:lnTo>
                  <a:cubicBezTo>
                    <a:pt x="342900" y="58103"/>
                    <a:pt x="324803" y="50483"/>
                    <a:pt x="304800" y="46673"/>
                  </a:cubicBezTo>
                  <a:cubicBezTo>
                    <a:pt x="304800" y="46673"/>
                    <a:pt x="304800" y="46673"/>
                    <a:pt x="304800" y="46673"/>
                  </a:cubicBez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ubicBezTo>
                    <a:pt x="275273" y="0"/>
                    <a:pt x="266700" y="8573"/>
                    <a:pt x="266700" y="19050"/>
                  </a:cubicBezTo>
                  <a:lnTo>
                    <a:pt x="266700" y="45720"/>
                  </a:lnTo>
                  <a:cubicBezTo>
                    <a:pt x="266700" y="45720"/>
                    <a:pt x="266700" y="45720"/>
                    <a:pt x="266700" y="45720"/>
                  </a:cubicBezTo>
                  <a:cubicBezTo>
                    <a:pt x="259080" y="46673"/>
                    <a:pt x="250508" y="48578"/>
                    <a:pt x="242888" y="50483"/>
                  </a:cubicBezTo>
                  <a:cubicBezTo>
                    <a:pt x="242888" y="50483"/>
                    <a:pt x="242888" y="50483"/>
                    <a:pt x="242888" y="50483"/>
                  </a:cubicBezTo>
                  <a:cubicBezTo>
                    <a:pt x="239078" y="51435"/>
                    <a:pt x="235268" y="53340"/>
                    <a:pt x="231458" y="54293"/>
                  </a:cubicBezTo>
                  <a:cubicBezTo>
                    <a:pt x="227648" y="56198"/>
                    <a:pt x="223838" y="57150"/>
                    <a:pt x="220028" y="60008"/>
                  </a:cubicBezTo>
                  <a:lnTo>
                    <a:pt x="194310" y="34290"/>
                  </a:lnTo>
                  <a:cubicBezTo>
                    <a:pt x="186690" y="26670"/>
                    <a:pt x="175260" y="26670"/>
                    <a:pt x="167640" y="34290"/>
                  </a:cubicBezTo>
                  <a:cubicBezTo>
                    <a:pt x="160020" y="41910"/>
                    <a:pt x="160020" y="53340"/>
                    <a:pt x="167640" y="60960"/>
                  </a:cubicBezTo>
                  <a:lnTo>
                    <a:pt x="188595" y="81915"/>
                  </a:lnTo>
                  <a:cubicBezTo>
                    <a:pt x="188595" y="81915"/>
                    <a:pt x="187643" y="82868"/>
                    <a:pt x="187643" y="82868"/>
                  </a:cubicBezTo>
                  <a:lnTo>
                    <a:pt x="154305" y="116205"/>
                  </a:lnTo>
                  <a:lnTo>
                    <a:pt x="119063" y="80963"/>
                  </a:lnTo>
                  <a:cubicBezTo>
                    <a:pt x="111443" y="73343"/>
                    <a:pt x="100013" y="73343"/>
                    <a:pt x="92393" y="80963"/>
                  </a:cubicBezTo>
                  <a:cubicBezTo>
                    <a:pt x="84773" y="88583"/>
                    <a:pt x="84773" y="100013"/>
                    <a:pt x="92393" y="107633"/>
                  </a:cubicBezTo>
                  <a:lnTo>
                    <a:pt x="127635" y="142875"/>
                  </a:lnTo>
                  <a:lnTo>
                    <a:pt x="87630" y="182880"/>
                  </a:lnTo>
                  <a:lnTo>
                    <a:pt x="61913" y="157163"/>
                  </a:lnTo>
                  <a:cubicBezTo>
                    <a:pt x="54293" y="149543"/>
                    <a:pt x="42863" y="149543"/>
                    <a:pt x="35243" y="157163"/>
                  </a:cubicBezTo>
                  <a:cubicBezTo>
                    <a:pt x="27623" y="164783"/>
                    <a:pt x="27623" y="176213"/>
                    <a:pt x="35243" y="183833"/>
                  </a:cubicBezTo>
                  <a:lnTo>
                    <a:pt x="62865" y="211455"/>
                  </a:lnTo>
                  <a:cubicBezTo>
                    <a:pt x="62865" y="211455"/>
                    <a:pt x="62865" y="211455"/>
                    <a:pt x="62865" y="211455"/>
                  </a:cubicBezTo>
                  <a:cubicBezTo>
                    <a:pt x="54293" y="224790"/>
                    <a:pt x="47625" y="240030"/>
                    <a:pt x="44768" y="255270"/>
                  </a:cubicBezTo>
                  <a:cubicBezTo>
                    <a:pt x="44768" y="255270"/>
                    <a:pt x="44768" y="255270"/>
                    <a:pt x="44768" y="255270"/>
                  </a:cubicBezTo>
                  <a:lnTo>
                    <a:pt x="19050" y="255270"/>
                  </a:lnTo>
                  <a:cubicBezTo>
                    <a:pt x="8573" y="255270"/>
                    <a:pt x="0" y="263843"/>
                    <a:pt x="0" y="274320"/>
                  </a:cubicBezTo>
                  <a:cubicBezTo>
                    <a:pt x="0" y="284798"/>
                    <a:pt x="8573" y="293370"/>
                    <a:pt x="19050" y="293370"/>
                  </a:cubicBezTo>
                  <a:lnTo>
                    <a:pt x="40958" y="293370"/>
                  </a:lnTo>
                  <a:cubicBezTo>
                    <a:pt x="40958" y="293370"/>
                    <a:pt x="40958" y="293370"/>
                    <a:pt x="40958" y="293370"/>
                  </a:cubicBezTo>
                  <a:cubicBezTo>
                    <a:pt x="40958" y="296228"/>
                    <a:pt x="41910" y="299085"/>
                    <a:pt x="41910" y="300990"/>
                  </a:cubicBezTo>
                  <a:cubicBezTo>
                    <a:pt x="41910" y="301943"/>
                    <a:pt x="41910" y="302895"/>
                    <a:pt x="41910" y="302895"/>
                  </a:cubicBezTo>
                  <a:cubicBezTo>
                    <a:pt x="42863" y="311468"/>
                    <a:pt x="45720" y="320040"/>
                    <a:pt x="48578" y="327660"/>
                  </a:cubicBezTo>
                  <a:cubicBezTo>
                    <a:pt x="48578" y="327660"/>
                    <a:pt x="48578" y="328613"/>
                    <a:pt x="48578" y="328613"/>
                  </a:cubicBezTo>
                  <a:cubicBezTo>
                    <a:pt x="52388" y="340043"/>
                    <a:pt x="58103" y="351473"/>
                    <a:pt x="65723" y="360998"/>
                  </a:cubicBezTo>
                  <a:lnTo>
                    <a:pt x="52388" y="374333"/>
                  </a:lnTo>
                  <a:cubicBezTo>
                    <a:pt x="44768" y="381953"/>
                    <a:pt x="44768" y="393383"/>
                    <a:pt x="52388" y="401003"/>
                  </a:cubicBezTo>
                  <a:cubicBezTo>
                    <a:pt x="57150" y="407670"/>
                    <a:pt x="61913" y="409575"/>
                    <a:pt x="66675" y="409575"/>
                  </a:cubicBezTo>
                  <a:cubicBezTo>
                    <a:pt x="71438" y="409575"/>
                    <a:pt x="76200" y="407670"/>
                    <a:pt x="80010" y="403860"/>
                  </a:cubicBezTo>
                  <a:lnTo>
                    <a:pt x="92393" y="391478"/>
                  </a:lnTo>
                  <a:cubicBezTo>
                    <a:pt x="97155" y="395288"/>
                    <a:pt x="101918" y="398145"/>
                    <a:pt x="107633" y="401955"/>
                  </a:cubicBezTo>
                  <a:cubicBezTo>
                    <a:pt x="107633" y="401955"/>
                    <a:pt x="108585" y="401955"/>
                    <a:pt x="108585" y="402908"/>
                  </a:cubicBezTo>
                  <a:cubicBezTo>
                    <a:pt x="110490" y="403860"/>
                    <a:pt x="113348" y="405765"/>
                    <a:pt x="115253" y="406718"/>
                  </a:cubicBezTo>
                  <a:cubicBezTo>
                    <a:pt x="116205" y="407670"/>
                    <a:pt x="117158" y="407670"/>
                    <a:pt x="118110" y="408623"/>
                  </a:cubicBezTo>
                  <a:cubicBezTo>
                    <a:pt x="120015" y="409575"/>
                    <a:pt x="122873" y="410528"/>
                    <a:pt x="124778" y="411480"/>
                  </a:cubicBezTo>
                  <a:cubicBezTo>
                    <a:pt x="127635" y="412433"/>
                    <a:pt x="130493" y="413385"/>
                    <a:pt x="133350" y="414338"/>
                  </a:cubicBezTo>
                  <a:cubicBezTo>
                    <a:pt x="135255" y="415290"/>
                    <a:pt x="136208" y="415290"/>
                    <a:pt x="138113" y="415290"/>
                  </a:cubicBezTo>
                  <a:cubicBezTo>
                    <a:pt x="140018" y="416243"/>
                    <a:pt x="142875" y="416243"/>
                    <a:pt x="144780" y="417195"/>
                  </a:cubicBezTo>
                  <a:cubicBezTo>
                    <a:pt x="146685" y="417195"/>
                    <a:pt x="147638" y="418148"/>
                    <a:pt x="149543" y="418148"/>
                  </a:cubicBezTo>
                  <a:cubicBezTo>
                    <a:pt x="152400" y="419100"/>
                    <a:pt x="155258" y="419100"/>
                    <a:pt x="158115" y="419100"/>
                  </a:cubicBezTo>
                  <a:cubicBezTo>
                    <a:pt x="159068" y="419100"/>
                    <a:pt x="160020" y="419100"/>
                    <a:pt x="160973" y="419100"/>
                  </a:cubicBezTo>
                  <a:cubicBezTo>
                    <a:pt x="160973" y="419100"/>
                    <a:pt x="160973" y="419100"/>
                    <a:pt x="160973" y="419100"/>
                  </a:cubicBezTo>
                  <a:lnTo>
                    <a:pt x="160973" y="438150"/>
                  </a:lnTo>
                  <a:cubicBezTo>
                    <a:pt x="160973" y="448628"/>
                    <a:pt x="169545" y="457200"/>
                    <a:pt x="180023" y="457200"/>
                  </a:cubicBezTo>
                  <a:cubicBezTo>
                    <a:pt x="190500" y="457200"/>
                    <a:pt x="199073" y="448628"/>
                    <a:pt x="199073" y="438150"/>
                  </a:cubicBezTo>
                  <a:lnTo>
                    <a:pt x="199073" y="416243"/>
                  </a:lnTo>
                  <a:cubicBezTo>
                    <a:pt x="199073" y="416243"/>
                    <a:pt x="199073" y="416243"/>
                    <a:pt x="199073" y="416243"/>
                  </a:cubicBezTo>
                  <a:cubicBezTo>
                    <a:pt x="215265" y="413385"/>
                    <a:pt x="231458" y="406718"/>
                    <a:pt x="245745" y="397193"/>
                  </a:cubicBezTo>
                  <a:lnTo>
                    <a:pt x="271463" y="422910"/>
                  </a:lnTo>
                  <a:cubicBezTo>
                    <a:pt x="276225" y="426720"/>
                    <a:pt x="280988" y="428625"/>
                    <a:pt x="285750" y="428625"/>
                  </a:cubicBezTo>
                  <a:cubicBezTo>
                    <a:pt x="290513" y="428625"/>
                    <a:pt x="295275" y="426720"/>
                    <a:pt x="299085" y="422910"/>
                  </a:cubicBezTo>
                  <a:cubicBezTo>
                    <a:pt x="306705" y="415290"/>
                    <a:pt x="306705" y="403860"/>
                    <a:pt x="299085" y="396240"/>
                  </a:cubicBezTo>
                  <a:lnTo>
                    <a:pt x="275273" y="372428"/>
                  </a:lnTo>
                  <a:lnTo>
                    <a:pt x="315278" y="332423"/>
                  </a:lnTo>
                  <a:lnTo>
                    <a:pt x="348615" y="365760"/>
                  </a:lnTo>
                  <a:cubicBezTo>
                    <a:pt x="352425" y="369570"/>
                    <a:pt x="357188" y="371475"/>
                    <a:pt x="361950" y="371475"/>
                  </a:cubicBezTo>
                  <a:cubicBezTo>
                    <a:pt x="366713" y="371475"/>
                    <a:pt x="371475" y="369570"/>
                    <a:pt x="375285" y="365760"/>
                  </a:cubicBezTo>
                  <a:cubicBezTo>
                    <a:pt x="382905" y="358140"/>
                    <a:pt x="382905" y="346710"/>
                    <a:pt x="375285" y="339090"/>
                  </a:cubicBezTo>
                  <a:lnTo>
                    <a:pt x="341948" y="305753"/>
                  </a:lnTo>
                  <a:lnTo>
                    <a:pt x="375285" y="272415"/>
                  </a:lnTo>
                  <a:cubicBezTo>
                    <a:pt x="375285" y="272415"/>
                    <a:pt x="376238" y="271463"/>
                    <a:pt x="376238" y="271463"/>
                  </a:cubicBezTo>
                  <a:lnTo>
                    <a:pt x="395288" y="290513"/>
                  </a:lnTo>
                  <a:cubicBezTo>
                    <a:pt x="400050" y="293370"/>
                    <a:pt x="404813" y="295275"/>
                    <a:pt x="409575" y="295275"/>
                  </a:cubicBezTo>
                  <a:cubicBezTo>
                    <a:pt x="414338" y="295275"/>
                    <a:pt x="419100" y="293370"/>
                    <a:pt x="422910" y="289560"/>
                  </a:cubicBezTo>
                  <a:cubicBezTo>
                    <a:pt x="430530" y="281940"/>
                    <a:pt x="430530" y="270510"/>
                    <a:pt x="422910" y="262890"/>
                  </a:cubicBezTo>
                  <a:lnTo>
                    <a:pt x="400050" y="240030"/>
                  </a:lnTo>
                  <a:cubicBezTo>
                    <a:pt x="405765" y="228600"/>
                    <a:pt x="410528" y="216218"/>
                    <a:pt x="412433" y="203835"/>
                  </a:cubicBezTo>
                  <a:cubicBezTo>
                    <a:pt x="412433" y="203835"/>
                    <a:pt x="412433" y="203835"/>
                    <a:pt x="412433" y="203835"/>
                  </a:cubicBezTo>
                  <a:cubicBezTo>
                    <a:pt x="413385" y="200025"/>
                    <a:pt x="413385" y="195263"/>
                    <a:pt x="414338" y="191453"/>
                  </a:cubicBezTo>
                  <a:cubicBezTo>
                    <a:pt x="414338" y="191453"/>
                    <a:pt x="414338" y="191453"/>
                    <a:pt x="414338" y="191453"/>
                  </a:cubicBezTo>
                  <a:lnTo>
                    <a:pt x="438150" y="191453"/>
                  </a:lnTo>
                  <a:cubicBezTo>
                    <a:pt x="438150" y="191453"/>
                    <a:pt x="438150" y="191453"/>
                    <a:pt x="438150" y="191453"/>
                  </a:cubicBezTo>
                  <a:cubicBezTo>
                    <a:pt x="448628" y="191453"/>
                    <a:pt x="457200" y="182880"/>
                    <a:pt x="457200" y="172403"/>
                  </a:cubicBezTo>
                  <a:cubicBezTo>
                    <a:pt x="457200" y="160973"/>
                    <a:pt x="448628" y="152400"/>
                    <a:pt x="438150" y="152400"/>
                  </a:cubicBezTo>
                  <a:close/>
                  <a:moveTo>
                    <a:pt x="207645" y="103823"/>
                  </a:moveTo>
                  <a:cubicBezTo>
                    <a:pt x="207645" y="103823"/>
                    <a:pt x="208598" y="102870"/>
                    <a:pt x="208598" y="102870"/>
                  </a:cubicBezTo>
                  <a:cubicBezTo>
                    <a:pt x="218123" y="93345"/>
                    <a:pt x="229553" y="86678"/>
                    <a:pt x="240983" y="81915"/>
                  </a:cubicBezTo>
                  <a:cubicBezTo>
                    <a:pt x="240983" y="81915"/>
                    <a:pt x="240983" y="81915"/>
                    <a:pt x="240983" y="81915"/>
                  </a:cubicBezTo>
                  <a:cubicBezTo>
                    <a:pt x="249555" y="78105"/>
                    <a:pt x="258128" y="76200"/>
                    <a:pt x="266700" y="75248"/>
                  </a:cubicBezTo>
                  <a:cubicBezTo>
                    <a:pt x="269558" y="75248"/>
                    <a:pt x="273368" y="74295"/>
                    <a:pt x="276225" y="74295"/>
                  </a:cubicBezTo>
                  <a:cubicBezTo>
                    <a:pt x="276225" y="74295"/>
                    <a:pt x="276225" y="74295"/>
                    <a:pt x="276225" y="74295"/>
                  </a:cubicBezTo>
                  <a:cubicBezTo>
                    <a:pt x="279083" y="74295"/>
                    <a:pt x="282893" y="74295"/>
                    <a:pt x="285750" y="74295"/>
                  </a:cubicBezTo>
                  <a:cubicBezTo>
                    <a:pt x="285750" y="74295"/>
                    <a:pt x="285750" y="74295"/>
                    <a:pt x="285750" y="74295"/>
                  </a:cubicBezTo>
                  <a:cubicBezTo>
                    <a:pt x="288608" y="74295"/>
                    <a:pt x="292418" y="74295"/>
                    <a:pt x="295275" y="75248"/>
                  </a:cubicBezTo>
                  <a:cubicBezTo>
                    <a:pt x="295275" y="75248"/>
                    <a:pt x="295275" y="75248"/>
                    <a:pt x="295275" y="75248"/>
                  </a:cubicBezTo>
                  <a:cubicBezTo>
                    <a:pt x="298133" y="75248"/>
                    <a:pt x="301943" y="76200"/>
                    <a:pt x="304800" y="77153"/>
                  </a:cubicBezTo>
                  <a:cubicBezTo>
                    <a:pt x="310515" y="78105"/>
                    <a:pt x="317183" y="80010"/>
                    <a:pt x="322898" y="82868"/>
                  </a:cubicBezTo>
                  <a:cubicBezTo>
                    <a:pt x="322898" y="82868"/>
                    <a:pt x="323850" y="82868"/>
                    <a:pt x="323850" y="83820"/>
                  </a:cubicBezTo>
                  <a:cubicBezTo>
                    <a:pt x="326708" y="84773"/>
                    <a:pt x="328613" y="85725"/>
                    <a:pt x="331470" y="87630"/>
                  </a:cubicBezTo>
                  <a:cubicBezTo>
                    <a:pt x="332423" y="85725"/>
                    <a:pt x="333375" y="86678"/>
                    <a:pt x="334328" y="87630"/>
                  </a:cubicBezTo>
                  <a:cubicBezTo>
                    <a:pt x="336233" y="88583"/>
                    <a:pt x="338138" y="89535"/>
                    <a:pt x="340043" y="91440"/>
                  </a:cubicBezTo>
                  <a:cubicBezTo>
                    <a:pt x="342900" y="93345"/>
                    <a:pt x="345758" y="95250"/>
                    <a:pt x="348615" y="97155"/>
                  </a:cubicBezTo>
                  <a:cubicBezTo>
                    <a:pt x="351473" y="99060"/>
                    <a:pt x="354330" y="101918"/>
                    <a:pt x="356235" y="103823"/>
                  </a:cubicBezTo>
                  <a:cubicBezTo>
                    <a:pt x="358140" y="105728"/>
                    <a:pt x="360045" y="108585"/>
                    <a:pt x="361950" y="110490"/>
                  </a:cubicBezTo>
                  <a:cubicBezTo>
                    <a:pt x="363855" y="112395"/>
                    <a:pt x="365760" y="115253"/>
                    <a:pt x="366713" y="117158"/>
                  </a:cubicBezTo>
                  <a:cubicBezTo>
                    <a:pt x="368618" y="120015"/>
                    <a:pt x="370523" y="122873"/>
                    <a:pt x="372428" y="125730"/>
                  </a:cubicBezTo>
                  <a:cubicBezTo>
                    <a:pt x="372428" y="125730"/>
                    <a:pt x="372428" y="125730"/>
                    <a:pt x="372428" y="125730"/>
                  </a:cubicBezTo>
                  <a:cubicBezTo>
                    <a:pt x="374333" y="128588"/>
                    <a:pt x="375285" y="131445"/>
                    <a:pt x="377190" y="134303"/>
                  </a:cubicBezTo>
                  <a:cubicBezTo>
                    <a:pt x="377190" y="134303"/>
                    <a:pt x="377190" y="134303"/>
                    <a:pt x="377190" y="134303"/>
                  </a:cubicBezTo>
                  <a:cubicBezTo>
                    <a:pt x="378143" y="137160"/>
                    <a:pt x="380048" y="140018"/>
                    <a:pt x="381000" y="142875"/>
                  </a:cubicBezTo>
                  <a:cubicBezTo>
                    <a:pt x="381000" y="142875"/>
                    <a:pt x="381000" y="142875"/>
                    <a:pt x="381000" y="142875"/>
                  </a:cubicBezTo>
                  <a:cubicBezTo>
                    <a:pt x="381953" y="145733"/>
                    <a:pt x="382905" y="148590"/>
                    <a:pt x="383858" y="152400"/>
                  </a:cubicBezTo>
                  <a:cubicBezTo>
                    <a:pt x="385763" y="159068"/>
                    <a:pt x="386715" y="164783"/>
                    <a:pt x="386715" y="171450"/>
                  </a:cubicBezTo>
                  <a:cubicBezTo>
                    <a:pt x="386715" y="171450"/>
                    <a:pt x="386715" y="171450"/>
                    <a:pt x="386715" y="171450"/>
                  </a:cubicBezTo>
                  <a:cubicBezTo>
                    <a:pt x="386715" y="174308"/>
                    <a:pt x="386715" y="178118"/>
                    <a:pt x="386715" y="180975"/>
                  </a:cubicBezTo>
                  <a:cubicBezTo>
                    <a:pt x="386715" y="180975"/>
                    <a:pt x="386715" y="180975"/>
                    <a:pt x="386715" y="180975"/>
                  </a:cubicBezTo>
                  <a:cubicBezTo>
                    <a:pt x="386715" y="183833"/>
                    <a:pt x="386715" y="187643"/>
                    <a:pt x="385763" y="190500"/>
                  </a:cubicBezTo>
                  <a:cubicBezTo>
                    <a:pt x="385763" y="190500"/>
                    <a:pt x="385763" y="190500"/>
                    <a:pt x="385763" y="190500"/>
                  </a:cubicBezTo>
                  <a:cubicBezTo>
                    <a:pt x="384810" y="195263"/>
                    <a:pt x="384810" y="199073"/>
                    <a:pt x="382905" y="203835"/>
                  </a:cubicBezTo>
                  <a:cubicBezTo>
                    <a:pt x="382905" y="203835"/>
                    <a:pt x="382905" y="204788"/>
                    <a:pt x="382905" y="204788"/>
                  </a:cubicBezTo>
                  <a:cubicBezTo>
                    <a:pt x="381953" y="209550"/>
                    <a:pt x="380048" y="213360"/>
                    <a:pt x="378143" y="218123"/>
                  </a:cubicBezTo>
                  <a:cubicBezTo>
                    <a:pt x="373380" y="229553"/>
                    <a:pt x="365760" y="240983"/>
                    <a:pt x="357188" y="250508"/>
                  </a:cubicBezTo>
                  <a:cubicBezTo>
                    <a:pt x="357188" y="250508"/>
                    <a:pt x="356235" y="251460"/>
                    <a:pt x="356235" y="251460"/>
                  </a:cubicBezTo>
                  <a:lnTo>
                    <a:pt x="281940" y="325755"/>
                  </a:lnTo>
                  <a:lnTo>
                    <a:pt x="255270" y="352425"/>
                  </a:lnTo>
                  <a:lnTo>
                    <a:pt x="247650" y="360045"/>
                  </a:lnTo>
                  <a:cubicBezTo>
                    <a:pt x="244793" y="362903"/>
                    <a:pt x="240983" y="365760"/>
                    <a:pt x="237173" y="368618"/>
                  </a:cubicBezTo>
                  <a:cubicBezTo>
                    <a:pt x="236220" y="368618"/>
                    <a:pt x="236220" y="369570"/>
                    <a:pt x="235268" y="369570"/>
                  </a:cubicBezTo>
                  <a:cubicBezTo>
                    <a:pt x="231458" y="372428"/>
                    <a:pt x="228600" y="374333"/>
                    <a:pt x="224790" y="376238"/>
                  </a:cubicBezTo>
                  <a:cubicBezTo>
                    <a:pt x="224790" y="376238"/>
                    <a:pt x="224790" y="376238"/>
                    <a:pt x="224790" y="376238"/>
                  </a:cubicBezTo>
                  <a:cubicBezTo>
                    <a:pt x="216218" y="381000"/>
                    <a:pt x="207645" y="384810"/>
                    <a:pt x="199073" y="386715"/>
                  </a:cubicBezTo>
                  <a:cubicBezTo>
                    <a:pt x="195263" y="387668"/>
                    <a:pt x="191453" y="388620"/>
                    <a:pt x="186690" y="388620"/>
                  </a:cubicBezTo>
                  <a:cubicBezTo>
                    <a:pt x="186690" y="388620"/>
                    <a:pt x="185738" y="388620"/>
                    <a:pt x="185738" y="388620"/>
                  </a:cubicBezTo>
                  <a:cubicBezTo>
                    <a:pt x="181928" y="390525"/>
                    <a:pt x="178118" y="390525"/>
                    <a:pt x="174308" y="390525"/>
                  </a:cubicBezTo>
                  <a:cubicBezTo>
                    <a:pt x="170498" y="390525"/>
                    <a:pt x="165735" y="390525"/>
                    <a:pt x="161925" y="389573"/>
                  </a:cubicBezTo>
                  <a:cubicBezTo>
                    <a:pt x="161925" y="389573"/>
                    <a:pt x="161925" y="389573"/>
                    <a:pt x="161925" y="389573"/>
                  </a:cubicBezTo>
                  <a:cubicBezTo>
                    <a:pt x="158115" y="388620"/>
                    <a:pt x="153353" y="388620"/>
                    <a:pt x="149543" y="387668"/>
                  </a:cubicBezTo>
                  <a:cubicBezTo>
                    <a:pt x="149543" y="387668"/>
                    <a:pt x="148590" y="387668"/>
                    <a:pt x="148590" y="387668"/>
                  </a:cubicBezTo>
                  <a:cubicBezTo>
                    <a:pt x="136208" y="384810"/>
                    <a:pt x="123825" y="379095"/>
                    <a:pt x="113348" y="371475"/>
                  </a:cubicBezTo>
                  <a:cubicBezTo>
                    <a:pt x="111443" y="369570"/>
                    <a:pt x="108585" y="368618"/>
                    <a:pt x="106680" y="366713"/>
                  </a:cubicBezTo>
                  <a:cubicBezTo>
                    <a:pt x="104775" y="364808"/>
                    <a:pt x="101918" y="362903"/>
                    <a:pt x="100013" y="360998"/>
                  </a:cubicBezTo>
                  <a:cubicBezTo>
                    <a:pt x="95250" y="356235"/>
                    <a:pt x="90488" y="350520"/>
                    <a:pt x="86678" y="344805"/>
                  </a:cubicBezTo>
                  <a:cubicBezTo>
                    <a:pt x="84773" y="340995"/>
                    <a:pt x="81915" y="338138"/>
                    <a:pt x="80963" y="334328"/>
                  </a:cubicBezTo>
                  <a:cubicBezTo>
                    <a:pt x="80963" y="333375"/>
                    <a:pt x="80010" y="332423"/>
                    <a:pt x="80010" y="331470"/>
                  </a:cubicBezTo>
                  <a:cubicBezTo>
                    <a:pt x="79058" y="328613"/>
                    <a:pt x="77153" y="325755"/>
                    <a:pt x="76200" y="322898"/>
                  </a:cubicBezTo>
                  <a:cubicBezTo>
                    <a:pt x="76200" y="321945"/>
                    <a:pt x="75248" y="320993"/>
                    <a:pt x="75248" y="320040"/>
                  </a:cubicBezTo>
                  <a:cubicBezTo>
                    <a:pt x="74295" y="317183"/>
                    <a:pt x="73343" y="314325"/>
                    <a:pt x="72390" y="311468"/>
                  </a:cubicBezTo>
                  <a:cubicBezTo>
                    <a:pt x="72390" y="310515"/>
                    <a:pt x="72390" y="309563"/>
                    <a:pt x="71438" y="308610"/>
                  </a:cubicBezTo>
                  <a:cubicBezTo>
                    <a:pt x="70485" y="304800"/>
                    <a:pt x="69533" y="300990"/>
                    <a:pt x="69533" y="297180"/>
                  </a:cubicBezTo>
                  <a:cubicBezTo>
                    <a:pt x="68580" y="284798"/>
                    <a:pt x="69533" y="271463"/>
                    <a:pt x="73343" y="259080"/>
                  </a:cubicBezTo>
                  <a:cubicBezTo>
                    <a:pt x="75248" y="251460"/>
                    <a:pt x="79058" y="242888"/>
                    <a:pt x="82868" y="235268"/>
                  </a:cubicBezTo>
                  <a:cubicBezTo>
                    <a:pt x="82868" y="235268"/>
                    <a:pt x="82868" y="235268"/>
                    <a:pt x="82868" y="235268"/>
                  </a:cubicBezTo>
                  <a:cubicBezTo>
                    <a:pt x="84773" y="231458"/>
                    <a:pt x="87630" y="227648"/>
                    <a:pt x="89535" y="224790"/>
                  </a:cubicBezTo>
                  <a:cubicBezTo>
                    <a:pt x="89535" y="223838"/>
                    <a:pt x="90488" y="223838"/>
                    <a:pt x="90488" y="222885"/>
                  </a:cubicBezTo>
                  <a:cubicBezTo>
                    <a:pt x="93345" y="219075"/>
                    <a:pt x="96203" y="216218"/>
                    <a:pt x="99060" y="212408"/>
                  </a:cubicBezTo>
                  <a:lnTo>
                    <a:pt x="106680" y="204788"/>
                  </a:lnTo>
                  <a:lnTo>
                    <a:pt x="146685" y="164783"/>
                  </a:lnTo>
                  <a:lnTo>
                    <a:pt x="173355" y="138113"/>
                  </a:lnTo>
                  <a:lnTo>
                    <a:pt x="207645" y="1038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6"/>
          <p:cNvSpPr txBox="1"/>
          <p:nvPr>
            <p:ph type="title"/>
          </p:nvPr>
        </p:nvSpPr>
        <p:spPr>
          <a:xfrm>
            <a:off x="400350" y="34275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Arial"/>
              <a:buNone/>
            </a:pPr>
            <a:r>
              <a:rPr b="0" lang="en" sz="40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EFT Examples</a:t>
            </a:r>
            <a:endParaRPr/>
          </a:p>
        </p:txBody>
      </p:sp>
      <p:sp>
        <p:nvSpPr>
          <p:cNvPr id="359" name="Google Shape;359;p46"/>
          <p:cNvSpPr txBox="1"/>
          <p:nvPr>
            <p:ph idx="1" type="body"/>
          </p:nvPr>
        </p:nvSpPr>
        <p:spPr>
          <a:xfrm>
            <a:off x="323850" y="1200150"/>
            <a:ext cx="6129300" cy="3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1700"/>
          </a:p>
          <a:p>
            <a:pPr indent="0" lvl="0" marL="571500" marR="381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“Even though I feel incompentent….I deeply and completely accept myself”. </a:t>
            </a:r>
            <a:r>
              <a:rPr i="1" lang="en" sz="2000">
                <a:latin typeface="Arial"/>
                <a:ea typeface="Arial"/>
                <a:cs typeface="Arial"/>
                <a:sym typeface="Arial"/>
              </a:rPr>
              <a:t>Feelings of Incompetence. </a:t>
            </a:r>
            <a:endParaRPr i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571500" marR="38100" rtl="0" algn="l">
              <a:lnSpc>
                <a:spcPct val="140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“Even though I have this sore shoulder, I deeply and completely accept myself.” </a:t>
            </a:r>
            <a:b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sore shoulder.</a:t>
            </a:r>
            <a:endParaRPr b="0" i="1" sz="9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46"/>
          <p:cNvSpPr/>
          <p:nvPr/>
        </p:nvSpPr>
        <p:spPr>
          <a:xfrm>
            <a:off x="343325" y="227800"/>
            <a:ext cx="1750500" cy="87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1" name="Google Shape;36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3150" y="1480800"/>
            <a:ext cx="2235925" cy="14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7"/>
          <p:cNvSpPr txBox="1"/>
          <p:nvPr>
            <p:ph idx="1" type="body"/>
          </p:nvPr>
        </p:nvSpPr>
        <p:spPr>
          <a:xfrm>
            <a:off x="98975" y="406575"/>
            <a:ext cx="5846100" cy="3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1700"/>
          </a:p>
          <a:p>
            <a:pPr indent="0" lvl="0" marL="571500" marR="38100" rtl="0" algn="l">
              <a:lnSpc>
                <a:spcPct val="14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“Even though I have this fear of spiders, I deeply and completely accept myself.” </a:t>
            </a:r>
            <a:b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fear of spiders.</a:t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0" lvl="0" marL="571500" marR="38100" rtl="0" algn="l">
              <a:lnSpc>
                <a:spcPct val="140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“Even though I have this humiliation at my eighth grade graduation, I deeply and completely accept myself.” </a:t>
            </a:r>
            <a:r>
              <a:rPr i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humiliation. </a:t>
            </a:r>
            <a:endParaRPr i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71500" marR="38100" rtl="0" algn="l">
              <a:lnSpc>
                <a:spcPct val="140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1" marL="74295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9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47"/>
          <p:cNvSpPr/>
          <p:nvPr/>
        </p:nvSpPr>
        <p:spPr>
          <a:xfrm>
            <a:off x="343325" y="227800"/>
            <a:ext cx="1750500" cy="624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8" name="Google Shape;368;p47"/>
          <p:cNvPicPr preferRelativeResize="0"/>
          <p:nvPr/>
        </p:nvPicPr>
        <p:blipFill rotWithShape="1">
          <a:blip r:embed="rId3">
            <a:alphaModFix/>
          </a:blip>
          <a:srcRect b="7732" l="0" r="0" t="0"/>
          <a:stretch/>
        </p:blipFill>
        <p:spPr>
          <a:xfrm>
            <a:off x="5945075" y="975375"/>
            <a:ext cx="2679625" cy="177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8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4" name="Google Shape;374;p48"/>
          <p:cNvSpPr/>
          <p:nvPr/>
        </p:nvSpPr>
        <p:spPr>
          <a:xfrm>
            <a:off x="5534653" y="1275332"/>
            <a:ext cx="301594" cy="263875"/>
          </a:xfrm>
          <a:custGeom>
            <a:rect b="b" l="l" r="r" t="t"/>
            <a:pathLst>
              <a:path extrusionOk="0" h="399811" w="456961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5" name="Google Shape;375;p48"/>
          <p:cNvGrpSpPr/>
          <p:nvPr/>
        </p:nvGrpSpPr>
        <p:grpSpPr>
          <a:xfrm>
            <a:off x="7241629" y="3191345"/>
            <a:ext cx="301203" cy="301203"/>
            <a:chOff x="3293633" y="3741845"/>
            <a:chExt cx="457200" cy="457200"/>
          </a:xfrm>
        </p:grpSpPr>
        <p:sp>
          <p:nvSpPr>
            <p:cNvPr id="376" name="Google Shape;376;p48"/>
            <p:cNvSpPr/>
            <p:nvPr/>
          </p:nvSpPr>
          <p:spPr>
            <a:xfrm>
              <a:off x="3382215" y="3834237"/>
              <a:ext cx="278368" cy="279320"/>
            </a:xfrm>
            <a:custGeom>
              <a:rect b="b" l="l" r="r" t="t"/>
              <a:pathLst>
                <a:path extrusionOk="0" h="279320" w="278368">
                  <a:moveTo>
                    <a:pt x="0" y="193358"/>
                  </a:moveTo>
                  <a:cubicBezTo>
                    <a:pt x="0" y="216218"/>
                    <a:pt x="8572" y="238125"/>
                    <a:pt x="24765" y="254318"/>
                  </a:cubicBezTo>
                  <a:cubicBezTo>
                    <a:pt x="58102" y="287655"/>
                    <a:pt x="112395" y="287655"/>
                    <a:pt x="145733" y="254318"/>
                  </a:cubicBezTo>
                  <a:lnTo>
                    <a:pt x="253365" y="145733"/>
                  </a:lnTo>
                  <a:cubicBezTo>
                    <a:pt x="286703" y="112395"/>
                    <a:pt x="286703" y="58103"/>
                    <a:pt x="253365" y="24765"/>
                  </a:cubicBezTo>
                  <a:cubicBezTo>
                    <a:pt x="236220" y="7620"/>
                    <a:pt x="214312" y="0"/>
                    <a:pt x="192405" y="0"/>
                  </a:cubicBezTo>
                  <a:cubicBezTo>
                    <a:pt x="170498" y="0"/>
                    <a:pt x="148590" y="8573"/>
                    <a:pt x="131445" y="24765"/>
                  </a:cubicBezTo>
                  <a:lnTo>
                    <a:pt x="24765" y="132398"/>
                  </a:lnTo>
                  <a:cubicBezTo>
                    <a:pt x="8572" y="148590"/>
                    <a:pt x="0" y="170498"/>
                    <a:pt x="0" y="193358"/>
                  </a:cubicBezTo>
                  <a:close/>
                  <a:moveTo>
                    <a:pt x="125730" y="88583"/>
                  </a:moveTo>
                  <a:cubicBezTo>
                    <a:pt x="139065" y="88583"/>
                    <a:pt x="149543" y="99060"/>
                    <a:pt x="149543" y="112395"/>
                  </a:cubicBezTo>
                  <a:cubicBezTo>
                    <a:pt x="149543" y="125730"/>
                    <a:pt x="139065" y="136208"/>
                    <a:pt x="125730" y="136208"/>
                  </a:cubicBezTo>
                  <a:cubicBezTo>
                    <a:pt x="112395" y="136208"/>
                    <a:pt x="101918" y="125730"/>
                    <a:pt x="101918" y="112395"/>
                  </a:cubicBezTo>
                  <a:cubicBezTo>
                    <a:pt x="101918" y="99060"/>
                    <a:pt x="112395" y="88583"/>
                    <a:pt x="125730" y="88583"/>
                  </a:cubicBezTo>
                  <a:close/>
                  <a:moveTo>
                    <a:pt x="92393" y="164783"/>
                  </a:moveTo>
                  <a:cubicBezTo>
                    <a:pt x="113348" y="164783"/>
                    <a:pt x="130493" y="181928"/>
                    <a:pt x="130493" y="202883"/>
                  </a:cubicBezTo>
                  <a:cubicBezTo>
                    <a:pt x="130493" y="223838"/>
                    <a:pt x="113348" y="240983"/>
                    <a:pt x="92393" y="240983"/>
                  </a:cubicBezTo>
                  <a:cubicBezTo>
                    <a:pt x="71437" y="240983"/>
                    <a:pt x="54293" y="223838"/>
                    <a:pt x="54293" y="202883"/>
                  </a:cubicBezTo>
                  <a:cubicBezTo>
                    <a:pt x="54293" y="181928"/>
                    <a:pt x="71437" y="164783"/>
                    <a:pt x="92393" y="1647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48"/>
            <p:cNvSpPr/>
            <p:nvPr/>
          </p:nvSpPr>
          <p:spPr>
            <a:xfrm>
              <a:off x="3293633" y="3741845"/>
              <a:ext cx="457200" cy="457200"/>
            </a:xfrm>
            <a:custGeom>
              <a:rect b="b" l="l" r="r" t="t"/>
              <a:pathLst>
                <a:path extrusionOk="0" h="457200" w="457200">
                  <a:moveTo>
                    <a:pt x="438150" y="152400"/>
                  </a:moveTo>
                  <a:lnTo>
                    <a:pt x="412433" y="152400"/>
                  </a:lnTo>
                  <a:cubicBezTo>
                    <a:pt x="411480" y="147638"/>
                    <a:pt x="410528" y="142875"/>
                    <a:pt x="408623" y="138113"/>
                  </a:cubicBezTo>
                  <a:cubicBezTo>
                    <a:pt x="408623" y="137160"/>
                    <a:pt x="407670" y="136208"/>
                    <a:pt x="407670" y="135255"/>
                  </a:cubicBezTo>
                  <a:cubicBezTo>
                    <a:pt x="406718" y="131445"/>
                    <a:pt x="404813" y="127635"/>
                    <a:pt x="403860" y="123825"/>
                  </a:cubicBezTo>
                  <a:cubicBezTo>
                    <a:pt x="403860" y="122873"/>
                    <a:pt x="402908" y="121920"/>
                    <a:pt x="402908" y="120968"/>
                  </a:cubicBezTo>
                  <a:cubicBezTo>
                    <a:pt x="401003" y="117158"/>
                    <a:pt x="399098" y="113348"/>
                    <a:pt x="397193" y="109538"/>
                  </a:cubicBezTo>
                  <a:cubicBezTo>
                    <a:pt x="397193" y="109538"/>
                    <a:pt x="396240" y="108585"/>
                    <a:pt x="396240" y="108585"/>
                  </a:cubicBezTo>
                  <a:cubicBezTo>
                    <a:pt x="393383" y="104775"/>
                    <a:pt x="390525" y="100013"/>
                    <a:pt x="387668" y="96203"/>
                  </a:cubicBezTo>
                  <a:lnTo>
                    <a:pt x="403860" y="80010"/>
                  </a:lnTo>
                  <a:cubicBezTo>
                    <a:pt x="411480" y="72390"/>
                    <a:pt x="411480" y="60960"/>
                    <a:pt x="403860" y="53340"/>
                  </a:cubicBezTo>
                  <a:cubicBezTo>
                    <a:pt x="396240" y="45720"/>
                    <a:pt x="384810" y="45720"/>
                    <a:pt x="377190" y="53340"/>
                  </a:cubicBezTo>
                  <a:lnTo>
                    <a:pt x="360045" y="70485"/>
                  </a:lnTo>
                  <a:cubicBezTo>
                    <a:pt x="342900" y="58103"/>
                    <a:pt x="324803" y="50483"/>
                    <a:pt x="304800" y="46673"/>
                  </a:cubicBezTo>
                  <a:cubicBezTo>
                    <a:pt x="304800" y="46673"/>
                    <a:pt x="304800" y="46673"/>
                    <a:pt x="304800" y="46673"/>
                  </a:cubicBez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ubicBezTo>
                    <a:pt x="275273" y="0"/>
                    <a:pt x="266700" y="8573"/>
                    <a:pt x="266700" y="19050"/>
                  </a:cubicBezTo>
                  <a:lnTo>
                    <a:pt x="266700" y="45720"/>
                  </a:lnTo>
                  <a:cubicBezTo>
                    <a:pt x="266700" y="45720"/>
                    <a:pt x="266700" y="45720"/>
                    <a:pt x="266700" y="45720"/>
                  </a:cubicBezTo>
                  <a:cubicBezTo>
                    <a:pt x="259080" y="46673"/>
                    <a:pt x="250508" y="48578"/>
                    <a:pt x="242888" y="50483"/>
                  </a:cubicBezTo>
                  <a:cubicBezTo>
                    <a:pt x="242888" y="50483"/>
                    <a:pt x="242888" y="50483"/>
                    <a:pt x="242888" y="50483"/>
                  </a:cubicBezTo>
                  <a:cubicBezTo>
                    <a:pt x="239078" y="51435"/>
                    <a:pt x="235268" y="53340"/>
                    <a:pt x="231458" y="54293"/>
                  </a:cubicBezTo>
                  <a:cubicBezTo>
                    <a:pt x="227648" y="56198"/>
                    <a:pt x="223838" y="57150"/>
                    <a:pt x="220028" y="60008"/>
                  </a:cubicBezTo>
                  <a:lnTo>
                    <a:pt x="194310" y="34290"/>
                  </a:lnTo>
                  <a:cubicBezTo>
                    <a:pt x="186690" y="26670"/>
                    <a:pt x="175260" y="26670"/>
                    <a:pt x="167640" y="34290"/>
                  </a:cubicBezTo>
                  <a:cubicBezTo>
                    <a:pt x="160020" y="41910"/>
                    <a:pt x="160020" y="53340"/>
                    <a:pt x="167640" y="60960"/>
                  </a:cubicBezTo>
                  <a:lnTo>
                    <a:pt x="188595" y="81915"/>
                  </a:lnTo>
                  <a:cubicBezTo>
                    <a:pt x="188595" y="81915"/>
                    <a:pt x="187643" y="82868"/>
                    <a:pt x="187643" y="82868"/>
                  </a:cubicBezTo>
                  <a:lnTo>
                    <a:pt x="154305" y="116205"/>
                  </a:lnTo>
                  <a:lnTo>
                    <a:pt x="119063" y="80963"/>
                  </a:lnTo>
                  <a:cubicBezTo>
                    <a:pt x="111443" y="73343"/>
                    <a:pt x="100013" y="73343"/>
                    <a:pt x="92393" y="80963"/>
                  </a:cubicBezTo>
                  <a:cubicBezTo>
                    <a:pt x="84773" y="88583"/>
                    <a:pt x="84773" y="100013"/>
                    <a:pt x="92393" y="107633"/>
                  </a:cubicBezTo>
                  <a:lnTo>
                    <a:pt x="127635" y="142875"/>
                  </a:lnTo>
                  <a:lnTo>
                    <a:pt x="87630" y="182880"/>
                  </a:lnTo>
                  <a:lnTo>
                    <a:pt x="61913" y="157163"/>
                  </a:lnTo>
                  <a:cubicBezTo>
                    <a:pt x="54293" y="149543"/>
                    <a:pt x="42863" y="149543"/>
                    <a:pt x="35243" y="157163"/>
                  </a:cubicBezTo>
                  <a:cubicBezTo>
                    <a:pt x="27623" y="164783"/>
                    <a:pt x="27623" y="176213"/>
                    <a:pt x="35243" y="183833"/>
                  </a:cubicBezTo>
                  <a:lnTo>
                    <a:pt x="62865" y="211455"/>
                  </a:lnTo>
                  <a:cubicBezTo>
                    <a:pt x="62865" y="211455"/>
                    <a:pt x="62865" y="211455"/>
                    <a:pt x="62865" y="211455"/>
                  </a:cubicBezTo>
                  <a:cubicBezTo>
                    <a:pt x="54293" y="224790"/>
                    <a:pt x="47625" y="240030"/>
                    <a:pt x="44768" y="255270"/>
                  </a:cubicBezTo>
                  <a:cubicBezTo>
                    <a:pt x="44768" y="255270"/>
                    <a:pt x="44768" y="255270"/>
                    <a:pt x="44768" y="255270"/>
                  </a:cubicBezTo>
                  <a:lnTo>
                    <a:pt x="19050" y="255270"/>
                  </a:lnTo>
                  <a:cubicBezTo>
                    <a:pt x="8573" y="255270"/>
                    <a:pt x="0" y="263843"/>
                    <a:pt x="0" y="274320"/>
                  </a:cubicBezTo>
                  <a:cubicBezTo>
                    <a:pt x="0" y="284798"/>
                    <a:pt x="8573" y="293370"/>
                    <a:pt x="19050" y="293370"/>
                  </a:cubicBezTo>
                  <a:lnTo>
                    <a:pt x="40958" y="293370"/>
                  </a:lnTo>
                  <a:cubicBezTo>
                    <a:pt x="40958" y="293370"/>
                    <a:pt x="40958" y="293370"/>
                    <a:pt x="40958" y="293370"/>
                  </a:cubicBezTo>
                  <a:cubicBezTo>
                    <a:pt x="40958" y="296228"/>
                    <a:pt x="41910" y="299085"/>
                    <a:pt x="41910" y="300990"/>
                  </a:cubicBezTo>
                  <a:cubicBezTo>
                    <a:pt x="41910" y="301943"/>
                    <a:pt x="41910" y="302895"/>
                    <a:pt x="41910" y="302895"/>
                  </a:cubicBezTo>
                  <a:cubicBezTo>
                    <a:pt x="42863" y="311468"/>
                    <a:pt x="45720" y="320040"/>
                    <a:pt x="48578" y="327660"/>
                  </a:cubicBezTo>
                  <a:cubicBezTo>
                    <a:pt x="48578" y="327660"/>
                    <a:pt x="48578" y="328613"/>
                    <a:pt x="48578" y="328613"/>
                  </a:cubicBezTo>
                  <a:cubicBezTo>
                    <a:pt x="52388" y="340043"/>
                    <a:pt x="58103" y="351473"/>
                    <a:pt x="65723" y="360998"/>
                  </a:cubicBezTo>
                  <a:lnTo>
                    <a:pt x="52388" y="374333"/>
                  </a:lnTo>
                  <a:cubicBezTo>
                    <a:pt x="44768" y="381953"/>
                    <a:pt x="44768" y="393383"/>
                    <a:pt x="52388" y="401003"/>
                  </a:cubicBezTo>
                  <a:cubicBezTo>
                    <a:pt x="57150" y="407670"/>
                    <a:pt x="61913" y="409575"/>
                    <a:pt x="66675" y="409575"/>
                  </a:cubicBezTo>
                  <a:cubicBezTo>
                    <a:pt x="71438" y="409575"/>
                    <a:pt x="76200" y="407670"/>
                    <a:pt x="80010" y="403860"/>
                  </a:cubicBezTo>
                  <a:lnTo>
                    <a:pt x="92393" y="391478"/>
                  </a:lnTo>
                  <a:cubicBezTo>
                    <a:pt x="97155" y="395288"/>
                    <a:pt x="101918" y="398145"/>
                    <a:pt x="107633" y="401955"/>
                  </a:cubicBezTo>
                  <a:cubicBezTo>
                    <a:pt x="107633" y="401955"/>
                    <a:pt x="108585" y="401955"/>
                    <a:pt x="108585" y="402908"/>
                  </a:cubicBezTo>
                  <a:cubicBezTo>
                    <a:pt x="110490" y="403860"/>
                    <a:pt x="113348" y="405765"/>
                    <a:pt x="115253" y="406718"/>
                  </a:cubicBezTo>
                  <a:cubicBezTo>
                    <a:pt x="116205" y="407670"/>
                    <a:pt x="117158" y="407670"/>
                    <a:pt x="118110" y="408623"/>
                  </a:cubicBezTo>
                  <a:cubicBezTo>
                    <a:pt x="120015" y="409575"/>
                    <a:pt x="122873" y="410528"/>
                    <a:pt x="124778" y="411480"/>
                  </a:cubicBezTo>
                  <a:cubicBezTo>
                    <a:pt x="127635" y="412433"/>
                    <a:pt x="130493" y="413385"/>
                    <a:pt x="133350" y="414338"/>
                  </a:cubicBezTo>
                  <a:cubicBezTo>
                    <a:pt x="135255" y="415290"/>
                    <a:pt x="136208" y="415290"/>
                    <a:pt x="138113" y="415290"/>
                  </a:cubicBezTo>
                  <a:cubicBezTo>
                    <a:pt x="140018" y="416243"/>
                    <a:pt x="142875" y="416243"/>
                    <a:pt x="144780" y="417195"/>
                  </a:cubicBezTo>
                  <a:cubicBezTo>
                    <a:pt x="146685" y="417195"/>
                    <a:pt x="147638" y="418148"/>
                    <a:pt x="149543" y="418148"/>
                  </a:cubicBezTo>
                  <a:cubicBezTo>
                    <a:pt x="152400" y="419100"/>
                    <a:pt x="155258" y="419100"/>
                    <a:pt x="158115" y="419100"/>
                  </a:cubicBezTo>
                  <a:cubicBezTo>
                    <a:pt x="159068" y="419100"/>
                    <a:pt x="160020" y="419100"/>
                    <a:pt x="160973" y="419100"/>
                  </a:cubicBezTo>
                  <a:cubicBezTo>
                    <a:pt x="160973" y="419100"/>
                    <a:pt x="160973" y="419100"/>
                    <a:pt x="160973" y="419100"/>
                  </a:cubicBezTo>
                  <a:lnTo>
                    <a:pt x="160973" y="438150"/>
                  </a:lnTo>
                  <a:cubicBezTo>
                    <a:pt x="160973" y="448628"/>
                    <a:pt x="169545" y="457200"/>
                    <a:pt x="180023" y="457200"/>
                  </a:cubicBezTo>
                  <a:cubicBezTo>
                    <a:pt x="190500" y="457200"/>
                    <a:pt x="199073" y="448628"/>
                    <a:pt x="199073" y="438150"/>
                  </a:cubicBezTo>
                  <a:lnTo>
                    <a:pt x="199073" y="416243"/>
                  </a:lnTo>
                  <a:cubicBezTo>
                    <a:pt x="199073" y="416243"/>
                    <a:pt x="199073" y="416243"/>
                    <a:pt x="199073" y="416243"/>
                  </a:cubicBezTo>
                  <a:cubicBezTo>
                    <a:pt x="215265" y="413385"/>
                    <a:pt x="231458" y="406718"/>
                    <a:pt x="245745" y="397193"/>
                  </a:cubicBezTo>
                  <a:lnTo>
                    <a:pt x="271463" y="422910"/>
                  </a:lnTo>
                  <a:cubicBezTo>
                    <a:pt x="276225" y="426720"/>
                    <a:pt x="280988" y="428625"/>
                    <a:pt x="285750" y="428625"/>
                  </a:cubicBezTo>
                  <a:cubicBezTo>
                    <a:pt x="290513" y="428625"/>
                    <a:pt x="295275" y="426720"/>
                    <a:pt x="299085" y="422910"/>
                  </a:cubicBezTo>
                  <a:cubicBezTo>
                    <a:pt x="306705" y="415290"/>
                    <a:pt x="306705" y="403860"/>
                    <a:pt x="299085" y="396240"/>
                  </a:cubicBezTo>
                  <a:lnTo>
                    <a:pt x="275273" y="372428"/>
                  </a:lnTo>
                  <a:lnTo>
                    <a:pt x="315278" y="332423"/>
                  </a:lnTo>
                  <a:lnTo>
                    <a:pt x="348615" y="365760"/>
                  </a:lnTo>
                  <a:cubicBezTo>
                    <a:pt x="352425" y="369570"/>
                    <a:pt x="357188" y="371475"/>
                    <a:pt x="361950" y="371475"/>
                  </a:cubicBezTo>
                  <a:cubicBezTo>
                    <a:pt x="366713" y="371475"/>
                    <a:pt x="371475" y="369570"/>
                    <a:pt x="375285" y="365760"/>
                  </a:cubicBezTo>
                  <a:cubicBezTo>
                    <a:pt x="382905" y="358140"/>
                    <a:pt x="382905" y="346710"/>
                    <a:pt x="375285" y="339090"/>
                  </a:cubicBezTo>
                  <a:lnTo>
                    <a:pt x="341948" y="305753"/>
                  </a:lnTo>
                  <a:lnTo>
                    <a:pt x="375285" y="272415"/>
                  </a:lnTo>
                  <a:cubicBezTo>
                    <a:pt x="375285" y="272415"/>
                    <a:pt x="376238" y="271463"/>
                    <a:pt x="376238" y="271463"/>
                  </a:cubicBezTo>
                  <a:lnTo>
                    <a:pt x="395288" y="290513"/>
                  </a:lnTo>
                  <a:cubicBezTo>
                    <a:pt x="400050" y="293370"/>
                    <a:pt x="404813" y="295275"/>
                    <a:pt x="409575" y="295275"/>
                  </a:cubicBezTo>
                  <a:cubicBezTo>
                    <a:pt x="414338" y="295275"/>
                    <a:pt x="419100" y="293370"/>
                    <a:pt x="422910" y="289560"/>
                  </a:cubicBezTo>
                  <a:cubicBezTo>
                    <a:pt x="430530" y="281940"/>
                    <a:pt x="430530" y="270510"/>
                    <a:pt x="422910" y="262890"/>
                  </a:cubicBezTo>
                  <a:lnTo>
                    <a:pt x="400050" y="240030"/>
                  </a:lnTo>
                  <a:cubicBezTo>
                    <a:pt x="405765" y="228600"/>
                    <a:pt x="410528" y="216218"/>
                    <a:pt x="412433" y="203835"/>
                  </a:cubicBezTo>
                  <a:cubicBezTo>
                    <a:pt x="412433" y="203835"/>
                    <a:pt x="412433" y="203835"/>
                    <a:pt x="412433" y="203835"/>
                  </a:cubicBezTo>
                  <a:cubicBezTo>
                    <a:pt x="413385" y="200025"/>
                    <a:pt x="413385" y="195263"/>
                    <a:pt x="414338" y="191453"/>
                  </a:cubicBezTo>
                  <a:cubicBezTo>
                    <a:pt x="414338" y="191453"/>
                    <a:pt x="414338" y="191453"/>
                    <a:pt x="414338" y="191453"/>
                  </a:cubicBezTo>
                  <a:lnTo>
                    <a:pt x="438150" y="191453"/>
                  </a:lnTo>
                  <a:cubicBezTo>
                    <a:pt x="438150" y="191453"/>
                    <a:pt x="438150" y="191453"/>
                    <a:pt x="438150" y="191453"/>
                  </a:cubicBezTo>
                  <a:cubicBezTo>
                    <a:pt x="448628" y="191453"/>
                    <a:pt x="457200" y="182880"/>
                    <a:pt x="457200" y="172403"/>
                  </a:cubicBezTo>
                  <a:cubicBezTo>
                    <a:pt x="457200" y="160973"/>
                    <a:pt x="448628" y="152400"/>
                    <a:pt x="438150" y="152400"/>
                  </a:cubicBezTo>
                  <a:close/>
                  <a:moveTo>
                    <a:pt x="207645" y="103823"/>
                  </a:moveTo>
                  <a:cubicBezTo>
                    <a:pt x="207645" y="103823"/>
                    <a:pt x="208598" y="102870"/>
                    <a:pt x="208598" y="102870"/>
                  </a:cubicBezTo>
                  <a:cubicBezTo>
                    <a:pt x="218123" y="93345"/>
                    <a:pt x="229553" y="86678"/>
                    <a:pt x="240983" y="81915"/>
                  </a:cubicBezTo>
                  <a:cubicBezTo>
                    <a:pt x="240983" y="81915"/>
                    <a:pt x="240983" y="81915"/>
                    <a:pt x="240983" y="81915"/>
                  </a:cubicBezTo>
                  <a:cubicBezTo>
                    <a:pt x="249555" y="78105"/>
                    <a:pt x="258128" y="76200"/>
                    <a:pt x="266700" y="75248"/>
                  </a:cubicBezTo>
                  <a:cubicBezTo>
                    <a:pt x="269558" y="75248"/>
                    <a:pt x="273368" y="74295"/>
                    <a:pt x="276225" y="74295"/>
                  </a:cubicBezTo>
                  <a:cubicBezTo>
                    <a:pt x="276225" y="74295"/>
                    <a:pt x="276225" y="74295"/>
                    <a:pt x="276225" y="74295"/>
                  </a:cubicBezTo>
                  <a:cubicBezTo>
                    <a:pt x="279083" y="74295"/>
                    <a:pt x="282893" y="74295"/>
                    <a:pt x="285750" y="74295"/>
                  </a:cubicBezTo>
                  <a:cubicBezTo>
                    <a:pt x="285750" y="74295"/>
                    <a:pt x="285750" y="74295"/>
                    <a:pt x="285750" y="74295"/>
                  </a:cubicBezTo>
                  <a:cubicBezTo>
                    <a:pt x="288608" y="74295"/>
                    <a:pt x="292418" y="74295"/>
                    <a:pt x="295275" y="75248"/>
                  </a:cubicBezTo>
                  <a:cubicBezTo>
                    <a:pt x="295275" y="75248"/>
                    <a:pt x="295275" y="75248"/>
                    <a:pt x="295275" y="75248"/>
                  </a:cubicBezTo>
                  <a:cubicBezTo>
                    <a:pt x="298133" y="75248"/>
                    <a:pt x="301943" y="76200"/>
                    <a:pt x="304800" y="77153"/>
                  </a:cubicBezTo>
                  <a:cubicBezTo>
                    <a:pt x="310515" y="78105"/>
                    <a:pt x="317183" y="80010"/>
                    <a:pt x="322898" y="82868"/>
                  </a:cubicBezTo>
                  <a:cubicBezTo>
                    <a:pt x="322898" y="82868"/>
                    <a:pt x="323850" y="82868"/>
                    <a:pt x="323850" y="83820"/>
                  </a:cubicBezTo>
                  <a:cubicBezTo>
                    <a:pt x="326708" y="84773"/>
                    <a:pt x="328613" y="85725"/>
                    <a:pt x="331470" y="87630"/>
                  </a:cubicBezTo>
                  <a:cubicBezTo>
                    <a:pt x="332423" y="85725"/>
                    <a:pt x="333375" y="86678"/>
                    <a:pt x="334328" y="87630"/>
                  </a:cubicBezTo>
                  <a:cubicBezTo>
                    <a:pt x="336233" y="88583"/>
                    <a:pt x="338138" y="89535"/>
                    <a:pt x="340043" y="91440"/>
                  </a:cubicBezTo>
                  <a:cubicBezTo>
                    <a:pt x="342900" y="93345"/>
                    <a:pt x="345758" y="95250"/>
                    <a:pt x="348615" y="97155"/>
                  </a:cubicBezTo>
                  <a:cubicBezTo>
                    <a:pt x="351473" y="99060"/>
                    <a:pt x="354330" y="101918"/>
                    <a:pt x="356235" y="103823"/>
                  </a:cubicBezTo>
                  <a:cubicBezTo>
                    <a:pt x="358140" y="105728"/>
                    <a:pt x="360045" y="108585"/>
                    <a:pt x="361950" y="110490"/>
                  </a:cubicBezTo>
                  <a:cubicBezTo>
                    <a:pt x="363855" y="112395"/>
                    <a:pt x="365760" y="115253"/>
                    <a:pt x="366713" y="117158"/>
                  </a:cubicBezTo>
                  <a:cubicBezTo>
                    <a:pt x="368618" y="120015"/>
                    <a:pt x="370523" y="122873"/>
                    <a:pt x="372428" y="125730"/>
                  </a:cubicBezTo>
                  <a:cubicBezTo>
                    <a:pt x="372428" y="125730"/>
                    <a:pt x="372428" y="125730"/>
                    <a:pt x="372428" y="125730"/>
                  </a:cubicBezTo>
                  <a:cubicBezTo>
                    <a:pt x="374333" y="128588"/>
                    <a:pt x="375285" y="131445"/>
                    <a:pt x="377190" y="134303"/>
                  </a:cubicBezTo>
                  <a:cubicBezTo>
                    <a:pt x="377190" y="134303"/>
                    <a:pt x="377190" y="134303"/>
                    <a:pt x="377190" y="134303"/>
                  </a:cubicBezTo>
                  <a:cubicBezTo>
                    <a:pt x="378143" y="137160"/>
                    <a:pt x="380048" y="140018"/>
                    <a:pt x="381000" y="142875"/>
                  </a:cubicBezTo>
                  <a:cubicBezTo>
                    <a:pt x="381000" y="142875"/>
                    <a:pt x="381000" y="142875"/>
                    <a:pt x="381000" y="142875"/>
                  </a:cubicBezTo>
                  <a:cubicBezTo>
                    <a:pt x="381953" y="145733"/>
                    <a:pt x="382905" y="148590"/>
                    <a:pt x="383858" y="152400"/>
                  </a:cubicBezTo>
                  <a:cubicBezTo>
                    <a:pt x="385763" y="159068"/>
                    <a:pt x="386715" y="164783"/>
                    <a:pt x="386715" y="171450"/>
                  </a:cubicBezTo>
                  <a:cubicBezTo>
                    <a:pt x="386715" y="171450"/>
                    <a:pt x="386715" y="171450"/>
                    <a:pt x="386715" y="171450"/>
                  </a:cubicBezTo>
                  <a:cubicBezTo>
                    <a:pt x="386715" y="174308"/>
                    <a:pt x="386715" y="178118"/>
                    <a:pt x="386715" y="180975"/>
                  </a:cubicBezTo>
                  <a:cubicBezTo>
                    <a:pt x="386715" y="180975"/>
                    <a:pt x="386715" y="180975"/>
                    <a:pt x="386715" y="180975"/>
                  </a:cubicBezTo>
                  <a:cubicBezTo>
                    <a:pt x="386715" y="183833"/>
                    <a:pt x="386715" y="187643"/>
                    <a:pt x="385763" y="190500"/>
                  </a:cubicBezTo>
                  <a:cubicBezTo>
                    <a:pt x="385763" y="190500"/>
                    <a:pt x="385763" y="190500"/>
                    <a:pt x="385763" y="190500"/>
                  </a:cubicBezTo>
                  <a:cubicBezTo>
                    <a:pt x="384810" y="195263"/>
                    <a:pt x="384810" y="199073"/>
                    <a:pt x="382905" y="203835"/>
                  </a:cubicBezTo>
                  <a:cubicBezTo>
                    <a:pt x="382905" y="203835"/>
                    <a:pt x="382905" y="204788"/>
                    <a:pt x="382905" y="204788"/>
                  </a:cubicBezTo>
                  <a:cubicBezTo>
                    <a:pt x="381953" y="209550"/>
                    <a:pt x="380048" y="213360"/>
                    <a:pt x="378143" y="218123"/>
                  </a:cubicBezTo>
                  <a:cubicBezTo>
                    <a:pt x="373380" y="229553"/>
                    <a:pt x="365760" y="240983"/>
                    <a:pt x="357188" y="250508"/>
                  </a:cubicBezTo>
                  <a:cubicBezTo>
                    <a:pt x="357188" y="250508"/>
                    <a:pt x="356235" y="251460"/>
                    <a:pt x="356235" y="251460"/>
                  </a:cubicBezTo>
                  <a:lnTo>
                    <a:pt x="281940" y="325755"/>
                  </a:lnTo>
                  <a:lnTo>
                    <a:pt x="255270" y="352425"/>
                  </a:lnTo>
                  <a:lnTo>
                    <a:pt x="247650" y="360045"/>
                  </a:lnTo>
                  <a:cubicBezTo>
                    <a:pt x="244793" y="362903"/>
                    <a:pt x="240983" y="365760"/>
                    <a:pt x="237173" y="368618"/>
                  </a:cubicBezTo>
                  <a:cubicBezTo>
                    <a:pt x="236220" y="368618"/>
                    <a:pt x="236220" y="369570"/>
                    <a:pt x="235268" y="369570"/>
                  </a:cubicBezTo>
                  <a:cubicBezTo>
                    <a:pt x="231458" y="372428"/>
                    <a:pt x="228600" y="374333"/>
                    <a:pt x="224790" y="376238"/>
                  </a:cubicBezTo>
                  <a:cubicBezTo>
                    <a:pt x="224790" y="376238"/>
                    <a:pt x="224790" y="376238"/>
                    <a:pt x="224790" y="376238"/>
                  </a:cubicBezTo>
                  <a:cubicBezTo>
                    <a:pt x="216218" y="381000"/>
                    <a:pt x="207645" y="384810"/>
                    <a:pt x="199073" y="386715"/>
                  </a:cubicBezTo>
                  <a:cubicBezTo>
                    <a:pt x="195263" y="387668"/>
                    <a:pt x="191453" y="388620"/>
                    <a:pt x="186690" y="388620"/>
                  </a:cubicBezTo>
                  <a:cubicBezTo>
                    <a:pt x="186690" y="388620"/>
                    <a:pt x="185738" y="388620"/>
                    <a:pt x="185738" y="388620"/>
                  </a:cubicBezTo>
                  <a:cubicBezTo>
                    <a:pt x="181928" y="390525"/>
                    <a:pt x="178118" y="390525"/>
                    <a:pt x="174308" y="390525"/>
                  </a:cubicBezTo>
                  <a:cubicBezTo>
                    <a:pt x="170498" y="390525"/>
                    <a:pt x="165735" y="390525"/>
                    <a:pt x="161925" y="389573"/>
                  </a:cubicBezTo>
                  <a:cubicBezTo>
                    <a:pt x="161925" y="389573"/>
                    <a:pt x="161925" y="389573"/>
                    <a:pt x="161925" y="389573"/>
                  </a:cubicBezTo>
                  <a:cubicBezTo>
                    <a:pt x="158115" y="388620"/>
                    <a:pt x="153353" y="388620"/>
                    <a:pt x="149543" y="387668"/>
                  </a:cubicBezTo>
                  <a:cubicBezTo>
                    <a:pt x="149543" y="387668"/>
                    <a:pt x="148590" y="387668"/>
                    <a:pt x="148590" y="387668"/>
                  </a:cubicBezTo>
                  <a:cubicBezTo>
                    <a:pt x="136208" y="384810"/>
                    <a:pt x="123825" y="379095"/>
                    <a:pt x="113348" y="371475"/>
                  </a:cubicBezTo>
                  <a:cubicBezTo>
                    <a:pt x="111443" y="369570"/>
                    <a:pt x="108585" y="368618"/>
                    <a:pt x="106680" y="366713"/>
                  </a:cubicBezTo>
                  <a:cubicBezTo>
                    <a:pt x="104775" y="364808"/>
                    <a:pt x="101918" y="362903"/>
                    <a:pt x="100013" y="360998"/>
                  </a:cubicBezTo>
                  <a:cubicBezTo>
                    <a:pt x="95250" y="356235"/>
                    <a:pt x="90488" y="350520"/>
                    <a:pt x="86678" y="344805"/>
                  </a:cubicBezTo>
                  <a:cubicBezTo>
                    <a:pt x="84773" y="340995"/>
                    <a:pt x="81915" y="338138"/>
                    <a:pt x="80963" y="334328"/>
                  </a:cubicBezTo>
                  <a:cubicBezTo>
                    <a:pt x="80963" y="333375"/>
                    <a:pt x="80010" y="332423"/>
                    <a:pt x="80010" y="331470"/>
                  </a:cubicBezTo>
                  <a:cubicBezTo>
                    <a:pt x="79058" y="328613"/>
                    <a:pt x="77153" y="325755"/>
                    <a:pt x="76200" y="322898"/>
                  </a:cubicBezTo>
                  <a:cubicBezTo>
                    <a:pt x="76200" y="321945"/>
                    <a:pt x="75248" y="320993"/>
                    <a:pt x="75248" y="320040"/>
                  </a:cubicBezTo>
                  <a:cubicBezTo>
                    <a:pt x="74295" y="317183"/>
                    <a:pt x="73343" y="314325"/>
                    <a:pt x="72390" y="311468"/>
                  </a:cubicBezTo>
                  <a:cubicBezTo>
                    <a:pt x="72390" y="310515"/>
                    <a:pt x="72390" y="309563"/>
                    <a:pt x="71438" y="308610"/>
                  </a:cubicBezTo>
                  <a:cubicBezTo>
                    <a:pt x="70485" y="304800"/>
                    <a:pt x="69533" y="300990"/>
                    <a:pt x="69533" y="297180"/>
                  </a:cubicBezTo>
                  <a:cubicBezTo>
                    <a:pt x="68580" y="284798"/>
                    <a:pt x="69533" y="271463"/>
                    <a:pt x="73343" y="259080"/>
                  </a:cubicBezTo>
                  <a:cubicBezTo>
                    <a:pt x="75248" y="251460"/>
                    <a:pt x="79058" y="242888"/>
                    <a:pt x="82868" y="235268"/>
                  </a:cubicBezTo>
                  <a:cubicBezTo>
                    <a:pt x="82868" y="235268"/>
                    <a:pt x="82868" y="235268"/>
                    <a:pt x="82868" y="235268"/>
                  </a:cubicBezTo>
                  <a:cubicBezTo>
                    <a:pt x="84773" y="231458"/>
                    <a:pt x="87630" y="227648"/>
                    <a:pt x="89535" y="224790"/>
                  </a:cubicBezTo>
                  <a:cubicBezTo>
                    <a:pt x="89535" y="223838"/>
                    <a:pt x="90488" y="223838"/>
                    <a:pt x="90488" y="222885"/>
                  </a:cubicBezTo>
                  <a:cubicBezTo>
                    <a:pt x="93345" y="219075"/>
                    <a:pt x="96203" y="216218"/>
                    <a:pt x="99060" y="212408"/>
                  </a:cubicBezTo>
                  <a:lnTo>
                    <a:pt x="106680" y="204788"/>
                  </a:lnTo>
                  <a:lnTo>
                    <a:pt x="146685" y="164783"/>
                  </a:lnTo>
                  <a:lnTo>
                    <a:pt x="173355" y="138113"/>
                  </a:lnTo>
                  <a:lnTo>
                    <a:pt x="207645" y="1038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8" name="Google Shape;378;p48"/>
          <p:cNvSpPr txBox="1"/>
          <p:nvPr/>
        </p:nvSpPr>
        <p:spPr>
          <a:xfrm>
            <a:off x="732425" y="474975"/>
            <a:ext cx="76860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FF"/>
                </a:solidFill>
                <a:latin typeface="DM Sans"/>
                <a:ea typeface="DM Sans"/>
                <a:cs typeface="DM Sans"/>
                <a:sym typeface="DM Sans"/>
              </a:rPr>
              <a:t>Tap while saying the following statement 3X</a:t>
            </a:r>
            <a:endParaRPr sz="2800">
              <a:solidFill>
                <a:srgbClr val="0000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9" name="Google Shape;379;p48"/>
          <p:cNvSpPr txBox="1"/>
          <p:nvPr/>
        </p:nvSpPr>
        <p:spPr>
          <a:xfrm>
            <a:off x="732425" y="1539200"/>
            <a:ext cx="3731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D2228"/>
                </a:solidFill>
                <a:highlight>
                  <a:srgbClr val="FFFFFF"/>
                </a:highlight>
              </a:rPr>
              <a:t>“</a:t>
            </a:r>
            <a:r>
              <a:rPr lang="en" sz="2000">
                <a:solidFill>
                  <a:srgbClr val="1D2228"/>
                </a:solidFill>
                <a:highlight>
                  <a:srgbClr val="FFFFFF"/>
                </a:highlight>
              </a:rPr>
              <a:t>Even though</a:t>
            </a:r>
            <a:r>
              <a:rPr lang="en" sz="2000">
                <a:solidFill>
                  <a:srgbClr val="1D2228"/>
                </a:solidFill>
                <a:highlight>
                  <a:srgbClr val="FFFFFF"/>
                </a:highlight>
              </a:rPr>
              <a:t> I feel inadequate, I deeply and completely accept myself”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0" name="Google Shape;380;p48"/>
          <p:cNvSpPr txBox="1"/>
          <p:nvPr/>
        </p:nvSpPr>
        <p:spPr>
          <a:xfrm>
            <a:off x="2597375" y="1294875"/>
            <a:ext cx="419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81" name="Google Shape;38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1025" y="1466350"/>
            <a:ext cx="2978832" cy="293415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8"/>
          <p:cNvSpPr txBox="1"/>
          <p:nvPr/>
        </p:nvSpPr>
        <p:spPr>
          <a:xfrm>
            <a:off x="775200" y="2584863"/>
            <a:ext cx="3731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D2228"/>
                </a:solidFill>
                <a:highlight>
                  <a:srgbClr val="FFFFFF"/>
                </a:highlight>
              </a:rPr>
              <a:t>“Even though I feel inadequate, I deeply and completely accept myself”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3" name="Google Shape;383;p48"/>
          <p:cNvSpPr txBox="1"/>
          <p:nvPr/>
        </p:nvSpPr>
        <p:spPr>
          <a:xfrm>
            <a:off x="775200" y="3679400"/>
            <a:ext cx="3731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D2228"/>
                </a:solidFill>
                <a:highlight>
                  <a:srgbClr val="FFFFFF"/>
                </a:highlight>
              </a:rPr>
              <a:t>“Even though I feel inadequate, I deeply and completely accept myself”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lin ang="5400012" scaled="0"/>
        </a:gra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9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9" name="Google Shape;389;p49"/>
          <p:cNvSpPr/>
          <p:nvPr/>
        </p:nvSpPr>
        <p:spPr>
          <a:xfrm>
            <a:off x="5534653" y="1275332"/>
            <a:ext cx="301594" cy="263875"/>
          </a:xfrm>
          <a:custGeom>
            <a:rect b="b" l="l" r="r" t="t"/>
            <a:pathLst>
              <a:path extrusionOk="0" h="399811" w="456961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0" name="Google Shape;390;p49"/>
          <p:cNvGrpSpPr/>
          <p:nvPr/>
        </p:nvGrpSpPr>
        <p:grpSpPr>
          <a:xfrm>
            <a:off x="7241629" y="3191345"/>
            <a:ext cx="301203" cy="301203"/>
            <a:chOff x="3293633" y="3741845"/>
            <a:chExt cx="457200" cy="457200"/>
          </a:xfrm>
        </p:grpSpPr>
        <p:sp>
          <p:nvSpPr>
            <p:cNvPr id="391" name="Google Shape;391;p49"/>
            <p:cNvSpPr/>
            <p:nvPr/>
          </p:nvSpPr>
          <p:spPr>
            <a:xfrm>
              <a:off x="3382215" y="3834237"/>
              <a:ext cx="278368" cy="279320"/>
            </a:xfrm>
            <a:custGeom>
              <a:rect b="b" l="l" r="r" t="t"/>
              <a:pathLst>
                <a:path extrusionOk="0" h="279320" w="278368">
                  <a:moveTo>
                    <a:pt x="0" y="193358"/>
                  </a:moveTo>
                  <a:cubicBezTo>
                    <a:pt x="0" y="216218"/>
                    <a:pt x="8572" y="238125"/>
                    <a:pt x="24765" y="254318"/>
                  </a:cubicBezTo>
                  <a:cubicBezTo>
                    <a:pt x="58102" y="287655"/>
                    <a:pt x="112395" y="287655"/>
                    <a:pt x="145733" y="254318"/>
                  </a:cubicBezTo>
                  <a:lnTo>
                    <a:pt x="253365" y="145733"/>
                  </a:lnTo>
                  <a:cubicBezTo>
                    <a:pt x="286703" y="112395"/>
                    <a:pt x="286703" y="58103"/>
                    <a:pt x="253365" y="24765"/>
                  </a:cubicBezTo>
                  <a:cubicBezTo>
                    <a:pt x="236220" y="7620"/>
                    <a:pt x="214312" y="0"/>
                    <a:pt x="192405" y="0"/>
                  </a:cubicBezTo>
                  <a:cubicBezTo>
                    <a:pt x="170498" y="0"/>
                    <a:pt x="148590" y="8573"/>
                    <a:pt x="131445" y="24765"/>
                  </a:cubicBezTo>
                  <a:lnTo>
                    <a:pt x="24765" y="132398"/>
                  </a:lnTo>
                  <a:cubicBezTo>
                    <a:pt x="8572" y="148590"/>
                    <a:pt x="0" y="170498"/>
                    <a:pt x="0" y="193358"/>
                  </a:cubicBezTo>
                  <a:close/>
                  <a:moveTo>
                    <a:pt x="125730" y="88583"/>
                  </a:moveTo>
                  <a:cubicBezTo>
                    <a:pt x="139065" y="88583"/>
                    <a:pt x="149543" y="99060"/>
                    <a:pt x="149543" y="112395"/>
                  </a:cubicBezTo>
                  <a:cubicBezTo>
                    <a:pt x="149543" y="125730"/>
                    <a:pt x="139065" y="136208"/>
                    <a:pt x="125730" y="136208"/>
                  </a:cubicBezTo>
                  <a:cubicBezTo>
                    <a:pt x="112395" y="136208"/>
                    <a:pt x="101918" y="125730"/>
                    <a:pt x="101918" y="112395"/>
                  </a:cubicBezTo>
                  <a:cubicBezTo>
                    <a:pt x="101918" y="99060"/>
                    <a:pt x="112395" y="88583"/>
                    <a:pt x="125730" y="88583"/>
                  </a:cubicBezTo>
                  <a:close/>
                  <a:moveTo>
                    <a:pt x="92393" y="164783"/>
                  </a:moveTo>
                  <a:cubicBezTo>
                    <a:pt x="113348" y="164783"/>
                    <a:pt x="130493" y="181928"/>
                    <a:pt x="130493" y="202883"/>
                  </a:cubicBezTo>
                  <a:cubicBezTo>
                    <a:pt x="130493" y="223838"/>
                    <a:pt x="113348" y="240983"/>
                    <a:pt x="92393" y="240983"/>
                  </a:cubicBezTo>
                  <a:cubicBezTo>
                    <a:pt x="71437" y="240983"/>
                    <a:pt x="54293" y="223838"/>
                    <a:pt x="54293" y="202883"/>
                  </a:cubicBezTo>
                  <a:cubicBezTo>
                    <a:pt x="54293" y="181928"/>
                    <a:pt x="71437" y="164783"/>
                    <a:pt x="92393" y="1647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49"/>
            <p:cNvSpPr/>
            <p:nvPr/>
          </p:nvSpPr>
          <p:spPr>
            <a:xfrm>
              <a:off x="3293633" y="3741845"/>
              <a:ext cx="457200" cy="457200"/>
            </a:xfrm>
            <a:custGeom>
              <a:rect b="b" l="l" r="r" t="t"/>
              <a:pathLst>
                <a:path extrusionOk="0" h="457200" w="457200">
                  <a:moveTo>
                    <a:pt x="438150" y="152400"/>
                  </a:moveTo>
                  <a:lnTo>
                    <a:pt x="412433" y="152400"/>
                  </a:lnTo>
                  <a:cubicBezTo>
                    <a:pt x="411480" y="147638"/>
                    <a:pt x="410528" y="142875"/>
                    <a:pt x="408623" y="138113"/>
                  </a:cubicBezTo>
                  <a:cubicBezTo>
                    <a:pt x="408623" y="137160"/>
                    <a:pt x="407670" y="136208"/>
                    <a:pt x="407670" y="135255"/>
                  </a:cubicBezTo>
                  <a:cubicBezTo>
                    <a:pt x="406718" y="131445"/>
                    <a:pt x="404813" y="127635"/>
                    <a:pt x="403860" y="123825"/>
                  </a:cubicBezTo>
                  <a:cubicBezTo>
                    <a:pt x="403860" y="122873"/>
                    <a:pt x="402908" y="121920"/>
                    <a:pt x="402908" y="120968"/>
                  </a:cubicBezTo>
                  <a:cubicBezTo>
                    <a:pt x="401003" y="117158"/>
                    <a:pt x="399098" y="113348"/>
                    <a:pt x="397193" y="109538"/>
                  </a:cubicBezTo>
                  <a:cubicBezTo>
                    <a:pt x="397193" y="109538"/>
                    <a:pt x="396240" y="108585"/>
                    <a:pt x="396240" y="108585"/>
                  </a:cubicBezTo>
                  <a:cubicBezTo>
                    <a:pt x="393383" y="104775"/>
                    <a:pt x="390525" y="100013"/>
                    <a:pt x="387668" y="96203"/>
                  </a:cubicBezTo>
                  <a:lnTo>
                    <a:pt x="403860" y="80010"/>
                  </a:lnTo>
                  <a:cubicBezTo>
                    <a:pt x="411480" y="72390"/>
                    <a:pt x="411480" y="60960"/>
                    <a:pt x="403860" y="53340"/>
                  </a:cubicBezTo>
                  <a:cubicBezTo>
                    <a:pt x="396240" y="45720"/>
                    <a:pt x="384810" y="45720"/>
                    <a:pt x="377190" y="53340"/>
                  </a:cubicBezTo>
                  <a:lnTo>
                    <a:pt x="360045" y="70485"/>
                  </a:lnTo>
                  <a:cubicBezTo>
                    <a:pt x="342900" y="58103"/>
                    <a:pt x="324803" y="50483"/>
                    <a:pt x="304800" y="46673"/>
                  </a:cubicBezTo>
                  <a:cubicBezTo>
                    <a:pt x="304800" y="46673"/>
                    <a:pt x="304800" y="46673"/>
                    <a:pt x="304800" y="46673"/>
                  </a:cubicBez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ubicBezTo>
                    <a:pt x="275273" y="0"/>
                    <a:pt x="266700" y="8573"/>
                    <a:pt x="266700" y="19050"/>
                  </a:cubicBezTo>
                  <a:lnTo>
                    <a:pt x="266700" y="45720"/>
                  </a:lnTo>
                  <a:cubicBezTo>
                    <a:pt x="266700" y="45720"/>
                    <a:pt x="266700" y="45720"/>
                    <a:pt x="266700" y="45720"/>
                  </a:cubicBezTo>
                  <a:cubicBezTo>
                    <a:pt x="259080" y="46673"/>
                    <a:pt x="250508" y="48578"/>
                    <a:pt x="242888" y="50483"/>
                  </a:cubicBezTo>
                  <a:cubicBezTo>
                    <a:pt x="242888" y="50483"/>
                    <a:pt x="242888" y="50483"/>
                    <a:pt x="242888" y="50483"/>
                  </a:cubicBezTo>
                  <a:cubicBezTo>
                    <a:pt x="239078" y="51435"/>
                    <a:pt x="235268" y="53340"/>
                    <a:pt x="231458" y="54293"/>
                  </a:cubicBezTo>
                  <a:cubicBezTo>
                    <a:pt x="227648" y="56198"/>
                    <a:pt x="223838" y="57150"/>
                    <a:pt x="220028" y="60008"/>
                  </a:cubicBezTo>
                  <a:lnTo>
                    <a:pt x="194310" y="34290"/>
                  </a:lnTo>
                  <a:cubicBezTo>
                    <a:pt x="186690" y="26670"/>
                    <a:pt x="175260" y="26670"/>
                    <a:pt x="167640" y="34290"/>
                  </a:cubicBezTo>
                  <a:cubicBezTo>
                    <a:pt x="160020" y="41910"/>
                    <a:pt x="160020" y="53340"/>
                    <a:pt x="167640" y="60960"/>
                  </a:cubicBezTo>
                  <a:lnTo>
                    <a:pt x="188595" y="81915"/>
                  </a:lnTo>
                  <a:cubicBezTo>
                    <a:pt x="188595" y="81915"/>
                    <a:pt x="187643" y="82868"/>
                    <a:pt x="187643" y="82868"/>
                  </a:cubicBezTo>
                  <a:lnTo>
                    <a:pt x="154305" y="116205"/>
                  </a:lnTo>
                  <a:lnTo>
                    <a:pt x="119063" y="80963"/>
                  </a:lnTo>
                  <a:cubicBezTo>
                    <a:pt x="111443" y="73343"/>
                    <a:pt x="100013" y="73343"/>
                    <a:pt x="92393" y="80963"/>
                  </a:cubicBezTo>
                  <a:cubicBezTo>
                    <a:pt x="84773" y="88583"/>
                    <a:pt x="84773" y="100013"/>
                    <a:pt x="92393" y="107633"/>
                  </a:cubicBezTo>
                  <a:lnTo>
                    <a:pt x="127635" y="142875"/>
                  </a:lnTo>
                  <a:lnTo>
                    <a:pt x="87630" y="182880"/>
                  </a:lnTo>
                  <a:lnTo>
                    <a:pt x="61913" y="157163"/>
                  </a:lnTo>
                  <a:cubicBezTo>
                    <a:pt x="54293" y="149543"/>
                    <a:pt x="42863" y="149543"/>
                    <a:pt x="35243" y="157163"/>
                  </a:cubicBezTo>
                  <a:cubicBezTo>
                    <a:pt x="27623" y="164783"/>
                    <a:pt x="27623" y="176213"/>
                    <a:pt x="35243" y="183833"/>
                  </a:cubicBezTo>
                  <a:lnTo>
                    <a:pt x="62865" y="211455"/>
                  </a:lnTo>
                  <a:cubicBezTo>
                    <a:pt x="62865" y="211455"/>
                    <a:pt x="62865" y="211455"/>
                    <a:pt x="62865" y="211455"/>
                  </a:cubicBezTo>
                  <a:cubicBezTo>
                    <a:pt x="54293" y="224790"/>
                    <a:pt x="47625" y="240030"/>
                    <a:pt x="44768" y="255270"/>
                  </a:cubicBezTo>
                  <a:cubicBezTo>
                    <a:pt x="44768" y="255270"/>
                    <a:pt x="44768" y="255270"/>
                    <a:pt x="44768" y="255270"/>
                  </a:cubicBezTo>
                  <a:lnTo>
                    <a:pt x="19050" y="255270"/>
                  </a:lnTo>
                  <a:cubicBezTo>
                    <a:pt x="8573" y="255270"/>
                    <a:pt x="0" y="263843"/>
                    <a:pt x="0" y="274320"/>
                  </a:cubicBezTo>
                  <a:cubicBezTo>
                    <a:pt x="0" y="284798"/>
                    <a:pt x="8573" y="293370"/>
                    <a:pt x="19050" y="293370"/>
                  </a:cubicBezTo>
                  <a:lnTo>
                    <a:pt x="40958" y="293370"/>
                  </a:lnTo>
                  <a:cubicBezTo>
                    <a:pt x="40958" y="293370"/>
                    <a:pt x="40958" y="293370"/>
                    <a:pt x="40958" y="293370"/>
                  </a:cubicBezTo>
                  <a:cubicBezTo>
                    <a:pt x="40958" y="296228"/>
                    <a:pt x="41910" y="299085"/>
                    <a:pt x="41910" y="300990"/>
                  </a:cubicBezTo>
                  <a:cubicBezTo>
                    <a:pt x="41910" y="301943"/>
                    <a:pt x="41910" y="302895"/>
                    <a:pt x="41910" y="302895"/>
                  </a:cubicBezTo>
                  <a:cubicBezTo>
                    <a:pt x="42863" y="311468"/>
                    <a:pt x="45720" y="320040"/>
                    <a:pt x="48578" y="327660"/>
                  </a:cubicBezTo>
                  <a:cubicBezTo>
                    <a:pt x="48578" y="327660"/>
                    <a:pt x="48578" y="328613"/>
                    <a:pt x="48578" y="328613"/>
                  </a:cubicBezTo>
                  <a:cubicBezTo>
                    <a:pt x="52388" y="340043"/>
                    <a:pt x="58103" y="351473"/>
                    <a:pt x="65723" y="360998"/>
                  </a:cubicBezTo>
                  <a:lnTo>
                    <a:pt x="52388" y="374333"/>
                  </a:lnTo>
                  <a:cubicBezTo>
                    <a:pt x="44768" y="381953"/>
                    <a:pt x="44768" y="393383"/>
                    <a:pt x="52388" y="401003"/>
                  </a:cubicBezTo>
                  <a:cubicBezTo>
                    <a:pt x="57150" y="407670"/>
                    <a:pt x="61913" y="409575"/>
                    <a:pt x="66675" y="409575"/>
                  </a:cubicBezTo>
                  <a:cubicBezTo>
                    <a:pt x="71438" y="409575"/>
                    <a:pt x="76200" y="407670"/>
                    <a:pt x="80010" y="403860"/>
                  </a:cubicBezTo>
                  <a:lnTo>
                    <a:pt x="92393" y="391478"/>
                  </a:lnTo>
                  <a:cubicBezTo>
                    <a:pt x="97155" y="395288"/>
                    <a:pt x="101918" y="398145"/>
                    <a:pt x="107633" y="401955"/>
                  </a:cubicBezTo>
                  <a:cubicBezTo>
                    <a:pt x="107633" y="401955"/>
                    <a:pt x="108585" y="401955"/>
                    <a:pt x="108585" y="402908"/>
                  </a:cubicBezTo>
                  <a:cubicBezTo>
                    <a:pt x="110490" y="403860"/>
                    <a:pt x="113348" y="405765"/>
                    <a:pt x="115253" y="406718"/>
                  </a:cubicBezTo>
                  <a:cubicBezTo>
                    <a:pt x="116205" y="407670"/>
                    <a:pt x="117158" y="407670"/>
                    <a:pt x="118110" y="408623"/>
                  </a:cubicBezTo>
                  <a:cubicBezTo>
                    <a:pt x="120015" y="409575"/>
                    <a:pt x="122873" y="410528"/>
                    <a:pt x="124778" y="411480"/>
                  </a:cubicBezTo>
                  <a:cubicBezTo>
                    <a:pt x="127635" y="412433"/>
                    <a:pt x="130493" y="413385"/>
                    <a:pt x="133350" y="414338"/>
                  </a:cubicBezTo>
                  <a:cubicBezTo>
                    <a:pt x="135255" y="415290"/>
                    <a:pt x="136208" y="415290"/>
                    <a:pt x="138113" y="415290"/>
                  </a:cubicBezTo>
                  <a:cubicBezTo>
                    <a:pt x="140018" y="416243"/>
                    <a:pt x="142875" y="416243"/>
                    <a:pt x="144780" y="417195"/>
                  </a:cubicBezTo>
                  <a:cubicBezTo>
                    <a:pt x="146685" y="417195"/>
                    <a:pt x="147638" y="418148"/>
                    <a:pt x="149543" y="418148"/>
                  </a:cubicBezTo>
                  <a:cubicBezTo>
                    <a:pt x="152400" y="419100"/>
                    <a:pt x="155258" y="419100"/>
                    <a:pt x="158115" y="419100"/>
                  </a:cubicBezTo>
                  <a:cubicBezTo>
                    <a:pt x="159068" y="419100"/>
                    <a:pt x="160020" y="419100"/>
                    <a:pt x="160973" y="419100"/>
                  </a:cubicBezTo>
                  <a:cubicBezTo>
                    <a:pt x="160973" y="419100"/>
                    <a:pt x="160973" y="419100"/>
                    <a:pt x="160973" y="419100"/>
                  </a:cubicBezTo>
                  <a:lnTo>
                    <a:pt x="160973" y="438150"/>
                  </a:lnTo>
                  <a:cubicBezTo>
                    <a:pt x="160973" y="448628"/>
                    <a:pt x="169545" y="457200"/>
                    <a:pt x="180023" y="457200"/>
                  </a:cubicBezTo>
                  <a:cubicBezTo>
                    <a:pt x="190500" y="457200"/>
                    <a:pt x="199073" y="448628"/>
                    <a:pt x="199073" y="438150"/>
                  </a:cubicBezTo>
                  <a:lnTo>
                    <a:pt x="199073" y="416243"/>
                  </a:lnTo>
                  <a:cubicBezTo>
                    <a:pt x="199073" y="416243"/>
                    <a:pt x="199073" y="416243"/>
                    <a:pt x="199073" y="416243"/>
                  </a:cubicBezTo>
                  <a:cubicBezTo>
                    <a:pt x="215265" y="413385"/>
                    <a:pt x="231458" y="406718"/>
                    <a:pt x="245745" y="397193"/>
                  </a:cubicBezTo>
                  <a:lnTo>
                    <a:pt x="271463" y="422910"/>
                  </a:lnTo>
                  <a:cubicBezTo>
                    <a:pt x="276225" y="426720"/>
                    <a:pt x="280988" y="428625"/>
                    <a:pt x="285750" y="428625"/>
                  </a:cubicBezTo>
                  <a:cubicBezTo>
                    <a:pt x="290513" y="428625"/>
                    <a:pt x="295275" y="426720"/>
                    <a:pt x="299085" y="422910"/>
                  </a:cubicBezTo>
                  <a:cubicBezTo>
                    <a:pt x="306705" y="415290"/>
                    <a:pt x="306705" y="403860"/>
                    <a:pt x="299085" y="396240"/>
                  </a:cubicBezTo>
                  <a:lnTo>
                    <a:pt x="275273" y="372428"/>
                  </a:lnTo>
                  <a:lnTo>
                    <a:pt x="315278" y="332423"/>
                  </a:lnTo>
                  <a:lnTo>
                    <a:pt x="348615" y="365760"/>
                  </a:lnTo>
                  <a:cubicBezTo>
                    <a:pt x="352425" y="369570"/>
                    <a:pt x="357188" y="371475"/>
                    <a:pt x="361950" y="371475"/>
                  </a:cubicBezTo>
                  <a:cubicBezTo>
                    <a:pt x="366713" y="371475"/>
                    <a:pt x="371475" y="369570"/>
                    <a:pt x="375285" y="365760"/>
                  </a:cubicBezTo>
                  <a:cubicBezTo>
                    <a:pt x="382905" y="358140"/>
                    <a:pt x="382905" y="346710"/>
                    <a:pt x="375285" y="339090"/>
                  </a:cubicBezTo>
                  <a:lnTo>
                    <a:pt x="341948" y="305753"/>
                  </a:lnTo>
                  <a:lnTo>
                    <a:pt x="375285" y="272415"/>
                  </a:lnTo>
                  <a:cubicBezTo>
                    <a:pt x="375285" y="272415"/>
                    <a:pt x="376238" y="271463"/>
                    <a:pt x="376238" y="271463"/>
                  </a:cubicBezTo>
                  <a:lnTo>
                    <a:pt x="395288" y="290513"/>
                  </a:lnTo>
                  <a:cubicBezTo>
                    <a:pt x="400050" y="293370"/>
                    <a:pt x="404813" y="295275"/>
                    <a:pt x="409575" y="295275"/>
                  </a:cubicBezTo>
                  <a:cubicBezTo>
                    <a:pt x="414338" y="295275"/>
                    <a:pt x="419100" y="293370"/>
                    <a:pt x="422910" y="289560"/>
                  </a:cubicBezTo>
                  <a:cubicBezTo>
                    <a:pt x="430530" y="281940"/>
                    <a:pt x="430530" y="270510"/>
                    <a:pt x="422910" y="262890"/>
                  </a:cubicBezTo>
                  <a:lnTo>
                    <a:pt x="400050" y="240030"/>
                  </a:lnTo>
                  <a:cubicBezTo>
                    <a:pt x="405765" y="228600"/>
                    <a:pt x="410528" y="216218"/>
                    <a:pt x="412433" y="203835"/>
                  </a:cubicBezTo>
                  <a:cubicBezTo>
                    <a:pt x="412433" y="203835"/>
                    <a:pt x="412433" y="203835"/>
                    <a:pt x="412433" y="203835"/>
                  </a:cubicBezTo>
                  <a:cubicBezTo>
                    <a:pt x="413385" y="200025"/>
                    <a:pt x="413385" y="195263"/>
                    <a:pt x="414338" y="191453"/>
                  </a:cubicBezTo>
                  <a:cubicBezTo>
                    <a:pt x="414338" y="191453"/>
                    <a:pt x="414338" y="191453"/>
                    <a:pt x="414338" y="191453"/>
                  </a:cubicBezTo>
                  <a:lnTo>
                    <a:pt x="438150" y="191453"/>
                  </a:lnTo>
                  <a:cubicBezTo>
                    <a:pt x="438150" y="191453"/>
                    <a:pt x="438150" y="191453"/>
                    <a:pt x="438150" y="191453"/>
                  </a:cubicBezTo>
                  <a:cubicBezTo>
                    <a:pt x="448628" y="191453"/>
                    <a:pt x="457200" y="182880"/>
                    <a:pt x="457200" y="172403"/>
                  </a:cubicBezTo>
                  <a:cubicBezTo>
                    <a:pt x="457200" y="160973"/>
                    <a:pt x="448628" y="152400"/>
                    <a:pt x="438150" y="152400"/>
                  </a:cubicBezTo>
                  <a:close/>
                  <a:moveTo>
                    <a:pt x="207645" y="103823"/>
                  </a:moveTo>
                  <a:cubicBezTo>
                    <a:pt x="207645" y="103823"/>
                    <a:pt x="208598" y="102870"/>
                    <a:pt x="208598" y="102870"/>
                  </a:cubicBezTo>
                  <a:cubicBezTo>
                    <a:pt x="218123" y="93345"/>
                    <a:pt x="229553" y="86678"/>
                    <a:pt x="240983" y="81915"/>
                  </a:cubicBezTo>
                  <a:cubicBezTo>
                    <a:pt x="240983" y="81915"/>
                    <a:pt x="240983" y="81915"/>
                    <a:pt x="240983" y="81915"/>
                  </a:cubicBezTo>
                  <a:cubicBezTo>
                    <a:pt x="249555" y="78105"/>
                    <a:pt x="258128" y="76200"/>
                    <a:pt x="266700" y="75248"/>
                  </a:cubicBezTo>
                  <a:cubicBezTo>
                    <a:pt x="269558" y="75248"/>
                    <a:pt x="273368" y="74295"/>
                    <a:pt x="276225" y="74295"/>
                  </a:cubicBezTo>
                  <a:cubicBezTo>
                    <a:pt x="276225" y="74295"/>
                    <a:pt x="276225" y="74295"/>
                    <a:pt x="276225" y="74295"/>
                  </a:cubicBezTo>
                  <a:cubicBezTo>
                    <a:pt x="279083" y="74295"/>
                    <a:pt x="282893" y="74295"/>
                    <a:pt x="285750" y="74295"/>
                  </a:cubicBezTo>
                  <a:cubicBezTo>
                    <a:pt x="285750" y="74295"/>
                    <a:pt x="285750" y="74295"/>
                    <a:pt x="285750" y="74295"/>
                  </a:cubicBezTo>
                  <a:cubicBezTo>
                    <a:pt x="288608" y="74295"/>
                    <a:pt x="292418" y="74295"/>
                    <a:pt x="295275" y="75248"/>
                  </a:cubicBezTo>
                  <a:cubicBezTo>
                    <a:pt x="295275" y="75248"/>
                    <a:pt x="295275" y="75248"/>
                    <a:pt x="295275" y="75248"/>
                  </a:cubicBezTo>
                  <a:cubicBezTo>
                    <a:pt x="298133" y="75248"/>
                    <a:pt x="301943" y="76200"/>
                    <a:pt x="304800" y="77153"/>
                  </a:cubicBezTo>
                  <a:cubicBezTo>
                    <a:pt x="310515" y="78105"/>
                    <a:pt x="317183" y="80010"/>
                    <a:pt x="322898" y="82868"/>
                  </a:cubicBezTo>
                  <a:cubicBezTo>
                    <a:pt x="322898" y="82868"/>
                    <a:pt x="323850" y="82868"/>
                    <a:pt x="323850" y="83820"/>
                  </a:cubicBezTo>
                  <a:cubicBezTo>
                    <a:pt x="326708" y="84773"/>
                    <a:pt x="328613" y="85725"/>
                    <a:pt x="331470" y="87630"/>
                  </a:cubicBezTo>
                  <a:cubicBezTo>
                    <a:pt x="332423" y="85725"/>
                    <a:pt x="333375" y="86678"/>
                    <a:pt x="334328" y="87630"/>
                  </a:cubicBezTo>
                  <a:cubicBezTo>
                    <a:pt x="336233" y="88583"/>
                    <a:pt x="338138" y="89535"/>
                    <a:pt x="340043" y="91440"/>
                  </a:cubicBezTo>
                  <a:cubicBezTo>
                    <a:pt x="342900" y="93345"/>
                    <a:pt x="345758" y="95250"/>
                    <a:pt x="348615" y="97155"/>
                  </a:cubicBezTo>
                  <a:cubicBezTo>
                    <a:pt x="351473" y="99060"/>
                    <a:pt x="354330" y="101918"/>
                    <a:pt x="356235" y="103823"/>
                  </a:cubicBezTo>
                  <a:cubicBezTo>
                    <a:pt x="358140" y="105728"/>
                    <a:pt x="360045" y="108585"/>
                    <a:pt x="361950" y="110490"/>
                  </a:cubicBezTo>
                  <a:cubicBezTo>
                    <a:pt x="363855" y="112395"/>
                    <a:pt x="365760" y="115253"/>
                    <a:pt x="366713" y="117158"/>
                  </a:cubicBezTo>
                  <a:cubicBezTo>
                    <a:pt x="368618" y="120015"/>
                    <a:pt x="370523" y="122873"/>
                    <a:pt x="372428" y="125730"/>
                  </a:cubicBezTo>
                  <a:cubicBezTo>
                    <a:pt x="372428" y="125730"/>
                    <a:pt x="372428" y="125730"/>
                    <a:pt x="372428" y="125730"/>
                  </a:cubicBezTo>
                  <a:cubicBezTo>
                    <a:pt x="374333" y="128588"/>
                    <a:pt x="375285" y="131445"/>
                    <a:pt x="377190" y="134303"/>
                  </a:cubicBezTo>
                  <a:cubicBezTo>
                    <a:pt x="377190" y="134303"/>
                    <a:pt x="377190" y="134303"/>
                    <a:pt x="377190" y="134303"/>
                  </a:cubicBezTo>
                  <a:cubicBezTo>
                    <a:pt x="378143" y="137160"/>
                    <a:pt x="380048" y="140018"/>
                    <a:pt x="381000" y="142875"/>
                  </a:cubicBezTo>
                  <a:cubicBezTo>
                    <a:pt x="381000" y="142875"/>
                    <a:pt x="381000" y="142875"/>
                    <a:pt x="381000" y="142875"/>
                  </a:cubicBezTo>
                  <a:cubicBezTo>
                    <a:pt x="381953" y="145733"/>
                    <a:pt x="382905" y="148590"/>
                    <a:pt x="383858" y="152400"/>
                  </a:cubicBezTo>
                  <a:cubicBezTo>
                    <a:pt x="385763" y="159068"/>
                    <a:pt x="386715" y="164783"/>
                    <a:pt x="386715" y="171450"/>
                  </a:cubicBezTo>
                  <a:cubicBezTo>
                    <a:pt x="386715" y="171450"/>
                    <a:pt x="386715" y="171450"/>
                    <a:pt x="386715" y="171450"/>
                  </a:cubicBezTo>
                  <a:cubicBezTo>
                    <a:pt x="386715" y="174308"/>
                    <a:pt x="386715" y="178118"/>
                    <a:pt x="386715" y="180975"/>
                  </a:cubicBezTo>
                  <a:cubicBezTo>
                    <a:pt x="386715" y="180975"/>
                    <a:pt x="386715" y="180975"/>
                    <a:pt x="386715" y="180975"/>
                  </a:cubicBezTo>
                  <a:cubicBezTo>
                    <a:pt x="386715" y="183833"/>
                    <a:pt x="386715" y="187643"/>
                    <a:pt x="385763" y="190500"/>
                  </a:cubicBezTo>
                  <a:cubicBezTo>
                    <a:pt x="385763" y="190500"/>
                    <a:pt x="385763" y="190500"/>
                    <a:pt x="385763" y="190500"/>
                  </a:cubicBezTo>
                  <a:cubicBezTo>
                    <a:pt x="384810" y="195263"/>
                    <a:pt x="384810" y="199073"/>
                    <a:pt x="382905" y="203835"/>
                  </a:cubicBezTo>
                  <a:cubicBezTo>
                    <a:pt x="382905" y="203835"/>
                    <a:pt x="382905" y="204788"/>
                    <a:pt x="382905" y="204788"/>
                  </a:cubicBezTo>
                  <a:cubicBezTo>
                    <a:pt x="381953" y="209550"/>
                    <a:pt x="380048" y="213360"/>
                    <a:pt x="378143" y="218123"/>
                  </a:cubicBezTo>
                  <a:cubicBezTo>
                    <a:pt x="373380" y="229553"/>
                    <a:pt x="365760" y="240983"/>
                    <a:pt x="357188" y="250508"/>
                  </a:cubicBezTo>
                  <a:cubicBezTo>
                    <a:pt x="357188" y="250508"/>
                    <a:pt x="356235" y="251460"/>
                    <a:pt x="356235" y="251460"/>
                  </a:cubicBezTo>
                  <a:lnTo>
                    <a:pt x="281940" y="325755"/>
                  </a:lnTo>
                  <a:lnTo>
                    <a:pt x="255270" y="352425"/>
                  </a:lnTo>
                  <a:lnTo>
                    <a:pt x="247650" y="360045"/>
                  </a:lnTo>
                  <a:cubicBezTo>
                    <a:pt x="244793" y="362903"/>
                    <a:pt x="240983" y="365760"/>
                    <a:pt x="237173" y="368618"/>
                  </a:cubicBezTo>
                  <a:cubicBezTo>
                    <a:pt x="236220" y="368618"/>
                    <a:pt x="236220" y="369570"/>
                    <a:pt x="235268" y="369570"/>
                  </a:cubicBezTo>
                  <a:cubicBezTo>
                    <a:pt x="231458" y="372428"/>
                    <a:pt x="228600" y="374333"/>
                    <a:pt x="224790" y="376238"/>
                  </a:cubicBezTo>
                  <a:cubicBezTo>
                    <a:pt x="224790" y="376238"/>
                    <a:pt x="224790" y="376238"/>
                    <a:pt x="224790" y="376238"/>
                  </a:cubicBezTo>
                  <a:cubicBezTo>
                    <a:pt x="216218" y="381000"/>
                    <a:pt x="207645" y="384810"/>
                    <a:pt x="199073" y="386715"/>
                  </a:cubicBezTo>
                  <a:cubicBezTo>
                    <a:pt x="195263" y="387668"/>
                    <a:pt x="191453" y="388620"/>
                    <a:pt x="186690" y="388620"/>
                  </a:cubicBezTo>
                  <a:cubicBezTo>
                    <a:pt x="186690" y="388620"/>
                    <a:pt x="185738" y="388620"/>
                    <a:pt x="185738" y="388620"/>
                  </a:cubicBezTo>
                  <a:cubicBezTo>
                    <a:pt x="181928" y="390525"/>
                    <a:pt x="178118" y="390525"/>
                    <a:pt x="174308" y="390525"/>
                  </a:cubicBezTo>
                  <a:cubicBezTo>
                    <a:pt x="170498" y="390525"/>
                    <a:pt x="165735" y="390525"/>
                    <a:pt x="161925" y="389573"/>
                  </a:cubicBezTo>
                  <a:cubicBezTo>
                    <a:pt x="161925" y="389573"/>
                    <a:pt x="161925" y="389573"/>
                    <a:pt x="161925" y="389573"/>
                  </a:cubicBezTo>
                  <a:cubicBezTo>
                    <a:pt x="158115" y="388620"/>
                    <a:pt x="153353" y="388620"/>
                    <a:pt x="149543" y="387668"/>
                  </a:cubicBezTo>
                  <a:cubicBezTo>
                    <a:pt x="149543" y="387668"/>
                    <a:pt x="148590" y="387668"/>
                    <a:pt x="148590" y="387668"/>
                  </a:cubicBezTo>
                  <a:cubicBezTo>
                    <a:pt x="136208" y="384810"/>
                    <a:pt x="123825" y="379095"/>
                    <a:pt x="113348" y="371475"/>
                  </a:cubicBezTo>
                  <a:cubicBezTo>
                    <a:pt x="111443" y="369570"/>
                    <a:pt x="108585" y="368618"/>
                    <a:pt x="106680" y="366713"/>
                  </a:cubicBezTo>
                  <a:cubicBezTo>
                    <a:pt x="104775" y="364808"/>
                    <a:pt x="101918" y="362903"/>
                    <a:pt x="100013" y="360998"/>
                  </a:cubicBezTo>
                  <a:cubicBezTo>
                    <a:pt x="95250" y="356235"/>
                    <a:pt x="90488" y="350520"/>
                    <a:pt x="86678" y="344805"/>
                  </a:cubicBezTo>
                  <a:cubicBezTo>
                    <a:pt x="84773" y="340995"/>
                    <a:pt x="81915" y="338138"/>
                    <a:pt x="80963" y="334328"/>
                  </a:cubicBezTo>
                  <a:cubicBezTo>
                    <a:pt x="80963" y="333375"/>
                    <a:pt x="80010" y="332423"/>
                    <a:pt x="80010" y="331470"/>
                  </a:cubicBezTo>
                  <a:cubicBezTo>
                    <a:pt x="79058" y="328613"/>
                    <a:pt x="77153" y="325755"/>
                    <a:pt x="76200" y="322898"/>
                  </a:cubicBezTo>
                  <a:cubicBezTo>
                    <a:pt x="76200" y="321945"/>
                    <a:pt x="75248" y="320993"/>
                    <a:pt x="75248" y="320040"/>
                  </a:cubicBezTo>
                  <a:cubicBezTo>
                    <a:pt x="74295" y="317183"/>
                    <a:pt x="73343" y="314325"/>
                    <a:pt x="72390" y="311468"/>
                  </a:cubicBezTo>
                  <a:cubicBezTo>
                    <a:pt x="72390" y="310515"/>
                    <a:pt x="72390" y="309563"/>
                    <a:pt x="71438" y="308610"/>
                  </a:cubicBezTo>
                  <a:cubicBezTo>
                    <a:pt x="70485" y="304800"/>
                    <a:pt x="69533" y="300990"/>
                    <a:pt x="69533" y="297180"/>
                  </a:cubicBezTo>
                  <a:cubicBezTo>
                    <a:pt x="68580" y="284798"/>
                    <a:pt x="69533" y="271463"/>
                    <a:pt x="73343" y="259080"/>
                  </a:cubicBezTo>
                  <a:cubicBezTo>
                    <a:pt x="75248" y="251460"/>
                    <a:pt x="79058" y="242888"/>
                    <a:pt x="82868" y="235268"/>
                  </a:cubicBezTo>
                  <a:cubicBezTo>
                    <a:pt x="82868" y="235268"/>
                    <a:pt x="82868" y="235268"/>
                    <a:pt x="82868" y="235268"/>
                  </a:cubicBezTo>
                  <a:cubicBezTo>
                    <a:pt x="84773" y="231458"/>
                    <a:pt x="87630" y="227648"/>
                    <a:pt x="89535" y="224790"/>
                  </a:cubicBezTo>
                  <a:cubicBezTo>
                    <a:pt x="89535" y="223838"/>
                    <a:pt x="90488" y="223838"/>
                    <a:pt x="90488" y="222885"/>
                  </a:cubicBezTo>
                  <a:cubicBezTo>
                    <a:pt x="93345" y="219075"/>
                    <a:pt x="96203" y="216218"/>
                    <a:pt x="99060" y="212408"/>
                  </a:cubicBezTo>
                  <a:lnTo>
                    <a:pt x="106680" y="204788"/>
                  </a:lnTo>
                  <a:lnTo>
                    <a:pt x="146685" y="164783"/>
                  </a:lnTo>
                  <a:lnTo>
                    <a:pt x="173355" y="138113"/>
                  </a:lnTo>
                  <a:lnTo>
                    <a:pt x="207645" y="1038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3" name="Google Shape;393;p49"/>
          <p:cNvSpPr txBox="1"/>
          <p:nvPr/>
        </p:nvSpPr>
        <p:spPr>
          <a:xfrm>
            <a:off x="603750" y="522325"/>
            <a:ext cx="75096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FF"/>
                </a:solidFill>
                <a:latin typeface="DM Sans"/>
                <a:ea typeface="DM Sans"/>
                <a:cs typeface="DM Sans"/>
                <a:sym typeface="DM Sans"/>
              </a:rPr>
              <a:t>Brief </a:t>
            </a:r>
            <a:r>
              <a:rPr lang="en" sz="2800">
                <a:solidFill>
                  <a:srgbClr val="0000FF"/>
                </a:solidFill>
                <a:latin typeface="DM Sans"/>
                <a:ea typeface="DM Sans"/>
                <a:cs typeface="DM Sans"/>
                <a:sym typeface="DM Sans"/>
              </a:rPr>
              <a:t>Limiting Belief - Tap Each point while saying:</a:t>
            </a:r>
            <a:endParaRPr sz="2800">
              <a:solidFill>
                <a:srgbClr val="0000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4" name="Google Shape;394;p49"/>
          <p:cNvSpPr txBox="1"/>
          <p:nvPr/>
        </p:nvSpPr>
        <p:spPr>
          <a:xfrm>
            <a:off x="425750" y="1686375"/>
            <a:ext cx="4496100" cy="554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D2228"/>
                </a:solidFill>
                <a:highlight>
                  <a:srgbClr val="FFFFFF"/>
                </a:highlight>
              </a:rPr>
              <a:t>“Feelings of </a:t>
            </a:r>
            <a:r>
              <a:rPr lang="en" sz="2400">
                <a:solidFill>
                  <a:srgbClr val="1D2228"/>
                </a:solidFill>
                <a:highlight>
                  <a:srgbClr val="FFFFFF"/>
                </a:highlight>
              </a:rPr>
              <a:t>Incompetence</a:t>
            </a:r>
            <a:r>
              <a:rPr lang="en" sz="2400">
                <a:solidFill>
                  <a:srgbClr val="1D2228"/>
                </a:solidFill>
                <a:highlight>
                  <a:srgbClr val="FFFFFF"/>
                </a:highlight>
              </a:rPr>
              <a:t>”</a:t>
            </a:r>
            <a:endParaRPr sz="28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95" name="Google Shape;39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3455" y="1421624"/>
            <a:ext cx="2550515" cy="30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49"/>
          <p:cNvSpPr txBox="1"/>
          <p:nvPr/>
        </p:nvSpPr>
        <p:spPr>
          <a:xfrm>
            <a:off x="578150" y="2067375"/>
            <a:ext cx="4496100" cy="554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D2228"/>
                </a:solidFill>
                <a:highlight>
                  <a:srgbClr val="FFFFFF"/>
                </a:highlight>
              </a:rPr>
              <a:t>“Feelings of Incompetence”</a:t>
            </a:r>
            <a:endParaRPr sz="2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7" name="Google Shape;397;p49"/>
          <p:cNvSpPr txBox="1"/>
          <p:nvPr/>
        </p:nvSpPr>
        <p:spPr>
          <a:xfrm>
            <a:off x="730550" y="2448375"/>
            <a:ext cx="4496100" cy="554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D2228"/>
                </a:solidFill>
                <a:highlight>
                  <a:srgbClr val="FFFFFF"/>
                </a:highlight>
              </a:rPr>
              <a:t>“Feelings of Incompetence”</a:t>
            </a:r>
            <a:endParaRPr sz="2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8" name="Google Shape;398;p49"/>
          <p:cNvSpPr txBox="1"/>
          <p:nvPr/>
        </p:nvSpPr>
        <p:spPr>
          <a:xfrm>
            <a:off x="882950" y="2829375"/>
            <a:ext cx="4496100" cy="554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D2228"/>
                </a:solidFill>
                <a:highlight>
                  <a:srgbClr val="FFFFFF"/>
                </a:highlight>
              </a:rPr>
              <a:t>“Feelings of Incompetence”</a:t>
            </a:r>
            <a:endParaRPr sz="2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9" name="Google Shape;399;p49"/>
          <p:cNvSpPr txBox="1"/>
          <p:nvPr/>
        </p:nvSpPr>
        <p:spPr>
          <a:xfrm>
            <a:off x="1035350" y="3210375"/>
            <a:ext cx="4496100" cy="554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D2228"/>
                </a:solidFill>
                <a:highlight>
                  <a:srgbClr val="FFFFFF"/>
                </a:highlight>
              </a:rPr>
              <a:t>“Feelings of Incompetence”</a:t>
            </a:r>
            <a:endParaRPr sz="2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00" name="Google Shape;400;p49"/>
          <p:cNvSpPr txBox="1"/>
          <p:nvPr/>
        </p:nvSpPr>
        <p:spPr>
          <a:xfrm>
            <a:off x="1187750" y="3591375"/>
            <a:ext cx="4496100" cy="554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D2228"/>
                </a:solidFill>
                <a:highlight>
                  <a:srgbClr val="FFFFFF"/>
                </a:highlight>
              </a:rPr>
              <a:t>“Feelings of Incompetence”</a:t>
            </a:r>
            <a:endParaRPr sz="2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01" name="Google Shape;401;p49"/>
          <p:cNvSpPr txBox="1"/>
          <p:nvPr/>
        </p:nvSpPr>
        <p:spPr>
          <a:xfrm>
            <a:off x="1340150" y="3972375"/>
            <a:ext cx="4496100" cy="554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D2228"/>
                </a:solidFill>
                <a:highlight>
                  <a:srgbClr val="FFFFFF"/>
                </a:highlight>
              </a:rPr>
              <a:t>“Feelings of Incompetence”</a:t>
            </a:r>
            <a:endParaRPr sz="28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0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7" name="Google Shape;407;p50"/>
          <p:cNvSpPr txBox="1"/>
          <p:nvPr/>
        </p:nvSpPr>
        <p:spPr>
          <a:xfrm>
            <a:off x="1829475" y="474975"/>
            <a:ext cx="56472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08" name="Google Shape;408;p50"/>
          <p:cNvSpPr txBox="1"/>
          <p:nvPr/>
        </p:nvSpPr>
        <p:spPr>
          <a:xfrm>
            <a:off x="617425" y="570325"/>
            <a:ext cx="4953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Retest SUDS and Continue to 0</a:t>
            </a:r>
            <a:endParaRPr b="1" sz="240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spcBef>
                <a:spcPts val="1900"/>
              </a:spcBef>
              <a:spcAft>
                <a:spcPts val="0"/>
              </a:spcAft>
              <a:buClr>
                <a:srgbClr val="231F20"/>
              </a:buClr>
              <a:buSzPts val="2200"/>
              <a:buFont typeface="DM Sans"/>
              <a:buChar char="●"/>
            </a:pPr>
            <a:r>
              <a:rPr lang="en" sz="22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Measure the intensity of the issue on a scale of 0–10, </a:t>
            </a:r>
            <a:br>
              <a:rPr lang="en" sz="22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 sz="22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with 10 being the worst the issue has ever been.</a:t>
            </a:r>
            <a:br>
              <a:rPr lang="en" sz="22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220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09" name="Google Shape;40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0350" y="924600"/>
            <a:ext cx="2657875" cy="34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1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5" name="Google Shape;415;p51"/>
          <p:cNvSpPr txBox="1"/>
          <p:nvPr/>
        </p:nvSpPr>
        <p:spPr>
          <a:xfrm>
            <a:off x="1829475" y="474975"/>
            <a:ext cx="56472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16" name="Google Shape;416;p51"/>
          <p:cNvSpPr txBox="1"/>
          <p:nvPr/>
        </p:nvSpPr>
        <p:spPr>
          <a:xfrm>
            <a:off x="617425" y="570325"/>
            <a:ext cx="4953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br>
              <a:rPr lang="en" sz="22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220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17" name="Google Shape;41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8983" y="949875"/>
            <a:ext cx="3548200" cy="35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51"/>
          <p:cNvSpPr txBox="1"/>
          <p:nvPr/>
        </p:nvSpPr>
        <p:spPr>
          <a:xfrm>
            <a:off x="3364250" y="204900"/>
            <a:ext cx="3333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DM Sans"/>
                <a:ea typeface="DM Sans"/>
                <a:cs typeface="DM Sans"/>
                <a:sym typeface="DM Sans"/>
              </a:rPr>
              <a:t>Wheel of Life </a:t>
            </a:r>
            <a:endParaRPr b="1" sz="25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2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4" name="Google Shape;424;p52"/>
          <p:cNvSpPr txBox="1"/>
          <p:nvPr/>
        </p:nvSpPr>
        <p:spPr>
          <a:xfrm>
            <a:off x="1829475" y="474975"/>
            <a:ext cx="56472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25" name="Google Shape;425;p52"/>
          <p:cNvSpPr txBox="1"/>
          <p:nvPr/>
        </p:nvSpPr>
        <p:spPr>
          <a:xfrm>
            <a:off x="617425" y="570325"/>
            <a:ext cx="4953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br>
              <a:rPr lang="en" sz="22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220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26" name="Google Shape;426;p52"/>
          <p:cNvSpPr txBox="1"/>
          <p:nvPr/>
        </p:nvSpPr>
        <p:spPr>
          <a:xfrm>
            <a:off x="3246675" y="293075"/>
            <a:ext cx="3333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DM Sans"/>
                <a:ea typeface="DM Sans"/>
                <a:cs typeface="DM Sans"/>
                <a:sym typeface="DM Sans"/>
              </a:rPr>
              <a:t>EFT Practice</a:t>
            </a:r>
            <a:endParaRPr b="1" sz="3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27" name="Google Shape;427;p52"/>
          <p:cNvSpPr txBox="1"/>
          <p:nvPr/>
        </p:nvSpPr>
        <p:spPr>
          <a:xfrm>
            <a:off x="497300" y="1227975"/>
            <a:ext cx="78033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DM Sans"/>
              <a:buAutoNum type="arabicPeriod"/>
            </a:pPr>
            <a:r>
              <a:rPr lang="en" sz="2200">
                <a:latin typeface="DM Sans"/>
                <a:ea typeface="DM Sans"/>
                <a:cs typeface="DM Sans"/>
                <a:sym typeface="DM Sans"/>
              </a:rPr>
              <a:t>Work with client to choose an area that you want to improve.</a:t>
            </a:r>
            <a:endParaRPr sz="2200"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DM Sans"/>
              <a:buAutoNum type="arabicPeriod"/>
            </a:pPr>
            <a:r>
              <a:rPr lang="en" sz="2200">
                <a:latin typeface="DM Sans"/>
                <a:ea typeface="DM Sans"/>
                <a:cs typeface="DM Sans"/>
                <a:sym typeface="DM Sans"/>
              </a:rPr>
              <a:t>What beliefs do you maintain which keep you from fulfillment?</a:t>
            </a:r>
            <a:endParaRPr sz="2200"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DM Sans"/>
              <a:buAutoNum type="arabicPeriod"/>
            </a:pPr>
            <a:r>
              <a:rPr lang="en" sz="2200">
                <a:latin typeface="DM Sans"/>
                <a:ea typeface="DM Sans"/>
                <a:cs typeface="DM Sans"/>
                <a:sym typeface="DM Sans"/>
              </a:rPr>
              <a:t>Do SUDS evaluation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3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3" name="Google Shape;433;p53"/>
          <p:cNvSpPr txBox="1"/>
          <p:nvPr/>
        </p:nvSpPr>
        <p:spPr>
          <a:xfrm>
            <a:off x="1829475" y="474975"/>
            <a:ext cx="56472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34" name="Google Shape;434;p53"/>
          <p:cNvSpPr txBox="1"/>
          <p:nvPr/>
        </p:nvSpPr>
        <p:spPr>
          <a:xfrm>
            <a:off x="617425" y="570325"/>
            <a:ext cx="4953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br>
              <a:rPr lang="en" sz="22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220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35" name="Google Shape;435;p53"/>
          <p:cNvSpPr txBox="1"/>
          <p:nvPr/>
        </p:nvSpPr>
        <p:spPr>
          <a:xfrm>
            <a:off x="3364250" y="204900"/>
            <a:ext cx="3333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latin typeface="DM Sans"/>
                <a:ea typeface="DM Sans"/>
                <a:cs typeface="DM Sans"/>
                <a:sym typeface="DM Sans"/>
              </a:rPr>
              <a:t>Wheel of Life </a:t>
            </a:r>
            <a:endParaRPr b="1" sz="29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36" name="Google Shape;436;p53"/>
          <p:cNvSpPr txBox="1"/>
          <p:nvPr/>
        </p:nvSpPr>
        <p:spPr>
          <a:xfrm>
            <a:off x="394425" y="1145225"/>
            <a:ext cx="7803300" cy="3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DM Sans"/>
                <a:ea typeface="DM Sans"/>
                <a:cs typeface="DM Sans"/>
                <a:sym typeface="DM Sans"/>
              </a:rPr>
              <a:t>4. </a:t>
            </a:r>
            <a:r>
              <a:rPr lang="en" sz="2200">
                <a:latin typeface="DM Sans"/>
                <a:ea typeface="DM Sans"/>
                <a:cs typeface="DM Sans"/>
                <a:sym typeface="DM Sans"/>
              </a:rPr>
              <a:t>Create EFT setup statement: “Even though…..I completely accept myself”</a:t>
            </a:r>
            <a:endParaRPr sz="22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DM Sans"/>
                <a:ea typeface="DM Sans"/>
                <a:cs typeface="DM Sans"/>
                <a:sym typeface="DM Sans"/>
              </a:rPr>
              <a:t>5. Choose summary statement “My job…….”</a:t>
            </a:r>
            <a:endParaRPr sz="22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DM Sans"/>
                <a:ea typeface="DM Sans"/>
                <a:cs typeface="DM Sans"/>
                <a:sym typeface="DM Sans"/>
              </a:rPr>
              <a:t>6. Tap with client</a:t>
            </a:r>
            <a:endParaRPr sz="22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DM Sans"/>
                <a:ea typeface="DM Sans"/>
                <a:cs typeface="DM Sans"/>
                <a:sym typeface="DM Sans"/>
              </a:rPr>
              <a:t>7. Check SUDS and repeat</a:t>
            </a:r>
            <a:endParaRPr sz="22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4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2" name="Google Shape;442;p54"/>
          <p:cNvSpPr txBox="1"/>
          <p:nvPr/>
        </p:nvSpPr>
        <p:spPr>
          <a:xfrm>
            <a:off x="1829475" y="474975"/>
            <a:ext cx="56472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43" name="Google Shape;443;p54"/>
          <p:cNvSpPr txBox="1"/>
          <p:nvPr/>
        </p:nvSpPr>
        <p:spPr>
          <a:xfrm>
            <a:off x="617425" y="570325"/>
            <a:ext cx="4953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br>
              <a:rPr lang="en" sz="220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220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44" name="Google Shape;444;p54"/>
          <p:cNvSpPr txBox="1"/>
          <p:nvPr/>
        </p:nvSpPr>
        <p:spPr>
          <a:xfrm>
            <a:off x="1721125" y="348750"/>
            <a:ext cx="6143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DM Sans"/>
                <a:ea typeface="DM Sans"/>
                <a:cs typeface="DM Sans"/>
                <a:sym typeface="DM Sans"/>
              </a:rPr>
              <a:t>Tap Through Various Areas </a:t>
            </a:r>
            <a:endParaRPr b="1" sz="35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45" name="Google Shape;445;p54"/>
          <p:cNvSpPr txBox="1"/>
          <p:nvPr/>
        </p:nvSpPr>
        <p:spPr>
          <a:xfrm>
            <a:off x="1063200" y="1302800"/>
            <a:ext cx="68694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DM Sans"/>
              <a:buChar char="●"/>
            </a:pP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Career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DM Sans"/>
              <a:buChar char="●"/>
            </a:pP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Finances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DM Sans"/>
              <a:buChar char="●"/>
            </a:pP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Relationships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DM Sans"/>
              <a:buChar char="●"/>
            </a:pP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Health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DM Sans"/>
              <a:buChar char="●"/>
            </a:pP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Exercise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DM Sans"/>
              <a:buChar char="●"/>
            </a:pP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Family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DM Sans"/>
              <a:buChar char="●"/>
            </a:pP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Marriage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DM Sans"/>
              <a:buChar char="●"/>
            </a:pP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Spirituality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46" name="Google Shape;44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7050" y="1421230"/>
            <a:ext cx="4255325" cy="212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5"/>
          <p:cNvSpPr txBox="1"/>
          <p:nvPr>
            <p:ph type="title"/>
          </p:nvPr>
        </p:nvSpPr>
        <p:spPr>
          <a:xfrm>
            <a:off x="374850" y="469800"/>
            <a:ext cx="50229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Trauma Journal 5</a:t>
            </a:r>
            <a:endParaRPr/>
          </a:p>
        </p:txBody>
      </p:sp>
      <p:sp>
        <p:nvSpPr>
          <p:cNvPr id="452" name="Google Shape;452;p55"/>
          <p:cNvSpPr txBox="1"/>
          <p:nvPr>
            <p:ph idx="1" type="body"/>
          </p:nvPr>
        </p:nvSpPr>
        <p:spPr>
          <a:xfrm>
            <a:off x="470275" y="1392125"/>
            <a:ext cx="47343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Identify</a:t>
            </a:r>
            <a:r>
              <a:rPr lang="en"/>
              <a:t> issues to target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SUDS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Create Statements and Summaries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Tap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53" name="Google Shape;453;p55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4" name="Google Shape;454;p55"/>
          <p:cNvPicPr preferRelativeResize="0"/>
          <p:nvPr/>
        </p:nvPicPr>
        <p:blipFill rotWithShape="1">
          <a:blip r:embed="rId3">
            <a:alphaModFix/>
          </a:blip>
          <a:srcRect b="24346" l="52223" r="25988" t="25763"/>
          <a:stretch/>
        </p:blipFill>
        <p:spPr>
          <a:xfrm>
            <a:off x="6460500" y="558350"/>
            <a:ext cx="2419474" cy="31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1423075" y="1292500"/>
            <a:ext cx="64515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lang="en" sz="2800"/>
              <a:t>EFT uses</a:t>
            </a:r>
            <a:r>
              <a:rPr b="0" lang="en" sz="2800"/>
              <a:t> nature’s therapeutic system to balance the body’s energy system promoting natural healing and improved mental health. </a:t>
            </a:r>
            <a:endParaRPr sz="2800"/>
          </a:p>
        </p:txBody>
      </p:sp>
      <p:sp>
        <p:nvSpPr>
          <p:cNvPr id="138" name="Google Shape;138;p20"/>
          <p:cNvSpPr txBox="1"/>
          <p:nvPr>
            <p:ph idx="12" type="sldNum"/>
          </p:nvPr>
        </p:nvSpPr>
        <p:spPr>
          <a:xfrm>
            <a:off x="4337138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idx="12" type="sldNum"/>
          </p:nvPr>
        </p:nvSpPr>
        <p:spPr>
          <a:xfrm>
            <a:off x="8674200" y="458840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21"/>
          <p:cNvSpPr txBox="1"/>
          <p:nvPr>
            <p:ph type="title"/>
          </p:nvPr>
        </p:nvSpPr>
        <p:spPr>
          <a:xfrm>
            <a:off x="383775" y="281825"/>
            <a:ext cx="44424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EFT</a:t>
            </a:r>
            <a:endParaRPr/>
          </a:p>
        </p:txBody>
      </p:sp>
      <p:sp>
        <p:nvSpPr>
          <p:cNvPr id="145" name="Google Shape;145;p21"/>
          <p:cNvSpPr txBox="1"/>
          <p:nvPr>
            <p:ph idx="1" type="body"/>
          </p:nvPr>
        </p:nvSpPr>
        <p:spPr>
          <a:xfrm>
            <a:off x="383775" y="961050"/>
            <a:ext cx="5606700" cy="322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5125" lvl="0" marL="457200" rtl="0" algn="l">
              <a:lnSpc>
                <a:spcPct val="150000"/>
              </a:lnSpc>
              <a:spcBef>
                <a:spcPts val="1900"/>
              </a:spcBef>
              <a:spcAft>
                <a:spcPts val="0"/>
              </a:spcAft>
              <a:buClr>
                <a:srgbClr val="231F20"/>
              </a:buClr>
              <a:buSzPts val="2150"/>
              <a:buChar char="●"/>
            </a:pPr>
            <a:r>
              <a:rPr lang="en" sz="2150">
                <a:solidFill>
                  <a:srgbClr val="231F20"/>
                </a:solidFill>
              </a:rPr>
              <a:t>EFT, also known as tapping or psychological acupressure</a:t>
            </a:r>
            <a:endParaRPr sz="2150">
              <a:solidFill>
                <a:srgbClr val="231F20"/>
              </a:solidFill>
            </a:endParaRPr>
          </a:p>
          <a:p>
            <a:pPr indent="-3651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50"/>
              <a:buChar char="●"/>
            </a:pPr>
            <a:r>
              <a:rPr lang="en" sz="2150">
                <a:solidFill>
                  <a:srgbClr val="231F20"/>
                </a:solidFill>
              </a:rPr>
              <a:t>Developed in 1990s by Gary Craig.</a:t>
            </a:r>
            <a:endParaRPr sz="2150">
              <a:solidFill>
                <a:srgbClr val="231F20"/>
              </a:solidFill>
            </a:endParaRPr>
          </a:p>
          <a:p>
            <a:pPr indent="-3651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50"/>
              <a:buChar char="●"/>
            </a:pPr>
            <a:r>
              <a:rPr lang="en" sz="2150">
                <a:solidFill>
                  <a:srgbClr val="231F20"/>
                </a:solidFill>
              </a:rPr>
              <a:t>Tapping specific points on the body in a particular sequence. </a:t>
            </a:r>
            <a:endParaRPr sz="2150">
              <a:solidFill>
                <a:srgbClr val="231F20"/>
              </a:solidFill>
            </a:endParaRPr>
          </a:p>
          <a:p>
            <a:pPr indent="-3651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50"/>
              <a:buChar char="●"/>
            </a:pPr>
            <a:r>
              <a:rPr lang="en" sz="2150">
                <a:solidFill>
                  <a:srgbClr val="231F20"/>
                </a:solidFill>
              </a:rPr>
              <a:t>Focuses on the issue that they wish to treat.</a:t>
            </a:r>
            <a:endParaRPr sz="2150">
              <a:solidFill>
                <a:srgbClr val="231F2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3175" y="705825"/>
            <a:ext cx="2381250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/>
          <p:nvPr/>
        </p:nvSpPr>
        <p:spPr>
          <a:xfrm>
            <a:off x="5534653" y="1275332"/>
            <a:ext cx="301594" cy="263875"/>
          </a:xfrm>
          <a:custGeom>
            <a:rect b="b" l="l" r="r" t="t"/>
            <a:pathLst>
              <a:path extrusionOk="0" h="399811" w="456961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2" name="Google Shape;152;p22"/>
          <p:cNvGrpSpPr/>
          <p:nvPr/>
        </p:nvGrpSpPr>
        <p:grpSpPr>
          <a:xfrm>
            <a:off x="7241629" y="3191345"/>
            <a:ext cx="301203" cy="301203"/>
            <a:chOff x="3293633" y="3741845"/>
            <a:chExt cx="457200" cy="457200"/>
          </a:xfrm>
        </p:grpSpPr>
        <p:sp>
          <p:nvSpPr>
            <p:cNvPr id="153" name="Google Shape;153;p22"/>
            <p:cNvSpPr/>
            <p:nvPr/>
          </p:nvSpPr>
          <p:spPr>
            <a:xfrm>
              <a:off x="3382215" y="3834237"/>
              <a:ext cx="278368" cy="279320"/>
            </a:xfrm>
            <a:custGeom>
              <a:rect b="b" l="l" r="r" t="t"/>
              <a:pathLst>
                <a:path extrusionOk="0" h="279320" w="278368">
                  <a:moveTo>
                    <a:pt x="0" y="193358"/>
                  </a:moveTo>
                  <a:cubicBezTo>
                    <a:pt x="0" y="216218"/>
                    <a:pt x="8572" y="238125"/>
                    <a:pt x="24765" y="254318"/>
                  </a:cubicBezTo>
                  <a:cubicBezTo>
                    <a:pt x="58102" y="287655"/>
                    <a:pt x="112395" y="287655"/>
                    <a:pt x="145733" y="254318"/>
                  </a:cubicBezTo>
                  <a:lnTo>
                    <a:pt x="253365" y="145733"/>
                  </a:lnTo>
                  <a:cubicBezTo>
                    <a:pt x="286703" y="112395"/>
                    <a:pt x="286703" y="58103"/>
                    <a:pt x="253365" y="24765"/>
                  </a:cubicBezTo>
                  <a:cubicBezTo>
                    <a:pt x="236220" y="7620"/>
                    <a:pt x="214312" y="0"/>
                    <a:pt x="192405" y="0"/>
                  </a:cubicBezTo>
                  <a:cubicBezTo>
                    <a:pt x="170498" y="0"/>
                    <a:pt x="148590" y="8573"/>
                    <a:pt x="131445" y="24765"/>
                  </a:cubicBezTo>
                  <a:lnTo>
                    <a:pt x="24765" y="132398"/>
                  </a:lnTo>
                  <a:cubicBezTo>
                    <a:pt x="8572" y="148590"/>
                    <a:pt x="0" y="170498"/>
                    <a:pt x="0" y="193358"/>
                  </a:cubicBezTo>
                  <a:close/>
                  <a:moveTo>
                    <a:pt x="125730" y="88583"/>
                  </a:moveTo>
                  <a:cubicBezTo>
                    <a:pt x="139065" y="88583"/>
                    <a:pt x="149543" y="99060"/>
                    <a:pt x="149543" y="112395"/>
                  </a:cubicBezTo>
                  <a:cubicBezTo>
                    <a:pt x="149543" y="125730"/>
                    <a:pt x="139065" y="136208"/>
                    <a:pt x="125730" y="136208"/>
                  </a:cubicBezTo>
                  <a:cubicBezTo>
                    <a:pt x="112395" y="136208"/>
                    <a:pt x="101918" y="125730"/>
                    <a:pt x="101918" y="112395"/>
                  </a:cubicBezTo>
                  <a:cubicBezTo>
                    <a:pt x="101918" y="99060"/>
                    <a:pt x="112395" y="88583"/>
                    <a:pt x="125730" y="88583"/>
                  </a:cubicBezTo>
                  <a:close/>
                  <a:moveTo>
                    <a:pt x="92393" y="164783"/>
                  </a:moveTo>
                  <a:cubicBezTo>
                    <a:pt x="113348" y="164783"/>
                    <a:pt x="130493" y="181928"/>
                    <a:pt x="130493" y="202883"/>
                  </a:cubicBezTo>
                  <a:cubicBezTo>
                    <a:pt x="130493" y="223838"/>
                    <a:pt x="113348" y="240983"/>
                    <a:pt x="92393" y="240983"/>
                  </a:cubicBezTo>
                  <a:cubicBezTo>
                    <a:pt x="71437" y="240983"/>
                    <a:pt x="54293" y="223838"/>
                    <a:pt x="54293" y="202883"/>
                  </a:cubicBezTo>
                  <a:cubicBezTo>
                    <a:pt x="54293" y="181928"/>
                    <a:pt x="71437" y="164783"/>
                    <a:pt x="92393" y="1647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2"/>
            <p:cNvSpPr/>
            <p:nvPr/>
          </p:nvSpPr>
          <p:spPr>
            <a:xfrm>
              <a:off x="3293633" y="3741845"/>
              <a:ext cx="457200" cy="457200"/>
            </a:xfrm>
            <a:custGeom>
              <a:rect b="b" l="l" r="r" t="t"/>
              <a:pathLst>
                <a:path extrusionOk="0" h="457200" w="457200">
                  <a:moveTo>
                    <a:pt x="438150" y="152400"/>
                  </a:moveTo>
                  <a:lnTo>
                    <a:pt x="412433" y="152400"/>
                  </a:lnTo>
                  <a:cubicBezTo>
                    <a:pt x="411480" y="147638"/>
                    <a:pt x="410528" y="142875"/>
                    <a:pt x="408623" y="138113"/>
                  </a:cubicBezTo>
                  <a:cubicBezTo>
                    <a:pt x="408623" y="137160"/>
                    <a:pt x="407670" y="136208"/>
                    <a:pt x="407670" y="135255"/>
                  </a:cubicBezTo>
                  <a:cubicBezTo>
                    <a:pt x="406718" y="131445"/>
                    <a:pt x="404813" y="127635"/>
                    <a:pt x="403860" y="123825"/>
                  </a:cubicBezTo>
                  <a:cubicBezTo>
                    <a:pt x="403860" y="122873"/>
                    <a:pt x="402908" y="121920"/>
                    <a:pt x="402908" y="120968"/>
                  </a:cubicBezTo>
                  <a:cubicBezTo>
                    <a:pt x="401003" y="117158"/>
                    <a:pt x="399098" y="113348"/>
                    <a:pt x="397193" y="109538"/>
                  </a:cubicBezTo>
                  <a:cubicBezTo>
                    <a:pt x="397193" y="109538"/>
                    <a:pt x="396240" y="108585"/>
                    <a:pt x="396240" y="108585"/>
                  </a:cubicBezTo>
                  <a:cubicBezTo>
                    <a:pt x="393383" y="104775"/>
                    <a:pt x="390525" y="100013"/>
                    <a:pt x="387668" y="96203"/>
                  </a:cubicBezTo>
                  <a:lnTo>
                    <a:pt x="403860" y="80010"/>
                  </a:lnTo>
                  <a:cubicBezTo>
                    <a:pt x="411480" y="72390"/>
                    <a:pt x="411480" y="60960"/>
                    <a:pt x="403860" y="53340"/>
                  </a:cubicBezTo>
                  <a:cubicBezTo>
                    <a:pt x="396240" y="45720"/>
                    <a:pt x="384810" y="45720"/>
                    <a:pt x="377190" y="53340"/>
                  </a:cubicBezTo>
                  <a:lnTo>
                    <a:pt x="360045" y="70485"/>
                  </a:lnTo>
                  <a:cubicBezTo>
                    <a:pt x="342900" y="58103"/>
                    <a:pt x="324803" y="50483"/>
                    <a:pt x="304800" y="46673"/>
                  </a:cubicBezTo>
                  <a:cubicBezTo>
                    <a:pt x="304800" y="46673"/>
                    <a:pt x="304800" y="46673"/>
                    <a:pt x="304800" y="46673"/>
                  </a:cubicBez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ubicBezTo>
                    <a:pt x="275273" y="0"/>
                    <a:pt x="266700" y="8573"/>
                    <a:pt x="266700" y="19050"/>
                  </a:cubicBezTo>
                  <a:lnTo>
                    <a:pt x="266700" y="45720"/>
                  </a:lnTo>
                  <a:cubicBezTo>
                    <a:pt x="266700" y="45720"/>
                    <a:pt x="266700" y="45720"/>
                    <a:pt x="266700" y="45720"/>
                  </a:cubicBezTo>
                  <a:cubicBezTo>
                    <a:pt x="259080" y="46673"/>
                    <a:pt x="250508" y="48578"/>
                    <a:pt x="242888" y="50483"/>
                  </a:cubicBezTo>
                  <a:cubicBezTo>
                    <a:pt x="242888" y="50483"/>
                    <a:pt x="242888" y="50483"/>
                    <a:pt x="242888" y="50483"/>
                  </a:cubicBezTo>
                  <a:cubicBezTo>
                    <a:pt x="239078" y="51435"/>
                    <a:pt x="235268" y="53340"/>
                    <a:pt x="231458" y="54293"/>
                  </a:cubicBezTo>
                  <a:cubicBezTo>
                    <a:pt x="227648" y="56198"/>
                    <a:pt x="223838" y="57150"/>
                    <a:pt x="220028" y="60008"/>
                  </a:cubicBezTo>
                  <a:lnTo>
                    <a:pt x="194310" y="34290"/>
                  </a:lnTo>
                  <a:cubicBezTo>
                    <a:pt x="186690" y="26670"/>
                    <a:pt x="175260" y="26670"/>
                    <a:pt x="167640" y="34290"/>
                  </a:cubicBezTo>
                  <a:cubicBezTo>
                    <a:pt x="160020" y="41910"/>
                    <a:pt x="160020" y="53340"/>
                    <a:pt x="167640" y="60960"/>
                  </a:cubicBezTo>
                  <a:lnTo>
                    <a:pt x="188595" y="81915"/>
                  </a:lnTo>
                  <a:cubicBezTo>
                    <a:pt x="188595" y="81915"/>
                    <a:pt x="187643" y="82868"/>
                    <a:pt x="187643" y="82868"/>
                  </a:cubicBezTo>
                  <a:lnTo>
                    <a:pt x="154305" y="116205"/>
                  </a:lnTo>
                  <a:lnTo>
                    <a:pt x="119063" y="80963"/>
                  </a:lnTo>
                  <a:cubicBezTo>
                    <a:pt x="111443" y="73343"/>
                    <a:pt x="100013" y="73343"/>
                    <a:pt x="92393" y="80963"/>
                  </a:cubicBezTo>
                  <a:cubicBezTo>
                    <a:pt x="84773" y="88583"/>
                    <a:pt x="84773" y="100013"/>
                    <a:pt x="92393" y="107633"/>
                  </a:cubicBezTo>
                  <a:lnTo>
                    <a:pt x="127635" y="142875"/>
                  </a:lnTo>
                  <a:lnTo>
                    <a:pt x="87630" y="182880"/>
                  </a:lnTo>
                  <a:lnTo>
                    <a:pt x="61913" y="157163"/>
                  </a:lnTo>
                  <a:cubicBezTo>
                    <a:pt x="54293" y="149543"/>
                    <a:pt x="42863" y="149543"/>
                    <a:pt x="35243" y="157163"/>
                  </a:cubicBezTo>
                  <a:cubicBezTo>
                    <a:pt x="27623" y="164783"/>
                    <a:pt x="27623" y="176213"/>
                    <a:pt x="35243" y="183833"/>
                  </a:cubicBezTo>
                  <a:lnTo>
                    <a:pt x="62865" y="211455"/>
                  </a:lnTo>
                  <a:cubicBezTo>
                    <a:pt x="62865" y="211455"/>
                    <a:pt x="62865" y="211455"/>
                    <a:pt x="62865" y="211455"/>
                  </a:cubicBezTo>
                  <a:cubicBezTo>
                    <a:pt x="54293" y="224790"/>
                    <a:pt x="47625" y="240030"/>
                    <a:pt x="44768" y="255270"/>
                  </a:cubicBezTo>
                  <a:cubicBezTo>
                    <a:pt x="44768" y="255270"/>
                    <a:pt x="44768" y="255270"/>
                    <a:pt x="44768" y="255270"/>
                  </a:cubicBezTo>
                  <a:lnTo>
                    <a:pt x="19050" y="255270"/>
                  </a:lnTo>
                  <a:cubicBezTo>
                    <a:pt x="8573" y="255270"/>
                    <a:pt x="0" y="263843"/>
                    <a:pt x="0" y="274320"/>
                  </a:cubicBezTo>
                  <a:cubicBezTo>
                    <a:pt x="0" y="284798"/>
                    <a:pt x="8573" y="293370"/>
                    <a:pt x="19050" y="293370"/>
                  </a:cubicBezTo>
                  <a:lnTo>
                    <a:pt x="40958" y="293370"/>
                  </a:lnTo>
                  <a:cubicBezTo>
                    <a:pt x="40958" y="293370"/>
                    <a:pt x="40958" y="293370"/>
                    <a:pt x="40958" y="293370"/>
                  </a:cubicBezTo>
                  <a:cubicBezTo>
                    <a:pt x="40958" y="296228"/>
                    <a:pt x="41910" y="299085"/>
                    <a:pt x="41910" y="300990"/>
                  </a:cubicBezTo>
                  <a:cubicBezTo>
                    <a:pt x="41910" y="301943"/>
                    <a:pt x="41910" y="302895"/>
                    <a:pt x="41910" y="302895"/>
                  </a:cubicBezTo>
                  <a:cubicBezTo>
                    <a:pt x="42863" y="311468"/>
                    <a:pt x="45720" y="320040"/>
                    <a:pt x="48578" y="327660"/>
                  </a:cubicBezTo>
                  <a:cubicBezTo>
                    <a:pt x="48578" y="327660"/>
                    <a:pt x="48578" y="328613"/>
                    <a:pt x="48578" y="328613"/>
                  </a:cubicBezTo>
                  <a:cubicBezTo>
                    <a:pt x="52388" y="340043"/>
                    <a:pt x="58103" y="351473"/>
                    <a:pt x="65723" y="360998"/>
                  </a:cubicBezTo>
                  <a:lnTo>
                    <a:pt x="52388" y="374333"/>
                  </a:lnTo>
                  <a:cubicBezTo>
                    <a:pt x="44768" y="381953"/>
                    <a:pt x="44768" y="393383"/>
                    <a:pt x="52388" y="401003"/>
                  </a:cubicBezTo>
                  <a:cubicBezTo>
                    <a:pt x="57150" y="407670"/>
                    <a:pt x="61913" y="409575"/>
                    <a:pt x="66675" y="409575"/>
                  </a:cubicBezTo>
                  <a:cubicBezTo>
                    <a:pt x="71438" y="409575"/>
                    <a:pt x="76200" y="407670"/>
                    <a:pt x="80010" y="403860"/>
                  </a:cubicBezTo>
                  <a:lnTo>
                    <a:pt x="92393" y="391478"/>
                  </a:lnTo>
                  <a:cubicBezTo>
                    <a:pt x="97155" y="395288"/>
                    <a:pt x="101918" y="398145"/>
                    <a:pt x="107633" y="401955"/>
                  </a:cubicBezTo>
                  <a:cubicBezTo>
                    <a:pt x="107633" y="401955"/>
                    <a:pt x="108585" y="401955"/>
                    <a:pt x="108585" y="402908"/>
                  </a:cubicBezTo>
                  <a:cubicBezTo>
                    <a:pt x="110490" y="403860"/>
                    <a:pt x="113348" y="405765"/>
                    <a:pt x="115253" y="406718"/>
                  </a:cubicBezTo>
                  <a:cubicBezTo>
                    <a:pt x="116205" y="407670"/>
                    <a:pt x="117158" y="407670"/>
                    <a:pt x="118110" y="408623"/>
                  </a:cubicBezTo>
                  <a:cubicBezTo>
                    <a:pt x="120015" y="409575"/>
                    <a:pt x="122873" y="410528"/>
                    <a:pt x="124778" y="411480"/>
                  </a:cubicBezTo>
                  <a:cubicBezTo>
                    <a:pt x="127635" y="412433"/>
                    <a:pt x="130493" y="413385"/>
                    <a:pt x="133350" y="414338"/>
                  </a:cubicBezTo>
                  <a:cubicBezTo>
                    <a:pt x="135255" y="415290"/>
                    <a:pt x="136208" y="415290"/>
                    <a:pt x="138113" y="415290"/>
                  </a:cubicBezTo>
                  <a:cubicBezTo>
                    <a:pt x="140018" y="416243"/>
                    <a:pt x="142875" y="416243"/>
                    <a:pt x="144780" y="417195"/>
                  </a:cubicBezTo>
                  <a:cubicBezTo>
                    <a:pt x="146685" y="417195"/>
                    <a:pt x="147638" y="418148"/>
                    <a:pt x="149543" y="418148"/>
                  </a:cubicBezTo>
                  <a:cubicBezTo>
                    <a:pt x="152400" y="419100"/>
                    <a:pt x="155258" y="419100"/>
                    <a:pt x="158115" y="419100"/>
                  </a:cubicBezTo>
                  <a:cubicBezTo>
                    <a:pt x="159068" y="419100"/>
                    <a:pt x="160020" y="419100"/>
                    <a:pt x="160973" y="419100"/>
                  </a:cubicBezTo>
                  <a:cubicBezTo>
                    <a:pt x="160973" y="419100"/>
                    <a:pt x="160973" y="419100"/>
                    <a:pt x="160973" y="419100"/>
                  </a:cubicBezTo>
                  <a:lnTo>
                    <a:pt x="160973" y="438150"/>
                  </a:lnTo>
                  <a:cubicBezTo>
                    <a:pt x="160973" y="448628"/>
                    <a:pt x="169545" y="457200"/>
                    <a:pt x="180023" y="457200"/>
                  </a:cubicBezTo>
                  <a:cubicBezTo>
                    <a:pt x="190500" y="457200"/>
                    <a:pt x="199073" y="448628"/>
                    <a:pt x="199073" y="438150"/>
                  </a:cubicBezTo>
                  <a:lnTo>
                    <a:pt x="199073" y="416243"/>
                  </a:lnTo>
                  <a:cubicBezTo>
                    <a:pt x="199073" y="416243"/>
                    <a:pt x="199073" y="416243"/>
                    <a:pt x="199073" y="416243"/>
                  </a:cubicBezTo>
                  <a:cubicBezTo>
                    <a:pt x="215265" y="413385"/>
                    <a:pt x="231458" y="406718"/>
                    <a:pt x="245745" y="397193"/>
                  </a:cubicBezTo>
                  <a:lnTo>
                    <a:pt x="271463" y="422910"/>
                  </a:lnTo>
                  <a:cubicBezTo>
                    <a:pt x="276225" y="426720"/>
                    <a:pt x="280988" y="428625"/>
                    <a:pt x="285750" y="428625"/>
                  </a:cubicBezTo>
                  <a:cubicBezTo>
                    <a:pt x="290513" y="428625"/>
                    <a:pt x="295275" y="426720"/>
                    <a:pt x="299085" y="422910"/>
                  </a:cubicBezTo>
                  <a:cubicBezTo>
                    <a:pt x="306705" y="415290"/>
                    <a:pt x="306705" y="403860"/>
                    <a:pt x="299085" y="396240"/>
                  </a:cubicBezTo>
                  <a:lnTo>
                    <a:pt x="275273" y="372428"/>
                  </a:lnTo>
                  <a:lnTo>
                    <a:pt x="315278" y="332423"/>
                  </a:lnTo>
                  <a:lnTo>
                    <a:pt x="348615" y="365760"/>
                  </a:lnTo>
                  <a:cubicBezTo>
                    <a:pt x="352425" y="369570"/>
                    <a:pt x="357188" y="371475"/>
                    <a:pt x="361950" y="371475"/>
                  </a:cubicBezTo>
                  <a:cubicBezTo>
                    <a:pt x="366713" y="371475"/>
                    <a:pt x="371475" y="369570"/>
                    <a:pt x="375285" y="365760"/>
                  </a:cubicBezTo>
                  <a:cubicBezTo>
                    <a:pt x="382905" y="358140"/>
                    <a:pt x="382905" y="346710"/>
                    <a:pt x="375285" y="339090"/>
                  </a:cubicBezTo>
                  <a:lnTo>
                    <a:pt x="341948" y="305753"/>
                  </a:lnTo>
                  <a:lnTo>
                    <a:pt x="375285" y="272415"/>
                  </a:lnTo>
                  <a:cubicBezTo>
                    <a:pt x="375285" y="272415"/>
                    <a:pt x="376238" y="271463"/>
                    <a:pt x="376238" y="271463"/>
                  </a:cubicBezTo>
                  <a:lnTo>
                    <a:pt x="395288" y="290513"/>
                  </a:lnTo>
                  <a:cubicBezTo>
                    <a:pt x="400050" y="293370"/>
                    <a:pt x="404813" y="295275"/>
                    <a:pt x="409575" y="295275"/>
                  </a:cubicBezTo>
                  <a:cubicBezTo>
                    <a:pt x="414338" y="295275"/>
                    <a:pt x="419100" y="293370"/>
                    <a:pt x="422910" y="289560"/>
                  </a:cubicBezTo>
                  <a:cubicBezTo>
                    <a:pt x="430530" y="281940"/>
                    <a:pt x="430530" y="270510"/>
                    <a:pt x="422910" y="262890"/>
                  </a:cubicBezTo>
                  <a:lnTo>
                    <a:pt x="400050" y="240030"/>
                  </a:lnTo>
                  <a:cubicBezTo>
                    <a:pt x="405765" y="228600"/>
                    <a:pt x="410528" y="216218"/>
                    <a:pt x="412433" y="203835"/>
                  </a:cubicBezTo>
                  <a:cubicBezTo>
                    <a:pt x="412433" y="203835"/>
                    <a:pt x="412433" y="203835"/>
                    <a:pt x="412433" y="203835"/>
                  </a:cubicBezTo>
                  <a:cubicBezTo>
                    <a:pt x="413385" y="200025"/>
                    <a:pt x="413385" y="195263"/>
                    <a:pt x="414338" y="191453"/>
                  </a:cubicBezTo>
                  <a:cubicBezTo>
                    <a:pt x="414338" y="191453"/>
                    <a:pt x="414338" y="191453"/>
                    <a:pt x="414338" y="191453"/>
                  </a:cubicBezTo>
                  <a:lnTo>
                    <a:pt x="438150" y="191453"/>
                  </a:lnTo>
                  <a:cubicBezTo>
                    <a:pt x="438150" y="191453"/>
                    <a:pt x="438150" y="191453"/>
                    <a:pt x="438150" y="191453"/>
                  </a:cubicBezTo>
                  <a:cubicBezTo>
                    <a:pt x="448628" y="191453"/>
                    <a:pt x="457200" y="182880"/>
                    <a:pt x="457200" y="172403"/>
                  </a:cubicBezTo>
                  <a:cubicBezTo>
                    <a:pt x="457200" y="160973"/>
                    <a:pt x="448628" y="152400"/>
                    <a:pt x="438150" y="152400"/>
                  </a:cubicBezTo>
                  <a:close/>
                  <a:moveTo>
                    <a:pt x="207645" y="103823"/>
                  </a:moveTo>
                  <a:cubicBezTo>
                    <a:pt x="207645" y="103823"/>
                    <a:pt x="208598" y="102870"/>
                    <a:pt x="208598" y="102870"/>
                  </a:cubicBezTo>
                  <a:cubicBezTo>
                    <a:pt x="218123" y="93345"/>
                    <a:pt x="229553" y="86678"/>
                    <a:pt x="240983" y="81915"/>
                  </a:cubicBezTo>
                  <a:cubicBezTo>
                    <a:pt x="240983" y="81915"/>
                    <a:pt x="240983" y="81915"/>
                    <a:pt x="240983" y="81915"/>
                  </a:cubicBezTo>
                  <a:cubicBezTo>
                    <a:pt x="249555" y="78105"/>
                    <a:pt x="258128" y="76200"/>
                    <a:pt x="266700" y="75248"/>
                  </a:cubicBezTo>
                  <a:cubicBezTo>
                    <a:pt x="269558" y="75248"/>
                    <a:pt x="273368" y="74295"/>
                    <a:pt x="276225" y="74295"/>
                  </a:cubicBezTo>
                  <a:cubicBezTo>
                    <a:pt x="276225" y="74295"/>
                    <a:pt x="276225" y="74295"/>
                    <a:pt x="276225" y="74295"/>
                  </a:cubicBezTo>
                  <a:cubicBezTo>
                    <a:pt x="279083" y="74295"/>
                    <a:pt x="282893" y="74295"/>
                    <a:pt x="285750" y="74295"/>
                  </a:cubicBezTo>
                  <a:cubicBezTo>
                    <a:pt x="285750" y="74295"/>
                    <a:pt x="285750" y="74295"/>
                    <a:pt x="285750" y="74295"/>
                  </a:cubicBezTo>
                  <a:cubicBezTo>
                    <a:pt x="288608" y="74295"/>
                    <a:pt x="292418" y="74295"/>
                    <a:pt x="295275" y="75248"/>
                  </a:cubicBezTo>
                  <a:cubicBezTo>
                    <a:pt x="295275" y="75248"/>
                    <a:pt x="295275" y="75248"/>
                    <a:pt x="295275" y="75248"/>
                  </a:cubicBezTo>
                  <a:cubicBezTo>
                    <a:pt x="298133" y="75248"/>
                    <a:pt x="301943" y="76200"/>
                    <a:pt x="304800" y="77153"/>
                  </a:cubicBezTo>
                  <a:cubicBezTo>
                    <a:pt x="310515" y="78105"/>
                    <a:pt x="317183" y="80010"/>
                    <a:pt x="322898" y="82868"/>
                  </a:cubicBezTo>
                  <a:cubicBezTo>
                    <a:pt x="322898" y="82868"/>
                    <a:pt x="323850" y="82868"/>
                    <a:pt x="323850" y="83820"/>
                  </a:cubicBezTo>
                  <a:cubicBezTo>
                    <a:pt x="326708" y="84773"/>
                    <a:pt x="328613" y="85725"/>
                    <a:pt x="331470" y="87630"/>
                  </a:cubicBezTo>
                  <a:cubicBezTo>
                    <a:pt x="332423" y="85725"/>
                    <a:pt x="333375" y="86678"/>
                    <a:pt x="334328" y="87630"/>
                  </a:cubicBezTo>
                  <a:cubicBezTo>
                    <a:pt x="336233" y="88583"/>
                    <a:pt x="338138" y="89535"/>
                    <a:pt x="340043" y="91440"/>
                  </a:cubicBezTo>
                  <a:cubicBezTo>
                    <a:pt x="342900" y="93345"/>
                    <a:pt x="345758" y="95250"/>
                    <a:pt x="348615" y="97155"/>
                  </a:cubicBezTo>
                  <a:cubicBezTo>
                    <a:pt x="351473" y="99060"/>
                    <a:pt x="354330" y="101918"/>
                    <a:pt x="356235" y="103823"/>
                  </a:cubicBezTo>
                  <a:cubicBezTo>
                    <a:pt x="358140" y="105728"/>
                    <a:pt x="360045" y="108585"/>
                    <a:pt x="361950" y="110490"/>
                  </a:cubicBezTo>
                  <a:cubicBezTo>
                    <a:pt x="363855" y="112395"/>
                    <a:pt x="365760" y="115253"/>
                    <a:pt x="366713" y="117158"/>
                  </a:cubicBezTo>
                  <a:cubicBezTo>
                    <a:pt x="368618" y="120015"/>
                    <a:pt x="370523" y="122873"/>
                    <a:pt x="372428" y="125730"/>
                  </a:cubicBezTo>
                  <a:cubicBezTo>
                    <a:pt x="372428" y="125730"/>
                    <a:pt x="372428" y="125730"/>
                    <a:pt x="372428" y="125730"/>
                  </a:cubicBezTo>
                  <a:cubicBezTo>
                    <a:pt x="374333" y="128588"/>
                    <a:pt x="375285" y="131445"/>
                    <a:pt x="377190" y="134303"/>
                  </a:cubicBezTo>
                  <a:cubicBezTo>
                    <a:pt x="377190" y="134303"/>
                    <a:pt x="377190" y="134303"/>
                    <a:pt x="377190" y="134303"/>
                  </a:cubicBezTo>
                  <a:cubicBezTo>
                    <a:pt x="378143" y="137160"/>
                    <a:pt x="380048" y="140018"/>
                    <a:pt x="381000" y="142875"/>
                  </a:cubicBezTo>
                  <a:cubicBezTo>
                    <a:pt x="381000" y="142875"/>
                    <a:pt x="381000" y="142875"/>
                    <a:pt x="381000" y="142875"/>
                  </a:cubicBezTo>
                  <a:cubicBezTo>
                    <a:pt x="381953" y="145733"/>
                    <a:pt x="382905" y="148590"/>
                    <a:pt x="383858" y="152400"/>
                  </a:cubicBezTo>
                  <a:cubicBezTo>
                    <a:pt x="385763" y="159068"/>
                    <a:pt x="386715" y="164783"/>
                    <a:pt x="386715" y="171450"/>
                  </a:cubicBezTo>
                  <a:cubicBezTo>
                    <a:pt x="386715" y="171450"/>
                    <a:pt x="386715" y="171450"/>
                    <a:pt x="386715" y="171450"/>
                  </a:cubicBezTo>
                  <a:cubicBezTo>
                    <a:pt x="386715" y="174308"/>
                    <a:pt x="386715" y="178118"/>
                    <a:pt x="386715" y="180975"/>
                  </a:cubicBezTo>
                  <a:cubicBezTo>
                    <a:pt x="386715" y="180975"/>
                    <a:pt x="386715" y="180975"/>
                    <a:pt x="386715" y="180975"/>
                  </a:cubicBezTo>
                  <a:cubicBezTo>
                    <a:pt x="386715" y="183833"/>
                    <a:pt x="386715" y="187643"/>
                    <a:pt x="385763" y="190500"/>
                  </a:cubicBezTo>
                  <a:cubicBezTo>
                    <a:pt x="385763" y="190500"/>
                    <a:pt x="385763" y="190500"/>
                    <a:pt x="385763" y="190500"/>
                  </a:cubicBezTo>
                  <a:cubicBezTo>
                    <a:pt x="384810" y="195263"/>
                    <a:pt x="384810" y="199073"/>
                    <a:pt x="382905" y="203835"/>
                  </a:cubicBezTo>
                  <a:cubicBezTo>
                    <a:pt x="382905" y="203835"/>
                    <a:pt x="382905" y="204788"/>
                    <a:pt x="382905" y="204788"/>
                  </a:cubicBezTo>
                  <a:cubicBezTo>
                    <a:pt x="381953" y="209550"/>
                    <a:pt x="380048" y="213360"/>
                    <a:pt x="378143" y="218123"/>
                  </a:cubicBezTo>
                  <a:cubicBezTo>
                    <a:pt x="373380" y="229553"/>
                    <a:pt x="365760" y="240983"/>
                    <a:pt x="357188" y="250508"/>
                  </a:cubicBezTo>
                  <a:cubicBezTo>
                    <a:pt x="357188" y="250508"/>
                    <a:pt x="356235" y="251460"/>
                    <a:pt x="356235" y="251460"/>
                  </a:cubicBezTo>
                  <a:lnTo>
                    <a:pt x="281940" y="325755"/>
                  </a:lnTo>
                  <a:lnTo>
                    <a:pt x="255270" y="352425"/>
                  </a:lnTo>
                  <a:lnTo>
                    <a:pt x="247650" y="360045"/>
                  </a:lnTo>
                  <a:cubicBezTo>
                    <a:pt x="244793" y="362903"/>
                    <a:pt x="240983" y="365760"/>
                    <a:pt x="237173" y="368618"/>
                  </a:cubicBezTo>
                  <a:cubicBezTo>
                    <a:pt x="236220" y="368618"/>
                    <a:pt x="236220" y="369570"/>
                    <a:pt x="235268" y="369570"/>
                  </a:cubicBezTo>
                  <a:cubicBezTo>
                    <a:pt x="231458" y="372428"/>
                    <a:pt x="228600" y="374333"/>
                    <a:pt x="224790" y="376238"/>
                  </a:cubicBezTo>
                  <a:cubicBezTo>
                    <a:pt x="224790" y="376238"/>
                    <a:pt x="224790" y="376238"/>
                    <a:pt x="224790" y="376238"/>
                  </a:cubicBezTo>
                  <a:cubicBezTo>
                    <a:pt x="216218" y="381000"/>
                    <a:pt x="207645" y="384810"/>
                    <a:pt x="199073" y="386715"/>
                  </a:cubicBezTo>
                  <a:cubicBezTo>
                    <a:pt x="195263" y="387668"/>
                    <a:pt x="191453" y="388620"/>
                    <a:pt x="186690" y="388620"/>
                  </a:cubicBezTo>
                  <a:cubicBezTo>
                    <a:pt x="186690" y="388620"/>
                    <a:pt x="185738" y="388620"/>
                    <a:pt x="185738" y="388620"/>
                  </a:cubicBezTo>
                  <a:cubicBezTo>
                    <a:pt x="181928" y="390525"/>
                    <a:pt x="178118" y="390525"/>
                    <a:pt x="174308" y="390525"/>
                  </a:cubicBezTo>
                  <a:cubicBezTo>
                    <a:pt x="170498" y="390525"/>
                    <a:pt x="165735" y="390525"/>
                    <a:pt x="161925" y="389573"/>
                  </a:cubicBezTo>
                  <a:cubicBezTo>
                    <a:pt x="161925" y="389573"/>
                    <a:pt x="161925" y="389573"/>
                    <a:pt x="161925" y="389573"/>
                  </a:cubicBezTo>
                  <a:cubicBezTo>
                    <a:pt x="158115" y="388620"/>
                    <a:pt x="153353" y="388620"/>
                    <a:pt x="149543" y="387668"/>
                  </a:cubicBezTo>
                  <a:cubicBezTo>
                    <a:pt x="149543" y="387668"/>
                    <a:pt x="148590" y="387668"/>
                    <a:pt x="148590" y="387668"/>
                  </a:cubicBezTo>
                  <a:cubicBezTo>
                    <a:pt x="136208" y="384810"/>
                    <a:pt x="123825" y="379095"/>
                    <a:pt x="113348" y="371475"/>
                  </a:cubicBezTo>
                  <a:cubicBezTo>
                    <a:pt x="111443" y="369570"/>
                    <a:pt x="108585" y="368618"/>
                    <a:pt x="106680" y="366713"/>
                  </a:cubicBezTo>
                  <a:cubicBezTo>
                    <a:pt x="104775" y="364808"/>
                    <a:pt x="101918" y="362903"/>
                    <a:pt x="100013" y="360998"/>
                  </a:cubicBezTo>
                  <a:cubicBezTo>
                    <a:pt x="95250" y="356235"/>
                    <a:pt x="90488" y="350520"/>
                    <a:pt x="86678" y="344805"/>
                  </a:cubicBezTo>
                  <a:cubicBezTo>
                    <a:pt x="84773" y="340995"/>
                    <a:pt x="81915" y="338138"/>
                    <a:pt x="80963" y="334328"/>
                  </a:cubicBezTo>
                  <a:cubicBezTo>
                    <a:pt x="80963" y="333375"/>
                    <a:pt x="80010" y="332423"/>
                    <a:pt x="80010" y="331470"/>
                  </a:cubicBezTo>
                  <a:cubicBezTo>
                    <a:pt x="79058" y="328613"/>
                    <a:pt x="77153" y="325755"/>
                    <a:pt x="76200" y="322898"/>
                  </a:cubicBezTo>
                  <a:cubicBezTo>
                    <a:pt x="76200" y="321945"/>
                    <a:pt x="75248" y="320993"/>
                    <a:pt x="75248" y="320040"/>
                  </a:cubicBezTo>
                  <a:cubicBezTo>
                    <a:pt x="74295" y="317183"/>
                    <a:pt x="73343" y="314325"/>
                    <a:pt x="72390" y="311468"/>
                  </a:cubicBezTo>
                  <a:cubicBezTo>
                    <a:pt x="72390" y="310515"/>
                    <a:pt x="72390" y="309563"/>
                    <a:pt x="71438" y="308610"/>
                  </a:cubicBezTo>
                  <a:cubicBezTo>
                    <a:pt x="70485" y="304800"/>
                    <a:pt x="69533" y="300990"/>
                    <a:pt x="69533" y="297180"/>
                  </a:cubicBezTo>
                  <a:cubicBezTo>
                    <a:pt x="68580" y="284798"/>
                    <a:pt x="69533" y="271463"/>
                    <a:pt x="73343" y="259080"/>
                  </a:cubicBezTo>
                  <a:cubicBezTo>
                    <a:pt x="75248" y="251460"/>
                    <a:pt x="79058" y="242888"/>
                    <a:pt x="82868" y="235268"/>
                  </a:cubicBezTo>
                  <a:cubicBezTo>
                    <a:pt x="82868" y="235268"/>
                    <a:pt x="82868" y="235268"/>
                    <a:pt x="82868" y="235268"/>
                  </a:cubicBezTo>
                  <a:cubicBezTo>
                    <a:pt x="84773" y="231458"/>
                    <a:pt x="87630" y="227648"/>
                    <a:pt x="89535" y="224790"/>
                  </a:cubicBezTo>
                  <a:cubicBezTo>
                    <a:pt x="89535" y="223838"/>
                    <a:pt x="90488" y="223838"/>
                    <a:pt x="90488" y="222885"/>
                  </a:cubicBezTo>
                  <a:cubicBezTo>
                    <a:pt x="93345" y="219075"/>
                    <a:pt x="96203" y="216218"/>
                    <a:pt x="99060" y="212408"/>
                  </a:cubicBezTo>
                  <a:lnTo>
                    <a:pt x="106680" y="204788"/>
                  </a:lnTo>
                  <a:lnTo>
                    <a:pt x="146685" y="164783"/>
                  </a:lnTo>
                  <a:lnTo>
                    <a:pt x="173355" y="138113"/>
                  </a:lnTo>
                  <a:lnTo>
                    <a:pt x="207645" y="1038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5" name="Google Shape;15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9275" y="451549"/>
            <a:ext cx="3565375" cy="424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>
            <a:off x="6081675" y="602525"/>
            <a:ext cx="12639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DM Sans"/>
                <a:ea typeface="DM Sans"/>
                <a:cs typeface="DM Sans"/>
                <a:sym typeface="DM Sans"/>
              </a:rPr>
              <a:t>1</a:t>
            </a:r>
            <a:endParaRPr sz="25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DM Sans"/>
                <a:ea typeface="DM Sans"/>
                <a:cs typeface="DM Sans"/>
                <a:sym typeface="DM Sans"/>
              </a:rPr>
              <a:t>2</a:t>
            </a:r>
            <a:endParaRPr sz="25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DM Sans"/>
                <a:ea typeface="DM Sans"/>
                <a:cs typeface="DM Sans"/>
                <a:sym typeface="DM Sans"/>
              </a:rPr>
              <a:t>3</a:t>
            </a:r>
            <a:endParaRPr sz="25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DM Sans"/>
                <a:ea typeface="DM Sans"/>
                <a:cs typeface="DM Sans"/>
                <a:sym typeface="DM Sans"/>
              </a:rPr>
              <a:t>4</a:t>
            </a:r>
            <a:endParaRPr sz="25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DM Sans"/>
                <a:ea typeface="DM Sans"/>
                <a:cs typeface="DM Sans"/>
                <a:sym typeface="DM Sans"/>
              </a:rPr>
              <a:t>5</a:t>
            </a:r>
            <a:endParaRPr sz="25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DM Sans"/>
                <a:ea typeface="DM Sans"/>
                <a:cs typeface="DM Sans"/>
                <a:sym typeface="DM Sans"/>
              </a:rPr>
              <a:t>6</a:t>
            </a:r>
            <a:endParaRPr sz="25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DM Sans"/>
                <a:ea typeface="DM Sans"/>
                <a:cs typeface="DM Sans"/>
                <a:sym typeface="DM Sans"/>
              </a:rPr>
              <a:t>7</a:t>
            </a:r>
            <a:endParaRPr sz="25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DM Sans"/>
                <a:ea typeface="DM Sans"/>
                <a:cs typeface="DM Sans"/>
                <a:sym typeface="DM Sans"/>
              </a:rPr>
              <a:t>8</a:t>
            </a:r>
            <a:endParaRPr sz="25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lin ang="5400012" scaled="0"/>
        </a:gra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/>
        </p:nvSpPr>
        <p:spPr>
          <a:xfrm>
            <a:off x="2940000" y="313650"/>
            <a:ext cx="326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DM Sans"/>
                <a:ea typeface="DM Sans"/>
                <a:cs typeface="DM Sans"/>
                <a:sym typeface="DM Sans"/>
              </a:rPr>
              <a:t>EFT Research</a:t>
            </a:r>
            <a:endParaRPr b="1" sz="3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470125" y="960150"/>
            <a:ext cx="8007000" cy="3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6075" lvl="0" marL="457200" rtl="0" algn="l">
              <a:lnSpc>
                <a:spcPct val="144444"/>
              </a:lnSpc>
              <a:spcBef>
                <a:spcPts val="1900"/>
              </a:spcBef>
              <a:spcAft>
                <a:spcPts val="0"/>
              </a:spcAft>
              <a:buSzPts val="1850"/>
              <a:buFont typeface="Roboto"/>
              <a:buChar char="●"/>
            </a:pPr>
            <a:r>
              <a:rPr lang="en" sz="185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lang="en" sz="1850">
                <a:solidFill>
                  <a:srgbClr val="05A2D3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2016 review</a:t>
            </a:r>
            <a:r>
              <a:rPr lang="en" sz="185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 of 14 studies on EFT reports that people who used tapping experienced a significant decrease in anxiety. However, the author recommends further studies to compare EFT with standard treatments, such as </a:t>
            </a:r>
            <a:r>
              <a:rPr lang="en" sz="1850">
                <a:solidFill>
                  <a:srgbClr val="05A2D3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cognitive behavioral therapy</a:t>
            </a:r>
            <a:r>
              <a:rPr lang="en" sz="185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 (CBT).</a:t>
            </a:r>
            <a:br>
              <a:rPr lang="en" sz="185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5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6075" lvl="0" marL="45720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50"/>
              <a:buFont typeface="Roboto"/>
              <a:buChar char="●"/>
            </a:pPr>
            <a:r>
              <a:rPr lang="en" sz="185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lang="en" sz="1850">
                <a:solidFill>
                  <a:srgbClr val="05A2D3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randomized, controlled trial</a:t>
            </a:r>
            <a:r>
              <a:rPr lang="en" sz="185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 from the same year did compare the effectiveness of EFT and CBT in the treatment of people with both anxiety and depression.</a:t>
            </a:r>
            <a:endParaRPr sz="2050">
              <a:solidFill>
                <a:srgbClr val="444444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1D8DC"/>
            </a:gs>
            <a:gs pos="100000">
              <a:srgbClr val="8D979E"/>
            </a:gs>
          </a:gsLst>
          <a:lin ang="5400012" scaled="0"/>
        </a:gra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/>
        </p:nvSpPr>
        <p:spPr>
          <a:xfrm>
            <a:off x="2940000" y="313650"/>
            <a:ext cx="326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DM Sans"/>
                <a:ea typeface="DM Sans"/>
                <a:cs typeface="DM Sans"/>
                <a:sym typeface="DM Sans"/>
              </a:rPr>
              <a:t>EFT Research</a:t>
            </a:r>
            <a:endParaRPr b="1" sz="3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470125" y="960150"/>
            <a:ext cx="8007000" cy="27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l">
              <a:lnSpc>
                <a:spcPct val="144444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1475" lvl="0" marL="457200" rtl="0" algn="l">
              <a:lnSpc>
                <a:spcPct val="144444"/>
              </a:lnSpc>
              <a:spcBef>
                <a:spcPts val="1900"/>
              </a:spcBef>
              <a:spcAft>
                <a:spcPts val="0"/>
              </a:spcAft>
              <a:buClr>
                <a:srgbClr val="231F20"/>
              </a:buClr>
              <a:buSzPts val="2250"/>
              <a:buFont typeface="Roboto"/>
              <a:buChar char="●"/>
            </a:pPr>
            <a:r>
              <a:rPr lang="en" sz="225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The pilot study involved 10 people who took part in an 8-week program of either CBT or EFT. According to the results, both treatments significantly reduced symptoms of depression and led to improvements in anxiety.</a:t>
            </a:r>
            <a:endParaRPr sz="18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/>
        </p:nvSpPr>
        <p:spPr>
          <a:xfrm>
            <a:off x="2940000" y="313650"/>
            <a:ext cx="326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DM Sans"/>
                <a:ea typeface="DM Sans"/>
                <a:cs typeface="DM Sans"/>
                <a:sym typeface="DM Sans"/>
              </a:rPr>
              <a:t>EFT Research</a:t>
            </a:r>
            <a:endParaRPr b="1" sz="3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470125" y="960150"/>
            <a:ext cx="8007000" cy="3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2425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950"/>
              <a:buFont typeface="Roboto"/>
              <a:buChar char="●"/>
            </a:pPr>
            <a:r>
              <a:rPr lang="en" sz="195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lang="en" sz="1950">
                <a:solidFill>
                  <a:srgbClr val="05A2D3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2019 study</a:t>
            </a:r>
            <a:r>
              <a:rPr lang="en" sz="195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 involving 203 individuals tested the physical reactions and psychological symptoms of people attending EFT workshops. The majority of people that took part were women over the age of 50 years.</a:t>
            </a:r>
            <a:br>
              <a:rPr lang="en" sz="195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95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24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950"/>
              <a:buFont typeface="Roboto"/>
              <a:buChar char="●"/>
            </a:pPr>
            <a:r>
              <a:rPr lang="en" sz="195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The researchers reported that participants experienced significant reductions in anxiety, depression, and PTSD symptoms, as well as in pain levels and cravings. They also reported improvements in happiness.</a:t>
            </a:r>
            <a:endParaRPr sz="235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rcetus template">
  <a:themeElements>
    <a:clrScheme name="Custom 347">
      <a:dk1>
        <a:srgbClr val="00162A"/>
      </a:dk1>
      <a:lt1>
        <a:srgbClr val="FFFFFF"/>
      </a:lt1>
      <a:dk2>
        <a:srgbClr val="ABB8C0"/>
      </a:dk2>
      <a:lt2>
        <a:srgbClr val="F0F2F3"/>
      </a:lt2>
      <a:accent1>
        <a:srgbClr val="05B3F1"/>
      </a:accent1>
      <a:accent2>
        <a:srgbClr val="0073BB"/>
      </a:accent2>
      <a:accent3>
        <a:srgbClr val="B8DD63"/>
      </a:accent3>
      <a:accent4>
        <a:srgbClr val="78B329"/>
      </a:accent4>
      <a:accent5>
        <a:srgbClr val="FF9367"/>
      </a:accent5>
      <a:accent6>
        <a:srgbClr val="EE2424"/>
      </a:accent6>
      <a:hlink>
        <a:srgbClr val="05B3F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