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5143500" cx="9144000"/>
  <p:notesSz cx="6858000" cy="9144000"/>
  <p:embeddedFontLst>
    <p:embeddedFont>
      <p:font typeface="DM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jP+eQWAMUW/8NNaIpInuIO9YL4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DMSans-bold.fntdata"/><Relationship Id="rId45" Type="http://schemas.openxmlformats.org/officeDocument/2006/relationships/font" Target="fonts/DM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DMSans-boldItalic.fntdata"/><Relationship Id="rId47" Type="http://schemas.openxmlformats.org/officeDocument/2006/relationships/font" Target="fonts/DMSans-italic.fntdata"/><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022529cd6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1022529cd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0"/>
              </a:spcAft>
              <a:buNone/>
            </a:pPr>
            <a:r>
              <a:rPr lang="en" sz="1800">
                <a:latin typeface="Calibri"/>
                <a:ea typeface="Calibri"/>
                <a:cs typeface="Calibri"/>
                <a:sym typeface="Calibri"/>
              </a:rPr>
              <a:t>https://www.youtube.com/watch?v=4Zsp4iRAGtc</a:t>
            </a:r>
            <a:endParaRPr/>
          </a:p>
          <a:p>
            <a:pPr indent="88900" lvl="0" marL="0" marR="0" rtl="0" algn="l">
              <a:lnSpc>
                <a:spcPct val="107000"/>
              </a:lnSpc>
              <a:spcBef>
                <a:spcPts val="800"/>
              </a:spcBef>
              <a:spcAft>
                <a:spcPts val="800"/>
              </a:spcAft>
              <a:buSzPts val="1400"/>
              <a:buNone/>
            </a:pPr>
            <a:r>
              <a:t/>
            </a:r>
            <a:endParaRPr sz="18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https://www.youtube.com/watch?v=1ZpZvxhk8Ew&amp;t=65s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fc1a2b6de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fc1a2b6d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fee7b7e5b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1fee7b7e5b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0365433ff0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10365433ff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b65a40d2eb_2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b65a40d2eb_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045338cdc7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1045338cdc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045338cdc7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1045338cdc7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de48e9d96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de48e9d96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0365433ff0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10365433ff0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0365433ff0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10365433ff0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04407c174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104407c174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04407c1746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g104407c1746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10:29</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0489df94f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10489df94f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0365433ff0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10365433ff0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b65a40d2eb_2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gb65a40d2eb_2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fd210f6d3d12cc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3fd210f6d3d12cc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marR="0" rtl="0" algn="l">
              <a:lnSpc>
                <a:spcPct val="107000"/>
              </a:lnSpc>
              <a:spcBef>
                <a:spcPts val="0"/>
              </a:spcBef>
              <a:spcAft>
                <a:spcPts val="800"/>
              </a:spcAft>
              <a:buNone/>
            </a:pPr>
            <a:r>
              <a:rPr lang="en" sz="1800">
                <a:latin typeface="Calibri"/>
                <a:ea typeface="Calibri"/>
                <a:cs typeface="Calibri"/>
                <a:sym typeface="Calibri"/>
              </a:rPr>
              <a:t>https://www.youtube.com/watch?v=AZwMC66-sBM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9" name="Shape 9"/>
        <p:cNvGrpSpPr/>
        <p:nvPr/>
      </p:nvGrpSpPr>
      <p:grpSpPr>
        <a:xfrm>
          <a:off x="0" y="0"/>
          <a:ext cx="0" cy="0"/>
          <a:chOff x="0" y="0"/>
          <a:chExt cx="0" cy="0"/>
        </a:xfrm>
      </p:grpSpPr>
      <p:sp>
        <p:nvSpPr>
          <p:cNvPr id="10" name="Google Shape;10;p52"/>
          <p:cNvSpPr/>
          <p:nvPr/>
        </p:nvSpPr>
        <p:spPr>
          <a:xfrm>
            <a:off x="0" y="1583350"/>
            <a:ext cx="7404300" cy="1739700"/>
          </a:xfrm>
          <a:prstGeom prst="rect">
            <a:avLst/>
          </a:prstGeom>
          <a:solidFill>
            <a:schemeClr val="lt1"/>
          </a:solidFill>
          <a:ln>
            <a:noFill/>
          </a:ln>
          <a:effectLst>
            <a:outerShdw blurRad="271463" rotWithShape="0" algn="bl" dist="66675">
              <a:schemeClr val="dk1">
                <a:alpha val="2941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52"/>
          <p:cNvSpPr txBox="1"/>
          <p:nvPr>
            <p:ph type="ctrTitle"/>
          </p:nvPr>
        </p:nvSpPr>
        <p:spPr>
          <a:xfrm>
            <a:off x="2012775" y="2049850"/>
            <a:ext cx="5109300" cy="483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3600"/>
              <a:buNone/>
              <a:defRPr sz="3600"/>
            </a:lvl1pPr>
            <a:lvl2pPr lvl="1" algn="l">
              <a:lnSpc>
                <a:spcPct val="80000"/>
              </a:lnSpc>
              <a:spcBef>
                <a:spcPts val="0"/>
              </a:spcBef>
              <a:spcAft>
                <a:spcPts val="0"/>
              </a:spcAft>
              <a:buSzPts val="3600"/>
              <a:buNone/>
              <a:defRPr sz="3600"/>
            </a:lvl2pPr>
            <a:lvl3pPr lvl="2" algn="l">
              <a:lnSpc>
                <a:spcPct val="80000"/>
              </a:lnSpc>
              <a:spcBef>
                <a:spcPts val="0"/>
              </a:spcBef>
              <a:spcAft>
                <a:spcPts val="0"/>
              </a:spcAft>
              <a:buSzPts val="3600"/>
              <a:buNone/>
              <a:defRPr sz="3600"/>
            </a:lvl3pPr>
            <a:lvl4pPr lvl="3" algn="l">
              <a:lnSpc>
                <a:spcPct val="80000"/>
              </a:lnSpc>
              <a:spcBef>
                <a:spcPts val="0"/>
              </a:spcBef>
              <a:spcAft>
                <a:spcPts val="0"/>
              </a:spcAft>
              <a:buSzPts val="3600"/>
              <a:buNone/>
              <a:defRPr sz="3600"/>
            </a:lvl4pPr>
            <a:lvl5pPr lvl="4" algn="l">
              <a:lnSpc>
                <a:spcPct val="80000"/>
              </a:lnSpc>
              <a:spcBef>
                <a:spcPts val="0"/>
              </a:spcBef>
              <a:spcAft>
                <a:spcPts val="0"/>
              </a:spcAft>
              <a:buSzPts val="3600"/>
              <a:buNone/>
              <a:defRPr sz="3600"/>
            </a:lvl5pPr>
            <a:lvl6pPr lvl="5" algn="l">
              <a:lnSpc>
                <a:spcPct val="80000"/>
              </a:lnSpc>
              <a:spcBef>
                <a:spcPts val="0"/>
              </a:spcBef>
              <a:spcAft>
                <a:spcPts val="0"/>
              </a:spcAft>
              <a:buSzPts val="3600"/>
              <a:buNone/>
              <a:defRPr sz="3600"/>
            </a:lvl6pPr>
            <a:lvl7pPr lvl="6" algn="l">
              <a:lnSpc>
                <a:spcPct val="80000"/>
              </a:lnSpc>
              <a:spcBef>
                <a:spcPts val="0"/>
              </a:spcBef>
              <a:spcAft>
                <a:spcPts val="0"/>
              </a:spcAft>
              <a:buSzPts val="3600"/>
              <a:buNone/>
              <a:defRPr sz="3600"/>
            </a:lvl7pPr>
            <a:lvl8pPr lvl="7" algn="l">
              <a:lnSpc>
                <a:spcPct val="80000"/>
              </a:lnSpc>
              <a:spcBef>
                <a:spcPts val="0"/>
              </a:spcBef>
              <a:spcAft>
                <a:spcPts val="0"/>
              </a:spcAft>
              <a:buSzPts val="3600"/>
              <a:buNone/>
              <a:defRPr sz="3600"/>
            </a:lvl8pPr>
            <a:lvl9pPr lvl="8" algn="l">
              <a:lnSpc>
                <a:spcPct val="80000"/>
              </a:lnSpc>
              <a:spcBef>
                <a:spcPts val="0"/>
              </a:spcBef>
              <a:spcAft>
                <a:spcPts val="0"/>
              </a:spcAft>
              <a:buSzPts val="3600"/>
              <a:buNone/>
              <a:defRPr sz="3600"/>
            </a:lvl9pPr>
          </a:lstStyle>
          <a:p/>
        </p:txBody>
      </p:sp>
      <p:sp>
        <p:nvSpPr>
          <p:cNvPr id="12" name="Google Shape;12;p52"/>
          <p:cNvSpPr txBox="1"/>
          <p:nvPr>
            <p:ph idx="1" type="subTitle"/>
          </p:nvPr>
        </p:nvSpPr>
        <p:spPr>
          <a:xfrm>
            <a:off x="2012775" y="2553550"/>
            <a:ext cx="5109300" cy="30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dk1"/>
              </a:buClr>
              <a:buSzPts val="1800"/>
              <a:buNone/>
              <a:defRPr sz="1800"/>
            </a:lvl1pPr>
            <a:lvl2pPr lvl="1" algn="l">
              <a:lnSpc>
                <a:spcPct val="115000"/>
              </a:lnSpc>
              <a:spcBef>
                <a:spcPts val="0"/>
              </a:spcBef>
              <a:spcAft>
                <a:spcPts val="0"/>
              </a:spcAft>
              <a:buClr>
                <a:schemeClr val="dk1"/>
              </a:buClr>
              <a:buSzPts val="1800"/>
              <a:buNone/>
              <a:defRPr sz="1800"/>
            </a:lvl2pPr>
            <a:lvl3pPr lvl="2" algn="l">
              <a:lnSpc>
                <a:spcPct val="115000"/>
              </a:lnSpc>
              <a:spcBef>
                <a:spcPts val="0"/>
              </a:spcBef>
              <a:spcAft>
                <a:spcPts val="0"/>
              </a:spcAft>
              <a:buClr>
                <a:schemeClr val="dk1"/>
              </a:buClr>
              <a:buSzPts val="1800"/>
              <a:buNone/>
              <a:defRPr sz="1800"/>
            </a:lvl3pPr>
            <a:lvl4pPr lvl="3" algn="l">
              <a:lnSpc>
                <a:spcPct val="115000"/>
              </a:lnSpc>
              <a:spcBef>
                <a:spcPts val="0"/>
              </a:spcBef>
              <a:spcAft>
                <a:spcPts val="0"/>
              </a:spcAft>
              <a:buClr>
                <a:schemeClr val="dk1"/>
              </a:buClr>
              <a:buSzPts val="1800"/>
              <a:buNone/>
              <a:defRPr sz="1800"/>
            </a:lvl4pPr>
            <a:lvl5pPr lvl="4" algn="l">
              <a:lnSpc>
                <a:spcPct val="115000"/>
              </a:lnSpc>
              <a:spcBef>
                <a:spcPts val="0"/>
              </a:spcBef>
              <a:spcAft>
                <a:spcPts val="0"/>
              </a:spcAft>
              <a:buClr>
                <a:schemeClr val="dk1"/>
              </a:buClr>
              <a:buSzPts val="1800"/>
              <a:buNone/>
              <a:defRPr sz="1800"/>
            </a:lvl5pPr>
            <a:lvl6pPr lvl="5" algn="l">
              <a:lnSpc>
                <a:spcPct val="115000"/>
              </a:lnSpc>
              <a:spcBef>
                <a:spcPts val="0"/>
              </a:spcBef>
              <a:spcAft>
                <a:spcPts val="0"/>
              </a:spcAft>
              <a:buClr>
                <a:schemeClr val="dk1"/>
              </a:buClr>
              <a:buSzPts val="1800"/>
              <a:buNone/>
              <a:defRPr sz="1800"/>
            </a:lvl6pPr>
            <a:lvl7pPr lvl="6" algn="l">
              <a:lnSpc>
                <a:spcPct val="115000"/>
              </a:lnSpc>
              <a:spcBef>
                <a:spcPts val="0"/>
              </a:spcBef>
              <a:spcAft>
                <a:spcPts val="0"/>
              </a:spcAft>
              <a:buClr>
                <a:schemeClr val="dk1"/>
              </a:buClr>
              <a:buSzPts val="1800"/>
              <a:buNone/>
              <a:defRPr sz="1800"/>
            </a:lvl7pPr>
            <a:lvl8pPr lvl="7" algn="l">
              <a:lnSpc>
                <a:spcPct val="115000"/>
              </a:lnSpc>
              <a:spcBef>
                <a:spcPts val="0"/>
              </a:spcBef>
              <a:spcAft>
                <a:spcPts val="0"/>
              </a:spcAft>
              <a:buClr>
                <a:schemeClr val="dk1"/>
              </a:buClr>
              <a:buSzPts val="1800"/>
              <a:buNone/>
              <a:defRPr sz="1800"/>
            </a:lvl8pPr>
            <a:lvl9pPr lvl="8" algn="l">
              <a:lnSpc>
                <a:spcPct val="115000"/>
              </a:lnSpc>
              <a:spcBef>
                <a:spcPts val="0"/>
              </a:spcBef>
              <a:spcAft>
                <a:spcPts val="0"/>
              </a:spcAft>
              <a:buClr>
                <a:schemeClr val="dk1"/>
              </a:buClr>
              <a:buSzPts val="1800"/>
              <a:buNone/>
              <a:defRPr sz="1800"/>
            </a:lvl9pPr>
          </a:lstStyle>
          <a:p/>
        </p:txBody>
      </p:sp>
      <p:sp>
        <p:nvSpPr>
          <p:cNvPr id="13" name="Google Shape;13;p52"/>
          <p:cNvSpPr/>
          <p:nvPr/>
        </p:nvSpPr>
        <p:spPr>
          <a:xfrm>
            <a:off x="0" y="1583250"/>
            <a:ext cx="1739700" cy="1739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1" name="Shape 61"/>
        <p:cNvGrpSpPr/>
        <p:nvPr/>
      </p:nvGrpSpPr>
      <p:grpSpPr>
        <a:xfrm>
          <a:off x="0" y="0"/>
          <a:ext cx="0" cy="0"/>
          <a:chOff x="0" y="0"/>
          <a:chExt cx="0" cy="0"/>
        </a:xfrm>
      </p:grpSpPr>
      <p:sp>
        <p:nvSpPr>
          <p:cNvPr id="62" name="Google Shape;62;p61"/>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61"/>
          <p:cNvSpPr txBox="1"/>
          <p:nvPr>
            <p:ph idx="1" type="body"/>
          </p:nvPr>
        </p:nvSpPr>
        <p:spPr>
          <a:xfrm>
            <a:off x="264125" y="4435200"/>
            <a:ext cx="8422500" cy="708300"/>
          </a:xfrm>
          <a:prstGeom prst="rect">
            <a:avLst/>
          </a:prstGeom>
          <a:noFill/>
          <a:ln>
            <a:noFill/>
          </a:ln>
        </p:spPr>
        <p:txBody>
          <a:bodyPr anchorCtr="0" anchor="ctr" bIns="0" lIns="0" spcFirstLastPara="1" rIns="0" wrap="square" tIns="0">
            <a:noAutofit/>
          </a:bodyPr>
          <a:lstStyle>
            <a:lvl1pPr indent="-228600" lvl="0" marL="457200" algn="l">
              <a:lnSpc>
                <a:spcPct val="115000"/>
              </a:lnSpc>
              <a:spcBef>
                <a:spcPts val="360"/>
              </a:spcBef>
              <a:spcAft>
                <a:spcPts val="0"/>
              </a:spcAft>
              <a:buSzPts val="1400"/>
              <a:buNone/>
              <a:defRPr sz="1400"/>
            </a:lvl1pPr>
          </a:lstStyle>
          <a:p/>
        </p:txBody>
      </p:sp>
      <p:sp>
        <p:nvSpPr>
          <p:cNvPr id="64" name="Google Shape;64;p6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65" name="Google Shape;65;p61"/>
          <p:cNvSpPr/>
          <p:nvPr/>
        </p:nvSpPr>
        <p:spPr>
          <a:xfrm>
            <a:off x="-7000" y="44352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FFFFF"/>
        </a:solidFill>
      </p:bgPr>
    </p:bg>
    <p:spTree>
      <p:nvGrpSpPr>
        <p:cNvPr id="66" name="Shape 66"/>
        <p:cNvGrpSpPr/>
        <p:nvPr/>
      </p:nvGrpSpPr>
      <p:grpSpPr>
        <a:xfrm>
          <a:off x="0" y="0"/>
          <a:ext cx="0" cy="0"/>
          <a:chOff x="0" y="0"/>
          <a:chExt cx="0" cy="0"/>
        </a:xfrm>
      </p:grpSpPr>
      <p:sp>
        <p:nvSpPr>
          <p:cNvPr id="67" name="Google Shape;67;p6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62"/>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62"/>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2"/>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62"/>
          <p:cNvSpPr txBox="1"/>
          <p:nvPr>
            <p:ph type="ctrTitle"/>
          </p:nvPr>
        </p:nvSpPr>
        <p:spPr>
          <a:xfrm>
            <a:off x="335250" y="932100"/>
            <a:ext cx="5508300" cy="16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None/>
              <a:defRPr b="1" sz="5200">
                <a:solidFill>
                  <a:schemeClr val="dk1"/>
                </a:solidFill>
              </a:defRPr>
            </a:lvl1pPr>
            <a:lvl2pPr lvl="1" algn="l">
              <a:lnSpc>
                <a:spcPct val="100000"/>
              </a:lnSpc>
              <a:spcBef>
                <a:spcPts val="0"/>
              </a:spcBef>
              <a:spcAft>
                <a:spcPts val="0"/>
              </a:spcAft>
              <a:buClr>
                <a:schemeClr val="dk1"/>
              </a:buClr>
              <a:buSzPts val="5200"/>
              <a:buNone/>
              <a:defRPr b="1" sz="5200">
                <a:solidFill>
                  <a:schemeClr val="dk1"/>
                </a:solidFill>
              </a:defRPr>
            </a:lvl2pPr>
            <a:lvl3pPr lvl="2" algn="l">
              <a:lnSpc>
                <a:spcPct val="100000"/>
              </a:lnSpc>
              <a:spcBef>
                <a:spcPts val="0"/>
              </a:spcBef>
              <a:spcAft>
                <a:spcPts val="0"/>
              </a:spcAft>
              <a:buClr>
                <a:schemeClr val="dk1"/>
              </a:buClr>
              <a:buSzPts val="5200"/>
              <a:buNone/>
              <a:defRPr b="1" sz="5200">
                <a:solidFill>
                  <a:schemeClr val="dk1"/>
                </a:solidFill>
              </a:defRPr>
            </a:lvl3pPr>
            <a:lvl4pPr lvl="3" algn="l">
              <a:lnSpc>
                <a:spcPct val="100000"/>
              </a:lnSpc>
              <a:spcBef>
                <a:spcPts val="0"/>
              </a:spcBef>
              <a:spcAft>
                <a:spcPts val="0"/>
              </a:spcAft>
              <a:buClr>
                <a:schemeClr val="dk1"/>
              </a:buClr>
              <a:buSzPts val="5200"/>
              <a:buNone/>
              <a:defRPr b="1" sz="5200">
                <a:solidFill>
                  <a:schemeClr val="dk1"/>
                </a:solidFill>
              </a:defRPr>
            </a:lvl4pPr>
            <a:lvl5pPr lvl="4" algn="l">
              <a:lnSpc>
                <a:spcPct val="100000"/>
              </a:lnSpc>
              <a:spcBef>
                <a:spcPts val="0"/>
              </a:spcBef>
              <a:spcAft>
                <a:spcPts val="0"/>
              </a:spcAft>
              <a:buClr>
                <a:schemeClr val="dk1"/>
              </a:buClr>
              <a:buSzPts val="5200"/>
              <a:buNone/>
              <a:defRPr b="1" sz="5200">
                <a:solidFill>
                  <a:schemeClr val="dk1"/>
                </a:solidFill>
              </a:defRPr>
            </a:lvl5pPr>
            <a:lvl6pPr lvl="5" algn="l">
              <a:lnSpc>
                <a:spcPct val="100000"/>
              </a:lnSpc>
              <a:spcBef>
                <a:spcPts val="0"/>
              </a:spcBef>
              <a:spcAft>
                <a:spcPts val="0"/>
              </a:spcAft>
              <a:buClr>
                <a:schemeClr val="dk1"/>
              </a:buClr>
              <a:buSzPts val="5200"/>
              <a:buNone/>
              <a:defRPr b="1" sz="5200">
                <a:solidFill>
                  <a:schemeClr val="dk1"/>
                </a:solidFill>
              </a:defRPr>
            </a:lvl6pPr>
            <a:lvl7pPr lvl="6" algn="l">
              <a:lnSpc>
                <a:spcPct val="100000"/>
              </a:lnSpc>
              <a:spcBef>
                <a:spcPts val="0"/>
              </a:spcBef>
              <a:spcAft>
                <a:spcPts val="0"/>
              </a:spcAft>
              <a:buClr>
                <a:schemeClr val="dk1"/>
              </a:buClr>
              <a:buSzPts val="5200"/>
              <a:buNone/>
              <a:defRPr b="1" sz="5200">
                <a:solidFill>
                  <a:schemeClr val="dk1"/>
                </a:solidFill>
              </a:defRPr>
            </a:lvl7pPr>
            <a:lvl8pPr lvl="7" algn="l">
              <a:lnSpc>
                <a:spcPct val="100000"/>
              </a:lnSpc>
              <a:spcBef>
                <a:spcPts val="0"/>
              </a:spcBef>
              <a:spcAft>
                <a:spcPts val="0"/>
              </a:spcAft>
              <a:buClr>
                <a:schemeClr val="dk1"/>
              </a:buClr>
              <a:buSzPts val="5200"/>
              <a:buNone/>
              <a:defRPr b="1" sz="5200">
                <a:solidFill>
                  <a:schemeClr val="dk1"/>
                </a:solidFill>
              </a:defRPr>
            </a:lvl8pPr>
            <a:lvl9pPr lvl="8" algn="l">
              <a:lnSpc>
                <a:spcPct val="100000"/>
              </a:lnSpc>
              <a:spcBef>
                <a:spcPts val="0"/>
              </a:spcBef>
              <a:spcAft>
                <a:spcPts val="0"/>
              </a:spcAft>
              <a:buClr>
                <a:schemeClr val="dk1"/>
              </a:buClr>
              <a:buSzPts val="5200"/>
              <a:buNone/>
              <a:defRPr b="1" sz="5200">
                <a:solidFill>
                  <a:schemeClr val="dk1"/>
                </a:solidFill>
              </a:defRPr>
            </a:lvl9pPr>
          </a:lstStyle>
          <a:p/>
        </p:txBody>
      </p:sp>
      <p:sp>
        <p:nvSpPr>
          <p:cNvPr id="72" name="Google Shape;72;p62"/>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73" name="Google Shape;73;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1pPr>
            <a:lvl2pPr indent="0" lvl="1"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2pPr>
            <a:lvl3pPr indent="0" lvl="2"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3pPr>
            <a:lvl4pPr indent="0" lvl="3"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4pPr>
            <a:lvl5pPr indent="0" lvl="4"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5pPr>
            <a:lvl6pPr indent="0" lvl="5"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6pPr>
            <a:lvl7pPr indent="0" lvl="6"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7pPr>
            <a:lvl8pPr indent="0" lvl="7"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8pPr>
            <a:lvl9pPr indent="0" lvl="8"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74" name="Shape 74"/>
        <p:cNvGrpSpPr/>
        <p:nvPr/>
      </p:nvGrpSpPr>
      <p:grpSpPr>
        <a:xfrm>
          <a:off x="0" y="0"/>
          <a:ext cx="0" cy="0"/>
          <a:chOff x="0" y="0"/>
          <a:chExt cx="0" cy="0"/>
        </a:xfrm>
      </p:grpSpPr>
      <p:cxnSp>
        <p:nvCxnSpPr>
          <p:cNvPr id="75" name="Google Shape;75;p63"/>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76" name="Google Shape;76;p63"/>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90000"/>
              </a:lnSpc>
              <a:spcBef>
                <a:spcPts val="0"/>
              </a:spcBef>
              <a:spcAft>
                <a:spcPts val="0"/>
              </a:spcAft>
              <a:buClr>
                <a:schemeClr val="lt1"/>
              </a:buClr>
              <a:buSzPts val="4800"/>
              <a:buNone/>
              <a:defRPr sz="4800">
                <a:solidFill>
                  <a:schemeClr val="lt1"/>
                </a:solidFill>
              </a:defRPr>
            </a:lvl2pPr>
            <a:lvl3pPr lvl="2" algn="l">
              <a:lnSpc>
                <a:spcPct val="90000"/>
              </a:lnSpc>
              <a:spcBef>
                <a:spcPts val="0"/>
              </a:spcBef>
              <a:spcAft>
                <a:spcPts val="0"/>
              </a:spcAft>
              <a:buClr>
                <a:schemeClr val="lt1"/>
              </a:buClr>
              <a:buSzPts val="4800"/>
              <a:buNone/>
              <a:defRPr sz="4800">
                <a:solidFill>
                  <a:schemeClr val="lt1"/>
                </a:solidFill>
              </a:defRPr>
            </a:lvl3pPr>
            <a:lvl4pPr lvl="3" algn="l">
              <a:lnSpc>
                <a:spcPct val="90000"/>
              </a:lnSpc>
              <a:spcBef>
                <a:spcPts val="0"/>
              </a:spcBef>
              <a:spcAft>
                <a:spcPts val="0"/>
              </a:spcAft>
              <a:buClr>
                <a:schemeClr val="lt1"/>
              </a:buClr>
              <a:buSzPts val="4800"/>
              <a:buNone/>
              <a:defRPr sz="4800">
                <a:solidFill>
                  <a:schemeClr val="lt1"/>
                </a:solidFill>
              </a:defRPr>
            </a:lvl4pPr>
            <a:lvl5pPr lvl="4" algn="l">
              <a:lnSpc>
                <a:spcPct val="90000"/>
              </a:lnSpc>
              <a:spcBef>
                <a:spcPts val="0"/>
              </a:spcBef>
              <a:spcAft>
                <a:spcPts val="0"/>
              </a:spcAft>
              <a:buClr>
                <a:schemeClr val="lt1"/>
              </a:buClr>
              <a:buSzPts val="4800"/>
              <a:buNone/>
              <a:defRPr sz="4800">
                <a:solidFill>
                  <a:schemeClr val="lt1"/>
                </a:solidFill>
              </a:defRPr>
            </a:lvl5pPr>
            <a:lvl6pPr lvl="5" algn="l">
              <a:lnSpc>
                <a:spcPct val="90000"/>
              </a:lnSpc>
              <a:spcBef>
                <a:spcPts val="0"/>
              </a:spcBef>
              <a:spcAft>
                <a:spcPts val="0"/>
              </a:spcAft>
              <a:buClr>
                <a:schemeClr val="lt1"/>
              </a:buClr>
              <a:buSzPts val="4800"/>
              <a:buNone/>
              <a:defRPr sz="4800">
                <a:solidFill>
                  <a:schemeClr val="lt1"/>
                </a:solidFill>
              </a:defRPr>
            </a:lvl6pPr>
            <a:lvl7pPr lvl="6" algn="l">
              <a:lnSpc>
                <a:spcPct val="90000"/>
              </a:lnSpc>
              <a:spcBef>
                <a:spcPts val="0"/>
              </a:spcBef>
              <a:spcAft>
                <a:spcPts val="0"/>
              </a:spcAft>
              <a:buClr>
                <a:schemeClr val="lt1"/>
              </a:buClr>
              <a:buSzPts val="4800"/>
              <a:buNone/>
              <a:defRPr sz="4800">
                <a:solidFill>
                  <a:schemeClr val="lt1"/>
                </a:solidFill>
              </a:defRPr>
            </a:lvl7pPr>
            <a:lvl8pPr lvl="7" algn="l">
              <a:lnSpc>
                <a:spcPct val="90000"/>
              </a:lnSpc>
              <a:spcBef>
                <a:spcPts val="0"/>
              </a:spcBef>
              <a:spcAft>
                <a:spcPts val="0"/>
              </a:spcAft>
              <a:buClr>
                <a:schemeClr val="lt1"/>
              </a:buClr>
              <a:buSzPts val="4800"/>
              <a:buNone/>
              <a:defRPr sz="4800">
                <a:solidFill>
                  <a:schemeClr val="lt1"/>
                </a:solidFill>
              </a:defRPr>
            </a:lvl8pPr>
            <a:lvl9pPr lvl="8" algn="l">
              <a:lnSpc>
                <a:spcPct val="90000"/>
              </a:lnSpc>
              <a:spcBef>
                <a:spcPts val="0"/>
              </a:spcBef>
              <a:spcAft>
                <a:spcPts val="0"/>
              </a:spcAft>
              <a:buClr>
                <a:schemeClr val="lt1"/>
              </a:buClr>
              <a:buSzPts val="4800"/>
              <a:buNone/>
              <a:defRPr sz="4800">
                <a:solidFill>
                  <a:schemeClr val="lt1"/>
                </a:solidFill>
              </a:defRPr>
            </a:lvl9pPr>
          </a:lstStyle>
          <a:p/>
        </p:txBody>
      </p:sp>
      <p:sp>
        <p:nvSpPr>
          <p:cNvPr id="77" name="Google Shape;77;p6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1pPr>
            <a:lvl2pPr indent="0" lvl="1"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2pPr>
            <a:lvl3pPr indent="0" lvl="2"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3pPr>
            <a:lvl4pPr indent="0" lvl="3"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4pPr>
            <a:lvl5pPr indent="0" lvl="4"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5pPr>
            <a:lvl6pPr indent="0" lvl="5"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6pPr>
            <a:lvl7pPr indent="0" lvl="6"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7pPr>
            <a:lvl8pPr indent="0" lvl="7"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8pPr>
            <a:lvl9pPr indent="0" lvl="8"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78" name="Shape 78"/>
        <p:cNvGrpSpPr/>
        <p:nvPr/>
      </p:nvGrpSpPr>
      <p:grpSpPr>
        <a:xfrm>
          <a:off x="0" y="0"/>
          <a:ext cx="0" cy="0"/>
          <a:chOff x="0" y="0"/>
          <a:chExt cx="0" cy="0"/>
        </a:xfrm>
      </p:grpSpPr>
      <p:sp>
        <p:nvSpPr>
          <p:cNvPr id="79" name="Google Shape;79;p64"/>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0" name="Google Shape;80;p6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1" name="Google Shape;81;p64"/>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90000"/>
              </a:lnSpc>
              <a:spcBef>
                <a:spcPts val="0"/>
              </a:spcBef>
              <a:spcAft>
                <a:spcPts val="0"/>
              </a:spcAft>
              <a:buClr>
                <a:schemeClr val="dk1"/>
              </a:buClr>
              <a:buSzPts val="3600"/>
              <a:buNone/>
              <a:defRPr sz="3600">
                <a:solidFill>
                  <a:schemeClr val="dk1"/>
                </a:solidFill>
              </a:defRPr>
            </a:lvl2pPr>
            <a:lvl3pPr lvl="2" algn="ctr">
              <a:lnSpc>
                <a:spcPct val="90000"/>
              </a:lnSpc>
              <a:spcBef>
                <a:spcPts val="0"/>
              </a:spcBef>
              <a:spcAft>
                <a:spcPts val="0"/>
              </a:spcAft>
              <a:buClr>
                <a:schemeClr val="dk1"/>
              </a:buClr>
              <a:buSzPts val="3600"/>
              <a:buNone/>
              <a:defRPr sz="3600">
                <a:solidFill>
                  <a:schemeClr val="dk1"/>
                </a:solidFill>
              </a:defRPr>
            </a:lvl3pPr>
            <a:lvl4pPr lvl="3" algn="ctr">
              <a:lnSpc>
                <a:spcPct val="90000"/>
              </a:lnSpc>
              <a:spcBef>
                <a:spcPts val="0"/>
              </a:spcBef>
              <a:spcAft>
                <a:spcPts val="0"/>
              </a:spcAft>
              <a:buClr>
                <a:schemeClr val="dk1"/>
              </a:buClr>
              <a:buSzPts val="3600"/>
              <a:buNone/>
              <a:defRPr sz="3600">
                <a:solidFill>
                  <a:schemeClr val="dk1"/>
                </a:solidFill>
              </a:defRPr>
            </a:lvl4pPr>
            <a:lvl5pPr lvl="4" algn="ctr">
              <a:lnSpc>
                <a:spcPct val="90000"/>
              </a:lnSpc>
              <a:spcBef>
                <a:spcPts val="0"/>
              </a:spcBef>
              <a:spcAft>
                <a:spcPts val="0"/>
              </a:spcAft>
              <a:buClr>
                <a:schemeClr val="dk1"/>
              </a:buClr>
              <a:buSzPts val="3600"/>
              <a:buNone/>
              <a:defRPr sz="3600">
                <a:solidFill>
                  <a:schemeClr val="dk1"/>
                </a:solidFill>
              </a:defRPr>
            </a:lvl5pPr>
            <a:lvl6pPr lvl="5" algn="ctr">
              <a:lnSpc>
                <a:spcPct val="90000"/>
              </a:lnSpc>
              <a:spcBef>
                <a:spcPts val="0"/>
              </a:spcBef>
              <a:spcAft>
                <a:spcPts val="0"/>
              </a:spcAft>
              <a:buClr>
                <a:schemeClr val="dk1"/>
              </a:buClr>
              <a:buSzPts val="3600"/>
              <a:buNone/>
              <a:defRPr sz="3600">
                <a:solidFill>
                  <a:schemeClr val="dk1"/>
                </a:solidFill>
              </a:defRPr>
            </a:lvl6pPr>
            <a:lvl7pPr lvl="6" algn="ctr">
              <a:lnSpc>
                <a:spcPct val="90000"/>
              </a:lnSpc>
              <a:spcBef>
                <a:spcPts val="0"/>
              </a:spcBef>
              <a:spcAft>
                <a:spcPts val="0"/>
              </a:spcAft>
              <a:buClr>
                <a:schemeClr val="dk1"/>
              </a:buClr>
              <a:buSzPts val="3600"/>
              <a:buNone/>
              <a:defRPr sz="3600">
                <a:solidFill>
                  <a:schemeClr val="dk1"/>
                </a:solidFill>
              </a:defRPr>
            </a:lvl7pPr>
            <a:lvl8pPr lvl="7" algn="ctr">
              <a:lnSpc>
                <a:spcPct val="90000"/>
              </a:lnSpc>
              <a:spcBef>
                <a:spcPts val="0"/>
              </a:spcBef>
              <a:spcAft>
                <a:spcPts val="0"/>
              </a:spcAft>
              <a:buClr>
                <a:schemeClr val="dk1"/>
              </a:buClr>
              <a:buSzPts val="3600"/>
              <a:buNone/>
              <a:defRPr sz="3600">
                <a:solidFill>
                  <a:schemeClr val="dk1"/>
                </a:solidFill>
              </a:defRPr>
            </a:lvl8pPr>
            <a:lvl9pPr lvl="8" algn="ctr">
              <a:lnSpc>
                <a:spcPct val="90000"/>
              </a:lnSpc>
              <a:spcBef>
                <a:spcPts val="0"/>
              </a:spcBef>
              <a:spcAft>
                <a:spcPts val="0"/>
              </a:spcAft>
              <a:buClr>
                <a:schemeClr val="dk1"/>
              </a:buClr>
              <a:buSzPts val="3600"/>
              <a:buNone/>
              <a:defRPr sz="3600">
                <a:solidFill>
                  <a:schemeClr val="dk1"/>
                </a:solidFill>
              </a:defRPr>
            </a:lvl9pPr>
          </a:lstStyle>
          <a:p/>
        </p:txBody>
      </p:sp>
      <p:sp>
        <p:nvSpPr>
          <p:cNvPr id="82" name="Google Shape;82;p64"/>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3" name="Google Shape;83;p6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84" name="Google Shape;84;p6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1pPr>
            <a:lvl2pPr indent="0" lvl="1"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2pPr>
            <a:lvl3pPr indent="0" lvl="2"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3pPr>
            <a:lvl4pPr indent="0" lvl="3"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4pPr>
            <a:lvl5pPr indent="0" lvl="4"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5pPr>
            <a:lvl6pPr indent="0" lvl="5"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6pPr>
            <a:lvl7pPr indent="0" lvl="6"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7pPr>
            <a:lvl8pPr indent="0" lvl="7"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8pPr>
            <a:lvl9pPr indent="0" lvl="8"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85" name="Shape 85"/>
        <p:cNvGrpSpPr/>
        <p:nvPr/>
      </p:nvGrpSpPr>
      <p:grpSpPr>
        <a:xfrm>
          <a:off x="0" y="0"/>
          <a:ext cx="0" cy="0"/>
          <a:chOff x="0" y="0"/>
          <a:chExt cx="0" cy="0"/>
        </a:xfrm>
      </p:grpSpPr>
      <p:sp>
        <p:nvSpPr>
          <p:cNvPr id="86" name="Google Shape;86;p6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3000"/>
              <a:buNone/>
              <a:defRPr/>
            </a:lvl1pPr>
            <a:lvl2pPr lvl="1" algn="ctr">
              <a:lnSpc>
                <a:spcPct val="90000"/>
              </a:lnSpc>
              <a:spcBef>
                <a:spcPts val="0"/>
              </a:spcBef>
              <a:spcAft>
                <a:spcPts val="0"/>
              </a:spcAft>
              <a:buSzPts val="3000"/>
              <a:buNone/>
              <a:defRPr/>
            </a:lvl2pPr>
            <a:lvl3pPr lvl="2" algn="ctr">
              <a:lnSpc>
                <a:spcPct val="90000"/>
              </a:lnSpc>
              <a:spcBef>
                <a:spcPts val="0"/>
              </a:spcBef>
              <a:spcAft>
                <a:spcPts val="0"/>
              </a:spcAft>
              <a:buSzPts val="3000"/>
              <a:buNone/>
              <a:defRPr/>
            </a:lvl3pPr>
            <a:lvl4pPr lvl="3" algn="ctr">
              <a:lnSpc>
                <a:spcPct val="90000"/>
              </a:lnSpc>
              <a:spcBef>
                <a:spcPts val="0"/>
              </a:spcBef>
              <a:spcAft>
                <a:spcPts val="0"/>
              </a:spcAft>
              <a:buSzPts val="3000"/>
              <a:buNone/>
              <a:defRPr/>
            </a:lvl4pPr>
            <a:lvl5pPr lvl="4" algn="ctr">
              <a:lnSpc>
                <a:spcPct val="90000"/>
              </a:lnSpc>
              <a:spcBef>
                <a:spcPts val="0"/>
              </a:spcBef>
              <a:spcAft>
                <a:spcPts val="0"/>
              </a:spcAft>
              <a:buSzPts val="3000"/>
              <a:buNone/>
              <a:defRPr/>
            </a:lvl5pPr>
            <a:lvl6pPr lvl="5" algn="ctr">
              <a:lnSpc>
                <a:spcPct val="90000"/>
              </a:lnSpc>
              <a:spcBef>
                <a:spcPts val="0"/>
              </a:spcBef>
              <a:spcAft>
                <a:spcPts val="0"/>
              </a:spcAft>
              <a:buSzPts val="3000"/>
              <a:buNone/>
              <a:defRPr/>
            </a:lvl6pPr>
            <a:lvl7pPr lvl="6" algn="ctr">
              <a:lnSpc>
                <a:spcPct val="90000"/>
              </a:lnSpc>
              <a:spcBef>
                <a:spcPts val="0"/>
              </a:spcBef>
              <a:spcAft>
                <a:spcPts val="0"/>
              </a:spcAft>
              <a:buSzPts val="3000"/>
              <a:buNone/>
              <a:defRPr/>
            </a:lvl7pPr>
            <a:lvl8pPr lvl="7" algn="ctr">
              <a:lnSpc>
                <a:spcPct val="90000"/>
              </a:lnSpc>
              <a:spcBef>
                <a:spcPts val="0"/>
              </a:spcBef>
              <a:spcAft>
                <a:spcPts val="0"/>
              </a:spcAft>
              <a:buSzPts val="3000"/>
              <a:buNone/>
              <a:defRPr/>
            </a:lvl8pPr>
            <a:lvl9pPr lvl="8" algn="ctr">
              <a:lnSpc>
                <a:spcPct val="90000"/>
              </a:lnSpc>
              <a:spcBef>
                <a:spcPts val="0"/>
              </a:spcBef>
              <a:spcAft>
                <a:spcPts val="0"/>
              </a:spcAft>
              <a:buSzPts val="3000"/>
              <a:buNone/>
              <a:defRPr/>
            </a:lvl9pPr>
          </a:lstStyle>
          <a:p/>
        </p:txBody>
      </p:sp>
      <p:sp>
        <p:nvSpPr>
          <p:cNvPr id="87" name="Google Shape;87;p6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lnSpc>
                <a:spcPct val="115000"/>
              </a:lnSpc>
              <a:spcBef>
                <a:spcPts val="640"/>
              </a:spcBef>
              <a:spcAft>
                <a:spcPts val="0"/>
              </a:spcAft>
              <a:buClr>
                <a:schemeClr val="dk1"/>
              </a:buClr>
              <a:buSzPts val="3200"/>
              <a:buFont typeface="Arial"/>
              <a:buNone/>
              <a:defRPr/>
            </a:lvl1pPr>
            <a:lvl2pPr lvl="1" algn="ctr">
              <a:lnSpc>
                <a:spcPct val="115000"/>
              </a:lnSpc>
              <a:spcBef>
                <a:spcPts val="560"/>
              </a:spcBef>
              <a:spcAft>
                <a:spcPts val="0"/>
              </a:spcAft>
              <a:buClr>
                <a:schemeClr val="dk1"/>
              </a:buClr>
              <a:buSzPts val="2800"/>
              <a:buFont typeface="Arial"/>
              <a:buNone/>
              <a:defRPr/>
            </a:lvl2pPr>
            <a:lvl3pPr lvl="2" algn="ctr">
              <a:lnSpc>
                <a:spcPct val="115000"/>
              </a:lnSpc>
              <a:spcBef>
                <a:spcPts val="480"/>
              </a:spcBef>
              <a:spcAft>
                <a:spcPts val="0"/>
              </a:spcAft>
              <a:buClr>
                <a:schemeClr val="dk1"/>
              </a:buClr>
              <a:buSzPts val="2400"/>
              <a:buFont typeface="Arial"/>
              <a:buNone/>
              <a:defRPr/>
            </a:lvl3pPr>
            <a:lvl4pPr lvl="3" algn="ctr">
              <a:lnSpc>
                <a:spcPct val="115000"/>
              </a:lnSpc>
              <a:spcBef>
                <a:spcPts val="400"/>
              </a:spcBef>
              <a:spcAft>
                <a:spcPts val="0"/>
              </a:spcAft>
              <a:buClr>
                <a:schemeClr val="dk1"/>
              </a:buClr>
              <a:buSzPts val="2000"/>
              <a:buFont typeface="Arial"/>
              <a:buNone/>
              <a:defRPr/>
            </a:lvl4pPr>
            <a:lvl5pPr lvl="4" algn="ctr">
              <a:lnSpc>
                <a:spcPct val="115000"/>
              </a:lnSpc>
              <a:spcBef>
                <a:spcPts val="400"/>
              </a:spcBef>
              <a:spcAft>
                <a:spcPts val="0"/>
              </a:spcAft>
              <a:buClr>
                <a:schemeClr val="dk1"/>
              </a:buClr>
              <a:buSzPts val="2000"/>
              <a:buFont typeface="Arial"/>
              <a:buNone/>
              <a:defRPr/>
            </a:lvl5pPr>
            <a:lvl6pPr lvl="5" algn="ctr">
              <a:lnSpc>
                <a:spcPct val="115000"/>
              </a:lnSpc>
              <a:spcBef>
                <a:spcPts val="400"/>
              </a:spcBef>
              <a:spcAft>
                <a:spcPts val="0"/>
              </a:spcAft>
              <a:buClr>
                <a:schemeClr val="dk1"/>
              </a:buClr>
              <a:buSzPts val="2000"/>
              <a:buFont typeface="Arial"/>
              <a:buNone/>
              <a:defRPr/>
            </a:lvl6pPr>
            <a:lvl7pPr lvl="6" algn="ctr">
              <a:lnSpc>
                <a:spcPct val="115000"/>
              </a:lnSpc>
              <a:spcBef>
                <a:spcPts val="400"/>
              </a:spcBef>
              <a:spcAft>
                <a:spcPts val="0"/>
              </a:spcAft>
              <a:buClr>
                <a:schemeClr val="dk1"/>
              </a:buClr>
              <a:buSzPts val="2000"/>
              <a:buFont typeface="Arial"/>
              <a:buNone/>
              <a:defRPr/>
            </a:lvl7pPr>
            <a:lvl8pPr lvl="7" algn="ctr">
              <a:lnSpc>
                <a:spcPct val="115000"/>
              </a:lnSpc>
              <a:spcBef>
                <a:spcPts val="400"/>
              </a:spcBef>
              <a:spcAft>
                <a:spcPts val="0"/>
              </a:spcAft>
              <a:buClr>
                <a:schemeClr val="dk1"/>
              </a:buClr>
              <a:buSzPts val="2000"/>
              <a:buFont typeface="Arial"/>
              <a:buNone/>
              <a:defRPr/>
            </a:lvl8pPr>
            <a:lvl9pPr lvl="8" algn="ctr">
              <a:lnSpc>
                <a:spcPct val="115000"/>
              </a:lnSpc>
              <a:spcBef>
                <a:spcPts val="400"/>
              </a:spcBef>
              <a:spcAft>
                <a:spcPts val="0"/>
              </a:spcAft>
              <a:buClr>
                <a:schemeClr val="dk1"/>
              </a:buClr>
              <a:buSzPts val="2000"/>
              <a:buFont typeface="Arial"/>
              <a:buNone/>
              <a:defRPr/>
            </a:lvl9pPr>
          </a:lstStyle>
          <a:p/>
        </p:txBody>
      </p:sp>
      <p:sp>
        <p:nvSpPr>
          <p:cNvPr id="88" name="Google Shape;88;p65"/>
          <p:cNvSpPr txBox="1"/>
          <p:nvPr>
            <p:ph idx="10" type="dt"/>
          </p:nvPr>
        </p:nvSpPr>
        <p:spPr>
          <a:xfrm>
            <a:off x="457200" y="4683919"/>
            <a:ext cx="2133600" cy="3571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 name="Google Shape;89;p65"/>
          <p:cNvSpPr txBox="1"/>
          <p:nvPr>
            <p:ph idx="11" type="ftr"/>
          </p:nvPr>
        </p:nvSpPr>
        <p:spPr>
          <a:xfrm>
            <a:off x="3124200" y="4683919"/>
            <a:ext cx="2895600" cy="3571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 name="Google Shape;90;p65"/>
          <p:cNvSpPr txBox="1"/>
          <p:nvPr>
            <p:ph idx="12" type="sldNum"/>
          </p:nvPr>
        </p:nvSpPr>
        <p:spPr>
          <a:xfrm>
            <a:off x="6553200" y="4683919"/>
            <a:ext cx="2133600" cy="3571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6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3000"/>
              <a:buNone/>
              <a:defRPr/>
            </a:lvl1pPr>
            <a:lvl2pPr lvl="1" algn="ctr">
              <a:lnSpc>
                <a:spcPct val="90000"/>
              </a:lnSpc>
              <a:spcBef>
                <a:spcPts val="0"/>
              </a:spcBef>
              <a:spcAft>
                <a:spcPts val="0"/>
              </a:spcAft>
              <a:buSzPts val="3000"/>
              <a:buNone/>
              <a:defRPr/>
            </a:lvl2pPr>
            <a:lvl3pPr lvl="2" algn="ctr">
              <a:lnSpc>
                <a:spcPct val="90000"/>
              </a:lnSpc>
              <a:spcBef>
                <a:spcPts val="0"/>
              </a:spcBef>
              <a:spcAft>
                <a:spcPts val="0"/>
              </a:spcAft>
              <a:buSzPts val="3000"/>
              <a:buNone/>
              <a:defRPr/>
            </a:lvl3pPr>
            <a:lvl4pPr lvl="3" algn="ctr">
              <a:lnSpc>
                <a:spcPct val="90000"/>
              </a:lnSpc>
              <a:spcBef>
                <a:spcPts val="0"/>
              </a:spcBef>
              <a:spcAft>
                <a:spcPts val="0"/>
              </a:spcAft>
              <a:buSzPts val="3000"/>
              <a:buNone/>
              <a:defRPr/>
            </a:lvl4pPr>
            <a:lvl5pPr lvl="4" algn="ctr">
              <a:lnSpc>
                <a:spcPct val="90000"/>
              </a:lnSpc>
              <a:spcBef>
                <a:spcPts val="0"/>
              </a:spcBef>
              <a:spcAft>
                <a:spcPts val="0"/>
              </a:spcAft>
              <a:buSzPts val="3000"/>
              <a:buNone/>
              <a:defRPr/>
            </a:lvl5pPr>
            <a:lvl6pPr lvl="5" algn="ctr">
              <a:lnSpc>
                <a:spcPct val="90000"/>
              </a:lnSpc>
              <a:spcBef>
                <a:spcPts val="0"/>
              </a:spcBef>
              <a:spcAft>
                <a:spcPts val="0"/>
              </a:spcAft>
              <a:buSzPts val="3000"/>
              <a:buNone/>
              <a:defRPr/>
            </a:lvl6pPr>
            <a:lvl7pPr lvl="6" algn="ctr">
              <a:lnSpc>
                <a:spcPct val="90000"/>
              </a:lnSpc>
              <a:spcBef>
                <a:spcPts val="0"/>
              </a:spcBef>
              <a:spcAft>
                <a:spcPts val="0"/>
              </a:spcAft>
              <a:buSzPts val="3000"/>
              <a:buNone/>
              <a:defRPr/>
            </a:lvl7pPr>
            <a:lvl8pPr lvl="7" algn="ctr">
              <a:lnSpc>
                <a:spcPct val="90000"/>
              </a:lnSpc>
              <a:spcBef>
                <a:spcPts val="0"/>
              </a:spcBef>
              <a:spcAft>
                <a:spcPts val="0"/>
              </a:spcAft>
              <a:buSzPts val="3000"/>
              <a:buNone/>
              <a:defRPr/>
            </a:lvl8pPr>
            <a:lvl9pPr lvl="8" algn="ctr">
              <a:lnSpc>
                <a:spcPct val="90000"/>
              </a:lnSpc>
              <a:spcBef>
                <a:spcPts val="0"/>
              </a:spcBef>
              <a:spcAft>
                <a:spcPts val="0"/>
              </a:spcAft>
              <a:buSzPts val="3000"/>
              <a:buNone/>
              <a:defRPr/>
            </a:lvl9pPr>
          </a:lstStyle>
          <a:p/>
        </p:txBody>
      </p:sp>
      <p:sp>
        <p:nvSpPr>
          <p:cNvPr id="93" name="Google Shape;93;p66"/>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360"/>
              </a:spcBef>
              <a:spcAft>
                <a:spcPts val="0"/>
              </a:spcAft>
              <a:buClr>
                <a:schemeClr val="dk1"/>
              </a:buClr>
              <a:buSzPts val="1800"/>
              <a:buChar char="▫"/>
              <a:defRPr/>
            </a:lvl2pPr>
            <a:lvl3pPr indent="-342900" lvl="2" marL="1371600" algn="l">
              <a:lnSpc>
                <a:spcPct val="115000"/>
              </a:lnSpc>
              <a:spcBef>
                <a:spcPts val="360"/>
              </a:spcBef>
              <a:spcAft>
                <a:spcPts val="0"/>
              </a:spcAft>
              <a:buClr>
                <a:schemeClr val="dk1"/>
              </a:buClr>
              <a:buSzPts val="1800"/>
              <a:buChar char="▫"/>
              <a:defRPr/>
            </a:lvl3pPr>
            <a:lvl4pPr indent="-342900" lvl="3" marL="1828800" algn="l">
              <a:lnSpc>
                <a:spcPct val="115000"/>
              </a:lnSpc>
              <a:spcBef>
                <a:spcPts val="360"/>
              </a:spcBef>
              <a:spcAft>
                <a:spcPts val="0"/>
              </a:spcAft>
              <a:buClr>
                <a:schemeClr val="dk1"/>
              </a:buClr>
              <a:buSzPts val="1800"/>
              <a:buChar char="▫"/>
              <a:defRPr/>
            </a:lvl4pPr>
            <a:lvl5pPr indent="-342900" lvl="4" marL="2286000" algn="l">
              <a:lnSpc>
                <a:spcPct val="115000"/>
              </a:lnSpc>
              <a:spcBef>
                <a:spcPts val="360"/>
              </a:spcBef>
              <a:spcAft>
                <a:spcPts val="0"/>
              </a:spcAft>
              <a:buClr>
                <a:schemeClr val="dk1"/>
              </a:buClr>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360"/>
              </a:spcBef>
              <a:spcAft>
                <a:spcPts val="0"/>
              </a:spcAft>
              <a:buClr>
                <a:schemeClr val="dk1"/>
              </a:buClr>
              <a:buSzPts val="1800"/>
              <a:buChar char="▫"/>
              <a:defRPr/>
            </a:lvl7pPr>
            <a:lvl8pPr indent="-342900" lvl="7" marL="3657600" algn="l">
              <a:lnSpc>
                <a:spcPct val="115000"/>
              </a:lnSpc>
              <a:spcBef>
                <a:spcPts val="360"/>
              </a:spcBef>
              <a:spcAft>
                <a:spcPts val="0"/>
              </a:spcAft>
              <a:buClr>
                <a:schemeClr val="dk1"/>
              </a:buClr>
              <a:buSzPts val="1800"/>
              <a:buChar char="▫"/>
              <a:defRPr/>
            </a:lvl8pPr>
            <a:lvl9pPr indent="-342900" lvl="8" marL="4114800" algn="l">
              <a:lnSpc>
                <a:spcPct val="115000"/>
              </a:lnSpc>
              <a:spcBef>
                <a:spcPts val="360"/>
              </a:spcBef>
              <a:spcAft>
                <a:spcPts val="0"/>
              </a:spcAft>
              <a:buClr>
                <a:schemeClr val="dk1"/>
              </a:buClr>
              <a:buSzPts val="1800"/>
              <a:buChar char="▫"/>
              <a:defRPr/>
            </a:lvl9pPr>
          </a:lstStyle>
          <a:p/>
        </p:txBody>
      </p:sp>
      <p:sp>
        <p:nvSpPr>
          <p:cNvPr id="94" name="Google Shape;94;p66"/>
          <p:cNvSpPr txBox="1"/>
          <p:nvPr>
            <p:ph idx="10" type="dt"/>
          </p:nvPr>
        </p:nvSpPr>
        <p:spPr>
          <a:xfrm>
            <a:off x="457200" y="4683919"/>
            <a:ext cx="2133600" cy="3571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 name="Google Shape;95;p66"/>
          <p:cNvSpPr txBox="1"/>
          <p:nvPr>
            <p:ph idx="11" type="ftr"/>
          </p:nvPr>
        </p:nvSpPr>
        <p:spPr>
          <a:xfrm>
            <a:off x="3124200" y="4683919"/>
            <a:ext cx="2895600" cy="3571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66"/>
          <p:cNvSpPr txBox="1"/>
          <p:nvPr>
            <p:ph idx="12" type="sldNum"/>
          </p:nvPr>
        </p:nvSpPr>
        <p:spPr>
          <a:xfrm>
            <a:off x="6553200" y="4683919"/>
            <a:ext cx="2133600" cy="3571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53"/>
          <p:cNvSpPr/>
          <p:nvPr/>
        </p:nvSpPr>
        <p:spPr>
          <a:xfrm>
            <a:off x="-7000" y="-25"/>
            <a:ext cx="9150900" cy="5143500"/>
          </a:xfrm>
          <a:prstGeom prst="frame">
            <a:avLst>
              <a:gd fmla="val 2453" name="adj1"/>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53"/>
          <p:cNvSpPr/>
          <p:nvPr/>
        </p:nvSpPr>
        <p:spPr>
          <a:xfrm>
            <a:off x="43371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53"/>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18" name="Shape 18"/>
        <p:cNvGrpSpPr/>
        <p:nvPr/>
      </p:nvGrpSpPr>
      <p:grpSpPr>
        <a:xfrm>
          <a:off x="0" y="0"/>
          <a:ext cx="0" cy="0"/>
          <a:chOff x="0" y="0"/>
          <a:chExt cx="0" cy="0"/>
        </a:xfrm>
      </p:grpSpPr>
      <p:sp>
        <p:nvSpPr>
          <p:cNvPr id="19" name="Google Shape;19;p54"/>
          <p:cNvSpPr/>
          <p:nvPr/>
        </p:nvSpPr>
        <p:spPr>
          <a:xfrm>
            <a:off x="-7000" y="3537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54"/>
          <p:cNvSpPr/>
          <p:nvPr/>
        </p:nvSpPr>
        <p:spPr>
          <a:xfrm>
            <a:off x="6095875" y="-3600"/>
            <a:ext cx="3048000" cy="5150700"/>
          </a:xfrm>
          <a:prstGeom prst="rect">
            <a:avLst/>
          </a:prstGeom>
          <a:gradFill>
            <a:gsLst>
              <a:gs pos="0">
                <a:srgbClr val="05B3F1">
                  <a:alpha val="20784"/>
                </a:srgbClr>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54"/>
          <p:cNvSpPr/>
          <p:nvPr/>
        </p:nvSpPr>
        <p:spPr>
          <a:xfrm>
            <a:off x="8674200" y="4673700"/>
            <a:ext cx="469800" cy="469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54"/>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23" name="Google Shape;23;p54"/>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24" name="Google Shape;24;p54"/>
          <p:cNvSpPr txBox="1"/>
          <p:nvPr>
            <p:ph idx="1" type="body"/>
          </p:nvPr>
        </p:nvSpPr>
        <p:spPr>
          <a:xfrm>
            <a:off x="784150" y="1452350"/>
            <a:ext cx="3963000" cy="32214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a:lvl1pPr>
            <a:lvl2pPr indent="-381000" lvl="1" marL="914400" algn="l">
              <a:lnSpc>
                <a:spcPct val="115000"/>
              </a:lnSpc>
              <a:spcBef>
                <a:spcPts val="0"/>
              </a:spcBef>
              <a:spcAft>
                <a:spcPts val="0"/>
              </a:spcAft>
              <a:buSzPts val="2400"/>
              <a:buChar char="▫"/>
              <a:defRPr/>
            </a:lvl2pPr>
            <a:lvl3pPr indent="-381000" lvl="2" marL="1371600" algn="l">
              <a:lnSpc>
                <a:spcPct val="115000"/>
              </a:lnSpc>
              <a:spcBef>
                <a:spcPts val="0"/>
              </a:spcBef>
              <a:spcAft>
                <a:spcPts val="0"/>
              </a:spcAft>
              <a:buSzPts val="2400"/>
              <a:buChar char="▫"/>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5" name="Shape 25"/>
        <p:cNvGrpSpPr/>
        <p:nvPr/>
      </p:nvGrpSpPr>
      <p:grpSpPr>
        <a:xfrm>
          <a:off x="0" y="0"/>
          <a:ext cx="0" cy="0"/>
          <a:chOff x="0" y="0"/>
          <a:chExt cx="0" cy="0"/>
        </a:xfrm>
      </p:grpSpPr>
      <p:sp>
        <p:nvSpPr>
          <p:cNvPr id="26" name="Google Shape;26;p55"/>
          <p:cNvSpPr/>
          <p:nvPr/>
        </p:nvSpPr>
        <p:spPr>
          <a:xfrm>
            <a:off x="-7000" y="3537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5"/>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5"/>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29" name="Google Shape;29;p55"/>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a:lvl1pPr>
            <a:lvl2pPr indent="-381000" lvl="1" marL="914400" algn="l">
              <a:lnSpc>
                <a:spcPct val="115000"/>
              </a:lnSpc>
              <a:spcBef>
                <a:spcPts val="0"/>
              </a:spcBef>
              <a:spcAft>
                <a:spcPts val="0"/>
              </a:spcAft>
              <a:buSzPts val="2400"/>
              <a:buChar char="▫"/>
              <a:defRPr/>
            </a:lvl2pPr>
            <a:lvl3pPr indent="-381000" lvl="2" marL="1371600" algn="l">
              <a:lnSpc>
                <a:spcPct val="115000"/>
              </a:lnSpc>
              <a:spcBef>
                <a:spcPts val="0"/>
              </a:spcBef>
              <a:spcAft>
                <a:spcPts val="0"/>
              </a:spcAft>
              <a:buSzPts val="2400"/>
              <a:buChar char="▫"/>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
        <p:nvSpPr>
          <p:cNvPr id="30" name="Google Shape;30;p5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56"/>
          <p:cNvSpPr/>
          <p:nvPr/>
        </p:nvSpPr>
        <p:spPr>
          <a:xfrm>
            <a:off x="0" y="0"/>
            <a:ext cx="3048000" cy="5143500"/>
          </a:xfrm>
          <a:prstGeom prst="rect">
            <a:avLst/>
          </a:prstGeom>
          <a:gradFill>
            <a:gsLst>
              <a:gs pos="0">
                <a:srgbClr val="05B3F1">
                  <a:alpha val="0"/>
                </a:srgbClr>
              </a:gs>
              <a:gs pos="100000">
                <a:schemeClr val="accent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6"/>
          <p:cNvSpPr/>
          <p:nvPr/>
        </p:nvSpPr>
        <p:spPr>
          <a:xfrm>
            <a:off x="0" y="2946600"/>
            <a:ext cx="6096000" cy="1739700"/>
          </a:xfrm>
          <a:prstGeom prst="rect">
            <a:avLst/>
          </a:prstGeom>
          <a:solidFill>
            <a:schemeClr val="lt1"/>
          </a:solidFill>
          <a:ln>
            <a:noFill/>
          </a:ln>
          <a:effectLst>
            <a:outerShdw blurRad="271463" rotWithShape="0" algn="bl" dist="66675">
              <a:schemeClr val="dk1">
                <a:alpha val="2941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6"/>
          <p:cNvSpPr txBox="1"/>
          <p:nvPr>
            <p:ph type="ctrTitle"/>
          </p:nvPr>
        </p:nvSpPr>
        <p:spPr>
          <a:xfrm>
            <a:off x="244750" y="3059700"/>
            <a:ext cx="5647800" cy="15036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SzPts val="4800"/>
              <a:buNone/>
              <a:defRPr sz="4800"/>
            </a:lvl1pPr>
            <a:lvl2pPr lvl="1" algn="l">
              <a:lnSpc>
                <a:spcPct val="80000"/>
              </a:lnSpc>
              <a:spcBef>
                <a:spcPts val="0"/>
              </a:spcBef>
              <a:spcAft>
                <a:spcPts val="0"/>
              </a:spcAft>
              <a:buSzPts val="4800"/>
              <a:buNone/>
              <a:defRPr sz="4800"/>
            </a:lvl2pPr>
            <a:lvl3pPr lvl="2" algn="l">
              <a:lnSpc>
                <a:spcPct val="80000"/>
              </a:lnSpc>
              <a:spcBef>
                <a:spcPts val="0"/>
              </a:spcBef>
              <a:spcAft>
                <a:spcPts val="0"/>
              </a:spcAft>
              <a:buSzPts val="4800"/>
              <a:buNone/>
              <a:defRPr sz="4800"/>
            </a:lvl3pPr>
            <a:lvl4pPr lvl="3" algn="l">
              <a:lnSpc>
                <a:spcPct val="80000"/>
              </a:lnSpc>
              <a:spcBef>
                <a:spcPts val="0"/>
              </a:spcBef>
              <a:spcAft>
                <a:spcPts val="0"/>
              </a:spcAft>
              <a:buSzPts val="4800"/>
              <a:buNone/>
              <a:defRPr sz="4800"/>
            </a:lvl4pPr>
            <a:lvl5pPr lvl="4" algn="l">
              <a:lnSpc>
                <a:spcPct val="80000"/>
              </a:lnSpc>
              <a:spcBef>
                <a:spcPts val="0"/>
              </a:spcBef>
              <a:spcAft>
                <a:spcPts val="0"/>
              </a:spcAft>
              <a:buSzPts val="4800"/>
              <a:buNone/>
              <a:defRPr sz="4800"/>
            </a:lvl5pPr>
            <a:lvl6pPr lvl="5" algn="l">
              <a:lnSpc>
                <a:spcPct val="80000"/>
              </a:lnSpc>
              <a:spcBef>
                <a:spcPts val="0"/>
              </a:spcBef>
              <a:spcAft>
                <a:spcPts val="0"/>
              </a:spcAft>
              <a:buSzPts val="4800"/>
              <a:buNone/>
              <a:defRPr sz="4800"/>
            </a:lvl6pPr>
            <a:lvl7pPr lvl="6" algn="l">
              <a:lnSpc>
                <a:spcPct val="80000"/>
              </a:lnSpc>
              <a:spcBef>
                <a:spcPts val="0"/>
              </a:spcBef>
              <a:spcAft>
                <a:spcPts val="0"/>
              </a:spcAft>
              <a:buSzPts val="4800"/>
              <a:buNone/>
              <a:defRPr sz="4800"/>
            </a:lvl7pPr>
            <a:lvl8pPr lvl="7" algn="l">
              <a:lnSpc>
                <a:spcPct val="80000"/>
              </a:lnSpc>
              <a:spcBef>
                <a:spcPts val="0"/>
              </a:spcBef>
              <a:spcAft>
                <a:spcPts val="0"/>
              </a:spcAft>
              <a:buSzPts val="4800"/>
              <a:buNone/>
              <a:defRPr sz="4800"/>
            </a:lvl8pPr>
            <a:lvl9pPr lvl="8" algn="l">
              <a:lnSpc>
                <a:spcPct val="80000"/>
              </a:lnSpc>
              <a:spcBef>
                <a:spcPts val="0"/>
              </a:spcBef>
              <a:spcAft>
                <a:spcPts val="0"/>
              </a:spcAft>
              <a:buSzPts val="4800"/>
              <a:buNone/>
              <a:defRPr sz="4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57"/>
          <p:cNvSpPr/>
          <p:nvPr/>
        </p:nvSpPr>
        <p:spPr>
          <a:xfrm>
            <a:off x="43372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7"/>
          <p:cNvSpPr txBox="1"/>
          <p:nvPr>
            <p:ph idx="12" type="sldNum"/>
          </p:nvPr>
        </p:nvSpPr>
        <p:spPr>
          <a:xfrm>
            <a:off x="4337138"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38" name="Google Shape;38;p57"/>
          <p:cNvSpPr/>
          <p:nvPr/>
        </p:nvSpPr>
        <p:spPr>
          <a:xfrm>
            <a:off x="469875" y="469800"/>
            <a:ext cx="8204100" cy="42039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7"/>
          <p:cNvSpPr txBox="1"/>
          <p:nvPr>
            <p:ph idx="1" type="body"/>
          </p:nvPr>
        </p:nvSpPr>
        <p:spPr>
          <a:xfrm>
            <a:off x="1346350" y="1385300"/>
            <a:ext cx="6451500" cy="819900"/>
          </a:xfrm>
          <a:prstGeom prst="rect">
            <a:avLst/>
          </a:prstGeom>
          <a:noFill/>
          <a:ln>
            <a:noFill/>
          </a:ln>
          <a:effectLst>
            <a:outerShdw blurRad="42863" rotWithShape="0" algn="bl" dir="5400000" dist="9525">
              <a:srgbClr val="1C4587">
                <a:alpha val="40000"/>
              </a:srgbClr>
            </a:outerShdw>
          </a:effectLst>
        </p:spPr>
        <p:txBody>
          <a:bodyPr anchorCtr="0" anchor="t" bIns="0" lIns="0" spcFirstLastPara="1" rIns="0" wrap="square" tIns="0">
            <a:noAutofit/>
          </a:bodyPr>
          <a:lstStyle>
            <a:lvl1pPr indent="-431800" lvl="0" marL="457200" algn="ctr">
              <a:lnSpc>
                <a:spcPct val="115000"/>
              </a:lnSpc>
              <a:spcBef>
                <a:spcPts val="600"/>
              </a:spcBef>
              <a:spcAft>
                <a:spcPts val="0"/>
              </a:spcAft>
              <a:buClr>
                <a:schemeClr val="lt1"/>
              </a:buClr>
              <a:buSzPts val="3200"/>
              <a:buChar char="▫"/>
              <a:defRPr b="1" sz="3200">
                <a:solidFill>
                  <a:schemeClr val="lt1"/>
                </a:solidFill>
              </a:defRPr>
            </a:lvl1pPr>
            <a:lvl2pPr indent="-431800" lvl="1" marL="914400" algn="ctr">
              <a:lnSpc>
                <a:spcPct val="115000"/>
              </a:lnSpc>
              <a:spcBef>
                <a:spcPts val="0"/>
              </a:spcBef>
              <a:spcAft>
                <a:spcPts val="0"/>
              </a:spcAft>
              <a:buClr>
                <a:schemeClr val="lt1"/>
              </a:buClr>
              <a:buSzPts val="3200"/>
              <a:buChar char="▫"/>
              <a:defRPr b="1" sz="3200">
                <a:solidFill>
                  <a:schemeClr val="lt1"/>
                </a:solidFill>
              </a:defRPr>
            </a:lvl2pPr>
            <a:lvl3pPr indent="-431800" lvl="2" marL="1371600" algn="ctr">
              <a:lnSpc>
                <a:spcPct val="115000"/>
              </a:lnSpc>
              <a:spcBef>
                <a:spcPts val="0"/>
              </a:spcBef>
              <a:spcAft>
                <a:spcPts val="0"/>
              </a:spcAft>
              <a:buClr>
                <a:schemeClr val="lt1"/>
              </a:buClr>
              <a:buSzPts val="3200"/>
              <a:buChar char="▫"/>
              <a:defRPr b="1" sz="3200">
                <a:solidFill>
                  <a:schemeClr val="lt1"/>
                </a:solidFill>
              </a:defRPr>
            </a:lvl3pPr>
            <a:lvl4pPr indent="-431800" lvl="3" marL="1828800" algn="ctr">
              <a:lnSpc>
                <a:spcPct val="115000"/>
              </a:lnSpc>
              <a:spcBef>
                <a:spcPts val="0"/>
              </a:spcBef>
              <a:spcAft>
                <a:spcPts val="0"/>
              </a:spcAft>
              <a:buClr>
                <a:schemeClr val="lt1"/>
              </a:buClr>
              <a:buSzPts val="3200"/>
              <a:buChar char="▫"/>
              <a:defRPr b="1" sz="3200">
                <a:solidFill>
                  <a:schemeClr val="lt1"/>
                </a:solidFill>
              </a:defRPr>
            </a:lvl4pPr>
            <a:lvl5pPr indent="-431800" lvl="4" marL="2286000" algn="ctr">
              <a:lnSpc>
                <a:spcPct val="115000"/>
              </a:lnSpc>
              <a:spcBef>
                <a:spcPts val="0"/>
              </a:spcBef>
              <a:spcAft>
                <a:spcPts val="0"/>
              </a:spcAft>
              <a:buClr>
                <a:schemeClr val="lt1"/>
              </a:buClr>
              <a:buSzPts val="3200"/>
              <a:buChar char="▫"/>
              <a:defRPr b="1" sz="3200">
                <a:solidFill>
                  <a:schemeClr val="lt1"/>
                </a:solidFill>
              </a:defRPr>
            </a:lvl5pPr>
            <a:lvl6pPr indent="-431800" lvl="5" marL="2743200" algn="ctr">
              <a:lnSpc>
                <a:spcPct val="115000"/>
              </a:lnSpc>
              <a:spcBef>
                <a:spcPts val="0"/>
              </a:spcBef>
              <a:spcAft>
                <a:spcPts val="0"/>
              </a:spcAft>
              <a:buClr>
                <a:schemeClr val="lt1"/>
              </a:buClr>
              <a:buSzPts val="3200"/>
              <a:buChar char="▫"/>
              <a:defRPr b="1" sz="3200">
                <a:solidFill>
                  <a:schemeClr val="lt1"/>
                </a:solidFill>
              </a:defRPr>
            </a:lvl6pPr>
            <a:lvl7pPr indent="-431800" lvl="6" marL="3200400" algn="ctr">
              <a:lnSpc>
                <a:spcPct val="115000"/>
              </a:lnSpc>
              <a:spcBef>
                <a:spcPts val="0"/>
              </a:spcBef>
              <a:spcAft>
                <a:spcPts val="0"/>
              </a:spcAft>
              <a:buClr>
                <a:schemeClr val="lt1"/>
              </a:buClr>
              <a:buSzPts val="3200"/>
              <a:buChar char="▫"/>
              <a:defRPr b="1" sz="3200">
                <a:solidFill>
                  <a:schemeClr val="lt1"/>
                </a:solidFill>
              </a:defRPr>
            </a:lvl7pPr>
            <a:lvl8pPr indent="-431800" lvl="7" marL="3657600" algn="ctr">
              <a:lnSpc>
                <a:spcPct val="115000"/>
              </a:lnSpc>
              <a:spcBef>
                <a:spcPts val="0"/>
              </a:spcBef>
              <a:spcAft>
                <a:spcPts val="0"/>
              </a:spcAft>
              <a:buClr>
                <a:schemeClr val="lt1"/>
              </a:buClr>
              <a:buSzPts val="3200"/>
              <a:buChar char="▫"/>
              <a:defRPr b="1" sz="3200">
                <a:solidFill>
                  <a:schemeClr val="lt1"/>
                </a:solidFill>
              </a:defRPr>
            </a:lvl8pPr>
            <a:lvl9pPr indent="-431800" lvl="8" marL="4114800" algn="ctr">
              <a:lnSpc>
                <a:spcPct val="115000"/>
              </a:lnSpc>
              <a:spcBef>
                <a:spcPts val="0"/>
              </a:spcBef>
              <a:spcAft>
                <a:spcPts val="0"/>
              </a:spcAft>
              <a:buClr>
                <a:schemeClr val="lt1"/>
              </a:buClr>
              <a:buSzPts val="3200"/>
              <a:buChar char="▫"/>
              <a:defRPr b="1" sz="3200">
                <a:solidFill>
                  <a:schemeClr val="lt1"/>
                </a:solidFill>
              </a:defRPr>
            </a:lvl9pPr>
          </a:lstStyle>
          <a:p/>
        </p:txBody>
      </p:sp>
      <p:sp>
        <p:nvSpPr>
          <p:cNvPr id="40" name="Google Shape;40;p57"/>
          <p:cNvSpPr txBox="1"/>
          <p:nvPr/>
        </p:nvSpPr>
        <p:spPr>
          <a:xfrm>
            <a:off x="3593400" y="476569"/>
            <a:ext cx="1957200" cy="65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lt1"/>
                </a:solidFill>
                <a:latin typeface="Arial"/>
                <a:ea typeface="Arial"/>
                <a:cs typeface="Arial"/>
                <a:sym typeface="Arial"/>
              </a:rPr>
              <a:t>“</a:t>
            </a:r>
            <a:endParaRPr b="1" i="0" sz="9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1" name="Shape 41"/>
        <p:cNvGrpSpPr/>
        <p:nvPr/>
      </p:nvGrpSpPr>
      <p:grpSpPr>
        <a:xfrm>
          <a:off x="0" y="0"/>
          <a:ext cx="0" cy="0"/>
          <a:chOff x="0" y="0"/>
          <a:chExt cx="0" cy="0"/>
        </a:xfrm>
      </p:grpSpPr>
      <p:sp>
        <p:nvSpPr>
          <p:cNvPr id="42" name="Google Shape;42;p58"/>
          <p:cNvSpPr/>
          <p:nvPr/>
        </p:nvSpPr>
        <p:spPr>
          <a:xfrm>
            <a:off x="-7000" y="3537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8"/>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8"/>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45" name="Google Shape;45;p58"/>
          <p:cNvSpPr txBox="1"/>
          <p:nvPr>
            <p:ph idx="1" type="body"/>
          </p:nvPr>
        </p:nvSpPr>
        <p:spPr>
          <a:xfrm>
            <a:off x="1136000" y="1200150"/>
            <a:ext cx="3254700" cy="34734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600"/>
              </a:spcBef>
              <a:spcAft>
                <a:spcPts val="0"/>
              </a:spcAft>
              <a:buSzPts val="2000"/>
              <a:buChar char="▫"/>
              <a:defRPr sz="2000"/>
            </a:lvl1pPr>
            <a:lvl2pPr indent="-355600" lvl="1" marL="914400" algn="l">
              <a:lnSpc>
                <a:spcPct val="115000"/>
              </a:lnSpc>
              <a:spcBef>
                <a:spcPts val="0"/>
              </a:spcBef>
              <a:spcAft>
                <a:spcPts val="0"/>
              </a:spcAft>
              <a:buSzPts val="2000"/>
              <a:buChar char="▫"/>
              <a:defRPr sz="2000"/>
            </a:lvl2pPr>
            <a:lvl3pPr indent="-355600" lvl="2" marL="1371600" algn="l">
              <a:lnSpc>
                <a:spcPct val="115000"/>
              </a:lnSpc>
              <a:spcBef>
                <a:spcPts val="0"/>
              </a:spcBef>
              <a:spcAft>
                <a:spcPts val="0"/>
              </a:spcAft>
              <a:buSzPts val="2000"/>
              <a:buChar char="▫"/>
              <a:defRPr sz="20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46" name="Google Shape;46;p58"/>
          <p:cNvSpPr txBox="1"/>
          <p:nvPr>
            <p:ph idx="2" type="body"/>
          </p:nvPr>
        </p:nvSpPr>
        <p:spPr>
          <a:xfrm>
            <a:off x="4753180" y="1200150"/>
            <a:ext cx="3254700" cy="34734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600"/>
              </a:spcBef>
              <a:spcAft>
                <a:spcPts val="0"/>
              </a:spcAft>
              <a:buSzPts val="2000"/>
              <a:buChar char="▫"/>
              <a:defRPr sz="2000"/>
            </a:lvl1pPr>
            <a:lvl2pPr indent="-355600" lvl="1" marL="914400" algn="l">
              <a:lnSpc>
                <a:spcPct val="115000"/>
              </a:lnSpc>
              <a:spcBef>
                <a:spcPts val="0"/>
              </a:spcBef>
              <a:spcAft>
                <a:spcPts val="0"/>
              </a:spcAft>
              <a:buSzPts val="2000"/>
              <a:buChar char="▫"/>
              <a:defRPr sz="2000"/>
            </a:lvl2pPr>
            <a:lvl3pPr indent="-355600" lvl="2" marL="1371600" algn="l">
              <a:lnSpc>
                <a:spcPct val="115000"/>
              </a:lnSpc>
              <a:spcBef>
                <a:spcPts val="0"/>
              </a:spcBef>
              <a:spcAft>
                <a:spcPts val="0"/>
              </a:spcAft>
              <a:buSzPts val="2000"/>
              <a:buChar char="▫"/>
              <a:defRPr sz="20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47" name="Google Shape;47;p58"/>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8" name="Shape 48"/>
        <p:cNvGrpSpPr/>
        <p:nvPr/>
      </p:nvGrpSpPr>
      <p:grpSpPr>
        <a:xfrm>
          <a:off x="0" y="0"/>
          <a:ext cx="0" cy="0"/>
          <a:chOff x="0" y="0"/>
          <a:chExt cx="0" cy="0"/>
        </a:xfrm>
      </p:grpSpPr>
      <p:sp>
        <p:nvSpPr>
          <p:cNvPr id="49" name="Google Shape;49;p59"/>
          <p:cNvSpPr/>
          <p:nvPr/>
        </p:nvSpPr>
        <p:spPr>
          <a:xfrm>
            <a:off x="-7000" y="3537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59"/>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59"/>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52" name="Google Shape;52;p59"/>
          <p:cNvSpPr txBox="1"/>
          <p:nvPr>
            <p:ph idx="1" type="body"/>
          </p:nvPr>
        </p:nvSpPr>
        <p:spPr>
          <a:xfrm>
            <a:off x="1136000" y="1200150"/>
            <a:ext cx="2134800" cy="34734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60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3" name="Google Shape;53;p59"/>
          <p:cNvSpPr txBox="1"/>
          <p:nvPr>
            <p:ph idx="2" type="body"/>
          </p:nvPr>
        </p:nvSpPr>
        <p:spPr>
          <a:xfrm>
            <a:off x="3472501" y="1200150"/>
            <a:ext cx="2134800" cy="34734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60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4" name="Google Shape;54;p59"/>
          <p:cNvSpPr txBox="1"/>
          <p:nvPr>
            <p:ph idx="3" type="body"/>
          </p:nvPr>
        </p:nvSpPr>
        <p:spPr>
          <a:xfrm>
            <a:off x="5809002" y="1200150"/>
            <a:ext cx="2134800" cy="34734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60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5" name="Google Shape;55;p59"/>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60"/>
          <p:cNvSpPr/>
          <p:nvPr/>
        </p:nvSpPr>
        <p:spPr>
          <a:xfrm>
            <a:off x="-7000" y="3537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60"/>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60"/>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60" name="Google Shape;60;p6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5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51"/>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1pPr>
            <a:lvl2pPr lvl="1"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2pPr>
            <a:lvl3pPr lvl="2"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3pPr>
            <a:lvl4pPr lvl="3"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4pPr>
            <a:lvl5pPr lvl="4"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5pPr>
            <a:lvl6pPr lvl="5"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6pPr>
            <a:lvl7pPr lvl="6"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7pPr>
            <a:lvl8pPr lvl="7"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8pPr>
            <a:lvl9pPr lvl="8"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9pPr>
          </a:lstStyle>
          <a:p/>
        </p:txBody>
      </p:sp>
      <p:sp>
        <p:nvSpPr>
          <p:cNvPr id="8" name="Google Shape;8;p51"/>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600"/>
              </a:spcBef>
              <a:spcAft>
                <a:spcPts val="0"/>
              </a:spcAft>
              <a:buClr>
                <a:schemeClr val="accent1"/>
              </a:buClr>
              <a:buSzPts val="2400"/>
              <a:buFont typeface="DM Sans"/>
              <a:buChar char="▫"/>
              <a:defRPr b="0" i="0" sz="2400" u="none" cap="none" strike="noStrike">
                <a:solidFill>
                  <a:schemeClr val="dk1"/>
                </a:solidFill>
                <a:latin typeface="DM Sans"/>
                <a:ea typeface="DM Sans"/>
                <a:cs typeface="DM Sans"/>
                <a:sym typeface="DM Sans"/>
              </a:defRPr>
            </a:lvl1pPr>
            <a:lvl2pPr indent="-381000" lvl="1" marL="9144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2pPr>
            <a:lvl3pPr indent="-381000" lvl="2" marL="13716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3pPr>
            <a:lvl4pPr indent="-381000" lvl="3" marL="18288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4pPr>
            <a:lvl5pPr indent="-381000" lvl="4" marL="22860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5pPr>
            <a:lvl6pPr indent="-381000" lvl="5" marL="27432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6pPr>
            <a:lvl7pPr indent="-381000" lvl="6" marL="32004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7pPr>
            <a:lvl8pPr indent="-381000" lvl="7" marL="36576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8pPr>
            <a:lvl9pPr indent="-381000" lvl="8" marL="41148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youtube.com/watch?v=4Zsp4iRAGtc"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1ZpZvxhk8Ew" TargetMode="Externa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6.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youtube.com/watch?v=mmgOxMsBaJI" TargetMode="Externa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jp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youtube.com/watch?v=Ox7Uj2pw-80"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AZwMC66-sBM" TargetMode="Externa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1860000" y="2447450"/>
            <a:ext cx="5424000" cy="4191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3600"/>
              <a:buNone/>
            </a:pPr>
            <a:r>
              <a:rPr lang="en" sz="3400"/>
              <a:t>The Neuroscience of Trauma &amp; Movement</a:t>
            </a:r>
            <a:endParaRPr sz="3400"/>
          </a:p>
        </p:txBody>
      </p:sp>
      <p:sp>
        <p:nvSpPr>
          <p:cNvPr id="102" name="Google Shape;102;p1"/>
          <p:cNvSpPr txBox="1"/>
          <p:nvPr/>
        </p:nvSpPr>
        <p:spPr>
          <a:xfrm>
            <a:off x="0" y="1588725"/>
            <a:ext cx="1735200" cy="174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accent1"/>
                </a:solidFill>
                <a:latin typeface="DM Sans"/>
                <a:ea typeface="DM Sans"/>
                <a:cs typeface="DM Sans"/>
                <a:sym typeface="DM Sans"/>
              </a:rPr>
              <a:t>2</a:t>
            </a:r>
            <a:endParaRPr b="1" i="0" sz="9600" u="none" cap="none" strike="noStrike">
              <a:solidFill>
                <a:schemeClr val="accent1"/>
              </a:solidFill>
              <a:latin typeface="DM Sans"/>
              <a:ea typeface="DM Sans"/>
              <a:cs typeface="DM Sans"/>
              <a:sym typeface="DM Sans"/>
            </a:endParaRPr>
          </a:p>
        </p:txBody>
      </p:sp>
      <p:pic>
        <p:nvPicPr>
          <p:cNvPr id="103" name="Google Shape;103;p1"/>
          <p:cNvPicPr preferRelativeResize="0"/>
          <p:nvPr/>
        </p:nvPicPr>
        <p:blipFill rotWithShape="1">
          <a:blip r:embed="rId3">
            <a:alphaModFix/>
          </a:blip>
          <a:srcRect b="0" l="0" r="0" t="0"/>
          <a:stretch/>
        </p:blipFill>
        <p:spPr>
          <a:xfrm>
            <a:off x="0" y="-7620"/>
            <a:ext cx="9144000" cy="5151120"/>
          </a:xfrm>
          <a:prstGeom prst="rect">
            <a:avLst/>
          </a:prstGeom>
          <a:noFill/>
          <a:ln>
            <a:noFill/>
          </a:ln>
        </p:spPr>
      </p:pic>
      <p:sp>
        <p:nvSpPr>
          <p:cNvPr id="104" name="Google Shape;104;p1"/>
          <p:cNvSpPr txBox="1"/>
          <p:nvPr/>
        </p:nvSpPr>
        <p:spPr>
          <a:xfrm>
            <a:off x="148371" y="2956483"/>
            <a:ext cx="6045260" cy="1743300"/>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1"/>
              </a:buClr>
              <a:buSzPts val="3600"/>
              <a:buFont typeface="DM Sans"/>
              <a:buNone/>
            </a:pPr>
            <a:r>
              <a:rPr b="1" i="0" lang="en" sz="2700" u="none" cap="none" strike="noStrike">
                <a:solidFill>
                  <a:schemeClr val="accent1"/>
                </a:solidFill>
                <a:latin typeface="DM Sans"/>
                <a:ea typeface="DM Sans"/>
                <a:cs typeface="DM Sans"/>
                <a:sym typeface="DM Sans"/>
              </a:rPr>
              <a:t>Viktor Frankl</a:t>
            </a:r>
            <a:br>
              <a:rPr b="1" i="0" lang="en" sz="2700" u="none" cap="none" strike="noStrike">
                <a:solidFill>
                  <a:schemeClr val="accent1"/>
                </a:solidFill>
                <a:latin typeface="DM Sans"/>
                <a:ea typeface="DM Sans"/>
                <a:cs typeface="DM Sans"/>
                <a:sym typeface="DM Sans"/>
              </a:rPr>
            </a:br>
            <a:r>
              <a:rPr b="1" i="0" lang="en" sz="2700" u="none" cap="none" strike="noStrike">
                <a:solidFill>
                  <a:schemeClr val="accent1"/>
                </a:solidFill>
                <a:latin typeface="DM Sans"/>
                <a:ea typeface="DM Sans"/>
                <a:cs typeface="DM Sans"/>
                <a:sym typeface="DM Sans"/>
              </a:rPr>
              <a:t>Mind/Body &amp; Soul</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chemeClr val="accent1"/>
              </a:buClr>
              <a:buSzPts val="3600"/>
              <a:buFont typeface="DM Sans"/>
              <a:buNone/>
            </a:pPr>
            <a:r>
              <a:rPr b="1" i="0" lang="en" sz="2700" u="none" cap="none" strike="noStrike">
                <a:solidFill>
                  <a:schemeClr val="accent1"/>
                </a:solidFill>
                <a:latin typeface="DM Sans"/>
                <a:ea typeface="DM Sans"/>
                <a:cs typeface="DM Sans"/>
                <a:sym typeface="DM Sans"/>
              </a:rPr>
              <a:t>Trauma-Healing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chemeClr val="accent1"/>
              </a:buClr>
              <a:buSzPts val="3600"/>
              <a:buFont typeface="DM Sans"/>
              <a:buNone/>
            </a:pPr>
            <a:r>
              <a:rPr b="1" i="0" lang="en" sz="2700" u="none" cap="none" strike="noStrike">
                <a:solidFill>
                  <a:schemeClr val="accent1"/>
                </a:solidFill>
                <a:latin typeface="DM Sans"/>
                <a:ea typeface="DM Sans"/>
                <a:cs typeface="DM Sans"/>
                <a:sym typeface="DM Sans"/>
              </a:rPr>
              <a:t>Life Coaching Program</a:t>
            </a:r>
            <a:br>
              <a:rPr b="1" i="0" lang="en" sz="2700" u="none" cap="none" strike="noStrike">
                <a:solidFill>
                  <a:schemeClr val="accent1"/>
                </a:solidFill>
                <a:latin typeface="DM Sans"/>
                <a:ea typeface="DM Sans"/>
                <a:cs typeface="DM Sans"/>
                <a:sym typeface="DM Sans"/>
              </a:rPr>
            </a:br>
            <a:r>
              <a:rPr b="1" i="0" lang="en" sz="2700" u="none" cap="none" strike="noStrike">
                <a:solidFill>
                  <a:schemeClr val="dk1"/>
                </a:solidFill>
                <a:latin typeface="DM Sans"/>
                <a:ea typeface="DM Sans"/>
                <a:cs typeface="DM Sans"/>
                <a:sym typeface="DM Sans"/>
              </a:rPr>
              <a:t>Week 3</a:t>
            </a:r>
            <a:endParaRPr b="0" i="0" sz="1400" u="none" cap="none" strike="noStrike">
              <a:solidFill>
                <a:srgbClr val="000000"/>
              </a:solidFill>
              <a:latin typeface="Arial"/>
              <a:ea typeface="Arial"/>
              <a:cs typeface="Arial"/>
              <a:sym typeface="Arial"/>
            </a:endParaRPr>
          </a:p>
        </p:txBody>
      </p:sp>
      <p:pic>
        <p:nvPicPr>
          <p:cNvPr id="105" name="Google Shape;105;p1"/>
          <p:cNvPicPr preferRelativeResize="0"/>
          <p:nvPr/>
        </p:nvPicPr>
        <p:blipFill rotWithShape="1">
          <a:blip r:embed="rId4">
            <a:alphaModFix/>
          </a:blip>
          <a:srcRect b="0" l="0" r="0" t="0"/>
          <a:stretch/>
        </p:blipFill>
        <p:spPr>
          <a:xfrm>
            <a:off x="4626529" y="816629"/>
            <a:ext cx="3799300" cy="220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198" name="Google Shape;198;p10"/>
          <p:cNvSpPr txBox="1"/>
          <p:nvPr>
            <p:ph idx="1" type="body"/>
          </p:nvPr>
        </p:nvSpPr>
        <p:spPr>
          <a:xfrm>
            <a:off x="358824" y="1110487"/>
            <a:ext cx="5444375" cy="3221400"/>
          </a:xfrm>
          <a:prstGeom prst="rect">
            <a:avLst/>
          </a:prstGeom>
          <a:noFill/>
          <a:ln>
            <a:noFill/>
          </a:ln>
        </p:spPr>
        <p:txBody>
          <a:bodyPr anchorCtr="0" anchor="t" bIns="0" lIns="0" spcFirstLastPara="1" rIns="0" wrap="square" tIns="0">
            <a:noAutofit/>
          </a:bodyPr>
          <a:lstStyle/>
          <a:p>
            <a:pPr indent="-361950" lvl="0" marL="457200" rtl="0" algn="l">
              <a:lnSpc>
                <a:spcPct val="115000"/>
              </a:lnSpc>
              <a:spcBef>
                <a:spcPts val="600"/>
              </a:spcBef>
              <a:spcAft>
                <a:spcPts val="0"/>
              </a:spcAft>
              <a:buSzPts val="2100"/>
              <a:buChar char="●"/>
            </a:pPr>
            <a:r>
              <a:rPr lang="en" sz="2100"/>
              <a:t>Our goal is to help the client renegotiate what has occurred and to gently move out of freeze (habit, posture, tension). </a:t>
            </a:r>
            <a:br>
              <a:rPr lang="en" sz="2100"/>
            </a:br>
            <a:endParaRPr sz="2100"/>
          </a:p>
          <a:p>
            <a:pPr indent="-361950" lvl="0" marL="457200" rtl="0" algn="l">
              <a:lnSpc>
                <a:spcPct val="115000"/>
              </a:lnSpc>
              <a:spcBef>
                <a:spcPts val="0"/>
              </a:spcBef>
              <a:spcAft>
                <a:spcPts val="0"/>
              </a:spcAft>
              <a:buSzPts val="2100"/>
              <a:buChar char="●"/>
            </a:pPr>
            <a:r>
              <a:rPr lang="en" sz="2100"/>
              <a:t>We are not looking for a catharsis i.e.  hitting the pillow. Rather, we seek to restore a sense of healthy equilibrium. </a:t>
            </a:r>
            <a:endParaRPr sz="2100"/>
          </a:p>
        </p:txBody>
      </p:sp>
      <p:sp>
        <p:nvSpPr>
          <p:cNvPr id="199" name="Google Shape;199;p10"/>
          <p:cNvSpPr txBox="1"/>
          <p:nvPr/>
        </p:nvSpPr>
        <p:spPr>
          <a:xfrm>
            <a:off x="460975" y="230475"/>
            <a:ext cx="4925100" cy="59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0" i="0" lang="en" sz="3400" u="none" cap="none" strike="noStrike">
                <a:solidFill>
                  <a:srgbClr val="4A86E8"/>
                </a:solidFill>
                <a:latin typeface="DM Sans"/>
                <a:ea typeface="DM Sans"/>
                <a:cs typeface="DM Sans"/>
                <a:sym typeface="DM Sans"/>
              </a:rPr>
              <a:t>Renegotiation</a:t>
            </a:r>
            <a:endParaRPr b="0" i="0" sz="3400" u="none" cap="none" strike="noStrike">
              <a:solidFill>
                <a:srgbClr val="4A86E8"/>
              </a:solidFill>
              <a:latin typeface="DM Sans"/>
              <a:ea typeface="DM Sans"/>
              <a:cs typeface="DM Sans"/>
              <a:sym typeface="DM Sans"/>
            </a:endParaRPr>
          </a:p>
        </p:txBody>
      </p:sp>
      <p:pic>
        <p:nvPicPr>
          <p:cNvPr id="200" name="Google Shape;200;p10"/>
          <p:cNvPicPr preferRelativeResize="0"/>
          <p:nvPr/>
        </p:nvPicPr>
        <p:blipFill rotWithShape="1">
          <a:blip r:embed="rId3">
            <a:alphaModFix/>
          </a:blip>
          <a:srcRect b="0" l="0" r="0" t="0"/>
          <a:stretch/>
        </p:blipFill>
        <p:spPr>
          <a:xfrm>
            <a:off x="6182744" y="912525"/>
            <a:ext cx="2961131" cy="1659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022529cd68_0_0"/>
          <p:cNvSpPr txBox="1"/>
          <p:nvPr>
            <p:ph type="title"/>
          </p:nvPr>
        </p:nvSpPr>
        <p:spPr>
          <a:xfrm>
            <a:off x="220188" y="377800"/>
            <a:ext cx="8474700" cy="7083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000"/>
              <a:buNone/>
            </a:pPr>
            <a:r>
              <a:rPr lang="en" sz="2600"/>
              <a:t>Clients are stuck in sensations </a:t>
            </a:r>
            <a:endParaRPr sz="2600"/>
          </a:p>
        </p:txBody>
      </p:sp>
      <p:sp>
        <p:nvSpPr>
          <p:cNvPr id="206" name="Google Shape;206;g1022529cd68_0_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descr="Get the latest strategies on treating trauma in The Advanced Master Program on the Treatment of Trauma: https://www.nicabm.com/program/master-program-on-treating-trauma-2/?del=YTTraumaDescriptionPGU&#10;&#10;What triggers the freeze response?&#10;&#10;We tend to think of traumatic events, but according to Peter Levine, PhD, that’s not always the case. Even a perceived threat can be enough for a client to get stuck in a frozen state.&#10;&#10;So how can we help clients who are stuck in the freeze response to move forward?&#10;&#10;According to Peter, the energy that is “locked up” in a client’s frozen state is the exact energy we need to target to help them find a release.&#10;&#10;This video comes from the NICABM blog. You can check it out here: https://www.nicabm.com/when-a-client-is-stuck-in-the-freeze-response/" id="207" name="Google Shape;207;g1022529cd68_0_0" title="When a Client Is Stuck in the Freeze Response with Peter Levine, PhD">
            <a:hlinkClick r:id="rId3"/>
          </p:cNvPr>
          <p:cNvPicPr preferRelativeResize="0"/>
          <p:nvPr/>
        </p:nvPicPr>
        <p:blipFill>
          <a:blip r:embed="rId4">
            <a:alphaModFix/>
          </a:blip>
          <a:stretch>
            <a:fillRect/>
          </a:stretch>
        </p:blipFill>
        <p:spPr>
          <a:xfrm>
            <a:off x="2171550" y="11530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213" name="Google Shape;213;p11"/>
          <p:cNvSpPr txBox="1"/>
          <p:nvPr>
            <p:ph type="title"/>
          </p:nvPr>
        </p:nvSpPr>
        <p:spPr>
          <a:xfrm>
            <a:off x="304800" y="355075"/>
            <a:ext cx="509695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Polyvagal Theory (Porges)</a:t>
            </a:r>
            <a:endParaRPr/>
          </a:p>
        </p:txBody>
      </p:sp>
      <p:sp>
        <p:nvSpPr>
          <p:cNvPr id="214" name="Google Shape;214;p11"/>
          <p:cNvSpPr txBox="1"/>
          <p:nvPr>
            <p:ph idx="1" type="body"/>
          </p:nvPr>
        </p:nvSpPr>
        <p:spPr>
          <a:xfrm>
            <a:off x="784150" y="1452250"/>
            <a:ext cx="4617600" cy="3221400"/>
          </a:xfrm>
          <a:prstGeom prst="rect">
            <a:avLst/>
          </a:prstGeom>
          <a:noFill/>
          <a:ln>
            <a:noFill/>
          </a:ln>
        </p:spPr>
        <p:txBody>
          <a:bodyPr anchorCtr="0" anchor="t" bIns="0" lIns="0" spcFirstLastPara="1" rIns="0" wrap="square" tIns="0">
            <a:noAutofit/>
          </a:bodyPr>
          <a:lstStyle/>
          <a:p>
            <a:pPr indent="-342900" lvl="0" marL="342900" rtl="0" algn="l">
              <a:lnSpc>
                <a:spcPct val="115000"/>
              </a:lnSpc>
              <a:spcBef>
                <a:spcPts val="600"/>
              </a:spcBef>
              <a:spcAft>
                <a:spcPts val="0"/>
              </a:spcAft>
              <a:buSzPts val="2400"/>
              <a:buFont typeface="Arial"/>
              <a:buChar char="•"/>
            </a:pPr>
            <a:r>
              <a:rPr lang="en" sz="2200"/>
              <a:t>3 Stages: Social Engagement, Fight/Flight, Freeze.</a:t>
            </a:r>
            <a:br>
              <a:rPr lang="en" sz="2200"/>
            </a:br>
            <a:endParaRPr sz="2200"/>
          </a:p>
          <a:p>
            <a:pPr indent="-342900" lvl="0" marL="342900" rtl="0" algn="l">
              <a:lnSpc>
                <a:spcPct val="115000"/>
              </a:lnSpc>
              <a:spcBef>
                <a:spcPts val="600"/>
              </a:spcBef>
              <a:spcAft>
                <a:spcPts val="0"/>
              </a:spcAft>
              <a:buSzPts val="2400"/>
              <a:buFont typeface="Arial"/>
              <a:buChar char="•"/>
            </a:pPr>
            <a:r>
              <a:rPr lang="en" sz="2200"/>
              <a:t>We must first move out of freeze with some fight/flight energy (“healthy aggression”) then into social engagement.  </a:t>
            </a:r>
            <a:endParaRPr/>
          </a:p>
          <a:p>
            <a:pPr indent="0" lvl="0" marL="0" rtl="0" algn="l">
              <a:lnSpc>
                <a:spcPct val="115000"/>
              </a:lnSpc>
              <a:spcBef>
                <a:spcPts val="600"/>
              </a:spcBef>
              <a:spcAft>
                <a:spcPts val="0"/>
              </a:spcAft>
              <a:buSzPts val="2400"/>
              <a:buNone/>
            </a:pPr>
            <a:r>
              <a:t/>
            </a:r>
            <a:endParaRPr sz="2200"/>
          </a:p>
        </p:txBody>
      </p:sp>
      <p:pic>
        <p:nvPicPr>
          <p:cNvPr descr="The polyvagal &quot;ladder&quot; and how it can help you | Counselling In Hamilton" id="215" name="Google Shape;215;p11"/>
          <p:cNvPicPr preferRelativeResize="0"/>
          <p:nvPr/>
        </p:nvPicPr>
        <p:blipFill rotWithShape="1">
          <a:blip r:embed="rId3">
            <a:alphaModFix/>
          </a:blip>
          <a:srcRect b="0" l="0" r="0" t="0"/>
          <a:stretch/>
        </p:blipFill>
        <p:spPr>
          <a:xfrm>
            <a:off x="6104461" y="123825"/>
            <a:ext cx="3090375" cy="4052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ph type="title"/>
          </p:nvPr>
        </p:nvSpPr>
        <p:spPr>
          <a:xfrm>
            <a:off x="463700" y="334387"/>
            <a:ext cx="4838700" cy="708300"/>
          </a:xfrm>
          <a:prstGeom prst="rect">
            <a:avLst/>
          </a:prstGeom>
          <a:noFill/>
          <a:ln>
            <a:noFill/>
          </a:ln>
        </p:spPr>
        <p:txBody>
          <a:bodyPr anchorCtr="0" anchor="ctr" bIns="0" lIns="0" spcFirstLastPara="1" rIns="0" wrap="square" tIns="0">
            <a:noAutofit/>
          </a:bodyPr>
          <a:lstStyle/>
          <a:p>
            <a:pPr indent="0" lvl="0" marL="457200" rtl="0" algn="l">
              <a:lnSpc>
                <a:spcPct val="100000"/>
              </a:lnSpc>
              <a:spcBef>
                <a:spcPts val="0"/>
              </a:spcBef>
              <a:spcAft>
                <a:spcPts val="1200"/>
              </a:spcAft>
              <a:buSzPts val="3000"/>
              <a:buNone/>
            </a:pPr>
            <a:r>
              <a:rPr lang="en">
                <a:highlight>
                  <a:srgbClr val="FFFFFF"/>
                </a:highlight>
              </a:rPr>
              <a:t>1rst Goal with Clients:</a:t>
            </a:r>
            <a:br>
              <a:rPr lang="en">
                <a:highlight>
                  <a:srgbClr val="FFFFFF"/>
                </a:highlight>
              </a:rPr>
            </a:br>
            <a:r>
              <a:rPr lang="en">
                <a:highlight>
                  <a:srgbClr val="FFFFFF"/>
                </a:highlight>
              </a:rPr>
              <a:t>Feeling Safe Again</a:t>
            </a:r>
            <a:endParaRPr/>
          </a:p>
        </p:txBody>
      </p:sp>
      <p:sp>
        <p:nvSpPr>
          <p:cNvPr id="221" name="Google Shape;221;p12"/>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descr="http://www.nicabm.com/trauma2013/info/?del=LevineYT&#10;&#10;Peter Levine, creator of Somatic Experiencing, describes a trauma therapy technique, that helps regulate the emotions of those who have experienced trauma. Trauma survivors are often hyper-aroused, and this is a great way to treat trauma. Trauma treatment is important now more than ever. Learn more about how to treat and heal trauma in NICABMs Trauma Series.&#10;&#10;http://www.youtube.com/watch?v=1ZpZvxhk8Ew" id="222" name="Google Shape;222;p12" title="How to Treat Trauma- Helping Trauma Survivors Feel Safe Again">
            <a:hlinkClick r:id="rId3"/>
          </p:cNvPr>
          <p:cNvPicPr preferRelativeResize="0"/>
          <p:nvPr/>
        </p:nvPicPr>
        <p:blipFill rotWithShape="1">
          <a:blip r:embed="rId4">
            <a:alphaModFix/>
          </a:blip>
          <a:srcRect b="0" l="0" r="0" t="0"/>
          <a:stretch/>
        </p:blipFill>
        <p:spPr>
          <a:xfrm>
            <a:off x="968525" y="12446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3"/>
          <p:cNvGrpSpPr/>
          <p:nvPr/>
        </p:nvGrpSpPr>
        <p:grpSpPr>
          <a:xfrm>
            <a:off x="5619073" y="417731"/>
            <a:ext cx="2120985" cy="4361089"/>
            <a:chOff x="5160100" y="1609475"/>
            <a:chExt cx="975300" cy="2005375"/>
          </a:xfrm>
        </p:grpSpPr>
        <p:sp>
          <p:nvSpPr>
            <p:cNvPr id="228" name="Google Shape;228;p13"/>
            <p:cNvSpPr/>
            <p:nvPr/>
          </p:nvSpPr>
          <p:spPr>
            <a:xfrm>
              <a:off x="5160100" y="1609475"/>
              <a:ext cx="975300" cy="2005375"/>
            </a:xfrm>
            <a:custGeom>
              <a:rect b="b" l="l" r="r" t="t"/>
              <a:pathLst>
                <a:path extrusionOk="0" h="80215" w="39012">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3"/>
            <p:cNvSpPr/>
            <p:nvPr/>
          </p:nvSpPr>
          <p:spPr>
            <a:xfrm>
              <a:off x="5160100" y="1609475"/>
              <a:ext cx="975300" cy="2005375"/>
            </a:xfrm>
            <a:custGeom>
              <a:rect b="b" l="l" r="r" t="t"/>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 name="Google Shape;230;p13"/>
          <p:cNvSpPr/>
          <p:nvPr/>
        </p:nvSpPr>
        <p:spPr>
          <a:xfrm flipH="1" rot="-2700000">
            <a:off x="7057481" y="3007202"/>
            <a:ext cx="669489" cy="669489"/>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3"/>
          <p:cNvSpPr txBox="1"/>
          <p:nvPr>
            <p:ph idx="4294967295" type="ctrTitle"/>
          </p:nvPr>
        </p:nvSpPr>
        <p:spPr>
          <a:xfrm>
            <a:off x="530135" y="1082375"/>
            <a:ext cx="4598400" cy="18663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 sz="4700" u="none" cap="none" strike="noStrike">
                <a:solidFill>
                  <a:schemeClr val="accent1"/>
                </a:solidFill>
                <a:latin typeface="DM Sans"/>
                <a:ea typeface="DM Sans"/>
                <a:cs typeface="DM Sans"/>
                <a:sym typeface="DM Sans"/>
              </a:rPr>
              <a:t>12 Somatic Exercises</a:t>
            </a:r>
            <a:endParaRPr b="1" i="0" sz="4700" u="none" cap="none" strike="noStrike">
              <a:solidFill>
                <a:schemeClr val="accent1"/>
              </a:solidFill>
              <a:latin typeface="DM Sans"/>
              <a:ea typeface="DM Sans"/>
              <a:cs typeface="DM Sans"/>
              <a:sym typeface="DM Sans"/>
            </a:endParaRPr>
          </a:p>
          <a:p>
            <a:pPr indent="0" lvl="0" marL="0" marR="0" rtl="0" algn="l">
              <a:lnSpc>
                <a:spcPct val="80000"/>
              </a:lnSpc>
              <a:spcBef>
                <a:spcPts val="0"/>
              </a:spcBef>
              <a:spcAft>
                <a:spcPts val="0"/>
              </a:spcAft>
              <a:buClr>
                <a:schemeClr val="accent1"/>
              </a:buClr>
              <a:buSzPts val="3000"/>
              <a:buFont typeface="DM Sans"/>
              <a:buNone/>
            </a:pPr>
            <a:r>
              <a:t/>
            </a:r>
            <a:endParaRPr b="1" i="0" sz="4700" u="none" cap="none" strike="noStrike">
              <a:solidFill>
                <a:schemeClr val="accent1"/>
              </a:solidFill>
              <a:latin typeface="DM Sans"/>
              <a:ea typeface="DM Sans"/>
              <a:cs typeface="DM Sans"/>
              <a:sym typeface="DM Sans"/>
            </a:endParaRPr>
          </a:p>
        </p:txBody>
      </p:sp>
      <p:sp>
        <p:nvSpPr>
          <p:cNvPr id="232" name="Google Shape;232;p13"/>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233" name="Google Shape;233;p13"/>
          <p:cNvSpPr/>
          <p:nvPr/>
        </p:nvSpPr>
        <p:spPr>
          <a:xfrm rot="4499367">
            <a:off x="7137857" y="360028"/>
            <a:ext cx="881478" cy="864587"/>
          </a:xfrm>
          <a:prstGeom prst="wedgeEllipseCallout">
            <a:avLst>
              <a:gd fmla="val -20833" name="adj1"/>
              <a:gd fmla="val 62500" name="adj2"/>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3"/>
          <p:cNvSpPr/>
          <p:nvPr/>
        </p:nvSpPr>
        <p:spPr>
          <a:xfrm rot="2700000">
            <a:off x="5350706" y="1072527"/>
            <a:ext cx="669489" cy="669489"/>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3"/>
          <p:cNvSpPr/>
          <p:nvPr/>
        </p:nvSpPr>
        <p:spPr>
          <a:xfrm>
            <a:off x="6780750" y="1536450"/>
            <a:ext cx="176100" cy="154200"/>
          </a:xfrm>
          <a:prstGeom prst="hear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6" name="Google Shape;236;p13"/>
          <p:cNvGrpSpPr/>
          <p:nvPr/>
        </p:nvGrpSpPr>
        <p:grpSpPr>
          <a:xfrm>
            <a:off x="7427996" y="641718"/>
            <a:ext cx="301203" cy="301203"/>
            <a:chOff x="8762414" y="2939573"/>
            <a:chExt cx="457200" cy="457200"/>
          </a:xfrm>
        </p:grpSpPr>
        <p:sp>
          <p:nvSpPr>
            <p:cNvPr id="237" name="Google Shape;237;p13"/>
            <p:cNvSpPr/>
            <p:nvPr/>
          </p:nvSpPr>
          <p:spPr>
            <a:xfrm>
              <a:off x="9010064" y="3034823"/>
              <a:ext cx="209550" cy="66675"/>
            </a:xfrm>
            <a:custGeom>
              <a:rect b="b" l="l" r="r" t="t"/>
              <a:pathLst>
                <a:path extrusionOk="0" h="66675" w="20955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8" name="Google Shape;238;p13"/>
            <p:cNvSpPr/>
            <p:nvPr/>
          </p:nvSpPr>
          <p:spPr>
            <a:xfrm>
              <a:off x="9029114" y="3120548"/>
              <a:ext cx="171450" cy="276225"/>
            </a:xfrm>
            <a:custGeom>
              <a:rect b="b" l="l" r="r" t="t"/>
              <a:pathLst>
                <a:path extrusionOk="0" h="276225" w="17145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9" name="Google Shape;239;p13"/>
            <p:cNvSpPr/>
            <p:nvPr/>
          </p:nvSpPr>
          <p:spPr>
            <a:xfrm>
              <a:off x="8762414" y="2939573"/>
              <a:ext cx="200025" cy="457200"/>
            </a:xfrm>
            <a:custGeom>
              <a:rect b="b" l="l" r="r" t="t"/>
              <a:pathLst>
                <a:path extrusionOk="0" h="457200" w="200025">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40" name="Google Shape;240;p13"/>
          <p:cNvSpPr/>
          <p:nvPr/>
        </p:nvSpPr>
        <p:spPr>
          <a:xfrm>
            <a:off x="5534653" y="1275332"/>
            <a:ext cx="301594" cy="263875"/>
          </a:xfrm>
          <a:custGeom>
            <a:rect b="b" l="l" r="r" t="t"/>
            <a:pathLst>
              <a:path extrusionOk="0" h="399811" w="456961">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41" name="Google Shape;241;p13"/>
          <p:cNvGrpSpPr/>
          <p:nvPr/>
        </p:nvGrpSpPr>
        <p:grpSpPr>
          <a:xfrm>
            <a:off x="7241629" y="3191345"/>
            <a:ext cx="301203" cy="301203"/>
            <a:chOff x="3293633" y="3741845"/>
            <a:chExt cx="457200" cy="457200"/>
          </a:xfrm>
        </p:grpSpPr>
        <p:sp>
          <p:nvSpPr>
            <p:cNvPr id="242" name="Google Shape;242;p13"/>
            <p:cNvSpPr/>
            <p:nvPr/>
          </p:nvSpPr>
          <p:spPr>
            <a:xfrm>
              <a:off x="3382215" y="3834237"/>
              <a:ext cx="278368" cy="279320"/>
            </a:xfrm>
            <a:custGeom>
              <a:rect b="b" l="l" r="r" t="t"/>
              <a:pathLst>
                <a:path extrusionOk="0" h="279320" w="278368">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3" name="Google Shape;243;p13"/>
            <p:cNvSpPr/>
            <p:nvPr/>
          </p:nvSpPr>
          <p:spPr>
            <a:xfrm>
              <a:off x="3293633" y="3741845"/>
              <a:ext cx="457200" cy="457200"/>
            </a:xfrm>
            <a:custGeom>
              <a:rect b="b" l="l" r="r" t="t"/>
              <a:pathLst>
                <a:path extrusionOk="0" h="457200" w="45720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247" name="Shape 247"/>
        <p:cNvGrpSpPr/>
        <p:nvPr/>
      </p:nvGrpSpPr>
      <p:grpSpPr>
        <a:xfrm>
          <a:off x="0" y="0"/>
          <a:ext cx="0" cy="0"/>
          <a:chOff x="0" y="0"/>
          <a:chExt cx="0" cy="0"/>
        </a:xfrm>
      </p:grpSpPr>
      <p:sp>
        <p:nvSpPr>
          <p:cNvPr id="248" name="Google Shape;248;gfc1a2b6de0_0_0"/>
          <p:cNvSpPr txBox="1"/>
          <p:nvPr>
            <p:ph idx="4294967295" type="ctrTitle"/>
          </p:nvPr>
        </p:nvSpPr>
        <p:spPr>
          <a:xfrm>
            <a:off x="921400" y="1671625"/>
            <a:ext cx="4649400" cy="23517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lang="en">
                <a:solidFill>
                  <a:schemeClr val="lt1"/>
                </a:solidFill>
                <a:latin typeface="Arial"/>
                <a:ea typeface="Arial"/>
                <a:cs typeface="Arial"/>
                <a:sym typeface="Arial"/>
              </a:rPr>
              <a:t>Trauma  “… is a breach in the protective barrier against stimuli leading to feelings of overwhelming helplessness.”</a:t>
            </a:r>
            <a:endParaRPr b="1" i="0" u="none" cap="none" strike="noStrike">
              <a:solidFill>
                <a:schemeClr val="lt1"/>
              </a:solidFill>
              <a:latin typeface="DM Sans"/>
              <a:ea typeface="DM Sans"/>
              <a:cs typeface="DM Sans"/>
              <a:sym typeface="DM Sans"/>
            </a:endParaRPr>
          </a:p>
          <a:p>
            <a:pPr indent="0" lvl="0" marL="0" marR="0" rtl="0" algn="l">
              <a:lnSpc>
                <a:spcPct val="80000"/>
              </a:lnSpc>
              <a:spcBef>
                <a:spcPts val="0"/>
              </a:spcBef>
              <a:spcAft>
                <a:spcPts val="0"/>
              </a:spcAft>
              <a:buClr>
                <a:schemeClr val="accent1"/>
              </a:buClr>
              <a:buSzPts val="3000"/>
              <a:buFont typeface="DM Sans"/>
              <a:buNone/>
            </a:pPr>
            <a:r>
              <a:t/>
            </a:r>
            <a:endParaRPr b="1" i="0" sz="4700" u="none" cap="none" strike="noStrike">
              <a:solidFill>
                <a:schemeClr val="accent1"/>
              </a:solidFill>
              <a:latin typeface="DM Sans"/>
              <a:ea typeface="DM Sans"/>
              <a:cs typeface="DM Sans"/>
              <a:sym typeface="DM Sans"/>
            </a:endParaRPr>
          </a:p>
        </p:txBody>
      </p:sp>
      <p:sp>
        <p:nvSpPr>
          <p:cNvPr id="249" name="Google Shape;249;gfc1a2b6de0_0_0"/>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250" name="Google Shape;250;gfc1a2b6de0_0_0"/>
          <p:cNvPicPr preferRelativeResize="0"/>
          <p:nvPr/>
        </p:nvPicPr>
        <p:blipFill>
          <a:blip r:embed="rId3">
            <a:alphaModFix/>
          </a:blip>
          <a:stretch>
            <a:fillRect/>
          </a:stretch>
        </p:blipFill>
        <p:spPr>
          <a:xfrm>
            <a:off x="6015850" y="927738"/>
            <a:ext cx="2752725" cy="1666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54" name="Shape 254"/>
        <p:cNvGrpSpPr/>
        <p:nvPr/>
      </p:nvGrpSpPr>
      <p:grpSpPr>
        <a:xfrm>
          <a:off x="0" y="0"/>
          <a:ext cx="0" cy="0"/>
          <a:chOff x="0" y="0"/>
          <a:chExt cx="0" cy="0"/>
        </a:xfrm>
      </p:grpSpPr>
      <p:sp>
        <p:nvSpPr>
          <p:cNvPr id="255" name="Google Shape;255;p14"/>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256" name="Google Shape;256;p14"/>
          <p:cNvSpPr txBox="1"/>
          <p:nvPr/>
        </p:nvSpPr>
        <p:spPr>
          <a:xfrm>
            <a:off x="600823" y="1307015"/>
            <a:ext cx="7412700" cy="3631800"/>
          </a:xfrm>
          <a:prstGeom prst="rect">
            <a:avLst/>
          </a:prstGeom>
          <a:noFill/>
          <a:ln>
            <a:noFill/>
          </a:ln>
        </p:spPr>
        <p:txBody>
          <a:bodyPr anchorCtr="0" anchor="t" bIns="45700" lIns="91425" spcFirstLastPara="1" rIns="91425" wrap="square" tIns="45700">
            <a:noAutofit/>
          </a:bodyPr>
          <a:lstStyle/>
          <a:p>
            <a:pPr indent="-361950" lvl="0" marL="342900" marR="0" rtl="0" algn="l">
              <a:lnSpc>
                <a:spcPct val="150000"/>
              </a:lnSpc>
              <a:spcBef>
                <a:spcPts val="0"/>
              </a:spcBef>
              <a:spcAft>
                <a:spcPts val="0"/>
              </a:spcAft>
              <a:buClr>
                <a:srgbClr val="000000"/>
              </a:buClr>
              <a:buSzPts val="2100"/>
              <a:buAutoNum type="arabicPeriod"/>
            </a:pPr>
            <a:r>
              <a:rPr i="0" lang="en" sz="2100" u="none" cap="none" strike="noStrike">
                <a:solidFill>
                  <a:srgbClr val="000000"/>
                </a:solidFill>
              </a:rPr>
              <a:t>Safety &amp; Containment Exercises - Reducing Dissociation</a:t>
            </a:r>
            <a:endParaRPr i="0" sz="1700" u="none" cap="none" strike="noStrike">
              <a:solidFill>
                <a:srgbClr val="000000"/>
              </a:solidFill>
            </a:endParaRPr>
          </a:p>
          <a:p>
            <a:pPr indent="-361950" lvl="0" marL="342900" marR="0" rtl="0" algn="l">
              <a:lnSpc>
                <a:spcPct val="150000"/>
              </a:lnSpc>
              <a:spcBef>
                <a:spcPts val="0"/>
              </a:spcBef>
              <a:spcAft>
                <a:spcPts val="0"/>
              </a:spcAft>
              <a:buClr>
                <a:srgbClr val="000000"/>
              </a:buClr>
              <a:buSzPts val="2100"/>
              <a:buAutoNum type="arabicPeriod"/>
            </a:pPr>
            <a:r>
              <a:rPr i="0" lang="en" sz="2100" u="none" cap="none" strike="noStrike">
                <a:solidFill>
                  <a:srgbClr val="000000"/>
                </a:solidFill>
              </a:rPr>
              <a:t>Grounding &amp; Centering</a:t>
            </a:r>
            <a:endParaRPr i="0" sz="1700" u="none" cap="none" strike="noStrike">
              <a:solidFill>
                <a:srgbClr val="000000"/>
              </a:solidFill>
            </a:endParaRPr>
          </a:p>
          <a:p>
            <a:pPr indent="-361950" lvl="0" marL="342900" marR="0" rtl="0" algn="l">
              <a:lnSpc>
                <a:spcPct val="150000"/>
              </a:lnSpc>
              <a:spcBef>
                <a:spcPts val="0"/>
              </a:spcBef>
              <a:spcAft>
                <a:spcPts val="0"/>
              </a:spcAft>
              <a:buClr>
                <a:srgbClr val="000000"/>
              </a:buClr>
              <a:buSzPts val="2100"/>
              <a:buAutoNum type="arabicPeriod"/>
            </a:pPr>
            <a:r>
              <a:rPr i="0" lang="en" sz="2100" u="none" cap="none" strike="noStrike">
                <a:solidFill>
                  <a:srgbClr val="000000"/>
                </a:solidFill>
              </a:rPr>
              <a:t>Building Resources</a:t>
            </a:r>
            <a:endParaRPr i="0" sz="1700" u="none" cap="none" strike="noStrike">
              <a:solidFill>
                <a:srgbClr val="000000"/>
              </a:solidFill>
            </a:endParaRPr>
          </a:p>
          <a:p>
            <a:pPr indent="-361950" lvl="0" marL="342900" marR="0" rtl="0" algn="l">
              <a:lnSpc>
                <a:spcPct val="150000"/>
              </a:lnSpc>
              <a:spcBef>
                <a:spcPts val="0"/>
              </a:spcBef>
              <a:spcAft>
                <a:spcPts val="0"/>
              </a:spcAft>
              <a:buClr>
                <a:srgbClr val="000000"/>
              </a:buClr>
              <a:buSzPts val="2100"/>
              <a:buAutoNum type="arabicPeriod"/>
            </a:pPr>
            <a:r>
              <a:rPr i="0" lang="en" sz="2100" u="none" cap="none" strike="noStrike">
                <a:solidFill>
                  <a:srgbClr val="000000"/>
                </a:solidFill>
              </a:rPr>
              <a:t>Tracking Sensations</a:t>
            </a:r>
            <a:endParaRPr i="0" sz="1700" u="none" cap="none" strike="noStrike">
              <a:solidFill>
                <a:srgbClr val="000000"/>
              </a:solidFill>
            </a:endParaRPr>
          </a:p>
          <a:p>
            <a:pPr indent="-361950" lvl="0" marL="342900" marR="0" rtl="0" algn="l">
              <a:lnSpc>
                <a:spcPct val="150000"/>
              </a:lnSpc>
              <a:spcBef>
                <a:spcPts val="0"/>
              </a:spcBef>
              <a:spcAft>
                <a:spcPts val="0"/>
              </a:spcAft>
              <a:buClr>
                <a:srgbClr val="000000"/>
              </a:buClr>
              <a:buSzPts val="2100"/>
              <a:buAutoNum type="arabicPeriod"/>
            </a:pPr>
            <a:r>
              <a:rPr i="0" lang="en" sz="2100" u="none" cap="none" strike="noStrike">
                <a:solidFill>
                  <a:srgbClr val="000000"/>
                </a:solidFill>
              </a:rPr>
              <a:t>Tracking Activation</a:t>
            </a:r>
            <a:endParaRPr i="0" sz="2100" u="none" cap="none" strike="noStrike">
              <a:solidFill>
                <a:srgbClr val="000000"/>
              </a:solidFill>
            </a:endParaRPr>
          </a:p>
          <a:p>
            <a:pPr indent="-361950" lvl="0" marL="342900" marR="0" rtl="0" algn="l">
              <a:lnSpc>
                <a:spcPct val="150000"/>
              </a:lnSpc>
              <a:spcBef>
                <a:spcPts val="0"/>
              </a:spcBef>
              <a:spcAft>
                <a:spcPts val="0"/>
              </a:spcAft>
              <a:buSzPts val="2100"/>
              <a:buAutoNum type="arabicPeriod"/>
            </a:pPr>
            <a:r>
              <a:rPr lang="en" sz="2100"/>
              <a:t>Pendulation </a:t>
            </a:r>
            <a:endParaRPr sz="2100"/>
          </a:p>
          <a:p>
            <a:pPr indent="0" lvl="0" marL="0" rtl="0" algn="l">
              <a:spcBef>
                <a:spcPts val="0"/>
              </a:spcBef>
              <a:spcAft>
                <a:spcPts val="0"/>
              </a:spcAft>
              <a:buNone/>
            </a:pPr>
            <a:r>
              <a:t/>
            </a:r>
            <a:endParaRPr sz="2100"/>
          </a:p>
          <a:p>
            <a:pPr indent="0" lvl="0" marL="45720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4"/>
          <p:cNvSpPr txBox="1"/>
          <p:nvPr/>
        </p:nvSpPr>
        <p:spPr>
          <a:xfrm>
            <a:off x="1701154" y="330350"/>
            <a:ext cx="6479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rgbClr val="000000"/>
                </a:solidFill>
                <a:latin typeface="DM Sans"/>
                <a:ea typeface="DM Sans"/>
                <a:cs typeface="DM Sans"/>
                <a:sym typeface="DM Sans"/>
              </a:rPr>
              <a:t>12 Exercises for Healing Trauma</a:t>
            </a:r>
            <a:endParaRPr b="0" i="0" sz="2900" u="none" cap="none" strike="noStrike">
              <a:solidFill>
                <a:srgbClr val="000000"/>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61" name="Shape 261"/>
        <p:cNvGrpSpPr/>
        <p:nvPr/>
      </p:nvGrpSpPr>
      <p:grpSpPr>
        <a:xfrm>
          <a:off x="0" y="0"/>
          <a:ext cx="0" cy="0"/>
          <a:chOff x="0" y="0"/>
          <a:chExt cx="0" cy="0"/>
        </a:xfrm>
      </p:grpSpPr>
      <p:sp>
        <p:nvSpPr>
          <p:cNvPr id="262" name="Google Shape;262;g1fee7b7e5b8_0_0"/>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263" name="Google Shape;263;g1fee7b7e5b8_0_0"/>
          <p:cNvSpPr txBox="1"/>
          <p:nvPr/>
        </p:nvSpPr>
        <p:spPr>
          <a:xfrm>
            <a:off x="600823" y="1307015"/>
            <a:ext cx="7412700" cy="3631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 sz="2100"/>
              <a:t>7.   </a:t>
            </a:r>
            <a:r>
              <a:rPr lang="en" sz="2100"/>
              <a:t>Fight Response: Natural Aggression Vs. Violence</a:t>
            </a:r>
            <a:endParaRPr sz="1700"/>
          </a:p>
          <a:p>
            <a:pPr indent="0" lvl="0" marL="0" rtl="0" algn="l">
              <a:lnSpc>
                <a:spcPct val="150000"/>
              </a:lnSpc>
              <a:spcBef>
                <a:spcPts val="0"/>
              </a:spcBef>
              <a:spcAft>
                <a:spcPts val="0"/>
              </a:spcAft>
              <a:buNone/>
            </a:pPr>
            <a:r>
              <a:rPr lang="en" sz="2100"/>
              <a:t>8.   Natural Escape Vs. Anxiety</a:t>
            </a:r>
            <a:endParaRPr sz="1700"/>
          </a:p>
          <a:p>
            <a:pPr indent="0" lvl="0" marL="0" rtl="0" algn="l">
              <a:lnSpc>
                <a:spcPct val="150000"/>
              </a:lnSpc>
              <a:spcBef>
                <a:spcPts val="0"/>
              </a:spcBef>
              <a:spcAft>
                <a:spcPts val="0"/>
              </a:spcAft>
              <a:buNone/>
            </a:pPr>
            <a:r>
              <a:rPr lang="en" sz="2100"/>
              <a:t>9.   Strength and Resilience Vs. Collapse </a:t>
            </a:r>
            <a:endParaRPr sz="1700"/>
          </a:p>
          <a:p>
            <a:pPr indent="0" lvl="0" marL="0" rtl="0" algn="l">
              <a:lnSpc>
                <a:spcPct val="150000"/>
              </a:lnSpc>
              <a:spcBef>
                <a:spcPts val="0"/>
              </a:spcBef>
              <a:spcAft>
                <a:spcPts val="0"/>
              </a:spcAft>
              <a:buNone/>
            </a:pPr>
            <a:r>
              <a:rPr lang="en" sz="2100"/>
              <a:t>10. Uncoupling Response</a:t>
            </a:r>
            <a:endParaRPr sz="1700"/>
          </a:p>
          <a:p>
            <a:pPr indent="0" lvl="0" marL="0" rtl="0" algn="l">
              <a:lnSpc>
                <a:spcPct val="150000"/>
              </a:lnSpc>
              <a:spcBef>
                <a:spcPts val="0"/>
              </a:spcBef>
              <a:spcAft>
                <a:spcPts val="0"/>
              </a:spcAft>
              <a:buNone/>
            </a:pPr>
            <a:r>
              <a:rPr lang="en" sz="2100"/>
              <a:t>11. Reorienting</a:t>
            </a:r>
            <a:endParaRPr sz="1700"/>
          </a:p>
          <a:p>
            <a:pPr indent="0" lvl="0" marL="0" rtl="0" algn="l">
              <a:lnSpc>
                <a:spcPct val="150000"/>
              </a:lnSpc>
              <a:spcBef>
                <a:spcPts val="0"/>
              </a:spcBef>
              <a:spcAft>
                <a:spcPts val="0"/>
              </a:spcAft>
              <a:buNone/>
            </a:pPr>
            <a:r>
              <a:rPr lang="en" sz="2100"/>
              <a:t>12. Settling and Orienting </a:t>
            </a:r>
            <a:endParaRPr sz="2400"/>
          </a:p>
          <a:p>
            <a:pPr indent="0" lvl="0" marL="45720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1fee7b7e5b8_0_0"/>
          <p:cNvSpPr txBox="1"/>
          <p:nvPr/>
        </p:nvSpPr>
        <p:spPr>
          <a:xfrm>
            <a:off x="1701154" y="330350"/>
            <a:ext cx="6479400" cy="63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rgbClr val="000000"/>
                </a:solidFill>
                <a:latin typeface="DM Sans"/>
                <a:ea typeface="DM Sans"/>
                <a:cs typeface="DM Sans"/>
                <a:sym typeface="DM Sans"/>
              </a:rPr>
              <a:t>12 Exercises for Healing Trauma</a:t>
            </a:r>
            <a:endParaRPr b="0" i="0" sz="2900" u="none" cap="none" strike="noStrike">
              <a:solidFill>
                <a:srgbClr val="000000"/>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9CFD"/>
            </a:gs>
            <a:gs pos="100000">
              <a:srgbClr val="054B76"/>
            </a:gs>
          </a:gsLst>
          <a:path path="circle">
            <a:fillToRect b="50%" l="50%" r="50%" t="50%"/>
          </a:path>
          <a:tileRect/>
        </a:gradFill>
      </p:bgPr>
    </p:bg>
    <p:spTree>
      <p:nvGrpSpPr>
        <p:cNvPr id="268" name="Shape 268"/>
        <p:cNvGrpSpPr/>
        <p:nvPr/>
      </p:nvGrpSpPr>
      <p:grpSpPr>
        <a:xfrm>
          <a:off x="0" y="0"/>
          <a:ext cx="0" cy="0"/>
          <a:chOff x="0" y="0"/>
          <a:chExt cx="0" cy="0"/>
        </a:xfrm>
      </p:grpSpPr>
      <p:sp>
        <p:nvSpPr>
          <p:cNvPr id="269" name="Google Shape;269;g10365433ff0_0_6"/>
          <p:cNvSpPr txBox="1"/>
          <p:nvPr>
            <p:ph idx="4294967295" type="ctrTitle"/>
          </p:nvPr>
        </p:nvSpPr>
        <p:spPr>
          <a:xfrm>
            <a:off x="530135" y="1082375"/>
            <a:ext cx="4598400" cy="18663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t/>
            </a:r>
            <a:endParaRPr b="1" i="0" sz="4700" u="none" cap="none" strike="noStrike">
              <a:solidFill>
                <a:schemeClr val="accent1"/>
              </a:solidFill>
              <a:latin typeface="DM Sans"/>
              <a:ea typeface="DM Sans"/>
              <a:cs typeface="DM Sans"/>
              <a:sym typeface="DM Sans"/>
            </a:endParaRPr>
          </a:p>
          <a:p>
            <a:pPr indent="0" lvl="0" marL="0" marR="0" rtl="0" algn="l">
              <a:lnSpc>
                <a:spcPct val="80000"/>
              </a:lnSpc>
              <a:spcBef>
                <a:spcPts val="0"/>
              </a:spcBef>
              <a:spcAft>
                <a:spcPts val="0"/>
              </a:spcAft>
              <a:buClr>
                <a:schemeClr val="accent1"/>
              </a:buClr>
              <a:buSzPts val="3000"/>
              <a:buFont typeface="DM Sans"/>
              <a:buNone/>
            </a:pPr>
            <a:r>
              <a:t/>
            </a:r>
            <a:endParaRPr b="1" i="0" sz="4700" u="none" cap="none" strike="noStrike">
              <a:solidFill>
                <a:schemeClr val="accent1"/>
              </a:solidFill>
              <a:latin typeface="DM Sans"/>
              <a:ea typeface="DM Sans"/>
              <a:cs typeface="DM Sans"/>
              <a:sym typeface="DM Sans"/>
            </a:endParaRPr>
          </a:p>
        </p:txBody>
      </p:sp>
      <p:sp>
        <p:nvSpPr>
          <p:cNvPr id="270" name="Google Shape;270;g10365433ff0_0_6"/>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271" name="Google Shape;271;g10365433ff0_0_6"/>
          <p:cNvSpPr txBox="1"/>
          <p:nvPr/>
        </p:nvSpPr>
        <p:spPr>
          <a:xfrm>
            <a:off x="635700" y="844700"/>
            <a:ext cx="77028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300">
                <a:solidFill>
                  <a:schemeClr val="lt1"/>
                </a:solidFill>
                <a:latin typeface="DM Sans"/>
                <a:ea typeface="DM Sans"/>
                <a:cs typeface="DM Sans"/>
                <a:sym typeface="DM Sans"/>
              </a:rPr>
              <a:t>Finding Safety Within One’s Body &amp;</a:t>
            </a:r>
            <a:endParaRPr sz="3300">
              <a:solidFill>
                <a:schemeClr val="lt1"/>
              </a:solidFill>
              <a:latin typeface="DM Sans"/>
              <a:ea typeface="DM Sans"/>
              <a:cs typeface="DM Sans"/>
              <a:sym typeface="DM Sans"/>
            </a:endParaRPr>
          </a:p>
          <a:p>
            <a:pPr indent="0" lvl="0" marL="0" rtl="0" algn="ctr">
              <a:spcBef>
                <a:spcPts val="0"/>
              </a:spcBef>
              <a:spcAft>
                <a:spcPts val="0"/>
              </a:spcAft>
              <a:buNone/>
            </a:pPr>
            <a:r>
              <a:rPr lang="en" sz="3300">
                <a:solidFill>
                  <a:schemeClr val="lt1"/>
                </a:solidFill>
                <a:latin typeface="DM Sans"/>
                <a:ea typeface="DM Sans"/>
                <a:cs typeface="DM Sans"/>
                <a:sym typeface="DM Sans"/>
              </a:rPr>
              <a:t>Finding Boundaries </a:t>
            </a:r>
            <a:endParaRPr sz="3300">
              <a:solidFill>
                <a:schemeClr val="lt1"/>
              </a:solidFill>
              <a:latin typeface="DM Sans"/>
              <a:ea typeface="DM Sans"/>
              <a:cs typeface="DM Sans"/>
              <a:sym typeface="DM Sans"/>
            </a:endParaRPr>
          </a:p>
        </p:txBody>
      </p:sp>
      <p:pic>
        <p:nvPicPr>
          <p:cNvPr id="272" name="Google Shape;272;g10365433ff0_0_6"/>
          <p:cNvPicPr preferRelativeResize="0"/>
          <p:nvPr/>
        </p:nvPicPr>
        <p:blipFill>
          <a:blip r:embed="rId3">
            <a:alphaModFix/>
          </a:blip>
          <a:stretch>
            <a:fillRect/>
          </a:stretch>
        </p:blipFill>
        <p:spPr>
          <a:xfrm>
            <a:off x="2677338" y="2704025"/>
            <a:ext cx="3619500" cy="1581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6"/>
          <p:cNvSpPr txBox="1"/>
          <p:nvPr>
            <p:ph type="title"/>
          </p:nvPr>
        </p:nvSpPr>
        <p:spPr>
          <a:xfrm>
            <a:off x="304800" y="355075"/>
            <a:ext cx="67740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lang="en" sz="2800"/>
              <a:t>Phase 1:</a:t>
            </a:r>
            <a:endParaRPr sz="2800"/>
          </a:p>
          <a:p>
            <a:pPr indent="0" lvl="0" marL="0" rtl="0" algn="l">
              <a:lnSpc>
                <a:spcPct val="90000"/>
              </a:lnSpc>
              <a:spcBef>
                <a:spcPts val="0"/>
              </a:spcBef>
              <a:spcAft>
                <a:spcPts val="0"/>
              </a:spcAft>
              <a:buNone/>
            </a:pPr>
            <a:r>
              <a:rPr lang="en" sz="2800"/>
              <a:t>Safety &amp; Containment Exercises I</a:t>
            </a:r>
            <a:endParaRPr sz="2800"/>
          </a:p>
        </p:txBody>
      </p:sp>
      <p:sp>
        <p:nvSpPr>
          <p:cNvPr id="278" name="Google Shape;278;p16"/>
          <p:cNvSpPr txBox="1"/>
          <p:nvPr>
            <p:ph idx="1" type="body"/>
          </p:nvPr>
        </p:nvSpPr>
        <p:spPr>
          <a:xfrm>
            <a:off x="647250" y="1344850"/>
            <a:ext cx="4442400" cy="3221400"/>
          </a:xfrm>
          <a:prstGeom prst="rect">
            <a:avLst/>
          </a:prstGeom>
          <a:noFill/>
          <a:ln>
            <a:noFill/>
          </a:ln>
        </p:spPr>
        <p:txBody>
          <a:bodyPr anchorCtr="0" anchor="t" bIns="0" lIns="0" spcFirstLastPara="1" rIns="0" wrap="square" tIns="0">
            <a:noAutofit/>
          </a:bodyPr>
          <a:lstStyle/>
          <a:p>
            <a:pPr indent="-342900" lvl="0" marL="342900" rtl="0" algn="l">
              <a:lnSpc>
                <a:spcPct val="115000"/>
              </a:lnSpc>
              <a:spcBef>
                <a:spcPts val="600"/>
              </a:spcBef>
              <a:spcAft>
                <a:spcPts val="0"/>
              </a:spcAft>
              <a:buSzPts val="2400"/>
              <a:buFont typeface="Arial"/>
              <a:buChar char="•"/>
            </a:pPr>
            <a:r>
              <a:rPr lang="en"/>
              <a:t>Tap palm of left hand with fingers of right hand</a:t>
            </a:r>
            <a:endParaRPr/>
          </a:p>
          <a:p>
            <a:pPr indent="-342900" lvl="0" marL="342900" rtl="0" algn="l">
              <a:lnSpc>
                <a:spcPct val="115000"/>
              </a:lnSpc>
              <a:spcBef>
                <a:spcPts val="600"/>
              </a:spcBef>
              <a:spcAft>
                <a:spcPts val="0"/>
              </a:spcAft>
              <a:buSzPts val="2400"/>
              <a:buFont typeface="Arial"/>
              <a:buChar char="•"/>
            </a:pPr>
            <a:r>
              <a:rPr lang="en"/>
              <a:t>What do you feel?</a:t>
            </a:r>
            <a:endParaRPr/>
          </a:p>
          <a:p>
            <a:pPr indent="-342900" lvl="0" marL="342900" rtl="0" algn="l">
              <a:lnSpc>
                <a:spcPct val="115000"/>
              </a:lnSpc>
              <a:spcBef>
                <a:spcPts val="600"/>
              </a:spcBef>
              <a:spcAft>
                <a:spcPts val="0"/>
              </a:spcAft>
              <a:buSzPts val="2400"/>
              <a:buFont typeface="Arial"/>
              <a:buChar char="•"/>
            </a:pPr>
            <a:r>
              <a:rPr lang="en"/>
              <a:t>Say “This is my hand and belongs to me”. </a:t>
            </a:r>
            <a:endParaRPr/>
          </a:p>
          <a:p>
            <a:pPr indent="-342900" lvl="0" marL="342900" rtl="0" algn="l">
              <a:lnSpc>
                <a:spcPct val="115000"/>
              </a:lnSpc>
              <a:spcBef>
                <a:spcPts val="600"/>
              </a:spcBef>
              <a:spcAft>
                <a:spcPts val="0"/>
              </a:spcAft>
              <a:buSzPts val="2400"/>
              <a:buFont typeface="Arial"/>
              <a:buChar char="•"/>
            </a:pPr>
            <a:r>
              <a:rPr lang="en"/>
              <a:t>Tap other parts of body</a:t>
            </a:r>
            <a:endParaRPr/>
          </a:p>
          <a:p>
            <a:pPr indent="0" lvl="0" marL="0" rtl="0" algn="l">
              <a:lnSpc>
                <a:spcPct val="115000"/>
              </a:lnSpc>
              <a:spcBef>
                <a:spcPts val="600"/>
              </a:spcBef>
              <a:spcAft>
                <a:spcPts val="0"/>
              </a:spcAft>
              <a:buSzPts val="2400"/>
              <a:buNone/>
            </a:pPr>
            <a:r>
              <a:t/>
            </a:r>
            <a:endParaRPr/>
          </a:p>
        </p:txBody>
      </p:sp>
      <p:sp>
        <p:nvSpPr>
          <p:cNvPr id="279" name="Google Shape;279;p16"/>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descr="Tapping (EFT) Pt.2 | &quot;Don't Try This Alone&quot;" id="280" name="Google Shape;280;p16"/>
          <p:cNvPicPr preferRelativeResize="0"/>
          <p:nvPr/>
        </p:nvPicPr>
        <p:blipFill rotWithShape="1">
          <a:blip r:embed="rId3">
            <a:alphaModFix/>
          </a:blip>
          <a:srcRect b="0" l="0" r="0" t="0"/>
          <a:stretch/>
        </p:blipFill>
        <p:spPr>
          <a:xfrm>
            <a:off x="5865275" y="1670300"/>
            <a:ext cx="2605075" cy="2570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ctrTitle"/>
          </p:nvPr>
        </p:nvSpPr>
        <p:spPr>
          <a:xfrm>
            <a:off x="1735200" y="2184250"/>
            <a:ext cx="5424000" cy="4191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3600"/>
              <a:buNone/>
            </a:pPr>
            <a:r>
              <a:rPr lang="en" sz="3400"/>
              <a:t>Somatic Coaching I</a:t>
            </a:r>
            <a:endParaRPr sz="3400"/>
          </a:p>
        </p:txBody>
      </p:sp>
      <p:sp>
        <p:nvSpPr>
          <p:cNvPr id="111" name="Google Shape;111;p2"/>
          <p:cNvSpPr txBox="1"/>
          <p:nvPr/>
        </p:nvSpPr>
        <p:spPr>
          <a:xfrm>
            <a:off x="0" y="1588725"/>
            <a:ext cx="1735200" cy="174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accent1"/>
                </a:solidFill>
                <a:latin typeface="DM Sans"/>
                <a:ea typeface="DM Sans"/>
                <a:cs typeface="DM Sans"/>
                <a:sym typeface="DM Sans"/>
              </a:rPr>
              <a:t>3</a:t>
            </a:r>
            <a:endParaRPr b="1" i="0" sz="9600" u="none" cap="none" strike="noStrike">
              <a:solidFill>
                <a:schemeClr val="accent1"/>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7"/>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286" name="Google Shape;286;p17"/>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Shower </a:t>
            </a:r>
            <a:endParaRPr/>
          </a:p>
        </p:txBody>
      </p:sp>
      <p:sp>
        <p:nvSpPr>
          <p:cNvPr id="287" name="Google Shape;287;p17"/>
          <p:cNvSpPr txBox="1"/>
          <p:nvPr>
            <p:ph idx="1" type="body"/>
          </p:nvPr>
        </p:nvSpPr>
        <p:spPr>
          <a:xfrm>
            <a:off x="784200" y="1261850"/>
            <a:ext cx="3963000" cy="3221400"/>
          </a:xfrm>
          <a:prstGeom prst="rect">
            <a:avLst/>
          </a:prstGeom>
          <a:noFill/>
          <a:ln>
            <a:noFill/>
          </a:ln>
        </p:spPr>
        <p:txBody>
          <a:bodyPr anchorCtr="0" anchor="t" bIns="0" lIns="0" spcFirstLastPara="1" rIns="0" wrap="square" tIns="0">
            <a:noAutofit/>
          </a:bodyPr>
          <a:lstStyle/>
          <a:p>
            <a:pPr indent="-342900" lvl="0" marL="342900" rtl="0" algn="l">
              <a:lnSpc>
                <a:spcPct val="115000"/>
              </a:lnSpc>
              <a:spcBef>
                <a:spcPts val="600"/>
              </a:spcBef>
              <a:spcAft>
                <a:spcPts val="0"/>
              </a:spcAft>
              <a:buSzPts val="2400"/>
              <a:buFont typeface="Arial"/>
              <a:buChar char="•"/>
            </a:pPr>
            <a:r>
              <a:rPr lang="en"/>
              <a:t>Have the client do the same exercise in the shower.</a:t>
            </a:r>
            <a:endParaRPr/>
          </a:p>
          <a:p>
            <a:pPr indent="-342900" lvl="0" marL="342900" rtl="0" algn="l">
              <a:lnSpc>
                <a:spcPct val="115000"/>
              </a:lnSpc>
              <a:spcBef>
                <a:spcPts val="600"/>
              </a:spcBef>
              <a:spcAft>
                <a:spcPts val="0"/>
              </a:spcAft>
              <a:buSzPts val="2400"/>
              <a:buFont typeface="Arial"/>
              <a:buChar char="•"/>
            </a:pPr>
            <a:r>
              <a:rPr lang="en"/>
              <a:t>Direct the </a:t>
            </a:r>
            <a:r>
              <a:rPr lang="en"/>
              <a:t>shower head</a:t>
            </a:r>
            <a:r>
              <a:rPr lang="en"/>
              <a:t> towards different parts of the body.</a:t>
            </a:r>
            <a:endParaRPr/>
          </a:p>
        </p:txBody>
      </p:sp>
      <p:pic>
        <p:nvPicPr>
          <p:cNvPr descr="Shower Head High Pressure Rain Fixed Showerhead Rainfall 5-Setting with  Adjustable Metal Swivel Ball Joint - Relaxed Shower Experience Even at Low  Water Flow &amp; Pressure Aisoso - - Amazon.com" id="288" name="Google Shape;288;p17"/>
          <p:cNvPicPr preferRelativeResize="0"/>
          <p:nvPr/>
        </p:nvPicPr>
        <p:blipFill rotWithShape="1">
          <a:blip r:embed="rId3">
            <a:alphaModFix/>
          </a:blip>
          <a:srcRect b="0" l="0" r="0" t="0"/>
          <a:stretch/>
        </p:blipFill>
        <p:spPr>
          <a:xfrm>
            <a:off x="5773200" y="729425"/>
            <a:ext cx="2133600" cy="214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8"/>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Safety &amp; Containment Exercises II</a:t>
            </a:r>
            <a:endParaRPr/>
          </a:p>
        </p:txBody>
      </p:sp>
      <p:sp>
        <p:nvSpPr>
          <p:cNvPr id="294" name="Google Shape;294;p18"/>
          <p:cNvSpPr txBox="1"/>
          <p:nvPr>
            <p:ph idx="1" type="body"/>
          </p:nvPr>
        </p:nvSpPr>
        <p:spPr>
          <a:xfrm>
            <a:off x="730575" y="1163050"/>
            <a:ext cx="4442400" cy="3221400"/>
          </a:xfrm>
          <a:prstGeom prst="rect">
            <a:avLst/>
          </a:prstGeom>
          <a:noFill/>
          <a:ln>
            <a:noFill/>
          </a:ln>
        </p:spPr>
        <p:txBody>
          <a:bodyPr anchorCtr="0" anchor="t" bIns="0" lIns="0" spcFirstLastPara="1" rIns="0" wrap="square" tIns="0">
            <a:noAutofit/>
          </a:bodyPr>
          <a:lstStyle/>
          <a:p>
            <a:pPr indent="-342900" lvl="0" marL="342900" rtl="0" algn="l">
              <a:lnSpc>
                <a:spcPct val="115000"/>
              </a:lnSpc>
              <a:spcBef>
                <a:spcPts val="600"/>
              </a:spcBef>
              <a:spcAft>
                <a:spcPts val="0"/>
              </a:spcAft>
              <a:buSzPts val="2400"/>
              <a:buFont typeface="Arial"/>
              <a:buChar char="•"/>
            </a:pPr>
            <a:r>
              <a:rPr lang="en"/>
              <a:t>Squeeze your left tricep muscle</a:t>
            </a:r>
            <a:endParaRPr/>
          </a:p>
          <a:p>
            <a:pPr indent="-342900" lvl="0" marL="342900" rtl="0" algn="l">
              <a:lnSpc>
                <a:spcPct val="115000"/>
              </a:lnSpc>
              <a:spcBef>
                <a:spcPts val="600"/>
              </a:spcBef>
              <a:spcAft>
                <a:spcPts val="0"/>
              </a:spcAft>
              <a:buSzPts val="2400"/>
              <a:buFont typeface="Arial"/>
              <a:buChar char="•"/>
            </a:pPr>
            <a:r>
              <a:rPr lang="en"/>
              <a:t>Say: “This is my muscle and is part of me. It helps me lift my arms”.</a:t>
            </a:r>
            <a:endParaRPr/>
          </a:p>
          <a:p>
            <a:pPr indent="-342900" lvl="0" marL="342900" rtl="0" algn="l">
              <a:lnSpc>
                <a:spcPct val="115000"/>
              </a:lnSpc>
              <a:spcBef>
                <a:spcPts val="600"/>
              </a:spcBef>
              <a:spcAft>
                <a:spcPts val="0"/>
              </a:spcAft>
              <a:buSzPts val="2400"/>
              <a:buFont typeface="Arial"/>
              <a:buChar char="•"/>
            </a:pPr>
            <a:r>
              <a:rPr lang="en"/>
              <a:t>Repeat with different body parts. </a:t>
            </a:r>
            <a:endParaRPr/>
          </a:p>
          <a:p>
            <a:pPr indent="0" lvl="0" marL="0" rtl="0" algn="l">
              <a:lnSpc>
                <a:spcPct val="115000"/>
              </a:lnSpc>
              <a:spcBef>
                <a:spcPts val="600"/>
              </a:spcBef>
              <a:spcAft>
                <a:spcPts val="0"/>
              </a:spcAft>
              <a:buSzPts val="2400"/>
              <a:buNone/>
            </a:pPr>
            <a:r>
              <a:t/>
            </a:r>
            <a:endParaRPr/>
          </a:p>
        </p:txBody>
      </p:sp>
      <p:sp>
        <p:nvSpPr>
          <p:cNvPr id="295" name="Google Shape;295;p18"/>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296" name="Google Shape;296;p18"/>
          <p:cNvPicPr preferRelativeResize="0"/>
          <p:nvPr/>
        </p:nvPicPr>
        <p:blipFill rotWithShape="1">
          <a:blip r:embed="rId3">
            <a:alphaModFix/>
          </a:blip>
          <a:srcRect b="0" l="0" r="0" t="0"/>
          <a:stretch/>
        </p:blipFill>
        <p:spPr>
          <a:xfrm>
            <a:off x="5671150" y="1063375"/>
            <a:ext cx="3058275" cy="2035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b65a40d2eb_2_1"/>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Safety &amp; Containment Exercises III</a:t>
            </a:r>
            <a:endParaRPr/>
          </a:p>
        </p:txBody>
      </p:sp>
      <p:sp>
        <p:nvSpPr>
          <p:cNvPr id="302" name="Google Shape;302;gb65a40d2eb_2_1"/>
          <p:cNvSpPr txBox="1"/>
          <p:nvPr>
            <p:ph idx="1" type="body"/>
          </p:nvPr>
        </p:nvSpPr>
        <p:spPr>
          <a:xfrm>
            <a:off x="730575" y="1163050"/>
            <a:ext cx="4442400" cy="322140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600"/>
              </a:spcBef>
              <a:spcAft>
                <a:spcPts val="0"/>
              </a:spcAft>
              <a:buSzPts val="2400"/>
              <a:buFont typeface="Arial"/>
              <a:buChar char="•"/>
            </a:pPr>
            <a:r>
              <a:rPr lang="en"/>
              <a:t>Take a yarn or string and seat yourself on the floor.</a:t>
            </a:r>
            <a:endParaRPr/>
          </a:p>
          <a:p>
            <a:pPr indent="-342900" lvl="0" marL="342900" rtl="0" algn="l">
              <a:lnSpc>
                <a:spcPct val="100000"/>
              </a:lnSpc>
              <a:spcBef>
                <a:spcPts val="600"/>
              </a:spcBef>
              <a:spcAft>
                <a:spcPts val="0"/>
              </a:spcAft>
              <a:buSzPts val="2400"/>
              <a:buChar char="•"/>
            </a:pPr>
            <a:r>
              <a:rPr lang="en"/>
              <a:t>Notice your body and boundaries</a:t>
            </a:r>
            <a:endParaRPr/>
          </a:p>
          <a:p>
            <a:pPr indent="-342900" lvl="0" marL="342900" rtl="0" algn="l">
              <a:lnSpc>
                <a:spcPct val="100000"/>
              </a:lnSpc>
              <a:spcBef>
                <a:spcPts val="600"/>
              </a:spcBef>
              <a:spcAft>
                <a:spcPts val="0"/>
              </a:spcAft>
              <a:buSzPts val="2400"/>
              <a:buChar char="•"/>
            </a:pPr>
            <a:r>
              <a:rPr lang="en"/>
              <a:t>Place the string to delineate boundary</a:t>
            </a:r>
            <a:endParaRPr/>
          </a:p>
          <a:p>
            <a:pPr indent="-342900" lvl="0" marL="342900" rtl="0" algn="l">
              <a:lnSpc>
                <a:spcPct val="100000"/>
              </a:lnSpc>
              <a:spcBef>
                <a:spcPts val="600"/>
              </a:spcBef>
              <a:spcAft>
                <a:spcPts val="0"/>
              </a:spcAft>
              <a:buSzPts val="2400"/>
              <a:buChar char="•"/>
            </a:pPr>
            <a:r>
              <a:rPr lang="en"/>
              <a:t>Assert this boundary when needed</a:t>
            </a:r>
            <a:endParaRPr/>
          </a:p>
          <a:p>
            <a:pPr indent="0" lvl="0" marL="0" rtl="0" algn="l">
              <a:lnSpc>
                <a:spcPct val="115000"/>
              </a:lnSpc>
              <a:spcBef>
                <a:spcPts val="600"/>
              </a:spcBef>
              <a:spcAft>
                <a:spcPts val="0"/>
              </a:spcAft>
              <a:buSzPts val="2400"/>
              <a:buNone/>
            </a:pPr>
            <a:r>
              <a:t/>
            </a:r>
            <a:endParaRPr/>
          </a:p>
        </p:txBody>
      </p:sp>
      <p:sp>
        <p:nvSpPr>
          <p:cNvPr id="303" name="Google Shape;303;gb65a40d2eb_2_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304" name="Google Shape;304;gb65a40d2eb_2_1"/>
          <p:cNvPicPr preferRelativeResize="0"/>
          <p:nvPr/>
        </p:nvPicPr>
        <p:blipFill rotWithShape="1">
          <a:blip r:embed="rId3">
            <a:alphaModFix/>
          </a:blip>
          <a:srcRect b="0" l="0" r="0" t="0"/>
          <a:stretch/>
        </p:blipFill>
        <p:spPr>
          <a:xfrm>
            <a:off x="5910475" y="1063375"/>
            <a:ext cx="2619375" cy="1743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1045338cdc7_0_7"/>
          <p:cNvSpPr txBox="1"/>
          <p:nvPr>
            <p:ph idx="4294967295" type="ctrTitle"/>
          </p:nvPr>
        </p:nvSpPr>
        <p:spPr>
          <a:xfrm>
            <a:off x="936250" y="681350"/>
            <a:ext cx="3188700" cy="946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lang="en" sz="3600"/>
              <a:t>I-AM-ness</a:t>
            </a:r>
            <a:endParaRPr b="1" i="0" sz="3600" u="none" cap="none" strike="noStrike">
              <a:solidFill>
                <a:schemeClr val="accent1"/>
              </a:solidFill>
              <a:latin typeface="DM Sans"/>
              <a:ea typeface="DM Sans"/>
              <a:cs typeface="DM Sans"/>
              <a:sym typeface="DM Sans"/>
            </a:endParaRPr>
          </a:p>
          <a:p>
            <a:pPr indent="0" lvl="0" marL="0" marR="0" rtl="0" algn="l">
              <a:lnSpc>
                <a:spcPct val="80000"/>
              </a:lnSpc>
              <a:spcBef>
                <a:spcPts val="0"/>
              </a:spcBef>
              <a:spcAft>
                <a:spcPts val="0"/>
              </a:spcAft>
              <a:buClr>
                <a:schemeClr val="accent1"/>
              </a:buClr>
              <a:buSzPts val="3000"/>
              <a:buFont typeface="DM Sans"/>
              <a:buNone/>
            </a:pPr>
            <a:r>
              <a:t/>
            </a:r>
            <a:endParaRPr b="1" i="0" sz="4700" u="none" cap="none" strike="noStrike">
              <a:solidFill>
                <a:schemeClr val="accent1"/>
              </a:solidFill>
              <a:latin typeface="DM Sans"/>
              <a:ea typeface="DM Sans"/>
              <a:cs typeface="DM Sans"/>
              <a:sym typeface="DM Sans"/>
            </a:endParaRPr>
          </a:p>
        </p:txBody>
      </p:sp>
      <p:sp>
        <p:nvSpPr>
          <p:cNvPr id="310" name="Google Shape;310;g1045338cdc7_0_7"/>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311" name="Google Shape;311;g1045338cdc7_0_7"/>
          <p:cNvSpPr/>
          <p:nvPr/>
        </p:nvSpPr>
        <p:spPr>
          <a:xfrm>
            <a:off x="5534653" y="1275332"/>
            <a:ext cx="301594" cy="263875"/>
          </a:xfrm>
          <a:custGeom>
            <a:rect b="b" l="l" r="r" t="t"/>
            <a:pathLst>
              <a:path extrusionOk="0" h="399811" w="456961">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12" name="Google Shape;312;g1045338cdc7_0_7"/>
          <p:cNvGrpSpPr/>
          <p:nvPr/>
        </p:nvGrpSpPr>
        <p:grpSpPr>
          <a:xfrm>
            <a:off x="2858790" y="1539201"/>
            <a:ext cx="3188734" cy="2832659"/>
            <a:chOff x="8338678" y="5506443"/>
            <a:chExt cx="720227" cy="686988"/>
          </a:xfrm>
        </p:grpSpPr>
        <p:sp>
          <p:nvSpPr>
            <p:cNvPr id="313" name="Google Shape;313;g1045338cdc7_0_7"/>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rgbClr val="0073B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sp>
          <p:nvSpPr>
            <p:cNvPr id="314" name="Google Shape;314;g1045338cdc7_0_7"/>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rgbClr val="05B3F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sp>
          <p:nvSpPr>
            <p:cNvPr id="315" name="Google Shape;315;g1045338cdc7_0_7"/>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rgbClr val="EE242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sp>
          <p:nvSpPr>
            <p:cNvPr id="316" name="Google Shape;316;g1045338cdc7_0_7"/>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rgbClr val="B8DD6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sp>
          <p:nvSpPr>
            <p:cNvPr id="317" name="Google Shape;317;g1045338cdc7_0_7"/>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rgbClr val="78B32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sp>
          <p:nvSpPr>
            <p:cNvPr id="318" name="Google Shape;318;g1045338cdc7_0_7"/>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rgbClr val="FF936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grpSp>
      <p:sp>
        <p:nvSpPr>
          <p:cNvPr id="319" name="Google Shape;319;g1045338cdc7_0_7"/>
          <p:cNvSpPr txBox="1"/>
          <p:nvPr/>
        </p:nvSpPr>
        <p:spPr>
          <a:xfrm>
            <a:off x="5632550" y="1275325"/>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Alive</a:t>
            </a:r>
            <a:endParaRPr>
              <a:latin typeface="DM Sans"/>
              <a:ea typeface="DM Sans"/>
              <a:cs typeface="DM Sans"/>
              <a:sym typeface="DM Sans"/>
            </a:endParaRPr>
          </a:p>
        </p:txBody>
      </p:sp>
      <p:sp>
        <p:nvSpPr>
          <p:cNvPr id="320" name="Google Shape;320;g1045338cdc7_0_7"/>
          <p:cNvSpPr txBox="1"/>
          <p:nvPr/>
        </p:nvSpPr>
        <p:spPr>
          <a:xfrm>
            <a:off x="6263500" y="2623488"/>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Valuable</a:t>
            </a:r>
            <a:endParaRPr>
              <a:latin typeface="DM Sans"/>
              <a:ea typeface="DM Sans"/>
              <a:cs typeface="DM Sans"/>
              <a:sym typeface="DM Sans"/>
            </a:endParaRPr>
          </a:p>
        </p:txBody>
      </p:sp>
      <p:sp>
        <p:nvSpPr>
          <p:cNvPr id="321" name="Google Shape;321;g1045338cdc7_0_7"/>
          <p:cNvSpPr txBox="1"/>
          <p:nvPr/>
        </p:nvSpPr>
        <p:spPr>
          <a:xfrm>
            <a:off x="1814850" y="3888150"/>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Loved</a:t>
            </a:r>
            <a:endParaRPr>
              <a:latin typeface="DM Sans"/>
              <a:ea typeface="DM Sans"/>
              <a:cs typeface="DM Sans"/>
              <a:sym typeface="DM Sans"/>
            </a:endParaRPr>
          </a:p>
        </p:txBody>
      </p:sp>
      <p:sp>
        <p:nvSpPr>
          <p:cNvPr id="322" name="Google Shape;322;g1045338cdc7_0_7"/>
          <p:cNvSpPr txBox="1"/>
          <p:nvPr/>
        </p:nvSpPr>
        <p:spPr>
          <a:xfrm>
            <a:off x="1330975" y="2645763"/>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Respected</a:t>
            </a:r>
            <a:endParaRPr>
              <a:latin typeface="DM Sans"/>
              <a:ea typeface="DM Sans"/>
              <a:cs typeface="DM Sans"/>
              <a:sym typeface="DM Sans"/>
            </a:endParaRPr>
          </a:p>
        </p:txBody>
      </p:sp>
      <p:sp>
        <p:nvSpPr>
          <p:cNvPr id="323" name="Google Shape;323;g1045338cdc7_0_7"/>
          <p:cNvSpPr txBox="1"/>
          <p:nvPr/>
        </p:nvSpPr>
        <p:spPr>
          <a:xfrm>
            <a:off x="2256250" y="1403400"/>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Safe</a:t>
            </a:r>
            <a:endParaRPr>
              <a:latin typeface="DM Sans"/>
              <a:ea typeface="DM Sans"/>
              <a:cs typeface="DM Sans"/>
              <a:sym typeface="DM Sans"/>
            </a:endParaRPr>
          </a:p>
        </p:txBody>
      </p:sp>
      <p:sp>
        <p:nvSpPr>
          <p:cNvPr id="324" name="Google Shape;324;g1045338cdc7_0_7"/>
          <p:cNvSpPr txBox="1"/>
          <p:nvPr/>
        </p:nvSpPr>
        <p:spPr>
          <a:xfrm>
            <a:off x="5836250" y="3971650"/>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Unique</a:t>
            </a:r>
            <a:endParaRPr>
              <a:latin typeface="DM Sans"/>
              <a:ea typeface="DM Sans"/>
              <a:cs typeface="DM Sans"/>
              <a:sym typeface="DM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045338cdc7_0_40"/>
          <p:cNvSpPr txBox="1"/>
          <p:nvPr>
            <p:ph idx="4294967295" type="ctrTitle"/>
          </p:nvPr>
        </p:nvSpPr>
        <p:spPr>
          <a:xfrm>
            <a:off x="936250" y="681350"/>
            <a:ext cx="3188700" cy="946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lang="en" sz="3600"/>
              <a:t>I-Can-ness</a:t>
            </a:r>
            <a:endParaRPr b="1" i="0" sz="3600" u="none" cap="none" strike="noStrike">
              <a:solidFill>
                <a:schemeClr val="accent1"/>
              </a:solidFill>
              <a:latin typeface="DM Sans"/>
              <a:ea typeface="DM Sans"/>
              <a:cs typeface="DM Sans"/>
              <a:sym typeface="DM Sans"/>
            </a:endParaRPr>
          </a:p>
          <a:p>
            <a:pPr indent="0" lvl="0" marL="0" marR="0" rtl="0" algn="l">
              <a:lnSpc>
                <a:spcPct val="80000"/>
              </a:lnSpc>
              <a:spcBef>
                <a:spcPts val="0"/>
              </a:spcBef>
              <a:spcAft>
                <a:spcPts val="0"/>
              </a:spcAft>
              <a:buClr>
                <a:schemeClr val="accent1"/>
              </a:buClr>
              <a:buSzPts val="3000"/>
              <a:buFont typeface="DM Sans"/>
              <a:buNone/>
            </a:pPr>
            <a:r>
              <a:t/>
            </a:r>
            <a:endParaRPr b="1" i="0" sz="4700" u="none" cap="none" strike="noStrike">
              <a:solidFill>
                <a:schemeClr val="accent1"/>
              </a:solidFill>
              <a:latin typeface="DM Sans"/>
              <a:ea typeface="DM Sans"/>
              <a:cs typeface="DM Sans"/>
              <a:sym typeface="DM Sans"/>
            </a:endParaRPr>
          </a:p>
        </p:txBody>
      </p:sp>
      <p:sp>
        <p:nvSpPr>
          <p:cNvPr id="330" name="Google Shape;330;g1045338cdc7_0_40"/>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331" name="Google Shape;331;g1045338cdc7_0_40"/>
          <p:cNvSpPr/>
          <p:nvPr/>
        </p:nvSpPr>
        <p:spPr>
          <a:xfrm>
            <a:off x="5534653" y="1275332"/>
            <a:ext cx="301594" cy="263875"/>
          </a:xfrm>
          <a:custGeom>
            <a:rect b="b" l="l" r="r" t="t"/>
            <a:pathLst>
              <a:path extrusionOk="0" h="399811" w="456961">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32" name="Google Shape;332;g1045338cdc7_0_40"/>
          <p:cNvGrpSpPr/>
          <p:nvPr/>
        </p:nvGrpSpPr>
        <p:grpSpPr>
          <a:xfrm>
            <a:off x="2858790" y="1539201"/>
            <a:ext cx="3188734" cy="2832659"/>
            <a:chOff x="8338678" y="5506443"/>
            <a:chExt cx="720227" cy="686988"/>
          </a:xfrm>
        </p:grpSpPr>
        <p:sp>
          <p:nvSpPr>
            <p:cNvPr id="333" name="Google Shape;333;g1045338cdc7_0_40"/>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rgbClr val="0073B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sp>
          <p:nvSpPr>
            <p:cNvPr id="334" name="Google Shape;334;g1045338cdc7_0_40"/>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rgbClr val="05B3F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sp>
          <p:nvSpPr>
            <p:cNvPr id="335" name="Google Shape;335;g1045338cdc7_0_40"/>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rgbClr val="EE242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sp>
          <p:nvSpPr>
            <p:cNvPr id="336" name="Google Shape;336;g1045338cdc7_0_40"/>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rgbClr val="B8DD6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sp>
          <p:nvSpPr>
            <p:cNvPr id="337" name="Google Shape;337;g1045338cdc7_0_40"/>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rgbClr val="78B32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sp>
          <p:nvSpPr>
            <p:cNvPr id="338" name="Google Shape;338;g1045338cdc7_0_40"/>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rgbClr val="FF936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62A"/>
                </a:buClr>
                <a:buSzPts val="1400"/>
                <a:buFont typeface="Calibri"/>
                <a:buNone/>
              </a:pPr>
              <a:r>
                <a:t/>
              </a:r>
              <a:endParaRPr b="0" i="0" sz="1400" u="none" cap="none" strike="noStrike">
                <a:solidFill>
                  <a:srgbClr val="00162A"/>
                </a:solidFill>
                <a:latin typeface="Calibri"/>
                <a:ea typeface="Calibri"/>
                <a:cs typeface="Calibri"/>
                <a:sym typeface="Calibri"/>
              </a:endParaRPr>
            </a:p>
          </p:txBody>
        </p:sp>
      </p:grpSp>
      <p:sp>
        <p:nvSpPr>
          <p:cNvPr id="339" name="Google Shape;339;g1045338cdc7_0_40"/>
          <p:cNvSpPr txBox="1"/>
          <p:nvPr/>
        </p:nvSpPr>
        <p:spPr>
          <a:xfrm>
            <a:off x="5632550" y="1275325"/>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ENJOY</a:t>
            </a:r>
            <a:endParaRPr>
              <a:latin typeface="DM Sans"/>
              <a:ea typeface="DM Sans"/>
              <a:cs typeface="DM Sans"/>
              <a:sym typeface="DM Sans"/>
            </a:endParaRPr>
          </a:p>
        </p:txBody>
      </p:sp>
      <p:sp>
        <p:nvSpPr>
          <p:cNvPr id="340" name="Google Shape;340;g1045338cdc7_0_40"/>
          <p:cNvSpPr txBox="1"/>
          <p:nvPr/>
        </p:nvSpPr>
        <p:spPr>
          <a:xfrm>
            <a:off x="6263500" y="2623488"/>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BE </a:t>
            </a:r>
            <a:r>
              <a:rPr lang="en">
                <a:latin typeface="DM Sans"/>
                <a:ea typeface="DM Sans"/>
                <a:cs typeface="DM Sans"/>
                <a:sym typeface="DM Sans"/>
              </a:rPr>
              <a:t>CURIOUS</a:t>
            </a:r>
            <a:endParaRPr>
              <a:latin typeface="DM Sans"/>
              <a:ea typeface="DM Sans"/>
              <a:cs typeface="DM Sans"/>
              <a:sym typeface="DM Sans"/>
            </a:endParaRPr>
          </a:p>
        </p:txBody>
      </p:sp>
      <p:sp>
        <p:nvSpPr>
          <p:cNvPr id="341" name="Google Shape;341;g1045338cdc7_0_40"/>
          <p:cNvSpPr txBox="1"/>
          <p:nvPr/>
        </p:nvSpPr>
        <p:spPr>
          <a:xfrm>
            <a:off x="1594175" y="3888150"/>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MAKE MISTAKES</a:t>
            </a:r>
            <a:endParaRPr>
              <a:latin typeface="DM Sans"/>
              <a:ea typeface="DM Sans"/>
              <a:cs typeface="DM Sans"/>
              <a:sym typeface="DM Sans"/>
            </a:endParaRPr>
          </a:p>
        </p:txBody>
      </p:sp>
      <p:sp>
        <p:nvSpPr>
          <p:cNvPr id="342" name="Google Shape;342;g1045338cdc7_0_40"/>
          <p:cNvSpPr txBox="1"/>
          <p:nvPr/>
        </p:nvSpPr>
        <p:spPr>
          <a:xfrm>
            <a:off x="1432850" y="2645763"/>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PLAY</a:t>
            </a:r>
            <a:endParaRPr>
              <a:latin typeface="DM Sans"/>
              <a:ea typeface="DM Sans"/>
              <a:cs typeface="DM Sans"/>
              <a:sym typeface="DM Sans"/>
            </a:endParaRPr>
          </a:p>
        </p:txBody>
      </p:sp>
      <p:sp>
        <p:nvSpPr>
          <p:cNvPr id="343" name="Google Shape;343;g1045338cdc7_0_40"/>
          <p:cNvSpPr txBox="1"/>
          <p:nvPr/>
        </p:nvSpPr>
        <p:spPr>
          <a:xfrm>
            <a:off x="2256250" y="1403400"/>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EXPLORE</a:t>
            </a:r>
            <a:endParaRPr>
              <a:latin typeface="DM Sans"/>
              <a:ea typeface="DM Sans"/>
              <a:cs typeface="DM Sans"/>
              <a:sym typeface="DM Sans"/>
            </a:endParaRPr>
          </a:p>
        </p:txBody>
      </p:sp>
      <p:sp>
        <p:nvSpPr>
          <p:cNvPr id="344" name="Google Shape;344;g1045338cdc7_0_40"/>
          <p:cNvSpPr txBox="1"/>
          <p:nvPr/>
        </p:nvSpPr>
        <p:spPr>
          <a:xfrm>
            <a:off x="5836250" y="3971650"/>
            <a:ext cx="16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LAUGH</a:t>
            </a:r>
            <a:endParaRPr>
              <a:latin typeface="DM Sans"/>
              <a:ea typeface="DM Sans"/>
              <a:cs typeface="DM Sans"/>
              <a:sym typeface="DM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9"/>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Phase 2: Grounding &amp; Centering</a:t>
            </a:r>
            <a:endParaRPr/>
          </a:p>
        </p:txBody>
      </p:sp>
      <p:sp>
        <p:nvSpPr>
          <p:cNvPr id="350" name="Google Shape;350;p19"/>
          <p:cNvSpPr txBox="1"/>
          <p:nvPr>
            <p:ph idx="1" type="body"/>
          </p:nvPr>
        </p:nvSpPr>
        <p:spPr>
          <a:xfrm>
            <a:off x="730575" y="1163050"/>
            <a:ext cx="4614900" cy="322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None/>
            </a:pPr>
            <a:r>
              <a:rPr lang="en"/>
              <a:t>Sit on a chair. </a:t>
            </a:r>
            <a:endParaRPr/>
          </a:p>
          <a:p>
            <a:pPr indent="0" lvl="0" marL="0" rtl="0" algn="l">
              <a:lnSpc>
                <a:spcPct val="115000"/>
              </a:lnSpc>
              <a:spcBef>
                <a:spcPts val="600"/>
              </a:spcBef>
              <a:spcAft>
                <a:spcPts val="0"/>
              </a:spcAft>
              <a:buNone/>
            </a:pPr>
            <a:r>
              <a:rPr lang="en"/>
              <a:t>Wiggle your toes.</a:t>
            </a:r>
            <a:endParaRPr/>
          </a:p>
          <a:p>
            <a:pPr indent="0" lvl="0" marL="0" rtl="0" algn="l">
              <a:lnSpc>
                <a:spcPct val="115000"/>
              </a:lnSpc>
              <a:spcBef>
                <a:spcPts val="600"/>
              </a:spcBef>
              <a:spcAft>
                <a:spcPts val="0"/>
              </a:spcAft>
              <a:buNone/>
            </a:pPr>
            <a:r>
              <a:rPr lang="en" u="sng"/>
              <a:t>Notice your:</a:t>
            </a:r>
            <a:endParaRPr u="sng"/>
          </a:p>
          <a:p>
            <a:pPr indent="-381000" lvl="0" marL="457200" rtl="0" algn="l">
              <a:lnSpc>
                <a:spcPct val="115000"/>
              </a:lnSpc>
              <a:spcBef>
                <a:spcPts val="600"/>
              </a:spcBef>
              <a:spcAft>
                <a:spcPts val="0"/>
              </a:spcAft>
              <a:buSzPts val="2400"/>
              <a:buChar char="●"/>
            </a:pPr>
            <a:r>
              <a:rPr lang="en"/>
              <a:t>Feet</a:t>
            </a:r>
            <a:endParaRPr/>
          </a:p>
          <a:p>
            <a:pPr indent="-381000" lvl="0" marL="457200" rtl="0" algn="l">
              <a:lnSpc>
                <a:spcPct val="115000"/>
              </a:lnSpc>
              <a:spcBef>
                <a:spcPts val="0"/>
              </a:spcBef>
              <a:spcAft>
                <a:spcPts val="0"/>
              </a:spcAft>
              <a:buSzPts val="2400"/>
              <a:buChar char="●"/>
            </a:pPr>
            <a:r>
              <a:rPr lang="en"/>
              <a:t>Seat</a:t>
            </a:r>
            <a:endParaRPr/>
          </a:p>
          <a:p>
            <a:pPr indent="-381000" lvl="0" marL="457200" rtl="0" algn="l">
              <a:lnSpc>
                <a:spcPct val="115000"/>
              </a:lnSpc>
              <a:spcBef>
                <a:spcPts val="0"/>
              </a:spcBef>
              <a:spcAft>
                <a:spcPts val="0"/>
              </a:spcAft>
              <a:buSzPts val="2400"/>
              <a:buChar char="●"/>
            </a:pPr>
            <a:r>
              <a:rPr lang="en"/>
              <a:t>Back</a:t>
            </a:r>
            <a:endParaRPr/>
          </a:p>
          <a:p>
            <a:pPr indent="-381000" lvl="0" marL="457200" rtl="0" algn="l">
              <a:lnSpc>
                <a:spcPct val="115000"/>
              </a:lnSpc>
              <a:spcBef>
                <a:spcPts val="0"/>
              </a:spcBef>
              <a:spcAft>
                <a:spcPts val="0"/>
              </a:spcAft>
              <a:buSzPts val="2400"/>
              <a:buChar char="●"/>
            </a:pPr>
            <a:r>
              <a:rPr lang="en"/>
              <a:t>Breath</a:t>
            </a:r>
            <a:endParaRPr/>
          </a:p>
          <a:p>
            <a:pPr indent="0" lvl="0" marL="0" rtl="0" algn="l">
              <a:lnSpc>
                <a:spcPct val="115000"/>
              </a:lnSpc>
              <a:spcBef>
                <a:spcPts val="600"/>
              </a:spcBef>
              <a:spcAft>
                <a:spcPts val="0"/>
              </a:spcAft>
              <a:buSzPts val="2400"/>
              <a:buNone/>
            </a:pPr>
            <a:r>
              <a:t/>
            </a:r>
            <a:endParaRPr/>
          </a:p>
        </p:txBody>
      </p:sp>
      <p:sp>
        <p:nvSpPr>
          <p:cNvPr id="351" name="Google Shape;351;p19"/>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descr="How to sit for a meditation | by Esteban Gonzalez | Medium" id="352" name="Google Shape;352;p19"/>
          <p:cNvPicPr preferRelativeResize="0"/>
          <p:nvPr/>
        </p:nvPicPr>
        <p:blipFill rotWithShape="1">
          <a:blip r:embed="rId3">
            <a:alphaModFix/>
          </a:blip>
          <a:srcRect b="0" l="0" r="0" t="0"/>
          <a:stretch/>
        </p:blipFill>
        <p:spPr>
          <a:xfrm>
            <a:off x="6208724" y="844124"/>
            <a:ext cx="2330475" cy="32626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de48e9d96b_0_0"/>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Phase 2: Grounding &amp; Centering</a:t>
            </a:r>
            <a:endParaRPr/>
          </a:p>
        </p:txBody>
      </p:sp>
      <p:sp>
        <p:nvSpPr>
          <p:cNvPr id="358" name="Google Shape;358;gde48e9d96b_0_0"/>
          <p:cNvSpPr txBox="1"/>
          <p:nvPr>
            <p:ph idx="1" type="body"/>
          </p:nvPr>
        </p:nvSpPr>
        <p:spPr>
          <a:xfrm>
            <a:off x="730575" y="1163050"/>
            <a:ext cx="4614900" cy="3221400"/>
          </a:xfrm>
          <a:prstGeom prst="rect">
            <a:avLst/>
          </a:prstGeom>
          <a:noFill/>
          <a:ln>
            <a:noFill/>
          </a:ln>
        </p:spPr>
        <p:txBody>
          <a:bodyPr anchorCtr="0" anchor="t" bIns="0" lIns="0" spcFirstLastPara="1" rIns="0" wrap="square" tIns="0">
            <a:noAutofit/>
          </a:bodyPr>
          <a:lstStyle/>
          <a:p>
            <a:pPr indent="-342900" lvl="0" marL="342900" rtl="0" algn="l">
              <a:lnSpc>
                <a:spcPct val="115000"/>
              </a:lnSpc>
              <a:spcBef>
                <a:spcPts val="600"/>
              </a:spcBef>
              <a:spcAft>
                <a:spcPts val="0"/>
              </a:spcAft>
              <a:buSzPts val="2400"/>
              <a:buFont typeface="Arial"/>
              <a:buChar char="•"/>
            </a:pPr>
            <a:r>
              <a:rPr lang="en"/>
              <a:t>Stand on your feet noticing the springiness/stiffness in legs.</a:t>
            </a:r>
            <a:endParaRPr/>
          </a:p>
          <a:p>
            <a:pPr indent="-342900" lvl="0" marL="342900" rtl="0" algn="l">
              <a:lnSpc>
                <a:spcPct val="115000"/>
              </a:lnSpc>
              <a:spcBef>
                <a:spcPts val="600"/>
              </a:spcBef>
              <a:spcAft>
                <a:spcPts val="0"/>
              </a:spcAft>
              <a:buSzPts val="2400"/>
              <a:buFont typeface="Arial"/>
              <a:buChar char="•"/>
            </a:pPr>
            <a:r>
              <a:rPr lang="en"/>
              <a:t>Sway from ankles back/forth &amp; forward/back.</a:t>
            </a:r>
            <a:endParaRPr/>
          </a:p>
          <a:p>
            <a:pPr indent="-342900" lvl="0" marL="342900" rtl="0" algn="l">
              <a:lnSpc>
                <a:spcPct val="115000"/>
              </a:lnSpc>
              <a:spcBef>
                <a:spcPts val="600"/>
              </a:spcBef>
              <a:spcAft>
                <a:spcPts val="0"/>
              </a:spcAft>
              <a:buSzPts val="2400"/>
              <a:buFont typeface="Arial"/>
              <a:buChar char="•"/>
            </a:pPr>
            <a:r>
              <a:rPr lang="en"/>
              <a:t>Locate center in lower belly and place your hands there. </a:t>
            </a:r>
            <a:endParaRPr/>
          </a:p>
          <a:p>
            <a:pPr indent="0" lvl="0" marL="0" rtl="0" algn="l">
              <a:lnSpc>
                <a:spcPct val="115000"/>
              </a:lnSpc>
              <a:spcBef>
                <a:spcPts val="600"/>
              </a:spcBef>
              <a:spcAft>
                <a:spcPts val="0"/>
              </a:spcAft>
              <a:buSzPts val="2400"/>
              <a:buNone/>
            </a:pPr>
            <a:r>
              <a:t/>
            </a:r>
            <a:endParaRPr/>
          </a:p>
        </p:txBody>
      </p:sp>
      <p:sp>
        <p:nvSpPr>
          <p:cNvPr id="359" name="Google Shape;359;gde48e9d96b_0_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360" name="Google Shape;360;gde48e9d96b_0_0"/>
          <p:cNvPicPr preferRelativeResize="0"/>
          <p:nvPr/>
        </p:nvPicPr>
        <p:blipFill rotWithShape="1">
          <a:blip r:embed="rId3">
            <a:alphaModFix/>
          </a:blip>
          <a:srcRect b="0" l="0" r="0" t="0"/>
          <a:stretch/>
        </p:blipFill>
        <p:spPr>
          <a:xfrm>
            <a:off x="5538700" y="830025"/>
            <a:ext cx="2911575" cy="2180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0"/>
          <p:cNvSpPr txBox="1"/>
          <p:nvPr>
            <p:ph type="title"/>
          </p:nvPr>
        </p:nvSpPr>
        <p:spPr>
          <a:xfrm>
            <a:off x="304800" y="355075"/>
            <a:ext cx="53211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Phase 3: Building Resources</a:t>
            </a:r>
            <a:endParaRPr/>
          </a:p>
        </p:txBody>
      </p:sp>
      <p:sp>
        <p:nvSpPr>
          <p:cNvPr id="366" name="Google Shape;366;p20"/>
          <p:cNvSpPr txBox="1"/>
          <p:nvPr>
            <p:ph idx="1" type="body"/>
          </p:nvPr>
        </p:nvSpPr>
        <p:spPr>
          <a:xfrm>
            <a:off x="730575" y="1163050"/>
            <a:ext cx="4614900" cy="322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400"/>
              <a:buNone/>
            </a:pPr>
            <a:r>
              <a:rPr lang="en"/>
              <a:t>External:</a:t>
            </a:r>
            <a:endParaRPr/>
          </a:p>
          <a:p>
            <a:pPr indent="-342900" lvl="0" marL="342900" rtl="0" algn="l">
              <a:lnSpc>
                <a:spcPct val="115000"/>
              </a:lnSpc>
              <a:spcBef>
                <a:spcPts val="600"/>
              </a:spcBef>
              <a:spcAft>
                <a:spcPts val="0"/>
              </a:spcAft>
              <a:buSzPts val="2400"/>
              <a:buFont typeface="Arial"/>
              <a:buChar char="•"/>
            </a:pPr>
            <a:r>
              <a:rPr lang="en"/>
              <a:t>Nature</a:t>
            </a:r>
            <a:endParaRPr/>
          </a:p>
          <a:p>
            <a:pPr indent="-342900" lvl="0" marL="342900" rtl="0" algn="l">
              <a:lnSpc>
                <a:spcPct val="115000"/>
              </a:lnSpc>
              <a:spcBef>
                <a:spcPts val="600"/>
              </a:spcBef>
              <a:spcAft>
                <a:spcPts val="0"/>
              </a:spcAft>
              <a:buSzPts val="2400"/>
              <a:buFont typeface="Arial"/>
              <a:buChar char="•"/>
            </a:pPr>
            <a:r>
              <a:rPr lang="en"/>
              <a:t>Family</a:t>
            </a:r>
            <a:endParaRPr/>
          </a:p>
          <a:p>
            <a:pPr indent="-342900" lvl="0" marL="342900" rtl="0" algn="l">
              <a:lnSpc>
                <a:spcPct val="115000"/>
              </a:lnSpc>
              <a:spcBef>
                <a:spcPts val="600"/>
              </a:spcBef>
              <a:spcAft>
                <a:spcPts val="0"/>
              </a:spcAft>
              <a:buSzPts val="2400"/>
              <a:buFont typeface="Arial"/>
              <a:buChar char="•"/>
            </a:pPr>
            <a:r>
              <a:rPr lang="en"/>
              <a:t>Friends</a:t>
            </a:r>
            <a:endParaRPr/>
          </a:p>
          <a:p>
            <a:pPr indent="-342900" lvl="0" marL="342900" rtl="0" algn="l">
              <a:lnSpc>
                <a:spcPct val="115000"/>
              </a:lnSpc>
              <a:spcBef>
                <a:spcPts val="600"/>
              </a:spcBef>
              <a:spcAft>
                <a:spcPts val="0"/>
              </a:spcAft>
              <a:buSzPts val="2400"/>
              <a:buFont typeface="Arial"/>
              <a:buChar char="•"/>
            </a:pPr>
            <a:r>
              <a:rPr lang="en"/>
              <a:t>Music</a:t>
            </a:r>
            <a:endParaRPr/>
          </a:p>
          <a:p>
            <a:pPr indent="-342900" lvl="0" marL="342900" rtl="0" algn="l">
              <a:lnSpc>
                <a:spcPct val="115000"/>
              </a:lnSpc>
              <a:spcBef>
                <a:spcPts val="600"/>
              </a:spcBef>
              <a:spcAft>
                <a:spcPts val="0"/>
              </a:spcAft>
              <a:buSzPts val="2400"/>
              <a:buFont typeface="Arial"/>
              <a:buChar char="•"/>
            </a:pPr>
            <a:r>
              <a:rPr lang="en"/>
              <a:t>Sports etc</a:t>
            </a:r>
            <a:endParaRPr/>
          </a:p>
        </p:txBody>
      </p:sp>
      <p:sp>
        <p:nvSpPr>
          <p:cNvPr id="367" name="Google Shape;367;p2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368" name="Google Shape;368;p20"/>
          <p:cNvPicPr preferRelativeResize="0"/>
          <p:nvPr/>
        </p:nvPicPr>
        <p:blipFill rotWithShape="1">
          <a:blip r:embed="rId3">
            <a:alphaModFix/>
          </a:blip>
          <a:srcRect b="0" l="0" r="0" t="0"/>
          <a:stretch/>
        </p:blipFill>
        <p:spPr>
          <a:xfrm>
            <a:off x="5043525" y="1292675"/>
            <a:ext cx="3810000" cy="1905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1"/>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Building Resources</a:t>
            </a:r>
            <a:endParaRPr/>
          </a:p>
        </p:txBody>
      </p:sp>
      <p:sp>
        <p:nvSpPr>
          <p:cNvPr id="374" name="Google Shape;374;p21"/>
          <p:cNvSpPr txBox="1"/>
          <p:nvPr>
            <p:ph idx="1" type="body"/>
          </p:nvPr>
        </p:nvSpPr>
        <p:spPr>
          <a:xfrm>
            <a:off x="730575" y="1163050"/>
            <a:ext cx="4614900" cy="322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400"/>
              <a:buNone/>
            </a:pPr>
            <a:r>
              <a:rPr lang="en"/>
              <a:t>Internal:</a:t>
            </a:r>
            <a:endParaRPr/>
          </a:p>
          <a:p>
            <a:pPr indent="-381000" lvl="0" marL="457200" rtl="0" algn="l">
              <a:lnSpc>
                <a:spcPct val="115000"/>
              </a:lnSpc>
              <a:spcBef>
                <a:spcPts val="600"/>
              </a:spcBef>
              <a:spcAft>
                <a:spcPts val="0"/>
              </a:spcAft>
              <a:buSzPts val="2400"/>
              <a:buChar char="●"/>
            </a:pPr>
            <a:r>
              <a:rPr lang="en"/>
              <a:t>Strength</a:t>
            </a:r>
            <a:endParaRPr/>
          </a:p>
          <a:p>
            <a:pPr indent="-381000" lvl="0" marL="457200" rtl="0" algn="l">
              <a:lnSpc>
                <a:spcPct val="115000"/>
              </a:lnSpc>
              <a:spcBef>
                <a:spcPts val="0"/>
              </a:spcBef>
              <a:spcAft>
                <a:spcPts val="0"/>
              </a:spcAft>
              <a:buSzPts val="2400"/>
              <a:buChar char="●"/>
            </a:pPr>
            <a:r>
              <a:rPr lang="en"/>
              <a:t>Agility</a:t>
            </a:r>
            <a:endParaRPr/>
          </a:p>
          <a:p>
            <a:pPr indent="-381000" lvl="0" marL="457200" rtl="0" algn="l">
              <a:lnSpc>
                <a:spcPct val="115000"/>
              </a:lnSpc>
              <a:spcBef>
                <a:spcPts val="0"/>
              </a:spcBef>
              <a:spcAft>
                <a:spcPts val="0"/>
              </a:spcAft>
              <a:buSzPts val="2400"/>
              <a:buChar char="●"/>
            </a:pPr>
            <a:r>
              <a:rPr lang="en"/>
              <a:t>Creativity</a:t>
            </a:r>
            <a:endParaRPr/>
          </a:p>
          <a:p>
            <a:pPr indent="-381000" lvl="0" marL="457200" rtl="0" algn="l">
              <a:lnSpc>
                <a:spcPct val="115000"/>
              </a:lnSpc>
              <a:spcBef>
                <a:spcPts val="0"/>
              </a:spcBef>
              <a:spcAft>
                <a:spcPts val="0"/>
              </a:spcAft>
              <a:buSzPts val="2400"/>
              <a:buChar char="●"/>
            </a:pPr>
            <a:r>
              <a:rPr lang="en"/>
              <a:t>Intelligence</a:t>
            </a:r>
            <a:endParaRPr/>
          </a:p>
          <a:p>
            <a:pPr indent="-381000" lvl="0" marL="457200" rtl="0" algn="l">
              <a:lnSpc>
                <a:spcPct val="115000"/>
              </a:lnSpc>
              <a:spcBef>
                <a:spcPts val="0"/>
              </a:spcBef>
              <a:spcAft>
                <a:spcPts val="0"/>
              </a:spcAft>
              <a:buSzPts val="2400"/>
              <a:buChar char="●"/>
            </a:pPr>
            <a:r>
              <a:rPr lang="en"/>
              <a:t>Spiritual practice </a:t>
            </a:r>
            <a:endParaRPr/>
          </a:p>
        </p:txBody>
      </p:sp>
      <p:sp>
        <p:nvSpPr>
          <p:cNvPr id="375" name="Google Shape;375;p2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376" name="Google Shape;376;p21"/>
          <p:cNvPicPr preferRelativeResize="0"/>
          <p:nvPr/>
        </p:nvPicPr>
        <p:blipFill rotWithShape="1">
          <a:blip r:embed="rId3">
            <a:alphaModFix/>
          </a:blip>
          <a:srcRect b="0" l="0" r="0" t="0"/>
          <a:stretch/>
        </p:blipFill>
        <p:spPr>
          <a:xfrm>
            <a:off x="5103250" y="670750"/>
            <a:ext cx="3151325" cy="2279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2"/>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Building Resources</a:t>
            </a:r>
            <a:endParaRPr/>
          </a:p>
        </p:txBody>
      </p:sp>
      <p:sp>
        <p:nvSpPr>
          <p:cNvPr id="382" name="Google Shape;382;p22"/>
          <p:cNvSpPr txBox="1"/>
          <p:nvPr>
            <p:ph idx="1" type="body"/>
          </p:nvPr>
        </p:nvSpPr>
        <p:spPr>
          <a:xfrm>
            <a:off x="571624" y="1861450"/>
            <a:ext cx="4614900" cy="322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400"/>
              <a:buNone/>
            </a:pPr>
            <a:r>
              <a:rPr lang="en"/>
              <a:t>Internal                    External</a:t>
            </a:r>
            <a:endParaRPr/>
          </a:p>
          <a:p>
            <a:pPr indent="0" lvl="0" marL="0" rtl="0" algn="l">
              <a:lnSpc>
                <a:spcPct val="115000"/>
              </a:lnSpc>
              <a:spcBef>
                <a:spcPts val="600"/>
              </a:spcBef>
              <a:spcAft>
                <a:spcPts val="0"/>
              </a:spcAft>
              <a:buSzPts val="2400"/>
              <a:buNone/>
            </a:pPr>
            <a:r>
              <a:t/>
            </a:r>
            <a:endParaRPr/>
          </a:p>
        </p:txBody>
      </p:sp>
      <p:sp>
        <p:nvSpPr>
          <p:cNvPr id="383" name="Google Shape;383;p22"/>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cxnSp>
        <p:nvCxnSpPr>
          <p:cNvPr id="384" name="Google Shape;384;p22"/>
          <p:cNvCxnSpPr/>
          <p:nvPr/>
        </p:nvCxnSpPr>
        <p:spPr>
          <a:xfrm>
            <a:off x="2526000" y="2046700"/>
            <a:ext cx="0" cy="2850900"/>
          </a:xfrm>
          <a:prstGeom prst="straightConnector1">
            <a:avLst/>
          </a:prstGeom>
          <a:noFill/>
          <a:ln cap="flat" cmpd="sng" w="9525">
            <a:solidFill>
              <a:schemeClr val="dk2"/>
            </a:solidFill>
            <a:prstDash val="solid"/>
            <a:round/>
            <a:headEnd len="sm" w="sm" type="none"/>
            <a:tailEnd len="sm" w="sm" type="none"/>
          </a:ln>
        </p:spPr>
      </p:cxnSp>
      <p:sp>
        <p:nvSpPr>
          <p:cNvPr id="385" name="Google Shape;385;p22"/>
          <p:cNvSpPr txBox="1"/>
          <p:nvPr/>
        </p:nvSpPr>
        <p:spPr>
          <a:xfrm>
            <a:off x="571624" y="1144800"/>
            <a:ext cx="358997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Build a list of resources with client:</a:t>
            </a:r>
            <a:endParaRPr b="0" i="0" sz="1400" u="none" cap="none" strike="noStrike">
              <a:solidFill>
                <a:srgbClr val="000000"/>
              </a:solidFill>
              <a:latin typeface="Arial"/>
              <a:ea typeface="Arial"/>
              <a:cs typeface="Arial"/>
              <a:sym typeface="Arial"/>
            </a:endParaRPr>
          </a:p>
        </p:txBody>
      </p:sp>
      <p:pic>
        <p:nvPicPr>
          <p:cNvPr id="386" name="Google Shape;386;p22"/>
          <p:cNvPicPr preferRelativeResize="0"/>
          <p:nvPr/>
        </p:nvPicPr>
        <p:blipFill rotWithShape="1">
          <a:blip r:embed="rId3">
            <a:alphaModFix/>
          </a:blip>
          <a:srcRect b="0" l="0" r="0" t="0"/>
          <a:stretch/>
        </p:blipFill>
        <p:spPr>
          <a:xfrm>
            <a:off x="5186525" y="571500"/>
            <a:ext cx="3358525" cy="223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1FAFE"/>
            </a:gs>
            <a:gs pos="74000">
              <a:srgbClr val="89DEFC"/>
            </a:gs>
            <a:gs pos="83000">
              <a:srgbClr val="89DEFC"/>
            </a:gs>
            <a:gs pos="100000">
              <a:srgbClr val="B0E9FD"/>
            </a:gs>
          </a:gsLst>
          <a:lin ang="5400000" scaled="0"/>
        </a:gradFill>
      </p:bgPr>
    </p:bg>
    <p:spTree>
      <p:nvGrpSpPr>
        <p:cNvPr id="115" name="Shape 115"/>
        <p:cNvGrpSpPr/>
        <p:nvPr/>
      </p:nvGrpSpPr>
      <p:grpSpPr>
        <a:xfrm>
          <a:off x="0" y="0"/>
          <a:ext cx="0" cy="0"/>
          <a:chOff x="0" y="0"/>
          <a:chExt cx="0" cy="0"/>
        </a:xfrm>
      </p:grpSpPr>
      <p:sp>
        <p:nvSpPr>
          <p:cNvPr id="116" name="Google Shape;116;p3"/>
          <p:cNvSpPr/>
          <p:nvPr/>
        </p:nvSpPr>
        <p:spPr>
          <a:xfrm>
            <a:off x="5534653" y="1275332"/>
            <a:ext cx="301594" cy="263875"/>
          </a:xfrm>
          <a:custGeom>
            <a:rect b="b" l="l" r="r" t="t"/>
            <a:pathLst>
              <a:path extrusionOk="0" h="399811" w="456961">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7" name="Google Shape;117;p3"/>
          <p:cNvGrpSpPr/>
          <p:nvPr/>
        </p:nvGrpSpPr>
        <p:grpSpPr>
          <a:xfrm>
            <a:off x="7241629" y="3191345"/>
            <a:ext cx="301203" cy="301203"/>
            <a:chOff x="3293633" y="3741845"/>
            <a:chExt cx="457200" cy="457200"/>
          </a:xfrm>
        </p:grpSpPr>
        <p:sp>
          <p:nvSpPr>
            <p:cNvPr id="118" name="Google Shape;118;p3"/>
            <p:cNvSpPr/>
            <p:nvPr/>
          </p:nvSpPr>
          <p:spPr>
            <a:xfrm>
              <a:off x="3382215" y="3834237"/>
              <a:ext cx="278368" cy="279320"/>
            </a:xfrm>
            <a:custGeom>
              <a:rect b="b" l="l" r="r" t="t"/>
              <a:pathLst>
                <a:path extrusionOk="0" h="279320" w="278368">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 name="Google Shape;119;p3"/>
            <p:cNvSpPr/>
            <p:nvPr/>
          </p:nvSpPr>
          <p:spPr>
            <a:xfrm>
              <a:off x="3293633" y="3741845"/>
              <a:ext cx="457200" cy="457200"/>
            </a:xfrm>
            <a:custGeom>
              <a:rect b="b" l="l" r="r" t="t"/>
              <a:pathLst>
                <a:path extrusionOk="0" h="457200" w="45720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20" name="Google Shape;120;p3"/>
          <p:cNvSpPr txBox="1"/>
          <p:nvPr/>
        </p:nvSpPr>
        <p:spPr>
          <a:xfrm>
            <a:off x="650080" y="469851"/>
            <a:ext cx="285035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158FFF"/>
                </a:solidFill>
                <a:latin typeface="Arial"/>
                <a:ea typeface="Arial"/>
                <a:cs typeface="Arial"/>
                <a:sym typeface="Arial"/>
              </a:rPr>
              <a:t>Week 3</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650087" y="1539207"/>
            <a:ext cx="6436500" cy="3031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300"/>
              <a:buFont typeface="Arial"/>
              <a:buChar char="•"/>
            </a:pPr>
            <a:r>
              <a:rPr b="0" i="0" lang="en" sz="2300" u="none" cap="none" strike="noStrike">
                <a:solidFill>
                  <a:srgbClr val="000000"/>
                </a:solidFill>
                <a:latin typeface="Arial"/>
                <a:ea typeface="Arial"/>
                <a:cs typeface="Arial"/>
                <a:sym typeface="Arial"/>
              </a:rPr>
              <a:t>What is Somatic Experiencing?</a:t>
            </a:r>
            <a:endParaRPr b="0" i="0" sz="17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300"/>
              <a:buFont typeface="Arial"/>
              <a:buChar char="•"/>
            </a:pPr>
            <a:r>
              <a:rPr b="0" i="0" lang="en" sz="2300" u="none" cap="none" strike="noStrike">
                <a:solidFill>
                  <a:srgbClr val="000000"/>
                </a:solidFill>
                <a:latin typeface="Arial"/>
                <a:ea typeface="Arial"/>
                <a:cs typeface="Arial"/>
                <a:sym typeface="Arial"/>
              </a:rPr>
              <a:t>Expansion/Contraction</a:t>
            </a:r>
            <a:endParaRPr b="0" i="0" sz="17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300"/>
              <a:buFont typeface="Arial"/>
              <a:buChar char="•"/>
            </a:pPr>
            <a:r>
              <a:rPr b="0" i="0" lang="en" sz="2300" u="none" cap="none" strike="noStrike">
                <a:solidFill>
                  <a:srgbClr val="000000"/>
                </a:solidFill>
                <a:latin typeface="Arial"/>
                <a:ea typeface="Arial"/>
                <a:cs typeface="Arial"/>
                <a:sym typeface="Arial"/>
              </a:rPr>
              <a:t>Helping Client Feel Safe</a:t>
            </a:r>
            <a:endParaRPr b="0" i="0" sz="17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300"/>
              <a:buFont typeface="Arial"/>
              <a:buChar char="•"/>
            </a:pPr>
            <a:r>
              <a:rPr b="0" i="0" lang="en" sz="2300" u="none" cap="none" strike="noStrike">
                <a:solidFill>
                  <a:srgbClr val="000000"/>
                </a:solidFill>
                <a:latin typeface="Arial"/>
                <a:ea typeface="Arial"/>
                <a:cs typeface="Arial"/>
                <a:sym typeface="Arial"/>
              </a:rPr>
              <a:t>12 Exercises to Heal Trauma</a:t>
            </a:r>
            <a:endParaRPr b="0" i="0" sz="17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300"/>
              <a:buFont typeface="Arial"/>
              <a:buChar char="•"/>
            </a:pPr>
            <a:r>
              <a:rPr b="0" i="0" lang="en" sz="2300" u="none" cap="none" strike="noStrike">
                <a:solidFill>
                  <a:srgbClr val="000000"/>
                </a:solidFill>
                <a:latin typeface="Arial"/>
                <a:ea typeface="Arial"/>
                <a:cs typeface="Arial"/>
                <a:sym typeface="Arial"/>
              </a:rPr>
              <a:t>Vagus Nerve/ Voo Sound Exercise</a:t>
            </a:r>
            <a:endParaRPr b="0" i="0" sz="1700" u="none" cap="none" strike="noStrike">
              <a:solidFill>
                <a:srgbClr val="000000"/>
              </a:solidFill>
              <a:latin typeface="Arial"/>
              <a:ea typeface="Arial"/>
              <a:cs typeface="Arial"/>
              <a:sym typeface="Arial"/>
            </a:endParaRPr>
          </a:p>
          <a:p>
            <a:pPr indent="-228600" lvl="0" marL="342900" marR="0" rtl="0" algn="l">
              <a:lnSpc>
                <a:spcPct val="150000"/>
              </a:lnSpc>
              <a:spcBef>
                <a:spcPts val="0"/>
              </a:spcBef>
              <a:spcAft>
                <a:spcPts val="0"/>
              </a:spcAft>
              <a:buClr>
                <a:srgbClr val="000000"/>
              </a:buClr>
              <a:buSzPts val="1800"/>
              <a:buFont typeface="Arial"/>
              <a:buNone/>
            </a:pPr>
            <a:r>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2" name="Google Shape;122;p3"/>
          <p:cNvPicPr preferRelativeResize="0"/>
          <p:nvPr/>
        </p:nvPicPr>
        <p:blipFill rotWithShape="1">
          <a:blip r:embed="rId3">
            <a:alphaModFix/>
          </a:blip>
          <a:srcRect b="0" l="0" r="0" t="0"/>
          <a:stretch/>
        </p:blipFill>
        <p:spPr>
          <a:xfrm>
            <a:off x="5909300" y="1107738"/>
            <a:ext cx="2247900" cy="2028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3"/>
          <p:cNvSpPr txBox="1"/>
          <p:nvPr>
            <p:ph type="title"/>
          </p:nvPr>
        </p:nvSpPr>
        <p:spPr>
          <a:xfrm>
            <a:off x="304799" y="355075"/>
            <a:ext cx="5707201"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Phase 4: Tracking Sensations</a:t>
            </a:r>
            <a:endParaRPr/>
          </a:p>
        </p:txBody>
      </p:sp>
      <p:sp>
        <p:nvSpPr>
          <p:cNvPr id="392" name="Google Shape;392;p23"/>
          <p:cNvSpPr txBox="1"/>
          <p:nvPr>
            <p:ph idx="1" type="body"/>
          </p:nvPr>
        </p:nvSpPr>
        <p:spPr>
          <a:xfrm>
            <a:off x="730575" y="1163050"/>
            <a:ext cx="4614900" cy="322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400"/>
              <a:buNone/>
            </a:pPr>
            <a:r>
              <a:rPr lang="en"/>
              <a:t>               </a:t>
            </a:r>
            <a:endParaRPr/>
          </a:p>
          <a:p>
            <a:pPr indent="0" lvl="0" marL="0" rtl="0" algn="l">
              <a:lnSpc>
                <a:spcPct val="115000"/>
              </a:lnSpc>
              <a:spcBef>
                <a:spcPts val="600"/>
              </a:spcBef>
              <a:spcAft>
                <a:spcPts val="0"/>
              </a:spcAft>
              <a:buSzPts val="2400"/>
              <a:buNone/>
            </a:pPr>
            <a:r>
              <a:t/>
            </a:r>
            <a:endParaRPr/>
          </a:p>
        </p:txBody>
      </p:sp>
      <p:sp>
        <p:nvSpPr>
          <p:cNvPr id="393" name="Google Shape;393;p23"/>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394" name="Google Shape;394;p23"/>
          <p:cNvSpPr txBox="1"/>
          <p:nvPr/>
        </p:nvSpPr>
        <p:spPr>
          <a:xfrm>
            <a:off x="471275" y="1400400"/>
            <a:ext cx="4614900" cy="287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lang="en" sz="2400">
                <a:latin typeface="DM Sans"/>
                <a:ea typeface="DM Sans"/>
                <a:cs typeface="DM Sans"/>
                <a:sym typeface="DM Sans"/>
              </a:rPr>
              <a:t>Felt Sense</a:t>
            </a:r>
            <a:endParaRPr b="1" sz="2400">
              <a:latin typeface="DM Sans"/>
              <a:ea typeface="DM Sans"/>
              <a:cs typeface="DM Sans"/>
              <a:sym typeface="DM Sans"/>
            </a:endParaRPr>
          </a:p>
          <a:p>
            <a:pPr indent="0" lvl="0" marL="0" marR="0" rtl="0" algn="l">
              <a:lnSpc>
                <a:spcPct val="115000"/>
              </a:lnSpc>
              <a:spcBef>
                <a:spcPts val="0"/>
              </a:spcBef>
              <a:spcAft>
                <a:spcPts val="0"/>
              </a:spcAft>
              <a:buClr>
                <a:srgbClr val="000000"/>
              </a:buClr>
              <a:buSzPts val="2400"/>
              <a:buFont typeface="Arial"/>
              <a:buNone/>
            </a:pPr>
            <a:r>
              <a:t/>
            </a:r>
            <a:endParaRPr b="1" sz="2400">
              <a:latin typeface="DM Sans"/>
              <a:ea typeface="DM Sans"/>
              <a:cs typeface="DM Sans"/>
              <a:sym typeface="DM Sans"/>
            </a:endParaRPr>
          </a:p>
          <a:p>
            <a:pPr indent="0" lvl="0" marL="0" marR="0" rtl="0" algn="l">
              <a:lnSpc>
                <a:spcPct val="115000"/>
              </a:lnSpc>
              <a:spcBef>
                <a:spcPts val="0"/>
              </a:spcBef>
              <a:spcAft>
                <a:spcPts val="0"/>
              </a:spcAft>
              <a:buClr>
                <a:srgbClr val="000000"/>
              </a:buClr>
              <a:buSzPts val="2400"/>
              <a:buFont typeface="Arial"/>
              <a:buNone/>
            </a:pPr>
            <a:r>
              <a:rPr i="1" lang="en" sz="2100">
                <a:solidFill>
                  <a:srgbClr val="212529"/>
                </a:solidFill>
                <a:highlight>
                  <a:srgbClr val="FFFFFF"/>
                </a:highlight>
              </a:rPr>
              <a:t>“A felt sense is the holistic, implicit body sense of a complex situation… A felt sense contains a maze of meanings, a whole textile of facets, a Persian rug of patterning – more than could be said or thought. </a:t>
            </a:r>
            <a:endParaRPr i="1" sz="3300"/>
          </a:p>
        </p:txBody>
      </p:sp>
      <p:pic>
        <p:nvPicPr>
          <p:cNvPr id="395" name="Google Shape;395;p23"/>
          <p:cNvPicPr preferRelativeResize="0"/>
          <p:nvPr/>
        </p:nvPicPr>
        <p:blipFill rotWithShape="1">
          <a:blip r:embed="rId3">
            <a:alphaModFix/>
          </a:blip>
          <a:srcRect b="0" l="29946" r="9895" t="0"/>
          <a:stretch/>
        </p:blipFill>
        <p:spPr>
          <a:xfrm>
            <a:off x="5791300" y="1400400"/>
            <a:ext cx="2716050" cy="1552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0365433ff0_0_50"/>
          <p:cNvSpPr txBox="1"/>
          <p:nvPr>
            <p:ph type="title"/>
          </p:nvPr>
        </p:nvSpPr>
        <p:spPr>
          <a:xfrm>
            <a:off x="304799" y="355075"/>
            <a:ext cx="57072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Phase 4: Tracking Sensations</a:t>
            </a:r>
            <a:endParaRPr/>
          </a:p>
        </p:txBody>
      </p:sp>
      <p:sp>
        <p:nvSpPr>
          <p:cNvPr id="401" name="Google Shape;401;g10365433ff0_0_50"/>
          <p:cNvSpPr txBox="1"/>
          <p:nvPr>
            <p:ph idx="1" type="body"/>
          </p:nvPr>
        </p:nvSpPr>
        <p:spPr>
          <a:xfrm>
            <a:off x="730575" y="1163050"/>
            <a:ext cx="4614900" cy="322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400"/>
              <a:buNone/>
            </a:pPr>
            <a:r>
              <a:rPr lang="en"/>
              <a:t>               </a:t>
            </a:r>
            <a:endParaRPr/>
          </a:p>
          <a:p>
            <a:pPr indent="0" lvl="0" marL="0" rtl="0" algn="l">
              <a:lnSpc>
                <a:spcPct val="115000"/>
              </a:lnSpc>
              <a:spcBef>
                <a:spcPts val="600"/>
              </a:spcBef>
              <a:spcAft>
                <a:spcPts val="0"/>
              </a:spcAft>
              <a:buSzPts val="2400"/>
              <a:buNone/>
            </a:pPr>
            <a:r>
              <a:t/>
            </a:r>
            <a:endParaRPr/>
          </a:p>
        </p:txBody>
      </p:sp>
      <p:sp>
        <p:nvSpPr>
          <p:cNvPr id="402" name="Google Shape;402;g10365433ff0_0_5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403" name="Google Shape;403;g10365433ff0_0_50"/>
          <p:cNvSpPr txBox="1"/>
          <p:nvPr/>
        </p:nvSpPr>
        <p:spPr>
          <a:xfrm>
            <a:off x="471275" y="1400400"/>
            <a:ext cx="4614900" cy="287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2400"/>
              <a:buFont typeface="Arial"/>
              <a:buNone/>
            </a:pPr>
            <a:r>
              <a:rPr i="1" lang="en" sz="2100">
                <a:solidFill>
                  <a:srgbClr val="212529"/>
                </a:solidFill>
                <a:highlight>
                  <a:srgbClr val="FFFFFF"/>
                </a:highlight>
              </a:rPr>
              <a:t>Despite its intricacy, the whole felt sense also has a focus, a single specific demand, direction or point… One single thing, one statement, or one next step can arise from the whole of it all.”</a:t>
            </a:r>
            <a:r>
              <a:rPr lang="en" sz="2100">
                <a:solidFill>
                  <a:srgbClr val="212529"/>
                </a:solidFill>
                <a:highlight>
                  <a:srgbClr val="FFFFFF"/>
                </a:highlight>
              </a:rPr>
              <a:t> ~ </a:t>
            </a:r>
            <a:r>
              <a:rPr i="1" lang="en" sz="2100">
                <a:solidFill>
                  <a:srgbClr val="212529"/>
                </a:solidFill>
                <a:highlight>
                  <a:srgbClr val="FFFFFF"/>
                </a:highlight>
              </a:rPr>
              <a:t>Eugene Gendlin</a:t>
            </a:r>
            <a:endParaRPr sz="2100"/>
          </a:p>
          <a:p>
            <a:pPr indent="0" lvl="0" marL="0" marR="0" rtl="0" algn="l">
              <a:lnSpc>
                <a:spcPct val="115000"/>
              </a:lnSpc>
              <a:spcBef>
                <a:spcPts val="0"/>
              </a:spcBef>
              <a:spcAft>
                <a:spcPts val="0"/>
              </a:spcAft>
              <a:buClr>
                <a:srgbClr val="000000"/>
              </a:buClr>
              <a:buSzPts val="2400"/>
              <a:buFont typeface="Arial"/>
              <a:buNone/>
            </a:pPr>
            <a:r>
              <a:t/>
            </a:r>
            <a:endParaRPr b="1" sz="2400">
              <a:latin typeface="DM Sans"/>
              <a:ea typeface="DM Sans"/>
              <a:cs typeface="DM Sans"/>
              <a:sym typeface="DM Sans"/>
            </a:endParaRPr>
          </a:p>
        </p:txBody>
      </p:sp>
      <p:pic>
        <p:nvPicPr>
          <p:cNvPr id="404" name="Google Shape;404;g10365433ff0_0_50"/>
          <p:cNvPicPr preferRelativeResize="0"/>
          <p:nvPr/>
        </p:nvPicPr>
        <p:blipFill rotWithShape="1">
          <a:blip r:embed="rId3">
            <a:alphaModFix/>
          </a:blip>
          <a:srcRect b="0" l="29946" r="9895" t="0"/>
          <a:stretch/>
        </p:blipFill>
        <p:spPr>
          <a:xfrm>
            <a:off x="5791300" y="1400400"/>
            <a:ext cx="2716050" cy="15525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lin ang="5400012" scaled="0"/>
        </a:gradFill>
      </p:bgPr>
    </p:bg>
    <p:spTree>
      <p:nvGrpSpPr>
        <p:cNvPr id="408" name="Shape 408"/>
        <p:cNvGrpSpPr/>
        <p:nvPr/>
      </p:nvGrpSpPr>
      <p:grpSpPr>
        <a:xfrm>
          <a:off x="0" y="0"/>
          <a:ext cx="0" cy="0"/>
          <a:chOff x="0" y="0"/>
          <a:chExt cx="0" cy="0"/>
        </a:xfrm>
      </p:grpSpPr>
      <p:sp>
        <p:nvSpPr>
          <p:cNvPr id="409" name="Google Shape;409;g10365433ff0_0_28"/>
          <p:cNvSpPr txBox="1"/>
          <p:nvPr>
            <p:ph idx="4294967295" type="ctrTitle"/>
          </p:nvPr>
        </p:nvSpPr>
        <p:spPr>
          <a:xfrm>
            <a:off x="530135" y="1082375"/>
            <a:ext cx="4598400" cy="18663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t/>
            </a:r>
            <a:endParaRPr b="1" i="0" sz="4700" u="none" cap="none" strike="noStrike">
              <a:solidFill>
                <a:schemeClr val="accent1"/>
              </a:solidFill>
              <a:latin typeface="DM Sans"/>
              <a:ea typeface="DM Sans"/>
              <a:cs typeface="DM Sans"/>
              <a:sym typeface="DM Sans"/>
            </a:endParaRPr>
          </a:p>
          <a:p>
            <a:pPr indent="0" lvl="0" marL="0" marR="0" rtl="0" algn="l">
              <a:lnSpc>
                <a:spcPct val="80000"/>
              </a:lnSpc>
              <a:spcBef>
                <a:spcPts val="0"/>
              </a:spcBef>
              <a:spcAft>
                <a:spcPts val="0"/>
              </a:spcAft>
              <a:buClr>
                <a:schemeClr val="accent1"/>
              </a:buClr>
              <a:buSzPts val="3000"/>
              <a:buFont typeface="DM Sans"/>
              <a:buNone/>
            </a:pPr>
            <a:r>
              <a:t/>
            </a:r>
            <a:endParaRPr b="1" i="0" sz="4700" u="none" cap="none" strike="noStrike">
              <a:solidFill>
                <a:schemeClr val="accent1"/>
              </a:solidFill>
              <a:latin typeface="DM Sans"/>
              <a:ea typeface="DM Sans"/>
              <a:cs typeface="DM Sans"/>
              <a:sym typeface="DM Sans"/>
            </a:endParaRPr>
          </a:p>
        </p:txBody>
      </p:sp>
      <p:sp>
        <p:nvSpPr>
          <p:cNvPr id="410" name="Google Shape;410;g10365433ff0_0_28"/>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411" name="Google Shape;411;g10365433ff0_0_28"/>
          <p:cNvPicPr preferRelativeResize="0"/>
          <p:nvPr/>
        </p:nvPicPr>
        <p:blipFill>
          <a:blip r:embed="rId3">
            <a:alphaModFix/>
          </a:blip>
          <a:stretch>
            <a:fillRect/>
          </a:stretch>
        </p:blipFill>
        <p:spPr>
          <a:xfrm>
            <a:off x="949747" y="391625"/>
            <a:ext cx="4178774" cy="4178774"/>
          </a:xfrm>
          <a:prstGeom prst="rect">
            <a:avLst/>
          </a:prstGeom>
          <a:noFill/>
          <a:ln>
            <a:noFill/>
          </a:ln>
        </p:spPr>
      </p:pic>
      <p:pic>
        <p:nvPicPr>
          <p:cNvPr id="412" name="Google Shape;412;g10365433ff0_0_28"/>
          <p:cNvPicPr preferRelativeResize="0"/>
          <p:nvPr/>
        </p:nvPicPr>
        <p:blipFill rotWithShape="1">
          <a:blip r:embed="rId4">
            <a:alphaModFix/>
          </a:blip>
          <a:srcRect b="0" l="0" r="45175" t="0"/>
          <a:stretch/>
        </p:blipFill>
        <p:spPr>
          <a:xfrm>
            <a:off x="6927525" y="381800"/>
            <a:ext cx="1263044" cy="4379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104407c1746_0_0"/>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grpSp>
        <p:nvGrpSpPr>
          <p:cNvPr id="418" name="Google Shape;418;g104407c1746_0_0"/>
          <p:cNvGrpSpPr/>
          <p:nvPr/>
        </p:nvGrpSpPr>
        <p:grpSpPr>
          <a:xfrm>
            <a:off x="7241632" y="3191348"/>
            <a:ext cx="301203" cy="301203"/>
            <a:chOff x="3293633" y="3741845"/>
            <a:chExt cx="457200" cy="457200"/>
          </a:xfrm>
        </p:grpSpPr>
        <p:sp>
          <p:nvSpPr>
            <p:cNvPr id="419" name="Google Shape;419;g104407c1746_0_0"/>
            <p:cNvSpPr/>
            <p:nvPr/>
          </p:nvSpPr>
          <p:spPr>
            <a:xfrm>
              <a:off x="3382215" y="3834237"/>
              <a:ext cx="278368" cy="279320"/>
            </a:xfrm>
            <a:custGeom>
              <a:rect b="b" l="l" r="r" t="t"/>
              <a:pathLst>
                <a:path extrusionOk="0" h="279320" w="278368">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0" name="Google Shape;420;g104407c1746_0_0"/>
            <p:cNvSpPr/>
            <p:nvPr/>
          </p:nvSpPr>
          <p:spPr>
            <a:xfrm>
              <a:off x="3293633" y="3741845"/>
              <a:ext cx="457200" cy="457200"/>
            </a:xfrm>
            <a:custGeom>
              <a:rect b="b" l="l" r="r" t="t"/>
              <a:pathLst>
                <a:path extrusionOk="0" h="457200" w="45720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21" name="Google Shape;421;g104407c1746_0_0"/>
          <p:cNvSpPr txBox="1"/>
          <p:nvPr/>
        </p:nvSpPr>
        <p:spPr>
          <a:xfrm>
            <a:off x="2550800" y="404650"/>
            <a:ext cx="61752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solidFill>
                  <a:schemeClr val="accent1"/>
                </a:solidFill>
                <a:latin typeface="DM Sans"/>
                <a:ea typeface="DM Sans"/>
                <a:cs typeface="DM Sans"/>
                <a:sym typeface="DM Sans"/>
              </a:rPr>
              <a:t>Carl Rogers on Empathy</a:t>
            </a:r>
            <a:endParaRPr sz="3100">
              <a:solidFill>
                <a:schemeClr val="accent1"/>
              </a:solidFill>
              <a:latin typeface="DM Sans"/>
              <a:ea typeface="DM Sans"/>
              <a:cs typeface="DM Sans"/>
              <a:sym typeface="DM Sans"/>
            </a:endParaRPr>
          </a:p>
        </p:txBody>
      </p:sp>
      <p:pic>
        <p:nvPicPr>
          <p:cNvPr descr="For the full video, go to: http://www.psychotherapy.net/video/carl-rogers-person-centered-therapy-approach&#10;&#10;Carl Rogers was one of the most influential psychologists and psychotherapists of our time. In this singular presentation, Rogers' biographer, Howard Kirschenbaum, guides us through Rogers' life and work and the development of the &quot;client-centered&quot; and &quot;person-centered&quot; approach to counseling, education, group work, and human relationships." id="422" name="Google Shape;422;g104407c1746_0_0" title="Carl Rogers and the Person-Centered Approach Video">
            <a:hlinkClick r:id="rId3"/>
          </p:cNvPr>
          <p:cNvPicPr preferRelativeResize="0"/>
          <p:nvPr/>
        </p:nvPicPr>
        <p:blipFill>
          <a:blip r:embed="rId4">
            <a:alphaModFix/>
          </a:blip>
          <a:stretch>
            <a:fillRect/>
          </a:stretch>
        </p:blipFill>
        <p:spPr>
          <a:xfrm>
            <a:off x="2618047" y="1169850"/>
            <a:ext cx="4383976" cy="328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104407c1746_0_22"/>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grpSp>
        <p:nvGrpSpPr>
          <p:cNvPr id="428" name="Google Shape;428;g104407c1746_0_22"/>
          <p:cNvGrpSpPr/>
          <p:nvPr/>
        </p:nvGrpSpPr>
        <p:grpSpPr>
          <a:xfrm>
            <a:off x="7241632" y="3191348"/>
            <a:ext cx="301203" cy="301203"/>
            <a:chOff x="3293633" y="3741845"/>
            <a:chExt cx="457200" cy="457200"/>
          </a:xfrm>
        </p:grpSpPr>
        <p:sp>
          <p:nvSpPr>
            <p:cNvPr id="429" name="Google Shape;429;g104407c1746_0_22"/>
            <p:cNvSpPr/>
            <p:nvPr/>
          </p:nvSpPr>
          <p:spPr>
            <a:xfrm>
              <a:off x="3382215" y="3834237"/>
              <a:ext cx="278368" cy="279320"/>
            </a:xfrm>
            <a:custGeom>
              <a:rect b="b" l="l" r="r" t="t"/>
              <a:pathLst>
                <a:path extrusionOk="0" h="279320" w="278368">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0" name="Google Shape;430;g104407c1746_0_22"/>
            <p:cNvSpPr/>
            <p:nvPr/>
          </p:nvSpPr>
          <p:spPr>
            <a:xfrm>
              <a:off x="3293633" y="3741845"/>
              <a:ext cx="457200" cy="457200"/>
            </a:xfrm>
            <a:custGeom>
              <a:rect b="b" l="l" r="r" t="t"/>
              <a:pathLst>
                <a:path extrusionOk="0" h="457200" w="45720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31" name="Google Shape;431;g104407c1746_0_22"/>
          <p:cNvSpPr txBox="1"/>
          <p:nvPr/>
        </p:nvSpPr>
        <p:spPr>
          <a:xfrm>
            <a:off x="2215825" y="640975"/>
            <a:ext cx="61752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solidFill>
                  <a:schemeClr val="accent1"/>
                </a:solidFill>
                <a:latin typeface="DM Sans"/>
                <a:ea typeface="DM Sans"/>
                <a:cs typeface="DM Sans"/>
                <a:sym typeface="DM Sans"/>
              </a:rPr>
              <a:t>Peter Levine with Client</a:t>
            </a:r>
            <a:endParaRPr sz="3100">
              <a:solidFill>
                <a:schemeClr val="accent1"/>
              </a:solidFill>
              <a:latin typeface="DM Sans"/>
              <a:ea typeface="DM Sans"/>
              <a:cs typeface="DM Sans"/>
              <a:sym typeface="DM Sans"/>
            </a:endParaRPr>
          </a:p>
        </p:txBody>
      </p:sp>
      <p:pic>
        <p:nvPicPr>
          <p:cNvPr id="432" name="Google Shape;432;g104407c1746_0_22"/>
          <p:cNvPicPr preferRelativeResize="0"/>
          <p:nvPr/>
        </p:nvPicPr>
        <p:blipFill rotWithShape="1">
          <a:blip r:embed="rId3">
            <a:alphaModFix/>
          </a:blip>
          <a:srcRect b="24973" l="2296" r="44043" t="21436"/>
          <a:stretch/>
        </p:blipFill>
        <p:spPr>
          <a:xfrm>
            <a:off x="2042975" y="1453476"/>
            <a:ext cx="4814102" cy="2704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6" name="Shape 436"/>
        <p:cNvGrpSpPr/>
        <p:nvPr/>
      </p:nvGrpSpPr>
      <p:grpSpPr>
        <a:xfrm>
          <a:off x="0" y="0"/>
          <a:ext cx="0" cy="0"/>
          <a:chOff x="0" y="0"/>
          <a:chExt cx="0" cy="0"/>
        </a:xfrm>
      </p:grpSpPr>
      <p:sp>
        <p:nvSpPr>
          <p:cNvPr id="437" name="Google Shape;437;g10489df94f0_0_0"/>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grpSp>
        <p:nvGrpSpPr>
          <p:cNvPr id="438" name="Google Shape;438;g10489df94f0_0_0"/>
          <p:cNvGrpSpPr/>
          <p:nvPr/>
        </p:nvGrpSpPr>
        <p:grpSpPr>
          <a:xfrm>
            <a:off x="7241632" y="3191348"/>
            <a:ext cx="301203" cy="301203"/>
            <a:chOff x="3293633" y="3741845"/>
            <a:chExt cx="457200" cy="457200"/>
          </a:xfrm>
        </p:grpSpPr>
        <p:sp>
          <p:nvSpPr>
            <p:cNvPr id="439" name="Google Shape;439;g10489df94f0_0_0"/>
            <p:cNvSpPr/>
            <p:nvPr/>
          </p:nvSpPr>
          <p:spPr>
            <a:xfrm>
              <a:off x="3382215" y="3834237"/>
              <a:ext cx="278368" cy="279320"/>
            </a:xfrm>
            <a:custGeom>
              <a:rect b="b" l="l" r="r" t="t"/>
              <a:pathLst>
                <a:path extrusionOk="0" h="279320" w="278368">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0" name="Google Shape;440;g10489df94f0_0_0"/>
            <p:cNvSpPr/>
            <p:nvPr/>
          </p:nvSpPr>
          <p:spPr>
            <a:xfrm>
              <a:off x="3293633" y="3741845"/>
              <a:ext cx="457200" cy="457200"/>
            </a:xfrm>
            <a:custGeom>
              <a:rect b="b" l="l" r="r" t="t"/>
              <a:pathLst>
                <a:path extrusionOk="0" h="457200" w="45720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41" name="Google Shape;441;g10489df94f0_0_0"/>
          <p:cNvSpPr txBox="1"/>
          <p:nvPr/>
        </p:nvSpPr>
        <p:spPr>
          <a:xfrm>
            <a:off x="589500" y="699900"/>
            <a:ext cx="61752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100">
                <a:solidFill>
                  <a:schemeClr val="dk1"/>
                </a:solidFill>
                <a:latin typeface="DM Sans"/>
                <a:ea typeface="DM Sans"/>
                <a:cs typeface="DM Sans"/>
                <a:sym typeface="DM Sans"/>
              </a:rPr>
              <a:t>Van der Kolk</a:t>
            </a:r>
            <a:endParaRPr b="1" sz="3100">
              <a:solidFill>
                <a:schemeClr val="dk1"/>
              </a:solidFill>
              <a:latin typeface="DM Sans"/>
              <a:ea typeface="DM Sans"/>
              <a:cs typeface="DM Sans"/>
              <a:sym typeface="DM Sans"/>
            </a:endParaRPr>
          </a:p>
        </p:txBody>
      </p:sp>
      <p:sp>
        <p:nvSpPr>
          <p:cNvPr id="442" name="Google Shape;442;g10489df94f0_0_0"/>
          <p:cNvSpPr txBox="1"/>
          <p:nvPr/>
        </p:nvSpPr>
        <p:spPr>
          <a:xfrm>
            <a:off x="589500" y="1557700"/>
            <a:ext cx="4833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latin typeface="DM Sans"/>
                <a:ea typeface="DM Sans"/>
                <a:cs typeface="DM Sans"/>
                <a:sym typeface="DM Sans"/>
              </a:rPr>
              <a:t>“</a:t>
            </a:r>
            <a:r>
              <a:rPr b="1" lang="en" sz="2800">
                <a:solidFill>
                  <a:schemeClr val="dk1"/>
                </a:solidFill>
                <a:latin typeface="DM Sans"/>
                <a:ea typeface="DM Sans"/>
                <a:cs typeface="DM Sans"/>
                <a:sym typeface="DM Sans"/>
              </a:rPr>
              <a:t>If we can help our</a:t>
            </a:r>
            <a:r>
              <a:rPr lang="en" sz="2800">
                <a:solidFill>
                  <a:schemeClr val="dk1"/>
                </a:solidFill>
                <a:latin typeface="DM Sans"/>
                <a:ea typeface="DM Sans"/>
                <a:cs typeface="DM Sans"/>
                <a:sym typeface="DM Sans"/>
              </a:rPr>
              <a:t> patients </a:t>
            </a:r>
            <a:r>
              <a:rPr b="1" lang="en" sz="2800">
                <a:solidFill>
                  <a:schemeClr val="dk1"/>
                </a:solidFill>
                <a:latin typeface="DM Sans"/>
                <a:ea typeface="DM Sans"/>
                <a:cs typeface="DM Sans"/>
                <a:sym typeface="DM Sans"/>
              </a:rPr>
              <a:t>tolerate their own bodily sensations</a:t>
            </a:r>
            <a:r>
              <a:rPr lang="en" sz="2800">
                <a:solidFill>
                  <a:schemeClr val="dk1"/>
                </a:solidFill>
                <a:latin typeface="DM Sans"/>
                <a:ea typeface="DM Sans"/>
                <a:cs typeface="DM Sans"/>
                <a:sym typeface="DM Sans"/>
              </a:rPr>
              <a:t>, </a:t>
            </a:r>
            <a:r>
              <a:rPr b="1" lang="en" sz="2800">
                <a:solidFill>
                  <a:schemeClr val="dk1"/>
                </a:solidFill>
                <a:latin typeface="DM Sans"/>
                <a:ea typeface="DM Sans"/>
                <a:cs typeface="DM Sans"/>
                <a:sym typeface="DM Sans"/>
              </a:rPr>
              <a:t>they</a:t>
            </a:r>
            <a:r>
              <a:rPr lang="en" sz="2800">
                <a:solidFill>
                  <a:schemeClr val="dk1"/>
                </a:solidFill>
                <a:latin typeface="DM Sans"/>
                <a:ea typeface="DM Sans"/>
                <a:cs typeface="DM Sans"/>
                <a:sym typeface="DM Sans"/>
              </a:rPr>
              <a:t>'</a:t>
            </a:r>
            <a:r>
              <a:rPr b="1" lang="en" sz="2800">
                <a:solidFill>
                  <a:schemeClr val="dk1"/>
                </a:solidFill>
                <a:latin typeface="DM Sans"/>
                <a:ea typeface="DM Sans"/>
                <a:cs typeface="DM Sans"/>
                <a:sym typeface="DM Sans"/>
              </a:rPr>
              <a:t>ll</a:t>
            </a:r>
            <a:r>
              <a:rPr lang="en" sz="2800">
                <a:solidFill>
                  <a:schemeClr val="dk1"/>
                </a:solidFill>
                <a:latin typeface="DM Sans"/>
                <a:ea typeface="DM Sans"/>
                <a:cs typeface="DM Sans"/>
                <a:sym typeface="DM Sans"/>
              </a:rPr>
              <a:t> be </a:t>
            </a:r>
            <a:r>
              <a:rPr b="1" lang="en" sz="2800">
                <a:solidFill>
                  <a:schemeClr val="dk1"/>
                </a:solidFill>
                <a:latin typeface="DM Sans"/>
                <a:ea typeface="DM Sans"/>
                <a:cs typeface="DM Sans"/>
                <a:sym typeface="DM Sans"/>
              </a:rPr>
              <a:t>able</a:t>
            </a:r>
            <a:r>
              <a:rPr lang="en" sz="2800">
                <a:solidFill>
                  <a:schemeClr val="dk1"/>
                </a:solidFill>
                <a:latin typeface="DM Sans"/>
                <a:ea typeface="DM Sans"/>
                <a:cs typeface="DM Sans"/>
                <a:sym typeface="DM Sans"/>
              </a:rPr>
              <a:t> to process </a:t>
            </a:r>
            <a:r>
              <a:rPr b="1" lang="en" sz="2800">
                <a:solidFill>
                  <a:schemeClr val="dk1"/>
                </a:solidFill>
                <a:latin typeface="DM Sans"/>
                <a:ea typeface="DM Sans"/>
                <a:cs typeface="DM Sans"/>
                <a:sym typeface="DM Sans"/>
              </a:rPr>
              <a:t>the trauma</a:t>
            </a:r>
            <a:r>
              <a:rPr lang="en" sz="2800">
                <a:solidFill>
                  <a:schemeClr val="dk1"/>
                </a:solidFill>
                <a:latin typeface="DM Sans"/>
                <a:ea typeface="DM Sans"/>
                <a:cs typeface="DM Sans"/>
                <a:sym typeface="DM Sans"/>
              </a:rPr>
              <a:t> themselves</a:t>
            </a:r>
            <a:endParaRPr sz="2800">
              <a:solidFill>
                <a:schemeClr val="dk1"/>
              </a:solidFill>
              <a:latin typeface="DM Sans"/>
              <a:ea typeface="DM Sans"/>
              <a:cs typeface="DM Sans"/>
              <a:sym typeface="DM Sans"/>
            </a:endParaRPr>
          </a:p>
        </p:txBody>
      </p:sp>
      <p:pic>
        <p:nvPicPr>
          <p:cNvPr id="443" name="Google Shape;443;g10489df94f0_0_0"/>
          <p:cNvPicPr preferRelativeResize="0"/>
          <p:nvPr/>
        </p:nvPicPr>
        <p:blipFill>
          <a:blip r:embed="rId4">
            <a:alphaModFix/>
          </a:blip>
          <a:stretch>
            <a:fillRect/>
          </a:stretch>
        </p:blipFill>
        <p:spPr>
          <a:xfrm>
            <a:off x="5739750" y="1246113"/>
            <a:ext cx="2651275" cy="2651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10365433ff0_0_40"/>
          <p:cNvSpPr txBox="1"/>
          <p:nvPr>
            <p:ph type="title"/>
          </p:nvPr>
        </p:nvSpPr>
        <p:spPr>
          <a:xfrm>
            <a:off x="304799" y="355075"/>
            <a:ext cx="57072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Phase 4: Tracking Sensations</a:t>
            </a:r>
            <a:endParaRPr/>
          </a:p>
        </p:txBody>
      </p:sp>
      <p:sp>
        <p:nvSpPr>
          <p:cNvPr id="449" name="Google Shape;449;g10365433ff0_0_40"/>
          <p:cNvSpPr txBox="1"/>
          <p:nvPr>
            <p:ph idx="1" type="body"/>
          </p:nvPr>
        </p:nvSpPr>
        <p:spPr>
          <a:xfrm>
            <a:off x="730575" y="1163050"/>
            <a:ext cx="4614900" cy="322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400"/>
              <a:buNone/>
            </a:pPr>
            <a:r>
              <a:rPr lang="en" u="sng"/>
              <a:t>Describe bodily sensations:</a:t>
            </a:r>
            <a:endParaRPr u="sng"/>
          </a:p>
          <a:p>
            <a:pPr indent="0" lvl="0" marL="0" rtl="0" algn="l">
              <a:lnSpc>
                <a:spcPct val="115000"/>
              </a:lnSpc>
              <a:spcBef>
                <a:spcPts val="600"/>
              </a:spcBef>
              <a:spcAft>
                <a:spcPts val="0"/>
              </a:spcAft>
              <a:buSzPts val="2400"/>
              <a:buNone/>
            </a:pPr>
            <a:r>
              <a:rPr lang="en"/>
              <a:t>Nervous</a:t>
            </a:r>
            <a:endParaRPr/>
          </a:p>
          <a:p>
            <a:pPr indent="0" lvl="0" marL="0" rtl="0" algn="l">
              <a:lnSpc>
                <a:spcPct val="115000"/>
              </a:lnSpc>
              <a:spcBef>
                <a:spcPts val="600"/>
              </a:spcBef>
              <a:spcAft>
                <a:spcPts val="0"/>
              </a:spcAft>
              <a:buSzPts val="2400"/>
              <a:buNone/>
            </a:pPr>
            <a:r>
              <a:rPr lang="en"/>
              <a:t>Numb</a:t>
            </a:r>
            <a:endParaRPr/>
          </a:p>
          <a:p>
            <a:pPr indent="0" lvl="0" marL="0" rtl="0" algn="l">
              <a:lnSpc>
                <a:spcPct val="115000"/>
              </a:lnSpc>
              <a:spcBef>
                <a:spcPts val="600"/>
              </a:spcBef>
              <a:spcAft>
                <a:spcPts val="0"/>
              </a:spcAft>
              <a:buSzPts val="2400"/>
              <a:buNone/>
            </a:pPr>
            <a:r>
              <a:rPr lang="en"/>
              <a:t>Tight</a:t>
            </a:r>
            <a:endParaRPr/>
          </a:p>
          <a:p>
            <a:pPr indent="0" lvl="0" marL="0" rtl="0" algn="l">
              <a:lnSpc>
                <a:spcPct val="115000"/>
              </a:lnSpc>
              <a:spcBef>
                <a:spcPts val="600"/>
              </a:spcBef>
              <a:spcAft>
                <a:spcPts val="0"/>
              </a:spcAft>
              <a:buSzPts val="2400"/>
              <a:buNone/>
            </a:pPr>
            <a:r>
              <a:rPr lang="en"/>
              <a:t>Achy</a:t>
            </a:r>
            <a:endParaRPr/>
          </a:p>
          <a:p>
            <a:pPr indent="0" lvl="0" marL="0" rtl="0" algn="l">
              <a:lnSpc>
                <a:spcPct val="115000"/>
              </a:lnSpc>
              <a:spcBef>
                <a:spcPts val="600"/>
              </a:spcBef>
              <a:spcAft>
                <a:spcPts val="0"/>
              </a:spcAft>
              <a:buSzPts val="2400"/>
              <a:buNone/>
            </a:pPr>
            <a:r>
              <a:rPr lang="en"/>
              <a:t>Dizzy</a:t>
            </a:r>
            <a:endParaRPr/>
          </a:p>
          <a:p>
            <a:pPr indent="0" lvl="0" marL="0" rtl="0" algn="l">
              <a:lnSpc>
                <a:spcPct val="115000"/>
              </a:lnSpc>
              <a:spcBef>
                <a:spcPts val="600"/>
              </a:spcBef>
              <a:spcAft>
                <a:spcPts val="0"/>
              </a:spcAft>
              <a:buSzPts val="2400"/>
              <a:buNone/>
            </a:pPr>
            <a:r>
              <a:rPr lang="en"/>
              <a:t>Floating                </a:t>
            </a:r>
            <a:endParaRPr/>
          </a:p>
          <a:p>
            <a:pPr indent="0" lvl="0" marL="0" rtl="0" algn="l">
              <a:lnSpc>
                <a:spcPct val="115000"/>
              </a:lnSpc>
              <a:spcBef>
                <a:spcPts val="600"/>
              </a:spcBef>
              <a:spcAft>
                <a:spcPts val="0"/>
              </a:spcAft>
              <a:buSzPts val="2400"/>
              <a:buNone/>
            </a:pPr>
            <a:r>
              <a:t/>
            </a:r>
            <a:endParaRPr/>
          </a:p>
        </p:txBody>
      </p:sp>
      <p:sp>
        <p:nvSpPr>
          <p:cNvPr id="450" name="Google Shape;450;g10365433ff0_0_4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451" name="Google Shape;451;g10365433ff0_0_40"/>
          <p:cNvSpPr txBox="1"/>
          <p:nvPr/>
        </p:nvSpPr>
        <p:spPr>
          <a:xfrm>
            <a:off x="2423400" y="1672000"/>
            <a:ext cx="2323800" cy="2577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rgbClr val="000000"/>
                </a:solidFill>
                <a:latin typeface="DM Sans"/>
                <a:ea typeface="DM Sans"/>
                <a:cs typeface="DM Sans"/>
                <a:sym typeface="DM Sans"/>
              </a:rPr>
              <a:t>Cold</a:t>
            </a:r>
            <a:endParaRPr b="0" i="0" sz="2400" u="none" cap="none" strike="noStrike">
              <a:solidFill>
                <a:srgbClr val="000000"/>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rgbClr val="000000"/>
                </a:solidFill>
                <a:latin typeface="DM Sans"/>
                <a:ea typeface="DM Sans"/>
                <a:cs typeface="DM Sans"/>
                <a:sym typeface="DM Sans"/>
              </a:rPr>
              <a:t>Hot</a:t>
            </a:r>
            <a:endParaRPr b="0" i="0" sz="2400" u="none" cap="none" strike="noStrike">
              <a:solidFill>
                <a:srgbClr val="000000"/>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rgbClr val="000000"/>
                </a:solidFill>
                <a:latin typeface="DM Sans"/>
                <a:ea typeface="DM Sans"/>
                <a:cs typeface="DM Sans"/>
                <a:sym typeface="DM Sans"/>
              </a:rPr>
              <a:t>Constricted</a:t>
            </a:r>
            <a:endParaRPr b="0" i="0" sz="2400" u="none" cap="none" strike="noStrike">
              <a:solidFill>
                <a:srgbClr val="000000"/>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rgbClr val="000000"/>
                </a:solidFill>
                <a:latin typeface="DM Sans"/>
                <a:ea typeface="DM Sans"/>
                <a:cs typeface="DM Sans"/>
                <a:sym typeface="DM Sans"/>
              </a:rPr>
              <a:t>Sweaty</a:t>
            </a:r>
            <a:endParaRPr b="0" i="0" sz="2400" u="none" cap="none" strike="noStrike">
              <a:solidFill>
                <a:srgbClr val="000000"/>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rgbClr val="000000"/>
                </a:solidFill>
                <a:latin typeface="DM Sans"/>
                <a:ea typeface="DM Sans"/>
                <a:cs typeface="DM Sans"/>
                <a:sym typeface="DM Sans"/>
              </a:rPr>
              <a:t>Expanded</a:t>
            </a:r>
            <a:endParaRPr b="0" i="0" sz="2400" u="none" cap="none" strike="noStrike">
              <a:solidFill>
                <a:srgbClr val="000000"/>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rgbClr val="000000"/>
                </a:solidFill>
                <a:latin typeface="DM Sans"/>
                <a:ea typeface="DM Sans"/>
                <a:cs typeface="DM Sans"/>
                <a:sym typeface="DM Sans"/>
              </a:rPr>
              <a:t>Disconnected </a:t>
            </a:r>
            <a:endParaRPr b="0" i="0" sz="2400" u="none" cap="none" strike="noStrike">
              <a:solidFill>
                <a:srgbClr val="000000"/>
              </a:solidFill>
              <a:latin typeface="DM Sans"/>
              <a:ea typeface="DM Sans"/>
              <a:cs typeface="DM Sans"/>
              <a:sym typeface="DM Sans"/>
            </a:endParaRPr>
          </a:p>
        </p:txBody>
      </p:sp>
      <p:pic>
        <p:nvPicPr>
          <p:cNvPr descr="Bodily sensations give rise to conscious feelings | Aalto University" id="452" name="Google Shape;452;g10365433ff0_0_40"/>
          <p:cNvPicPr preferRelativeResize="0"/>
          <p:nvPr/>
        </p:nvPicPr>
        <p:blipFill rotWithShape="1">
          <a:blip r:embed="rId3">
            <a:alphaModFix/>
          </a:blip>
          <a:srcRect b="0" l="0" r="0" t="0"/>
          <a:stretch/>
        </p:blipFill>
        <p:spPr>
          <a:xfrm>
            <a:off x="5252738" y="1154500"/>
            <a:ext cx="3530282" cy="2020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4"/>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Phase 4</a:t>
            </a:r>
            <a:endParaRPr/>
          </a:p>
        </p:txBody>
      </p:sp>
      <p:sp>
        <p:nvSpPr>
          <p:cNvPr id="458" name="Google Shape;458;p24"/>
          <p:cNvSpPr txBox="1"/>
          <p:nvPr>
            <p:ph idx="1" type="body"/>
          </p:nvPr>
        </p:nvSpPr>
        <p:spPr>
          <a:xfrm>
            <a:off x="730575" y="1163050"/>
            <a:ext cx="4614900" cy="3221400"/>
          </a:xfrm>
          <a:prstGeom prst="rect">
            <a:avLst/>
          </a:prstGeom>
          <a:noFill/>
          <a:ln>
            <a:noFill/>
          </a:ln>
        </p:spPr>
        <p:txBody>
          <a:bodyPr anchorCtr="0" anchor="t" bIns="0" lIns="0" spcFirstLastPara="1" rIns="0" wrap="square" tIns="0">
            <a:noAutofit/>
          </a:bodyPr>
          <a:lstStyle/>
          <a:p>
            <a:pPr indent="-381000" lvl="0" marL="457200" rtl="0" algn="l">
              <a:lnSpc>
                <a:spcPct val="130000"/>
              </a:lnSpc>
              <a:spcBef>
                <a:spcPts val="600"/>
              </a:spcBef>
              <a:spcAft>
                <a:spcPts val="0"/>
              </a:spcAft>
              <a:buSzPts val="2400"/>
              <a:buChar char="●"/>
            </a:pPr>
            <a:r>
              <a:rPr lang="en"/>
              <a:t>Pick a safe object</a:t>
            </a:r>
            <a:endParaRPr/>
          </a:p>
          <a:p>
            <a:pPr indent="-381000" lvl="0" marL="457200" rtl="0" algn="l">
              <a:lnSpc>
                <a:spcPct val="130000"/>
              </a:lnSpc>
              <a:spcBef>
                <a:spcPts val="600"/>
              </a:spcBef>
              <a:spcAft>
                <a:spcPts val="0"/>
              </a:spcAft>
              <a:buSzPts val="2400"/>
              <a:buChar char="●"/>
            </a:pPr>
            <a:r>
              <a:rPr lang="en"/>
              <a:t>Shift focus from object to sensations in the body</a:t>
            </a:r>
            <a:endParaRPr/>
          </a:p>
          <a:p>
            <a:pPr indent="-381000" lvl="0" marL="457200" rtl="0" algn="l">
              <a:lnSpc>
                <a:spcPct val="130000"/>
              </a:lnSpc>
              <a:spcBef>
                <a:spcPts val="600"/>
              </a:spcBef>
              <a:spcAft>
                <a:spcPts val="0"/>
              </a:spcAft>
              <a:buSzPts val="2400"/>
              <a:buChar char="●"/>
            </a:pPr>
            <a:r>
              <a:rPr lang="en"/>
              <a:t>Explore nuances</a:t>
            </a:r>
            <a:endParaRPr/>
          </a:p>
          <a:p>
            <a:pPr indent="-381000" lvl="0" marL="457200" rtl="0" algn="l">
              <a:lnSpc>
                <a:spcPct val="130000"/>
              </a:lnSpc>
              <a:spcBef>
                <a:spcPts val="600"/>
              </a:spcBef>
              <a:spcAft>
                <a:spcPts val="0"/>
              </a:spcAft>
              <a:buSzPts val="2400"/>
              <a:buFont typeface="DM Sans"/>
              <a:buChar char="●"/>
            </a:pPr>
            <a:r>
              <a:rPr lang="en"/>
              <a:t>Move back and forth between image and bodily sensations. </a:t>
            </a:r>
            <a:endParaRPr/>
          </a:p>
          <a:p>
            <a:pPr indent="-228600" lvl="0" marL="457200" rtl="0" algn="l">
              <a:lnSpc>
                <a:spcPct val="150000"/>
              </a:lnSpc>
              <a:spcBef>
                <a:spcPts val="0"/>
              </a:spcBef>
              <a:spcAft>
                <a:spcPts val="0"/>
              </a:spcAft>
              <a:buSzPts val="2400"/>
              <a:buNone/>
            </a:pPr>
            <a:r>
              <a:t/>
            </a:r>
            <a:endParaRPr/>
          </a:p>
          <a:p>
            <a:pPr indent="0" lvl="0" marL="0" rtl="0" algn="l">
              <a:lnSpc>
                <a:spcPct val="115000"/>
              </a:lnSpc>
              <a:spcBef>
                <a:spcPts val="600"/>
              </a:spcBef>
              <a:spcAft>
                <a:spcPts val="0"/>
              </a:spcAft>
              <a:buSzPts val="2400"/>
              <a:buNone/>
            </a:pPr>
            <a:r>
              <a:rPr lang="en"/>
              <a:t>    </a:t>
            </a:r>
            <a:endParaRPr/>
          </a:p>
          <a:p>
            <a:pPr indent="0" lvl="0" marL="0" rtl="0" algn="l">
              <a:lnSpc>
                <a:spcPct val="115000"/>
              </a:lnSpc>
              <a:spcBef>
                <a:spcPts val="600"/>
              </a:spcBef>
              <a:spcAft>
                <a:spcPts val="0"/>
              </a:spcAft>
              <a:buSzPts val="2400"/>
              <a:buNone/>
            </a:pPr>
            <a:r>
              <a:t/>
            </a:r>
            <a:endParaRPr/>
          </a:p>
        </p:txBody>
      </p:sp>
      <p:sp>
        <p:nvSpPr>
          <p:cNvPr id="459" name="Google Shape;459;p24"/>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460" name="Google Shape;460;p24"/>
          <p:cNvPicPr preferRelativeResize="0"/>
          <p:nvPr/>
        </p:nvPicPr>
        <p:blipFill rotWithShape="1">
          <a:blip r:embed="rId3">
            <a:alphaModFix/>
          </a:blip>
          <a:srcRect b="0" l="0" r="0" t="0"/>
          <a:stretch/>
        </p:blipFill>
        <p:spPr>
          <a:xfrm>
            <a:off x="5497875" y="667650"/>
            <a:ext cx="3273775" cy="18333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5"/>
          <p:cNvSpPr txBox="1"/>
          <p:nvPr>
            <p:ph type="title"/>
          </p:nvPr>
        </p:nvSpPr>
        <p:spPr>
          <a:xfrm>
            <a:off x="499500" y="385175"/>
            <a:ext cx="44424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Phase 5: </a:t>
            </a:r>
            <a:r>
              <a:rPr lang="en" sz="3200"/>
              <a:t>Tracking Activation</a:t>
            </a:r>
            <a:endParaRPr/>
          </a:p>
        </p:txBody>
      </p:sp>
      <p:sp>
        <p:nvSpPr>
          <p:cNvPr id="466" name="Google Shape;466;p25"/>
          <p:cNvSpPr txBox="1"/>
          <p:nvPr>
            <p:ph idx="1" type="body"/>
          </p:nvPr>
        </p:nvSpPr>
        <p:spPr>
          <a:xfrm>
            <a:off x="499500" y="751150"/>
            <a:ext cx="4614900" cy="322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t/>
            </a:r>
            <a:endParaRPr sz="2200">
              <a:solidFill>
                <a:srgbClr val="1D2228"/>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2400"/>
              <a:buNone/>
            </a:pPr>
            <a:r>
              <a:t/>
            </a:r>
            <a:endParaRPr>
              <a:solidFill>
                <a:srgbClr val="1D2228"/>
              </a:solidFill>
              <a:highlight>
                <a:srgbClr val="FFFFFF"/>
              </a:highlight>
              <a:latin typeface="Arial"/>
              <a:ea typeface="Arial"/>
              <a:cs typeface="Arial"/>
              <a:sym typeface="Arial"/>
            </a:endParaRPr>
          </a:p>
          <a:p>
            <a:pPr indent="-342900" lvl="0" marL="342900" rtl="0" algn="l">
              <a:lnSpc>
                <a:spcPct val="100000"/>
              </a:lnSpc>
              <a:spcBef>
                <a:spcPts val="600"/>
              </a:spcBef>
              <a:spcAft>
                <a:spcPts val="0"/>
              </a:spcAft>
              <a:buSzPts val="2700"/>
              <a:buFont typeface="Arial"/>
              <a:buChar char="•"/>
            </a:pPr>
            <a:r>
              <a:rPr lang="en" sz="2300"/>
              <a:t>Recall recent unpleasant memory (light one i.e. missing the bus, losing your keys, temper etc):</a:t>
            </a:r>
            <a:endParaRPr sz="2700"/>
          </a:p>
          <a:p>
            <a:pPr indent="0" lvl="0" marL="0" rtl="0" algn="l">
              <a:lnSpc>
                <a:spcPct val="100000"/>
              </a:lnSpc>
              <a:spcBef>
                <a:spcPts val="600"/>
              </a:spcBef>
              <a:spcAft>
                <a:spcPts val="0"/>
              </a:spcAft>
              <a:buSzPts val="2400"/>
              <a:buNone/>
            </a:pPr>
            <a:r>
              <a:rPr lang="en" sz="2300"/>
              <a:t>    If thought arises say: </a:t>
            </a:r>
            <a:endParaRPr sz="2700"/>
          </a:p>
          <a:p>
            <a:pPr indent="0" lvl="0" marL="0" rtl="0" algn="l">
              <a:lnSpc>
                <a:spcPct val="100000"/>
              </a:lnSpc>
              <a:spcBef>
                <a:spcPts val="600"/>
              </a:spcBef>
              <a:spcAft>
                <a:spcPts val="0"/>
              </a:spcAft>
              <a:buSzPts val="2400"/>
              <a:buNone/>
            </a:pPr>
            <a:r>
              <a:rPr lang="en" sz="2300"/>
              <a:t>   “I just had a thought. What do I    </a:t>
            </a:r>
            <a:endParaRPr sz="2700"/>
          </a:p>
          <a:p>
            <a:pPr indent="0" lvl="0" marL="0" rtl="0" algn="l">
              <a:lnSpc>
                <a:spcPct val="100000"/>
              </a:lnSpc>
              <a:spcBef>
                <a:spcPts val="600"/>
              </a:spcBef>
              <a:spcAft>
                <a:spcPts val="0"/>
              </a:spcAft>
              <a:buSzPts val="2400"/>
              <a:buNone/>
            </a:pPr>
            <a:r>
              <a:rPr lang="en" sz="2300"/>
              <a:t>    begin to notice in my body?”</a:t>
            </a:r>
            <a:endParaRPr sz="2700"/>
          </a:p>
          <a:p>
            <a:pPr indent="0" lvl="0" marL="0" rtl="0" algn="l">
              <a:lnSpc>
                <a:spcPct val="100000"/>
              </a:lnSpc>
              <a:spcBef>
                <a:spcPts val="600"/>
              </a:spcBef>
              <a:spcAft>
                <a:spcPts val="0"/>
              </a:spcAft>
              <a:buSzPts val="2400"/>
              <a:buNone/>
            </a:pPr>
            <a:r>
              <a:t/>
            </a:r>
            <a:endParaRPr/>
          </a:p>
        </p:txBody>
      </p:sp>
      <p:sp>
        <p:nvSpPr>
          <p:cNvPr id="467" name="Google Shape;467;p2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468" name="Google Shape;468;p25"/>
          <p:cNvPicPr preferRelativeResize="0"/>
          <p:nvPr/>
        </p:nvPicPr>
        <p:blipFill rotWithShape="1">
          <a:blip r:embed="rId3">
            <a:alphaModFix/>
          </a:blip>
          <a:srcRect b="0" l="0" r="0" t="0"/>
          <a:stretch/>
        </p:blipFill>
        <p:spPr>
          <a:xfrm>
            <a:off x="5389250" y="571500"/>
            <a:ext cx="3424450" cy="20546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b65a40d2eb_2_16"/>
          <p:cNvSpPr txBox="1"/>
          <p:nvPr>
            <p:ph type="title"/>
          </p:nvPr>
        </p:nvSpPr>
        <p:spPr>
          <a:xfrm>
            <a:off x="499500" y="385175"/>
            <a:ext cx="44424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Phase 5: </a:t>
            </a:r>
            <a:r>
              <a:rPr lang="en" sz="3200"/>
              <a:t>Tracking Activation</a:t>
            </a:r>
            <a:endParaRPr/>
          </a:p>
        </p:txBody>
      </p:sp>
      <p:sp>
        <p:nvSpPr>
          <p:cNvPr id="474" name="Google Shape;474;gb65a40d2eb_2_16"/>
          <p:cNvSpPr txBox="1"/>
          <p:nvPr>
            <p:ph idx="1" type="body"/>
          </p:nvPr>
        </p:nvSpPr>
        <p:spPr>
          <a:xfrm>
            <a:off x="499500" y="751150"/>
            <a:ext cx="4614900" cy="322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t/>
            </a:r>
            <a:endParaRPr sz="2200">
              <a:solidFill>
                <a:srgbClr val="1D2228"/>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2400"/>
              <a:buNone/>
            </a:pPr>
            <a:r>
              <a:t/>
            </a:r>
            <a:endParaRPr>
              <a:solidFill>
                <a:srgbClr val="1D2228"/>
              </a:solidFill>
              <a:highlight>
                <a:srgbClr val="FFFFFF"/>
              </a:highlight>
              <a:latin typeface="Arial"/>
              <a:ea typeface="Arial"/>
              <a:cs typeface="Arial"/>
              <a:sym typeface="Arial"/>
            </a:endParaRPr>
          </a:p>
          <a:p>
            <a:pPr indent="-342900" lvl="0" marL="342900" rtl="0" algn="l">
              <a:lnSpc>
                <a:spcPct val="100000"/>
              </a:lnSpc>
              <a:spcBef>
                <a:spcPts val="600"/>
              </a:spcBef>
              <a:spcAft>
                <a:spcPts val="0"/>
              </a:spcAft>
              <a:buSzPts val="2800"/>
              <a:buFont typeface="Arial"/>
              <a:buChar char="•"/>
            </a:pPr>
            <a:r>
              <a:rPr lang="en"/>
              <a:t>Negative thought tightens body.</a:t>
            </a:r>
            <a:br>
              <a:rPr lang="en"/>
            </a:br>
            <a:endParaRPr sz="2800"/>
          </a:p>
          <a:p>
            <a:pPr indent="-342900" lvl="0" marL="342900" rtl="0" algn="l">
              <a:lnSpc>
                <a:spcPct val="100000"/>
              </a:lnSpc>
              <a:spcBef>
                <a:spcPts val="600"/>
              </a:spcBef>
              <a:spcAft>
                <a:spcPts val="0"/>
              </a:spcAft>
              <a:buSzPts val="2800"/>
              <a:buFont typeface="Arial"/>
              <a:buChar char="•"/>
            </a:pPr>
            <a:r>
              <a:rPr lang="en"/>
              <a:t>Notice how body intensifies the thoughts as well. </a:t>
            </a:r>
            <a:endParaRPr sz="2800"/>
          </a:p>
          <a:p>
            <a:pPr indent="0" lvl="0" marL="0" rtl="0" algn="l">
              <a:lnSpc>
                <a:spcPct val="100000"/>
              </a:lnSpc>
              <a:spcBef>
                <a:spcPts val="600"/>
              </a:spcBef>
              <a:spcAft>
                <a:spcPts val="0"/>
              </a:spcAft>
              <a:buSzPts val="2400"/>
              <a:buNone/>
            </a:pPr>
            <a:r>
              <a:t/>
            </a:r>
            <a:endParaRPr/>
          </a:p>
          <a:p>
            <a:pPr indent="0" lvl="0" marL="0" rtl="0" algn="l">
              <a:lnSpc>
                <a:spcPct val="100000"/>
              </a:lnSpc>
              <a:spcBef>
                <a:spcPts val="600"/>
              </a:spcBef>
              <a:spcAft>
                <a:spcPts val="0"/>
              </a:spcAft>
              <a:buSzPts val="2400"/>
              <a:buNone/>
            </a:pPr>
            <a:r>
              <a:t/>
            </a:r>
            <a:endParaRPr sz="2300"/>
          </a:p>
          <a:p>
            <a:pPr indent="0" lvl="0" marL="0" rtl="0" algn="l">
              <a:lnSpc>
                <a:spcPct val="100000"/>
              </a:lnSpc>
              <a:spcBef>
                <a:spcPts val="600"/>
              </a:spcBef>
              <a:spcAft>
                <a:spcPts val="0"/>
              </a:spcAft>
              <a:buSzPts val="2400"/>
              <a:buNone/>
            </a:pPr>
            <a:r>
              <a:t/>
            </a:r>
            <a:endParaRPr/>
          </a:p>
        </p:txBody>
      </p:sp>
      <p:sp>
        <p:nvSpPr>
          <p:cNvPr id="475" name="Google Shape;475;gb65a40d2eb_2_16"/>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476" name="Google Shape;476;gb65a40d2eb_2_16"/>
          <p:cNvPicPr preferRelativeResize="0"/>
          <p:nvPr/>
        </p:nvPicPr>
        <p:blipFill rotWithShape="1">
          <a:blip r:embed="rId3">
            <a:alphaModFix/>
          </a:blip>
          <a:srcRect b="0" l="0" r="0" t="0"/>
          <a:stretch/>
        </p:blipFill>
        <p:spPr>
          <a:xfrm>
            <a:off x="5389250" y="571500"/>
            <a:ext cx="3424450" cy="2054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4"/>
          <p:cNvGrpSpPr/>
          <p:nvPr/>
        </p:nvGrpSpPr>
        <p:grpSpPr>
          <a:xfrm>
            <a:off x="5619073" y="417731"/>
            <a:ext cx="2120985" cy="4361089"/>
            <a:chOff x="5160100" y="1609475"/>
            <a:chExt cx="975300" cy="2005375"/>
          </a:xfrm>
        </p:grpSpPr>
        <p:sp>
          <p:nvSpPr>
            <p:cNvPr id="128" name="Google Shape;128;p4"/>
            <p:cNvSpPr/>
            <p:nvPr/>
          </p:nvSpPr>
          <p:spPr>
            <a:xfrm>
              <a:off x="5160100" y="1609475"/>
              <a:ext cx="975300" cy="2005375"/>
            </a:xfrm>
            <a:custGeom>
              <a:rect b="b" l="l" r="r" t="t"/>
              <a:pathLst>
                <a:path extrusionOk="0" h="80215" w="39012">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4"/>
            <p:cNvSpPr/>
            <p:nvPr/>
          </p:nvSpPr>
          <p:spPr>
            <a:xfrm>
              <a:off x="5160100" y="1609475"/>
              <a:ext cx="975300" cy="2005375"/>
            </a:xfrm>
            <a:custGeom>
              <a:rect b="b" l="l" r="r" t="t"/>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 name="Google Shape;130;p4"/>
          <p:cNvSpPr/>
          <p:nvPr/>
        </p:nvSpPr>
        <p:spPr>
          <a:xfrm flipH="1" rot="-2700000">
            <a:off x="7057481" y="3007202"/>
            <a:ext cx="669489" cy="669489"/>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
          <p:cNvSpPr txBox="1"/>
          <p:nvPr>
            <p:ph idx="4294967295" type="ctrTitle"/>
          </p:nvPr>
        </p:nvSpPr>
        <p:spPr>
          <a:xfrm>
            <a:off x="707725" y="2643138"/>
            <a:ext cx="4598400" cy="1866300"/>
          </a:xfrm>
          <a:prstGeom prst="rect">
            <a:avLst/>
          </a:prstGeom>
          <a:noFill/>
          <a:ln>
            <a:noFill/>
          </a:ln>
        </p:spPr>
        <p:txBody>
          <a:bodyPr anchorCtr="0" anchor="b" bIns="0" lIns="0" spcFirstLastPara="1" rIns="0" wrap="square" tIns="0">
            <a:noAutofit/>
          </a:bodyPr>
          <a:lstStyle/>
          <a:p>
            <a:pPr indent="-742950" lvl="0" marL="742950" marR="0" rtl="0" algn="l">
              <a:lnSpc>
                <a:spcPct val="90000"/>
              </a:lnSpc>
              <a:spcBef>
                <a:spcPts val="0"/>
              </a:spcBef>
              <a:spcAft>
                <a:spcPts val="0"/>
              </a:spcAft>
              <a:buClr>
                <a:schemeClr val="accent1"/>
              </a:buClr>
              <a:buSzPts val="4700"/>
              <a:buFont typeface="Arial"/>
              <a:buAutoNum type="arabicPeriod"/>
            </a:pPr>
            <a:r>
              <a:rPr b="1" i="0" lang="en" sz="3600" u="none" cap="none" strike="noStrike">
                <a:solidFill>
                  <a:schemeClr val="accent1"/>
                </a:solidFill>
                <a:latin typeface="DM Sans"/>
                <a:ea typeface="DM Sans"/>
                <a:cs typeface="DM Sans"/>
                <a:sym typeface="DM Sans"/>
              </a:rPr>
              <a:t>Preparatory</a:t>
            </a:r>
            <a:endParaRPr b="1" i="0" sz="3600" u="none" cap="none" strike="noStrike">
              <a:solidFill>
                <a:schemeClr val="accent1"/>
              </a:solidFill>
              <a:latin typeface="DM Sans"/>
              <a:ea typeface="DM Sans"/>
              <a:cs typeface="DM Sans"/>
              <a:sym typeface="DM Sans"/>
            </a:endParaRPr>
          </a:p>
          <a:p>
            <a:pPr indent="-742950" lvl="0" marL="742950" marR="0" rtl="0" algn="l">
              <a:lnSpc>
                <a:spcPct val="90000"/>
              </a:lnSpc>
              <a:spcBef>
                <a:spcPts val="0"/>
              </a:spcBef>
              <a:spcAft>
                <a:spcPts val="0"/>
              </a:spcAft>
              <a:buClr>
                <a:schemeClr val="accent1"/>
              </a:buClr>
              <a:buSzPts val="4700"/>
              <a:buFont typeface="Arial"/>
              <a:buAutoNum type="arabicPeriod"/>
            </a:pPr>
            <a:r>
              <a:rPr b="1" i="0" lang="en" sz="3600" u="none" cap="none" strike="noStrike">
                <a:solidFill>
                  <a:schemeClr val="accent1"/>
                </a:solidFill>
                <a:latin typeface="DM Sans"/>
                <a:ea typeface="DM Sans"/>
                <a:cs typeface="DM Sans"/>
                <a:sym typeface="DM Sans"/>
              </a:rPr>
              <a:t>Tracking Skills</a:t>
            </a:r>
            <a:endParaRPr b="1" i="0" sz="3600" u="none" cap="none" strike="noStrike">
              <a:solidFill>
                <a:schemeClr val="accent1"/>
              </a:solidFill>
              <a:latin typeface="DM Sans"/>
              <a:ea typeface="DM Sans"/>
              <a:cs typeface="DM Sans"/>
              <a:sym typeface="DM Sans"/>
            </a:endParaRPr>
          </a:p>
          <a:p>
            <a:pPr indent="-742950" lvl="0" marL="742950" marR="0" rtl="0" algn="l">
              <a:lnSpc>
                <a:spcPct val="90000"/>
              </a:lnSpc>
              <a:spcBef>
                <a:spcPts val="0"/>
              </a:spcBef>
              <a:spcAft>
                <a:spcPts val="0"/>
              </a:spcAft>
              <a:buClr>
                <a:schemeClr val="accent1"/>
              </a:buClr>
              <a:buSzPts val="4700"/>
              <a:buFont typeface="Arial"/>
              <a:buAutoNum type="arabicPeriod"/>
            </a:pPr>
            <a:r>
              <a:rPr b="1" i="0" lang="en" sz="3600" u="none" cap="none" strike="noStrike">
                <a:solidFill>
                  <a:schemeClr val="accent1"/>
                </a:solidFill>
                <a:latin typeface="DM Sans"/>
                <a:ea typeface="DM Sans"/>
                <a:cs typeface="DM Sans"/>
                <a:sym typeface="DM Sans"/>
              </a:rPr>
              <a:t>Discharging Activation </a:t>
            </a:r>
            <a:endParaRPr b="1" i="0" sz="3600" u="none" cap="none" strike="noStrike">
              <a:solidFill>
                <a:schemeClr val="accent1"/>
              </a:solidFill>
              <a:latin typeface="DM Sans"/>
              <a:ea typeface="DM Sans"/>
              <a:cs typeface="DM Sans"/>
              <a:sym typeface="DM Sans"/>
            </a:endParaRPr>
          </a:p>
          <a:p>
            <a:pPr indent="0" lvl="0" marL="0" marR="0" rtl="0" algn="l">
              <a:lnSpc>
                <a:spcPct val="90000"/>
              </a:lnSpc>
              <a:spcBef>
                <a:spcPts val="0"/>
              </a:spcBef>
              <a:spcAft>
                <a:spcPts val="0"/>
              </a:spcAft>
              <a:buClr>
                <a:schemeClr val="accent1"/>
              </a:buClr>
              <a:buSzPts val="3000"/>
              <a:buFont typeface="DM Sans"/>
              <a:buNone/>
            </a:pPr>
            <a:r>
              <a:t/>
            </a:r>
            <a:endParaRPr b="1" i="0" sz="4700" u="none" cap="none" strike="noStrike">
              <a:solidFill>
                <a:schemeClr val="accent1"/>
              </a:solidFill>
              <a:latin typeface="DM Sans"/>
              <a:ea typeface="DM Sans"/>
              <a:cs typeface="DM Sans"/>
              <a:sym typeface="DM Sans"/>
            </a:endParaRPr>
          </a:p>
          <a:p>
            <a:pPr indent="0" lvl="0" marL="0" marR="0" rtl="0" algn="l">
              <a:lnSpc>
                <a:spcPct val="80000"/>
              </a:lnSpc>
              <a:spcBef>
                <a:spcPts val="0"/>
              </a:spcBef>
              <a:spcAft>
                <a:spcPts val="0"/>
              </a:spcAft>
              <a:buClr>
                <a:schemeClr val="accent1"/>
              </a:buClr>
              <a:buSzPts val="3000"/>
              <a:buFont typeface="DM Sans"/>
              <a:buNone/>
            </a:pPr>
            <a:r>
              <a:t/>
            </a:r>
            <a:endParaRPr b="1" i="0" sz="4700" u="none" cap="none" strike="noStrike">
              <a:solidFill>
                <a:schemeClr val="accent1"/>
              </a:solidFill>
              <a:latin typeface="DM Sans"/>
              <a:ea typeface="DM Sans"/>
              <a:cs typeface="DM Sans"/>
              <a:sym typeface="DM Sans"/>
            </a:endParaRPr>
          </a:p>
        </p:txBody>
      </p:sp>
      <p:sp>
        <p:nvSpPr>
          <p:cNvPr id="132" name="Google Shape;132;p4"/>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sp>
        <p:nvSpPr>
          <p:cNvPr id="133" name="Google Shape;133;p4"/>
          <p:cNvSpPr/>
          <p:nvPr/>
        </p:nvSpPr>
        <p:spPr>
          <a:xfrm rot="4499367">
            <a:off x="7137857" y="360028"/>
            <a:ext cx="881478" cy="864587"/>
          </a:xfrm>
          <a:prstGeom prst="wedgeEllipseCallout">
            <a:avLst>
              <a:gd fmla="val -20833" name="adj1"/>
              <a:gd fmla="val 62500" name="adj2"/>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4"/>
          <p:cNvSpPr/>
          <p:nvPr/>
        </p:nvSpPr>
        <p:spPr>
          <a:xfrm rot="2700000">
            <a:off x="5350706" y="1072527"/>
            <a:ext cx="669489" cy="669489"/>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4"/>
          <p:cNvSpPr/>
          <p:nvPr/>
        </p:nvSpPr>
        <p:spPr>
          <a:xfrm>
            <a:off x="6780750" y="1536450"/>
            <a:ext cx="176100" cy="154200"/>
          </a:xfrm>
          <a:prstGeom prst="hear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 name="Google Shape;136;p4"/>
          <p:cNvGrpSpPr/>
          <p:nvPr/>
        </p:nvGrpSpPr>
        <p:grpSpPr>
          <a:xfrm>
            <a:off x="7427996" y="641718"/>
            <a:ext cx="301203" cy="301203"/>
            <a:chOff x="8762414" y="2939573"/>
            <a:chExt cx="457200" cy="457200"/>
          </a:xfrm>
        </p:grpSpPr>
        <p:sp>
          <p:nvSpPr>
            <p:cNvPr id="137" name="Google Shape;137;p4"/>
            <p:cNvSpPr/>
            <p:nvPr/>
          </p:nvSpPr>
          <p:spPr>
            <a:xfrm>
              <a:off x="9010064" y="3034823"/>
              <a:ext cx="209550" cy="66675"/>
            </a:xfrm>
            <a:custGeom>
              <a:rect b="b" l="l" r="r" t="t"/>
              <a:pathLst>
                <a:path extrusionOk="0" h="66675" w="20955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 name="Google Shape;138;p4"/>
            <p:cNvSpPr/>
            <p:nvPr/>
          </p:nvSpPr>
          <p:spPr>
            <a:xfrm>
              <a:off x="9029114" y="3120548"/>
              <a:ext cx="171450" cy="276225"/>
            </a:xfrm>
            <a:custGeom>
              <a:rect b="b" l="l" r="r" t="t"/>
              <a:pathLst>
                <a:path extrusionOk="0" h="276225" w="17145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 name="Google Shape;139;p4"/>
            <p:cNvSpPr/>
            <p:nvPr/>
          </p:nvSpPr>
          <p:spPr>
            <a:xfrm>
              <a:off x="8762414" y="2939573"/>
              <a:ext cx="200025" cy="457200"/>
            </a:xfrm>
            <a:custGeom>
              <a:rect b="b" l="l" r="r" t="t"/>
              <a:pathLst>
                <a:path extrusionOk="0" h="457200" w="200025">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40" name="Google Shape;140;p4"/>
          <p:cNvSpPr/>
          <p:nvPr/>
        </p:nvSpPr>
        <p:spPr>
          <a:xfrm>
            <a:off x="5534653" y="1275332"/>
            <a:ext cx="301594" cy="263875"/>
          </a:xfrm>
          <a:custGeom>
            <a:rect b="b" l="l" r="r" t="t"/>
            <a:pathLst>
              <a:path extrusionOk="0" h="399811" w="456961">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41" name="Google Shape;141;p4"/>
          <p:cNvGrpSpPr/>
          <p:nvPr/>
        </p:nvGrpSpPr>
        <p:grpSpPr>
          <a:xfrm>
            <a:off x="7241629" y="3191345"/>
            <a:ext cx="301203" cy="301203"/>
            <a:chOff x="3293633" y="3741845"/>
            <a:chExt cx="457200" cy="457200"/>
          </a:xfrm>
        </p:grpSpPr>
        <p:sp>
          <p:nvSpPr>
            <p:cNvPr id="142" name="Google Shape;142;p4"/>
            <p:cNvSpPr/>
            <p:nvPr/>
          </p:nvSpPr>
          <p:spPr>
            <a:xfrm>
              <a:off x="3382215" y="3834237"/>
              <a:ext cx="278368" cy="279320"/>
            </a:xfrm>
            <a:custGeom>
              <a:rect b="b" l="l" r="r" t="t"/>
              <a:pathLst>
                <a:path extrusionOk="0" h="279320" w="278368">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 name="Google Shape;143;p4"/>
            <p:cNvSpPr/>
            <p:nvPr/>
          </p:nvSpPr>
          <p:spPr>
            <a:xfrm>
              <a:off x="3293633" y="3741845"/>
              <a:ext cx="457200" cy="457200"/>
            </a:xfrm>
            <a:custGeom>
              <a:rect b="b" l="l" r="r" t="t"/>
              <a:pathLst>
                <a:path extrusionOk="0" h="457200" w="45720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6"/>
          <p:cNvSpPr txBox="1"/>
          <p:nvPr>
            <p:ph idx="1" type="body"/>
          </p:nvPr>
        </p:nvSpPr>
        <p:spPr>
          <a:xfrm>
            <a:off x="470152" y="713346"/>
            <a:ext cx="4614900" cy="322140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2400"/>
              <a:buFont typeface="Arial"/>
              <a:buChar char="•"/>
            </a:pPr>
            <a:r>
              <a:rPr lang="en" sz="2400">
                <a:solidFill>
                  <a:srgbClr val="1D2228"/>
                </a:solidFill>
                <a:highlight>
                  <a:srgbClr val="FFFFFF"/>
                </a:highlight>
                <a:latin typeface="Arial"/>
                <a:ea typeface="Arial"/>
                <a:cs typeface="Arial"/>
                <a:sym typeface="Arial"/>
              </a:rPr>
              <a:t>Let the sensation expand and contract. </a:t>
            </a:r>
            <a:br>
              <a:rPr lang="en" sz="2400">
                <a:solidFill>
                  <a:srgbClr val="1D2228"/>
                </a:solidFill>
                <a:highlight>
                  <a:srgbClr val="FFFFFF"/>
                </a:highlight>
                <a:latin typeface="Arial"/>
                <a:ea typeface="Arial"/>
                <a:cs typeface="Arial"/>
                <a:sym typeface="Arial"/>
              </a:rPr>
            </a:br>
            <a:endParaRPr sz="2400">
              <a:solidFill>
                <a:srgbClr val="1D2228"/>
              </a:solidFill>
              <a:highlight>
                <a:srgbClr val="FFFFFF"/>
              </a:highlight>
              <a:latin typeface="Arial"/>
              <a:ea typeface="Arial"/>
              <a:cs typeface="Arial"/>
              <a:sym typeface="Arial"/>
            </a:endParaRPr>
          </a:p>
          <a:p>
            <a:pPr indent="-342900" lvl="0" marL="342900" rtl="0" algn="l">
              <a:lnSpc>
                <a:spcPct val="100000"/>
              </a:lnSpc>
              <a:spcBef>
                <a:spcPts val="0"/>
              </a:spcBef>
              <a:spcAft>
                <a:spcPts val="0"/>
              </a:spcAft>
              <a:buSzPts val="2400"/>
              <a:buFont typeface="Arial"/>
              <a:buChar char="•"/>
            </a:pPr>
            <a:r>
              <a:rPr lang="en" sz="2400">
                <a:solidFill>
                  <a:srgbClr val="1D2228"/>
                </a:solidFill>
                <a:highlight>
                  <a:srgbClr val="FFFFFF"/>
                </a:highlight>
                <a:latin typeface="Arial"/>
                <a:ea typeface="Arial"/>
                <a:cs typeface="Arial"/>
                <a:sym typeface="Arial"/>
              </a:rPr>
              <a:t>Try to focus only on sensation and not feelings or thoughts.</a:t>
            </a:r>
            <a:br>
              <a:rPr lang="en" sz="2400">
                <a:solidFill>
                  <a:srgbClr val="1D2228"/>
                </a:solidFill>
                <a:highlight>
                  <a:srgbClr val="FFFFFF"/>
                </a:highlight>
                <a:latin typeface="Arial"/>
                <a:ea typeface="Arial"/>
                <a:cs typeface="Arial"/>
                <a:sym typeface="Arial"/>
              </a:rPr>
            </a:br>
            <a:endParaRPr sz="2400">
              <a:solidFill>
                <a:srgbClr val="1D2228"/>
              </a:solidFill>
              <a:highlight>
                <a:srgbClr val="FFFFFF"/>
              </a:highlight>
              <a:latin typeface="Arial"/>
              <a:ea typeface="Arial"/>
              <a:cs typeface="Arial"/>
              <a:sym typeface="Arial"/>
            </a:endParaRPr>
          </a:p>
          <a:p>
            <a:pPr indent="-342900" lvl="0" marL="342900" rtl="0" algn="l">
              <a:lnSpc>
                <a:spcPct val="100000"/>
              </a:lnSpc>
              <a:spcBef>
                <a:spcPts val="0"/>
              </a:spcBef>
              <a:spcAft>
                <a:spcPts val="0"/>
              </a:spcAft>
              <a:buSzPts val="2400"/>
              <a:buFont typeface="Arial"/>
              <a:buChar char="•"/>
            </a:pPr>
            <a:r>
              <a:rPr lang="en" sz="2400">
                <a:solidFill>
                  <a:srgbClr val="1D2228"/>
                </a:solidFill>
                <a:highlight>
                  <a:srgbClr val="FFFFFF"/>
                </a:highlight>
                <a:latin typeface="Arial"/>
                <a:ea typeface="Arial"/>
                <a:cs typeface="Arial"/>
                <a:sym typeface="Arial"/>
              </a:rPr>
              <a:t>When you’re able to separate sensations from emotions it will be less stuck in habitual traumatic patterning.</a:t>
            </a:r>
            <a:endParaRPr/>
          </a:p>
          <a:p>
            <a:pPr indent="-19050" lvl="0" marL="171450" rtl="0" algn="l">
              <a:lnSpc>
                <a:spcPct val="100000"/>
              </a:lnSpc>
              <a:spcBef>
                <a:spcPts val="0"/>
              </a:spcBef>
              <a:spcAft>
                <a:spcPts val="0"/>
              </a:spcAft>
              <a:buSzPts val="2400"/>
              <a:buFont typeface="Arial"/>
              <a:buNone/>
            </a:pPr>
            <a:r>
              <a:t/>
            </a:r>
            <a:endParaRPr sz="2000">
              <a:solidFill>
                <a:srgbClr val="1D2228"/>
              </a:solidFill>
              <a:highlight>
                <a:srgbClr val="FFFFFF"/>
              </a:highlight>
              <a:latin typeface="Arial"/>
              <a:ea typeface="Arial"/>
              <a:cs typeface="Arial"/>
              <a:sym typeface="Arial"/>
            </a:endParaRPr>
          </a:p>
          <a:p>
            <a:pPr indent="0" lvl="0" marL="0" rtl="0" algn="l">
              <a:lnSpc>
                <a:spcPct val="115000"/>
              </a:lnSpc>
              <a:spcBef>
                <a:spcPts val="600"/>
              </a:spcBef>
              <a:spcAft>
                <a:spcPts val="0"/>
              </a:spcAft>
              <a:buSzPts val="2400"/>
              <a:buNone/>
            </a:pPr>
            <a:r>
              <a:t/>
            </a:r>
            <a:endParaRPr/>
          </a:p>
        </p:txBody>
      </p:sp>
      <p:sp>
        <p:nvSpPr>
          <p:cNvPr id="482" name="Google Shape;482;p26"/>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483" name="Google Shape;483;p26"/>
          <p:cNvPicPr preferRelativeResize="0"/>
          <p:nvPr/>
        </p:nvPicPr>
        <p:blipFill rotWithShape="1">
          <a:blip r:embed="rId3">
            <a:alphaModFix/>
          </a:blip>
          <a:srcRect b="0" l="0" r="35396" t="0"/>
          <a:stretch/>
        </p:blipFill>
        <p:spPr>
          <a:xfrm>
            <a:off x="5234725" y="713351"/>
            <a:ext cx="3616650" cy="1885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fd210f6d3d12cc_0"/>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Tonic Immobility</a:t>
            </a:r>
            <a:endParaRPr/>
          </a:p>
        </p:txBody>
      </p:sp>
      <p:sp>
        <p:nvSpPr>
          <p:cNvPr id="149" name="Google Shape;149;g3fd210f6d3d12cc_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pic>
        <p:nvPicPr>
          <p:cNvPr descr="This video shows several things, including the limp body (not rigid as in tonic immobility) and how the oxygen deprivation causes a slower and more difficult emergence than from tonic immobility (which can end quite suddenly and rapidly)." id="150" name="Google Shape;150;g3fd210f6d3d12cc_0" title="Impala in and slowly out of collapsed immobility">
            <a:hlinkClick r:id="rId3"/>
          </p:cNvPr>
          <p:cNvPicPr preferRelativeResize="0"/>
          <p:nvPr/>
        </p:nvPicPr>
        <p:blipFill rotWithShape="1">
          <a:blip r:embed="rId4">
            <a:alphaModFix/>
          </a:blip>
          <a:srcRect b="0" l="0" r="0" t="0"/>
          <a:stretch/>
        </p:blipFill>
        <p:spPr>
          <a:xfrm>
            <a:off x="2401175" y="11200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ph type="title"/>
          </p:nvPr>
        </p:nvSpPr>
        <p:spPr>
          <a:xfrm>
            <a:off x="468375" y="364400"/>
            <a:ext cx="4838700" cy="708300"/>
          </a:xfrm>
          <a:prstGeom prst="rect">
            <a:avLst/>
          </a:prstGeom>
          <a:noFill/>
          <a:ln>
            <a:noFill/>
          </a:ln>
        </p:spPr>
        <p:txBody>
          <a:bodyPr anchorCtr="0" anchor="ctr" bIns="0" lIns="0" spcFirstLastPara="1" rIns="0" wrap="square" tIns="0">
            <a:noAutofit/>
          </a:bodyPr>
          <a:lstStyle/>
          <a:p>
            <a:pPr indent="0" lvl="0" marL="0" rtl="0" algn="l">
              <a:lnSpc>
                <a:spcPct val="135000"/>
              </a:lnSpc>
              <a:spcBef>
                <a:spcPts val="0"/>
              </a:spcBef>
              <a:spcAft>
                <a:spcPts val="1200"/>
              </a:spcAft>
              <a:buSzPts val="3000"/>
              <a:buNone/>
            </a:pPr>
            <a:r>
              <a:rPr lang="en"/>
              <a:t>Amygdala overwhelms </a:t>
            </a:r>
            <a:endParaRPr/>
          </a:p>
        </p:txBody>
      </p:sp>
      <p:sp>
        <p:nvSpPr>
          <p:cNvPr id="156" name="Google Shape;156;p6"/>
          <p:cNvSpPr txBox="1"/>
          <p:nvPr>
            <p:ph idx="1" type="body"/>
          </p:nvPr>
        </p:nvSpPr>
        <p:spPr>
          <a:xfrm>
            <a:off x="400275" y="1157850"/>
            <a:ext cx="4974900" cy="3221400"/>
          </a:xfrm>
          <a:prstGeom prst="rect">
            <a:avLst/>
          </a:prstGeom>
          <a:noFill/>
          <a:ln>
            <a:noFill/>
          </a:ln>
        </p:spPr>
        <p:txBody>
          <a:bodyPr anchorCtr="0" anchor="t" bIns="0" lIns="0" spcFirstLastPara="1" rIns="0" wrap="square" tIns="0">
            <a:noAutofit/>
          </a:bodyPr>
          <a:lstStyle/>
          <a:p>
            <a:pPr indent="-361950" lvl="0" marL="457200" rtl="0" algn="l">
              <a:lnSpc>
                <a:spcPct val="115000"/>
              </a:lnSpc>
              <a:spcBef>
                <a:spcPts val="0"/>
              </a:spcBef>
              <a:spcAft>
                <a:spcPts val="0"/>
              </a:spcAft>
              <a:buClr>
                <a:srgbClr val="000000"/>
              </a:buClr>
              <a:buSzPts val="2100"/>
              <a:buFont typeface="Arial"/>
              <a:buChar char="●"/>
            </a:pPr>
            <a:r>
              <a:rPr lang="en" sz="1900">
                <a:solidFill>
                  <a:srgbClr val="000000"/>
                </a:solidFill>
                <a:latin typeface="Arial"/>
                <a:ea typeface="Arial"/>
                <a:cs typeface="Arial"/>
                <a:sym typeface="Arial"/>
              </a:rPr>
              <a:t>Once the Amygdala becomes activated, flooding of adrenaline occurs to other parts of the brain and survival life force is utilized. This causes lasting changes in one’s instincts and sensations.</a:t>
            </a:r>
            <a:br>
              <a:rPr lang="en" sz="1900">
                <a:solidFill>
                  <a:srgbClr val="000000"/>
                </a:solidFill>
                <a:latin typeface="Arial"/>
                <a:ea typeface="Arial"/>
                <a:cs typeface="Arial"/>
                <a:sym typeface="Arial"/>
              </a:rPr>
            </a:br>
            <a:endParaRPr sz="1900">
              <a:solidFill>
                <a:srgbClr val="000000"/>
              </a:solidFill>
              <a:latin typeface="Arial"/>
              <a:ea typeface="Arial"/>
              <a:cs typeface="Arial"/>
              <a:sym typeface="Arial"/>
            </a:endParaRPr>
          </a:p>
          <a:p>
            <a:pPr indent="-361950" lvl="0" marL="457200" rtl="0" algn="l">
              <a:lnSpc>
                <a:spcPct val="115000"/>
              </a:lnSpc>
              <a:spcBef>
                <a:spcPts val="0"/>
              </a:spcBef>
              <a:spcAft>
                <a:spcPts val="0"/>
              </a:spcAft>
              <a:buClr>
                <a:srgbClr val="000000"/>
              </a:buClr>
              <a:buSzPts val="2100"/>
              <a:buFont typeface="Arial"/>
              <a:buChar char="●"/>
            </a:pPr>
            <a:r>
              <a:rPr lang="en" sz="1900">
                <a:solidFill>
                  <a:srgbClr val="000000"/>
                </a:solidFill>
                <a:latin typeface="Arial"/>
                <a:ea typeface="Arial"/>
                <a:cs typeface="Arial"/>
                <a:sym typeface="Arial"/>
              </a:rPr>
              <a:t>A person needs to learn how to expand and contract safely out of those sensations </a:t>
            </a:r>
            <a:endParaRPr sz="1900">
              <a:solidFill>
                <a:srgbClr val="000000"/>
              </a:solidFill>
              <a:latin typeface="Arial"/>
              <a:ea typeface="Arial"/>
              <a:cs typeface="Arial"/>
              <a:sym typeface="Arial"/>
            </a:endParaRPr>
          </a:p>
          <a:p>
            <a:pPr indent="0" lvl="0" marL="0" rtl="0" algn="l">
              <a:lnSpc>
                <a:spcPct val="135000"/>
              </a:lnSpc>
              <a:spcBef>
                <a:spcPts val="1200"/>
              </a:spcBef>
              <a:spcAft>
                <a:spcPts val="1200"/>
              </a:spcAft>
              <a:buSzPts val="2400"/>
              <a:buNone/>
            </a:pPr>
            <a:r>
              <a:t/>
            </a:r>
            <a:endParaRPr sz="1900">
              <a:solidFill>
                <a:srgbClr val="000000"/>
              </a:solidFill>
              <a:latin typeface="Arial"/>
              <a:ea typeface="Arial"/>
              <a:cs typeface="Arial"/>
              <a:sym typeface="Arial"/>
            </a:endParaRPr>
          </a:p>
        </p:txBody>
      </p:sp>
      <p:sp>
        <p:nvSpPr>
          <p:cNvPr id="157" name="Google Shape;157;p6"/>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grpSp>
        <p:nvGrpSpPr>
          <p:cNvPr id="158" name="Google Shape;158;p6"/>
          <p:cNvGrpSpPr/>
          <p:nvPr/>
        </p:nvGrpSpPr>
        <p:grpSpPr>
          <a:xfrm>
            <a:off x="5652731" y="1157853"/>
            <a:ext cx="3021344" cy="2827793"/>
            <a:chOff x="1301750" y="920750"/>
            <a:chExt cx="5095875" cy="5100637"/>
          </a:xfrm>
        </p:grpSpPr>
        <p:sp>
          <p:nvSpPr>
            <p:cNvPr id="159" name="Google Shape;159;p6"/>
            <p:cNvSpPr/>
            <p:nvPr/>
          </p:nvSpPr>
          <p:spPr>
            <a:xfrm>
              <a:off x="1301750" y="2546350"/>
              <a:ext cx="1801812" cy="2917825"/>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 name="Google Shape;160;p6"/>
            <p:cNvSpPr/>
            <p:nvPr/>
          </p:nvSpPr>
          <p:spPr>
            <a:xfrm>
              <a:off x="2387600" y="4403725"/>
              <a:ext cx="2865436" cy="1617662"/>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 name="Google Shape;161;p6"/>
            <p:cNvSpPr/>
            <p:nvPr/>
          </p:nvSpPr>
          <p:spPr>
            <a:xfrm>
              <a:off x="4546600" y="2790825"/>
              <a:ext cx="1851025" cy="2717800"/>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 name="Google Shape;162;p6"/>
            <p:cNvSpPr/>
            <p:nvPr/>
          </p:nvSpPr>
          <p:spPr>
            <a:xfrm>
              <a:off x="3962400" y="925512"/>
              <a:ext cx="2297112" cy="2333625"/>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 name="Google Shape;163;p6"/>
            <p:cNvSpPr/>
            <p:nvPr/>
          </p:nvSpPr>
          <p:spPr>
            <a:xfrm>
              <a:off x="1466850" y="920750"/>
              <a:ext cx="2759074" cy="2097087"/>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type="title"/>
          </p:nvPr>
        </p:nvSpPr>
        <p:spPr>
          <a:xfrm>
            <a:off x="0" y="449550"/>
            <a:ext cx="4838700" cy="708300"/>
          </a:xfrm>
          <a:prstGeom prst="rect">
            <a:avLst/>
          </a:prstGeom>
          <a:noFill/>
          <a:ln>
            <a:noFill/>
          </a:ln>
        </p:spPr>
        <p:txBody>
          <a:bodyPr anchorCtr="0" anchor="ctr" bIns="0" lIns="0" spcFirstLastPara="1" rIns="0" wrap="square" tIns="0">
            <a:noAutofit/>
          </a:bodyPr>
          <a:lstStyle/>
          <a:p>
            <a:pPr indent="0" lvl="0" marL="457200" rtl="0" algn="l">
              <a:lnSpc>
                <a:spcPct val="135000"/>
              </a:lnSpc>
              <a:spcBef>
                <a:spcPts val="0"/>
              </a:spcBef>
              <a:spcAft>
                <a:spcPts val="1200"/>
              </a:spcAft>
              <a:buSzPts val="3000"/>
              <a:buNone/>
            </a:pPr>
            <a:r>
              <a:rPr lang="en">
                <a:highlight>
                  <a:srgbClr val="FFFFFF"/>
                </a:highlight>
              </a:rPr>
              <a:t>Expansion/Contraction</a:t>
            </a:r>
            <a:endParaRPr/>
          </a:p>
        </p:txBody>
      </p:sp>
      <p:sp>
        <p:nvSpPr>
          <p:cNvPr id="169" name="Google Shape;169;p7"/>
          <p:cNvSpPr txBox="1"/>
          <p:nvPr>
            <p:ph idx="1" type="body"/>
          </p:nvPr>
        </p:nvSpPr>
        <p:spPr>
          <a:xfrm>
            <a:off x="485400" y="1098525"/>
            <a:ext cx="5160600" cy="2028600"/>
          </a:xfrm>
          <a:prstGeom prst="rect">
            <a:avLst/>
          </a:prstGeom>
          <a:noFill/>
          <a:ln>
            <a:noFill/>
          </a:ln>
        </p:spPr>
        <p:txBody>
          <a:bodyPr anchorCtr="0" anchor="t" bIns="0" lIns="0" spcFirstLastPara="1" rIns="0" wrap="square" tIns="0">
            <a:noAutofit/>
          </a:bodyPr>
          <a:lstStyle/>
          <a:p>
            <a:pPr indent="-374650" lvl="0" marL="457200" rtl="0" algn="l">
              <a:lnSpc>
                <a:spcPct val="135000"/>
              </a:lnSpc>
              <a:spcBef>
                <a:spcPts val="0"/>
              </a:spcBef>
              <a:spcAft>
                <a:spcPts val="0"/>
              </a:spcAft>
              <a:buClr>
                <a:srgbClr val="000000"/>
              </a:buClr>
              <a:buSzPts val="2300"/>
              <a:buFont typeface="Arial"/>
              <a:buChar char="●"/>
            </a:pPr>
            <a:r>
              <a:rPr lang="en" sz="2300">
                <a:solidFill>
                  <a:srgbClr val="000000"/>
                </a:solidFill>
                <a:latin typeface="Arial"/>
                <a:ea typeface="Arial"/>
                <a:cs typeface="Arial"/>
                <a:sym typeface="Arial"/>
              </a:rPr>
              <a:t>Heartbeat, Inhaling/exhaling, speaking/listening.</a:t>
            </a:r>
            <a:endParaRPr sz="2300">
              <a:solidFill>
                <a:srgbClr val="000000"/>
              </a:solidFill>
              <a:latin typeface="Arial"/>
              <a:ea typeface="Arial"/>
              <a:cs typeface="Arial"/>
              <a:sym typeface="Arial"/>
            </a:endParaRPr>
          </a:p>
          <a:p>
            <a:pPr indent="0" lvl="0" marL="457200" rtl="0" algn="l">
              <a:lnSpc>
                <a:spcPct val="135000"/>
              </a:lnSpc>
              <a:spcBef>
                <a:spcPts val="1200"/>
              </a:spcBef>
              <a:spcAft>
                <a:spcPts val="1200"/>
              </a:spcAft>
              <a:buSzPts val="2400"/>
              <a:buNone/>
            </a:pPr>
            <a:r>
              <a:t/>
            </a:r>
            <a:endParaRPr sz="2800">
              <a:solidFill>
                <a:srgbClr val="000000"/>
              </a:solidFill>
              <a:highlight>
                <a:srgbClr val="FFFFFF"/>
              </a:highlight>
              <a:latin typeface="Arial"/>
              <a:ea typeface="Arial"/>
              <a:cs typeface="Arial"/>
              <a:sym typeface="Arial"/>
            </a:endParaRPr>
          </a:p>
        </p:txBody>
      </p:sp>
      <p:sp>
        <p:nvSpPr>
          <p:cNvPr id="170" name="Google Shape;170;p7"/>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171" name="Google Shape;171;p7"/>
          <p:cNvPicPr preferRelativeResize="0"/>
          <p:nvPr/>
        </p:nvPicPr>
        <p:blipFill rotWithShape="1">
          <a:blip r:embed="rId3">
            <a:alphaModFix/>
          </a:blip>
          <a:srcRect b="0" l="0" r="0" t="0"/>
          <a:stretch/>
        </p:blipFill>
        <p:spPr>
          <a:xfrm>
            <a:off x="6216550" y="322700"/>
            <a:ext cx="2219325" cy="2066925"/>
          </a:xfrm>
          <a:prstGeom prst="rect">
            <a:avLst/>
          </a:prstGeom>
          <a:noFill/>
          <a:ln>
            <a:noFill/>
          </a:ln>
        </p:spPr>
      </p:pic>
      <p:pic>
        <p:nvPicPr>
          <p:cNvPr id="172" name="Google Shape;172;p7"/>
          <p:cNvPicPr preferRelativeResize="0"/>
          <p:nvPr/>
        </p:nvPicPr>
        <p:blipFill rotWithShape="1">
          <a:blip r:embed="rId4">
            <a:alphaModFix/>
          </a:blip>
          <a:srcRect b="0" l="1097" r="-30330" t="1408"/>
          <a:stretch/>
        </p:blipFill>
        <p:spPr>
          <a:xfrm>
            <a:off x="901850" y="2193475"/>
            <a:ext cx="4607825" cy="2703950"/>
          </a:xfrm>
          <a:prstGeom prst="rect">
            <a:avLst/>
          </a:prstGeom>
          <a:noFill/>
          <a:ln>
            <a:noFill/>
          </a:ln>
        </p:spPr>
      </p:pic>
      <p:sp>
        <p:nvSpPr>
          <p:cNvPr id="173" name="Google Shape;173;p7"/>
          <p:cNvSpPr txBox="1"/>
          <p:nvPr/>
        </p:nvSpPr>
        <p:spPr>
          <a:xfrm>
            <a:off x="6568400" y="3127125"/>
            <a:ext cx="1515600" cy="154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M Sans"/>
                <a:ea typeface="DM Sans"/>
                <a:cs typeface="DM Sans"/>
                <a:sym typeface="DM Sans"/>
              </a:rPr>
              <a:t>Heart contracts and expands </a:t>
            </a:r>
            <a:endParaRPr b="0" i="0" sz="1800" u="none" cap="none" strike="noStrike">
              <a:solidFill>
                <a:srgbClr val="000000"/>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txBox="1"/>
          <p:nvPr>
            <p:ph type="title"/>
          </p:nvPr>
        </p:nvSpPr>
        <p:spPr>
          <a:xfrm>
            <a:off x="0" y="449550"/>
            <a:ext cx="4838700" cy="708300"/>
          </a:xfrm>
          <a:prstGeom prst="rect">
            <a:avLst/>
          </a:prstGeom>
          <a:noFill/>
          <a:ln>
            <a:noFill/>
          </a:ln>
        </p:spPr>
        <p:txBody>
          <a:bodyPr anchorCtr="0" anchor="ctr" bIns="0" lIns="0" spcFirstLastPara="1" rIns="0" wrap="square" tIns="0">
            <a:noAutofit/>
          </a:bodyPr>
          <a:lstStyle/>
          <a:p>
            <a:pPr indent="0" lvl="0" marL="457200" rtl="0" algn="l">
              <a:lnSpc>
                <a:spcPct val="135000"/>
              </a:lnSpc>
              <a:spcBef>
                <a:spcPts val="0"/>
              </a:spcBef>
              <a:spcAft>
                <a:spcPts val="1200"/>
              </a:spcAft>
              <a:buSzPts val="3000"/>
              <a:buNone/>
            </a:pPr>
            <a:r>
              <a:rPr lang="en">
                <a:highlight>
                  <a:srgbClr val="FFFFFF"/>
                </a:highlight>
              </a:rPr>
              <a:t>Interrupting Feedback</a:t>
            </a:r>
            <a:endParaRPr/>
          </a:p>
        </p:txBody>
      </p:sp>
      <p:sp>
        <p:nvSpPr>
          <p:cNvPr id="179" name="Google Shape;179;p8"/>
          <p:cNvSpPr txBox="1"/>
          <p:nvPr>
            <p:ph idx="1" type="body"/>
          </p:nvPr>
        </p:nvSpPr>
        <p:spPr>
          <a:xfrm>
            <a:off x="462425" y="632250"/>
            <a:ext cx="5137200" cy="4413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t/>
            </a:r>
            <a:endParaRPr sz="2200">
              <a:solidFill>
                <a:srgbClr val="000000"/>
              </a:solidFill>
              <a:latin typeface="Arial"/>
              <a:ea typeface="Arial"/>
              <a:cs typeface="Arial"/>
              <a:sym typeface="Arial"/>
            </a:endParaRPr>
          </a:p>
          <a:p>
            <a:pPr indent="-368300" lvl="0" marL="457200" rtl="0" algn="l">
              <a:lnSpc>
                <a:spcPct val="115000"/>
              </a:lnSpc>
              <a:spcBef>
                <a:spcPts val="1200"/>
              </a:spcBef>
              <a:spcAft>
                <a:spcPts val="0"/>
              </a:spcAft>
              <a:buClr>
                <a:srgbClr val="000000"/>
              </a:buClr>
              <a:buSzPts val="2200"/>
              <a:buFont typeface="Arial"/>
              <a:buChar char="●"/>
            </a:pPr>
            <a:r>
              <a:rPr lang="en" sz="2200">
                <a:solidFill>
                  <a:srgbClr val="000000"/>
                </a:solidFill>
                <a:latin typeface="Arial"/>
                <a:ea typeface="Arial"/>
                <a:cs typeface="Arial"/>
                <a:sym typeface="Arial"/>
              </a:rPr>
              <a:t>Traumatic patterns can be interrupted.</a:t>
            </a:r>
            <a:br>
              <a:rPr lang="en" sz="2200">
                <a:solidFill>
                  <a:srgbClr val="000000"/>
                </a:solidFill>
                <a:latin typeface="Arial"/>
                <a:ea typeface="Arial"/>
                <a:cs typeface="Arial"/>
                <a:sym typeface="Arial"/>
              </a:rPr>
            </a:br>
            <a:endParaRPr sz="2200">
              <a:solidFill>
                <a:srgbClr val="000000"/>
              </a:solidFill>
              <a:latin typeface="Arial"/>
              <a:ea typeface="Arial"/>
              <a:cs typeface="Arial"/>
              <a:sym typeface="Arial"/>
            </a:endParaRPr>
          </a:p>
          <a:p>
            <a:pPr indent="-368300" lvl="0" marL="457200" rtl="0" algn="l">
              <a:lnSpc>
                <a:spcPct val="115000"/>
              </a:lnSpc>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The nervous system’s rhythm can be reset by slowly experiencing contraction and expansion i.e. slowly moving the body with awareness.</a:t>
            </a:r>
            <a:endParaRPr sz="3100">
              <a:solidFill>
                <a:srgbClr val="000000"/>
              </a:solidFill>
              <a:highlight>
                <a:srgbClr val="FFFFFF"/>
              </a:highlight>
              <a:latin typeface="Arial"/>
              <a:ea typeface="Arial"/>
              <a:cs typeface="Arial"/>
              <a:sym typeface="Arial"/>
            </a:endParaRPr>
          </a:p>
        </p:txBody>
      </p:sp>
      <p:sp>
        <p:nvSpPr>
          <p:cNvPr id="180" name="Google Shape;180;p8"/>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
              <a:t>‹#›</a:t>
            </a:fld>
            <a:endParaRPr/>
          </a:p>
        </p:txBody>
      </p:sp>
      <p:pic>
        <p:nvPicPr>
          <p:cNvPr id="181" name="Google Shape;181;p8"/>
          <p:cNvPicPr preferRelativeResize="0"/>
          <p:nvPr/>
        </p:nvPicPr>
        <p:blipFill rotWithShape="1">
          <a:blip r:embed="rId3">
            <a:alphaModFix/>
          </a:blip>
          <a:srcRect b="0" l="0" r="0" t="0"/>
          <a:stretch/>
        </p:blipFill>
        <p:spPr>
          <a:xfrm>
            <a:off x="5804725" y="736592"/>
            <a:ext cx="3093750" cy="3093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
          <p:cNvSpPr/>
          <p:nvPr/>
        </p:nvSpPr>
        <p:spPr>
          <a:xfrm>
            <a:off x="5534653" y="1275332"/>
            <a:ext cx="301594" cy="263875"/>
          </a:xfrm>
          <a:custGeom>
            <a:rect b="b" l="l" r="r" t="t"/>
            <a:pathLst>
              <a:path extrusionOk="0" h="399811" w="456961">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87" name="Google Shape;187;p5"/>
          <p:cNvGrpSpPr/>
          <p:nvPr/>
        </p:nvGrpSpPr>
        <p:grpSpPr>
          <a:xfrm>
            <a:off x="7241629" y="3191345"/>
            <a:ext cx="301203" cy="301203"/>
            <a:chOff x="3293633" y="3741845"/>
            <a:chExt cx="457200" cy="457200"/>
          </a:xfrm>
        </p:grpSpPr>
        <p:sp>
          <p:nvSpPr>
            <p:cNvPr id="188" name="Google Shape;188;p5"/>
            <p:cNvSpPr/>
            <p:nvPr/>
          </p:nvSpPr>
          <p:spPr>
            <a:xfrm>
              <a:off x="3382215" y="3834237"/>
              <a:ext cx="278368" cy="279320"/>
            </a:xfrm>
            <a:custGeom>
              <a:rect b="b" l="l" r="r" t="t"/>
              <a:pathLst>
                <a:path extrusionOk="0" h="279320" w="278368">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9" name="Google Shape;189;p5"/>
            <p:cNvSpPr/>
            <p:nvPr/>
          </p:nvSpPr>
          <p:spPr>
            <a:xfrm>
              <a:off x="3293633" y="3741845"/>
              <a:ext cx="457200" cy="457200"/>
            </a:xfrm>
            <a:custGeom>
              <a:rect b="b" l="l" r="r" t="t"/>
              <a:pathLst>
                <a:path extrusionOk="0" h="457200" w="45720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90" name="Google Shape;190;p5"/>
          <p:cNvSpPr txBox="1"/>
          <p:nvPr/>
        </p:nvSpPr>
        <p:spPr>
          <a:xfrm>
            <a:off x="885023" y="511357"/>
            <a:ext cx="77367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158FFF"/>
                </a:solidFill>
                <a:latin typeface="Arial"/>
                <a:ea typeface="Arial"/>
                <a:cs typeface="Arial"/>
                <a:sym typeface="Arial"/>
              </a:rPr>
              <a:t>Peter Levine and Somatic Experiencing</a:t>
            </a:r>
            <a:endParaRPr b="0" i="0" sz="1400" u="none" cap="none" strike="noStrike">
              <a:solidFill>
                <a:srgbClr val="000000"/>
              </a:solidFill>
              <a:latin typeface="Arial"/>
              <a:ea typeface="Arial"/>
              <a:cs typeface="Arial"/>
              <a:sym typeface="Arial"/>
            </a:endParaRPr>
          </a:p>
        </p:txBody>
      </p:sp>
      <p:sp>
        <p:nvSpPr>
          <p:cNvPr id="191" name="Google Shape;191;p5"/>
          <p:cNvSpPr txBox="1"/>
          <p:nvPr/>
        </p:nvSpPr>
        <p:spPr>
          <a:xfrm>
            <a:off x="2280642" y="2417862"/>
            <a:ext cx="45755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This video is included in the free online Mindfulness-Based Stress Reduction course (MBSR) by Palouse Mindfulness (http://palousemindfulness.com).  This video is owned and copyrighted by Peter Levine (https://www.youtube.com/channel/UCpzzSV4KtNHr_SS54cZsw9A) and is identical to the video found at https://www.youtube.com/watch?v=ByalBx85iC8 except that the closed-captioning has been fixed and Spanish subtitles have been added." id="192" name="Google Shape;192;p5" title="Trauma and Somatic Experiencing - Peter Levine">
            <a:hlinkClick r:id="rId3"/>
          </p:cNvPr>
          <p:cNvPicPr preferRelativeResize="0"/>
          <p:nvPr/>
        </p:nvPicPr>
        <p:blipFill>
          <a:blip r:embed="rId4">
            <a:alphaModFix/>
          </a:blip>
          <a:stretch>
            <a:fillRect/>
          </a:stretch>
        </p:blipFill>
        <p:spPr>
          <a:xfrm>
            <a:off x="2481434" y="1539200"/>
            <a:ext cx="4031102" cy="302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rcetus template">
  <a:themeElements>
    <a:clrScheme name="Custom 347">
      <a:dk1>
        <a:srgbClr val="00162A"/>
      </a:dk1>
      <a:lt1>
        <a:srgbClr val="FFFFFF"/>
      </a:lt1>
      <a:dk2>
        <a:srgbClr val="ABB8C0"/>
      </a:dk2>
      <a:lt2>
        <a:srgbClr val="F0F2F3"/>
      </a:lt2>
      <a:accent1>
        <a:srgbClr val="05B3F1"/>
      </a:accent1>
      <a:accent2>
        <a:srgbClr val="0073BB"/>
      </a:accent2>
      <a:accent3>
        <a:srgbClr val="B8DD63"/>
      </a:accent3>
      <a:accent4>
        <a:srgbClr val="78B329"/>
      </a:accent4>
      <a:accent5>
        <a:srgbClr val="FF9367"/>
      </a:accent5>
      <a:accent6>
        <a:srgbClr val="EE2424"/>
      </a:accent6>
      <a:hlink>
        <a:srgbClr val="05B3F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Schonbuch</dc:creator>
</cp:coreProperties>
</file>