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5143500" cx="9144000"/>
  <p:notesSz cx="6858000" cy="9144000"/>
  <p:embeddedFontLst>
    <p:embeddedFont>
      <p:font typeface="Montserrat"/>
      <p:regular r:id="rId52"/>
      <p:bold r:id="rId53"/>
      <p:italic r:id="rId54"/>
      <p:boldItalic r:id="rId55"/>
    </p:embeddedFont>
    <p:embeddedFont>
      <p:font typeface="Montserrat Light"/>
      <p:regular r:id="rId56"/>
      <p:bold r:id="rId57"/>
      <p:italic r:id="rId58"/>
      <p:boldItalic r:id="rId59"/>
    </p:embeddedFont>
    <p:embeddedFont>
      <p:font typeface="Montserrat ExtraBold"/>
      <p:bold r:id="rId60"/>
      <p:boldItalic r:id="rId61"/>
    </p:embeddedFont>
    <p:embeddedFont>
      <p:font typeface="DM Sans"/>
      <p:regular r:id="rId62"/>
      <p:bold r:id="rId63"/>
      <p:italic r:id="rId64"/>
      <p:boldItalic r:id="rId65"/>
    </p:embeddedFont>
    <p:embeddedFont>
      <p:font typeface="Gill Sans"/>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iMnPKvzk5aZuSv/nmIyRMn+gJ/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DMSans-regular.fntdata"/><Relationship Id="rId61" Type="http://schemas.openxmlformats.org/officeDocument/2006/relationships/font" Target="fonts/MontserratExtraBold-boldItalic.fntdata"/><Relationship Id="rId20" Type="http://schemas.openxmlformats.org/officeDocument/2006/relationships/slide" Target="slides/slide15.xml"/><Relationship Id="rId64" Type="http://schemas.openxmlformats.org/officeDocument/2006/relationships/font" Target="fonts/DMSans-italic.fntdata"/><Relationship Id="rId63" Type="http://schemas.openxmlformats.org/officeDocument/2006/relationships/font" Target="fonts/DMSans-bold.fntdata"/><Relationship Id="rId22" Type="http://schemas.openxmlformats.org/officeDocument/2006/relationships/slide" Target="slides/slide17.xml"/><Relationship Id="rId66" Type="http://schemas.openxmlformats.org/officeDocument/2006/relationships/font" Target="fonts/GillSans-regular.fntdata"/><Relationship Id="rId21" Type="http://schemas.openxmlformats.org/officeDocument/2006/relationships/slide" Target="slides/slide16.xml"/><Relationship Id="rId65" Type="http://schemas.openxmlformats.org/officeDocument/2006/relationships/font" Target="fonts/DMSans-boldItalic.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GillSans-bold.fntdata"/><Relationship Id="rId60" Type="http://schemas.openxmlformats.org/officeDocument/2006/relationships/font" Target="fonts/MontserratExtraBold-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Montserrat-bold.fntdata"/><Relationship Id="rId52" Type="http://schemas.openxmlformats.org/officeDocument/2006/relationships/font" Target="fonts/Montserrat-regular.fntdata"/><Relationship Id="rId11" Type="http://schemas.openxmlformats.org/officeDocument/2006/relationships/slide" Target="slides/slide6.xml"/><Relationship Id="rId55" Type="http://schemas.openxmlformats.org/officeDocument/2006/relationships/font" Target="fonts/Montserrat-boldItalic.fntdata"/><Relationship Id="rId10" Type="http://schemas.openxmlformats.org/officeDocument/2006/relationships/slide" Target="slides/slide5.xml"/><Relationship Id="rId54" Type="http://schemas.openxmlformats.org/officeDocument/2006/relationships/font" Target="fonts/Montserrat-italic.fntdata"/><Relationship Id="rId13" Type="http://schemas.openxmlformats.org/officeDocument/2006/relationships/slide" Target="slides/slide8.xml"/><Relationship Id="rId57" Type="http://schemas.openxmlformats.org/officeDocument/2006/relationships/font" Target="fonts/MontserratLight-bold.fntdata"/><Relationship Id="rId12" Type="http://schemas.openxmlformats.org/officeDocument/2006/relationships/slide" Target="slides/slide7.xml"/><Relationship Id="rId56" Type="http://schemas.openxmlformats.org/officeDocument/2006/relationships/font" Target="fonts/MontserratLight-regular.fntdata"/><Relationship Id="rId15" Type="http://schemas.openxmlformats.org/officeDocument/2006/relationships/slide" Target="slides/slide10.xml"/><Relationship Id="rId59" Type="http://schemas.openxmlformats.org/officeDocument/2006/relationships/font" Target="fonts/MontserratLight-boldItalic.fntdata"/><Relationship Id="rId14" Type="http://schemas.openxmlformats.org/officeDocument/2006/relationships/slide" Target="slides/slide9.xml"/><Relationship Id="rId58" Type="http://schemas.openxmlformats.org/officeDocument/2006/relationships/font" Target="fonts/MontserratLight-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Zn_jfTImacM"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ka6vHP_ccz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ee4238c2ad_0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g1ee4238c2ad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ee4238c2ad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g1ee4238c2ad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ee4238c2ad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1ee4238c2ad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ef33c89830_0_3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1ef33c89830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ee4238c2a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1ee4238c2ad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ee4238c2ad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1ee4238c2ad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ee4238c2ad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g1ee4238c2ad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ee4238c2ad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1ee4238c2ad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ef33c89830_0_3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1ef33c89830_0_3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ee4238c2ad_0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g1ee4238c2ad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ee4238c2ad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1ee4238c2ad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ee4238c2ad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1ee4238c2ad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ee4238c2ad_0_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g1ee4238c2ad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ef33c89830_0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1ef33c89830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ef33c89830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1ef33c89830_0_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ef33c89830_0_1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g1ef33c89830_0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ef33c89830_0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g1ef33c89830_0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ef33c89830_0_2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g1ef33c89830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https://www.youtube.com/watch?v=Zn_jfTImacM</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ef33c89830_0_2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g1ef33c89830_0_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https://www.youtube.com/watch?v=ka6vHP_cczs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ef33c89830_0_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1ef33c89830_0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ef33c89830_0_2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g1ef33c89830_0_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https://www.youtube.com/watch?v=T0MXxGH33Lo&amp;t=1s</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ef33c89830_0_3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g1ef33c89830_0_3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ef33c89830_0_3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g1ef33c89830_0_3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ef33c89830_0_3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g1ef33c89830_0_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ee4238c2ad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g1ee4238c2ad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ee4238c2ad_0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g1ee4238c2ad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ee436e73e0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1ee436e73e0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ee4238c2ad_0_1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g1ee4238c2ad_0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ee4238c2ad_0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g1ee4238c2ad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ee4238c2ad_0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1ee4238c2ad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ee436e73e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1ee436e73e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ee436e73e0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ee436e73e0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ee436e73e0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1ee436e73e0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ee436e73e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g1ee436e73e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ee436e73e0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1ee436e73e0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ee436e73e0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g1ee436e73e0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1ee436e73e0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g1ee436e73e0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ee436e73e0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0" name="Google Shape;470;g1ee436e73e0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ee436e73e0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g1ee436e73e0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ee6aa71a9a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1ee6aa71a9a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ee6aa71a9a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g1ee6aa71a9a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1ef33c8983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1ef33c8983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ee6aa71a9a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1ee6aa71a9a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 name="Shape 20"/>
        <p:cNvGrpSpPr/>
        <p:nvPr/>
      </p:nvGrpSpPr>
      <p:grpSpPr>
        <a:xfrm>
          <a:off x="0" y="0"/>
          <a:ext cx="0" cy="0"/>
          <a:chOff x="0" y="0"/>
          <a:chExt cx="0" cy="0"/>
        </a:xfrm>
      </p:grpSpPr>
      <p:sp>
        <p:nvSpPr>
          <p:cNvPr id="21" name="Google Shape;21;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 name="Google Shape;26;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 name="Google Shape;27;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 name="Shape 28"/>
        <p:cNvGrpSpPr/>
        <p:nvPr/>
      </p:nvGrpSpPr>
      <p:grpSpPr>
        <a:xfrm>
          <a:off x="0" y="0"/>
          <a:ext cx="0" cy="0"/>
          <a:chOff x="0" y="0"/>
          <a:chExt cx="0" cy="0"/>
        </a:xfrm>
      </p:grpSpPr>
      <p:cxnSp>
        <p:nvCxnSpPr>
          <p:cNvPr id="29" name="Google Shape;29;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0" name="Google Shape;30;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1" name="Google Shape;31;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2" name="Shape 32"/>
        <p:cNvGrpSpPr/>
        <p:nvPr/>
      </p:nvGrpSpPr>
      <p:grpSpPr>
        <a:xfrm>
          <a:off x="0" y="0"/>
          <a:ext cx="0" cy="0"/>
          <a:chOff x="0" y="0"/>
          <a:chExt cx="0" cy="0"/>
        </a:xfrm>
      </p:grpSpPr>
      <p:sp>
        <p:nvSpPr>
          <p:cNvPr id="33" name="Google Shape;33;p98"/>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35" name="Google Shape;35;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36" name="Google Shape;36;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1" name="Shape 41"/>
        <p:cNvGrpSpPr/>
        <p:nvPr/>
      </p:nvGrpSpPr>
      <p:grpSpPr>
        <a:xfrm>
          <a:off x="0" y="0"/>
          <a:ext cx="0" cy="0"/>
          <a:chOff x="0" y="0"/>
          <a:chExt cx="0" cy="0"/>
        </a:xfrm>
      </p:grpSpPr>
      <p:sp>
        <p:nvSpPr>
          <p:cNvPr id="42" name="Google Shape;42;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6" name="Google Shape;46;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01" name="Shape 101"/>
        <p:cNvGrpSpPr/>
        <p:nvPr/>
      </p:nvGrpSpPr>
      <p:grpSpPr>
        <a:xfrm>
          <a:off x="0" y="0"/>
          <a:ext cx="0" cy="0"/>
          <a:chOff x="0" y="0"/>
          <a:chExt cx="0" cy="0"/>
        </a:xfrm>
      </p:grpSpPr>
      <p:pic>
        <p:nvPicPr>
          <p:cNvPr id="102" name="Google Shape;102;g1ef33c89830_0_24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03" name="Google Shape;103;g1ef33c89830_0_24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04" name="Shape 104"/>
        <p:cNvGrpSpPr/>
        <p:nvPr/>
      </p:nvGrpSpPr>
      <p:grpSpPr>
        <a:xfrm>
          <a:off x="0" y="0"/>
          <a:ext cx="0" cy="0"/>
          <a:chOff x="0" y="0"/>
          <a:chExt cx="0" cy="0"/>
        </a:xfrm>
      </p:grpSpPr>
      <p:pic>
        <p:nvPicPr>
          <p:cNvPr id="105" name="Google Shape;105;g1ef33c89830_0_24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6" name="Google Shape;106;g1ef33c89830_0_24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07" name="Google Shape;107;g1ef33c89830_0_245"/>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08" name="Google Shape;108;g1ef33c89830_0_245"/>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09" name="Google Shape;109;g1ef33c89830_0_2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0" name="Shape 110"/>
        <p:cNvGrpSpPr/>
        <p:nvPr/>
      </p:nvGrpSpPr>
      <p:grpSpPr>
        <a:xfrm>
          <a:off x="0" y="0"/>
          <a:ext cx="0" cy="0"/>
          <a:chOff x="0" y="0"/>
          <a:chExt cx="0" cy="0"/>
        </a:xfrm>
      </p:grpSpPr>
      <p:pic>
        <p:nvPicPr>
          <p:cNvPr id="111" name="Google Shape;111;g1ef33c89830_0_25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2" name="Google Shape;112;g1ef33c89830_0_25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13" name="Google Shape;113;g1ef33c89830_0_251"/>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14" name="Google Shape;114;g1ef33c89830_0_251"/>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15" name="Google Shape;115;g1ef33c89830_0_251"/>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116" name="Google Shape;116;g1ef33c89830_0_2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17" name="Shape 117"/>
        <p:cNvGrpSpPr/>
        <p:nvPr/>
      </p:nvGrpSpPr>
      <p:grpSpPr>
        <a:xfrm>
          <a:off x="0" y="0"/>
          <a:ext cx="0" cy="0"/>
          <a:chOff x="0" y="0"/>
          <a:chExt cx="0" cy="0"/>
        </a:xfrm>
      </p:grpSpPr>
      <p:pic>
        <p:nvPicPr>
          <p:cNvPr id="118" name="Google Shape;118;g1ef33c89830_0_25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9" name="Google Shape;119;g1ef33c89830_0_258"/>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rtl="0" algn="l">
              <a:lnSpc>
                <a:spcPct val="100000"/>
              </a:lnSpc>
              <a:spcBef>
                <a:spcPts val="0"/>
              </a:spcBef>
              <a:spcAft>
                <a:spcPts val="0"/>
              </a:spcAft>
              <a:buClr>
                <a:srgbClr val="666666"/>
              </a:buClr>
              <a:buSzPts val="2600"/>
              <a:buNone/>
              <a:defRPr>
                <a:solidFill>
                  <a:srgbClr val="666666"/>
                </a:solidFill>
              </a:defRPr>
            </a:lvl1pPr>
            <a:lvl2pPr lvl="1" rtl="0" algn="l">
              <a:lnSpc>
                <a:spcPct val="100000"/>
              </a:lnSpc>
              <a:spcBef>
                <a:spcPts val="0"/>
              </a:spcBef>
              <a:spcAft>
                <a:spcPts val="0"/>
              </a:spcAft>
              <a:buClr>
                <a:srgbClr val="666666"/>
              </a:buClr>
              <a:buSzPts val="2600"/>
              <a:buNone/>
              <a:defRPr>
                <a:solidFill>
                  <a:srgbClr val="666666"/>
                </a:solidFill>
              </a:defRPr>
            </a:lvl2pPr>
            <a:lvl3pPr lvl="2" rtl="0" algn="l">
              <a:lnSpc>
                <a:spcPct val="100000"/>
              </a:lnSpc>
              <a:spcBef>
                <a:spcPts val="0"/>
              </a:spcBef>
              <a:spcAft>
                <a:spcPts val="0"/>
              </a:spcAft>
              <a:buClr>
                <a:srgbClr val="666666"/>
              </a:buClr>
              <a:buSzPts val="2600"/>
              <a:buNone/>
              <a:defRPr>
                <a:solidFill>
                  <a:srgbClr val="666666"/>
                </a:solidFill>
              </a:defRPr>
            </a:lvl3pPr>
            <a:lvl4pPr lvl="3" rtl="0" algn="l">
              <a:lnSpc>
                <a:spcPct val="100000"/>
              </a:lnSpc>
              <a:spcBef>
                <a:spcPts val="0"/>
              </a:spcBef>
              <a:spcAft>
                <a:spcPts val="0"/>
              </a:spcAft>
              <a:buClr>
                <a:srgbClr val="666666"/>
              </a:buClr>
              <a:buSzPts val="2600"/>
              <a:buNone/>
              <a:defRPr>
                <a:solidFill>
                  <a:srgbClr val="666666"/>
                </a:solidFill>
              </a:defRPr>
            </a:lvl4pPr>
            <a:lvl5pPr lvl="4" rtl="0" algn="l">
              <a:lnSpc>
                <a:spcPct val="100000"/>
              </a:lnSpc>
              <a:spcBef>
                <a:spcPts val="0"/>
              </a:spcBef>
              <a:spcAft>
                <a:spcPts val="0"/>
              </a:spcAft>
              <a:buClr>
                <a:srgbClr val="666666"/>
              </a:buClr>
              <a:buSzPts val="2600"/>
              <a:buNone/>
              <a:defRPr>
                <a:solidFill>
                  <a:srgbClr val="666666"/>
                </a:solidFill>
              </a:defRPr>
            </a:lvl5pPr>
            <a:lvl6pPr lvl="5" rtl="0" algn="l">
              <a:lnSpc>
                <a:spcPct val="100000"/>
              </a:lnSpc>
              <a:spcBef>
                <a:spcPts val="0"/>
              </a:spcBef>
              <a:spcAft>
                <a:spcPts val="0"/>
              </a:spcAft>
              <a:buClr>
                <a:srgbClr val="666666"/>
              </a:buClr>
              <a:buSzPts val="2600"/>
              <a:buNone/>
              <a:defRPr>
                <a:solidFill>
                  <a:srgbClr val="666666"/>
                </a:solidFill>
              </a:defRPr>
            </a:lvl6pPr>
            <a:lvl7pPr lvl="6" rtl="0" algn="l">
              <a:lnSpc>
                <a:spcPct val="100000"/>
              </a:lnSpc>
              <a:spcBef>
                <a:spcPts val="0"/>
              </a:spcBef>
              <a:spcAft>
                <a:spcPts val="0"/>
              </a:spcAft>
              <a:buClr>
                <a:srgbClr val="666666"/>
              </a:buClr>
              <a:buSzPts val="2600"/>
              <a:buNone/>
              <a:defRPr>
                <a:solidFill>
                  <a:srgbClr val="666666"/>
                </a:solidFill>
              </a:defRPr>
            </a:lvl7pPr>
            <a:lvl8pPr lvl="7" rtl="0" algn="l">
              <a:lnSpc>
                <a:spcPct val="100000"/>
              </a:lnSpc>
              <a:spcBef>
                <a:spcPts val="0"/>
              </a:spcBef>
              <a:spcAft>
                <a:spcPts val="0"/>
              </a:spcAft>
              <a:buClr>
                <a:srgbClr val="666666"/>
              </a:buClr>
              <a:buSzPts val="2600"/>
              <a:buNone/>
              <a:defRPr>
                <a:solidFill>
                  <a:srgbClr val="666666"/>
                </a:solidFill>
              </a:defRPr>
            </a:lvl8pPr>
            <a:lvl9pPr lvl="8" rtl="0" algn="l">
              <a:lnSpc>
                <a:spcPct val="100000"/>
              </a:lnSpc>
              <a:spcBef>
                <a:spcPts val="0"/>
              </a:spcBef>
              <a:spcAft>
                <a:spcPts val="0"/>
              </a:spcAft>
              <a:buClr>
                <a:srgbClr val="666666"/>
              </a:buClr>
              <a:buSzPts val="2600"/>
              <a:buNone/>
              <a:defRPr>
                <a:solidFill>
                  <a:srgbClr val="666666"/>
                </a:solidFill>
              </a:defRPr>
            </a:lvl9pPr>
          </a:lstStyle>
          <a:p/>
        </p:txBody>
      </p:sp>
      <p:sp>
        <p:nvSpPr>
          <p:cNvPr id="120" name="Google Shape;120;g1ef33c89830_0_258"/>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121" name="Google Shape;121;g1ef33c89830_0_25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2" name="Shape 122"/>
        <p:cNvGrpSpPr/>
        <p:nvPr/>
      </p:nvGrpSpPr>
      <p:grpSpPr>
        <a:xfrm>
          <a:off x="0" y="0"/>
          <a:ext cx="0" cy="0"/>
          <a:chOff x="0" y="0"/>
          <a:chExt cx="0" cy="0"/>
        </a:xfrm>
      </p:grpSpPr>
      <p:pic>
        <p:nvPicPr>
          <p:cNvPr id="123" name="Google Shape;123;g1ef33c89830_0_26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24" name="Google Shape;124;g1ef33c89830_0_263"/>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25" name="Google Shape;125;g1ef33c89830_0_26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6" name="Shape 126"/>
        <p:cNvGrpSpPr/>
        <p:nvPr/>
      </p:nvGrpSpPr>
      <p:grpSpPr>
        <a:xfrm>
          <a:off x="0" y="0"/>
          <a:ext cx="0" cy="0"/>
          <a:chOff x="0" y="0"/>
          <a:chExt cx="0" cy="0"/>
        </a:xfrm>
      </p:grpSpPr>
      <p:pic>
        <p:nvPicPr>
          <p:cNvPr id="127" name="Google Shape;127;g1ef33c89830_0_26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28" name="Google Shape;128;g1ef33c89830_0_267"/>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29" name="Google Shape;129;g1ef33c89830_0_267"/>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130" name="Google Shape;130;g1ef33c89830_0_26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1" name="Shape 131"/>
        <p:cNvGrpSpPr/>
        <p:nvPr/>
      </p:nvGrpSpPr>
      <p:grpSpPr>
        <a:xfrm>
          <a:off x="0" y="0"/>
          <a:ext cx="0" cy="0"/>
          <a:chOff x="0" y="0"/>
          <a:chExt cx="0" cy="0"/>
        </a:xfrm>
      </p:grpSpPr>
      <p:sp>
        <p:nvSpPr>
          <p:cNvPr id="132" name="Google Shape;132;g1ef33c89830_0_27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133" name="Google Shape;133;g1ef33c89830_0_272"/>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34" name="Shape 134"/>
        <p:cNvGrpSpPr/>
        <p:nvPr/>
      </p:nvGrpSpPr>
      <p:grpSpPr>
        <a:xfrm>
          <a:off x="0" y="0"/>
          <a:ext cx="0" cy="0"/>
          <a:chOff x="0" y="0"/>
          <a:chExt cx="0" cy="0"/>
        </a:xfrm>
      </p:grpSpPr>
      <p:sp>
        <p:nvSpPr>
          <p:cNvPr id="135" name="Google Shape;135;g1ef33c89830_0_275"/>
          <p:cNvSpPr txBox="1"/>
          <p:nvPr>
            <p:ph type="ctrTitle"/>
          </p:nvPr>
        </p:nvSpPr>
        <p:spPr>
          <a:xfrm>
            <a:off x="2396319" y="601724"/>
            <a:ext cx="5618400" cy="1906200"/>
          </a:xfrm>
          <a:prstGeom prst="rect">
            <a:avLst/>
          </a:prstGeom>
          <a:noFill/>
          <a:ln>
            <a:noFill/>
          </a:ln>
        </p:spPr>
        <p:txBody>
          <a:bodyPr anchorCtr="0" anchor="b" bIns="0" lIns="91425" spcFirstLastPara="1" rIns="91425" wrap="square" tIns="45700">
            <a:noAutofit/>
          </a:bodyPr>
          <a:lstStyle>
            <a:lvl1pPr lvl="0" rtl="0" algn="l">
              <a:lnSpc>
                <a:spcPct val="90000"/>
              </a:lnSpc>
              <a:spcBef>
                <a:spcPts val="0"/>
              </a:spcBef>
              <a:spcAft>
                <a:spcPts val="0"/>
              </a:spcAft>
              <a:buSzPts val="2600"/>
              <a:buNone/>
              <a:defRPr sz="5400"/>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136" name="Google Shape;136;g1ef33c89830_0_275"/>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rtl="0" algn="l">
              <a:lnSpc>
                <a:spcPct val="120000"/>
              </a:lnSpc>
              <a:spcBef>
                <a:spcPts val="1000"/>
              </a:spcBef>
              <a:spcAft>
                <a:spcPts val="0"/>
              </a:spcAft>
              <a:buSzPts val="1600"/>
              <a:buNone/>
              <a:defRPr b="0" sz="1600" cap="none">
                <a:solidFill>
                  <a:schemeClr val="dk1"/>
                </a:solidFill>
              </a:defRPr>
            </a:lvl1pPr>
            <a:lvl2pPr lvl="1" rtl="0" algn="ctr">
              <a:lnSpc>
                <a:spcPct val="120000"/>
              </a:lnSpc>
              <a:spcBef>
                <a:spcPts val="500"/>
              </a:spcBef>
              <a:spcAft>
                <a:spcPts val="0"/>
              </a:spcAft>
              <a:buSzPts val="1500"/>
              <a:buNone/>
              <a:defRPr sz="1500"/>
            </a:lvl2pPr>
            <a:lvl3pPr lvl="2" rtl="0" algn="ctr">
              <a:lnSpc>
                <a:spcPct val="120000"/>
              </a:lnSpc>
              <a:spcBef>
                <a:spcPts val="500"/>
              </a:spcBef>
              <a:spcAft>
                <a:spcPts val="0"/>
              </a:spcAft>
              <a:buSzPts val="1350"/>
              <a:buNone/>
              <a:defRPr sz="1350"/>
            </a:lvl3pPr>
            <a:lvl4pPr lvl="3" rtl="0" algn="ctr">
              <a:lnSpc>
                <a:spcPct val="120000"/>
              </a:lnSpc>
              <a:spcBef>
                <a:spcPts val="500"/>
              </a:spcBef>
              <a:spcAft>
                <a:spcPts val="0"/>
              </a:spcAft>
              <a:buSzPts val="1200"/>
              <a:buNone/>
              <a:defRPr sz="1200"/>
            </a:lvl4pPr>
            <a:lvl5pPr lvl="4" rtl="0" algn="ctr">
              <a:lnSpc>
                <a:spcPct val="120000"/>
              </a:lnSpc>
              <a:spcBef>
                <a:spcPts val="500"/>
              </a:spcBef>
              <a:spcAft>
                <a:spcPts val="0"/>
              </a:spcAft>
              <a:buSzPts val="1200"/>
              <a:buNone/>
              <a:defRPr sz="1200"/>
            </a:lvl5pPr>
            <a:lvl6pPr lvl="5" rtl="0" algn="ctr">
              <a:lnSpc>
                <a:spcPct val="120000"/>
              </a:lnSpc>
              <a:spcBef>
                <a:spcPts val="500"/>
              </a:spcBef>
              <a:spcAft>
                <a:spcPts val="0"/>
              </a:spcAft>
              <a:buSzPts val="1200"/>
              <a:buNone/>
              <a:defRPr sz="1200"/>
            </a:lvl6pPr>
            <a:lvl7pPr lvl="6" rtl="0" algn="ctr">
              <a:lnSpc>
                <a:spcPct val="120000"/>
              </a:lnSpc>
              <a:spcBef>
                <a:spcPts val="500"/>
              </a:spcBef>
              <a:spcAft>
                <a:spcPts val="0"/>
              </a:spcAft>
              <a:buSzPts val="1200"/>
              <a:buNone/>
              <a:defRPr sz="1200"/>
            </a:lvl7pPr>
            <a:lvl8pPr lvl="7" rtl="0" algn="ctr">
              <a:lnSpc>
                <a:spcPct val="120000"/>
              </a:lnSpc>
              <a:spcBef>
                <a:spcPts val="500"/>
              </a:spcBef>
              <a:spcAft>
                <a:spcPts val="0"/>
              </a:spcAft>
              <a:buSzPts val="1200"/>
              <a:buNone/>
              <a:defRPr sz="1200"/>
            </a:lvl8pPr>
            <a:lvl9pPr lvl="8" rtl="0" algn="ctr">
              <a:lnSpc>
                <a:spcPct val="120000"/>
              </a:lnSpc>
              <a:spcBef>
                <a:spcPts val="500"/>
              </a:spcBef>
              <a:spcAft>
                <a:spcPts val="1000"/>
              </a:spcAft>
              <a:buSzPts val="1200"/>
              <a:buNone/>
              <a:defRPr sz="1200"/>
            </a:lvl9pPr>
          </a:lstStyle>
          <a:p/>
        </p:txBody>
      </p:sp>
      <p:sp>
        <p:nvSpPr>
          <p:cNvPr id="137" name="Google Shape;137;g1ef33c89830_0_275"/>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8" name="Google Shape;138;g1ef33c89830_0_275"/>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9" name="Google Shape;139;g1ef33c89830_0_275"/>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0" name="Shape 140"/>
        <p:cNvGrpSpPr/>
        <p:nvPr/>
      </p:nvGrpSpPr>
      <p:grpSpPr>
        <a:xfrm>
          <a:off x="0" y="0"/>
          <a:ext cx="0" cy="0"/>
          <a:chOff x="0" y="0"/>
          <a:chExt cx="0" cy="0"/>
        </a:xfrm>
      </p:grpSpPr>
      <p:sp>
        <p:nvSpPr>
          <p:cNvPr id="141" name="Google Shape;141;g1ef33c89830_0_28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Font typeface="Gill Sans"/>
              <a:buNone/>
              <a:defRPr b="1" sz="5200">
                <a:solidFill>
                  <a:schemeClr val="dk1"/>
                </a:solidFill>
              </a:defRPr>
            </a:lvl1pPr>
            <a:lvl2pPr lvl="1" rtl="0" algn="l">
              <a:lnSpc>
                <a:spcPct val="100000"/>
              </a:lnSpc>
              <a:spcBef>
                <a:spcPts val="0"/>
              </a:spcBef>
              <a:spcAft>
                <a:spcPts val="0"/>
              </a:spcAft>
              <a:buClr>
                <a:schemeClr val="dk1"/>
              </a:buClr>
              <a:buSzPts val="5200"/>
              <a:buFont typeface="Gill Sans"/>
              <a:buNone/>
              <a:defRPr b="1" sz="5200">
                <a:solidFill>
                  <a:schemeClr val="dk1"/>
                </a:solidFill>
              </a:defRPr>
            </a:lvl2pPr>
            <a:lvl3pPr lvl="2" rtl="0" algn="l">
              <a:lnSpc>
                <a:spcPct val="100000"/>
              </a:lnSpc>
              <a:spcBef>
                <a:spcPts val="0"/>
              </a:spcBef>
              <a:spcAft>
                <a:spcPts val="0"/>
              </a:spcAft>
              <a:buClr>
                <a:schemeClr val="dk1"/>
              </a:buClr>
              <a:buSzPts val="5200"/>
              <a:buFont typeface="Gill Sans"/>
              <a:buNone/>
              <a:defRPr b="1" sz="5200">
                <a:solidFill>
                  <a:schemeClr val="dk1"/>
                </a:solidFill>
              </a:defRPr>
            </a:lvl3pPr>
            <a:lvl4pPr lvl="3" rtl="0" algn="l">
              <a:lnSpc>
                <a:spcPct val="100000"/>
              </a:lnSpc>
              <a:spcBef>
                <a:spcPts val="0"/>
              </a:spcBef>
              <a:spcAft>
                <a:spcPts val="0"/>
              </a:spcAft>
              <a:buClr>
                <a:schemeClr val="dk1"/>
              </a:buClr>
              <a:buSzPts val="5200"/>
              <a:buFont typeface="Gill Sans"/>
              <a:buNone/>
              <a:defRPr b="1" sz="5200">
                <a:solidFill>
                  <a:schemeClr val="dk1"/>
                </a:solidFill>
              </a:defRPr>
            </a:lvl4pPr>
            <a:lvl5pPr lvl="4" rtl="0" algn="l">
              <a:lnSpc>
                <a:spcPct val="100000"/>
              </a:lnSpc>
              <a:spcBef>
                <a:spcPts val="0"/>
              </a:spcBef>
              <a:spcAft>
                <a:spcPts val="0"/>
              </a:spcAft>
              <a:buClr>
                <a:schemeClr val="dk1"/>
              </a:buClr>
              <a:buSzPts val="5200"/>
              <a:buFont typeface="Gill Sans"/>
              <a:buNone/>
              <a:defRPr b="1" sz="5200">
                <a:solidFill>
                  <a:schemeClr val="dk1"/>
                </a:solidFill>
              </a:defRPr>
            </a:lvl5pPr>
            <a:lvl6pPr lvl="5" rtl="0" algn="l">
              <a:lnSpc>
                <a:spcPct val="100000"/>
              </a:lnSpc>
              <a:spcBef>
                <a:spcPts val="0"/>
              </a:spcBef>
              <a:spcAft>
                <a:spcPts val="0"/>
              </a:spcAft>
              <a:buClr>
                <a:schemeClr val="dk1"/>
              </a:buClr>
              <a:buSzPts val="5200"/>
              <a:buFont typeface="Gill Sans"/>
              <a:buNone/>
              <a:defRPr b="1" sz="5200">
                <a:solidFill>
                  <a:schemeClr val="dk1"/>
                </a:solidFill>
              </a:defRPr>
            </a:lvl6pPr>
            <a:lvl7pPr lvl="6" rtl="0" algn="l">
              <a:lnSpc>
                <a:spcPct val="100000"/>
              </a:lnSpc>
              <a:spcBef>
                <a:spcPts val="0"/>
              </a:spcBef>
              <a:spcAft>
                <a:spcPts val="0"/>
              </a:spcAft>
              <a:buClr>
                <a:schemeClr val="dk1"/>
              </a:buClr>
              <a:buSzPts val="5200"/>
              <a:buFont typeface="Gill Sans"/>
              <a:buNone/>
              <a:defRPr b="1" sz="5200">
                <a:solidFill>
                  <a:schemeClr val="dk1"/>
                </a:solidFill>
              </a:defRPr>
            </a:lvl7pPr>
            <a:lvl8pPr lvl="7" rtl="0" algn="l">
              <a:lnSpc>
                <a:spcPct val="100000"/>
              </a:lnSpc>
              <a:spcBef>
                <a:spcPts val="0"/>
              </a:spcBef>
              <a:spcAft>
                <a:spcPts val="0"/>
              </a:spcAft>
              <a:buClr>
                <a:schemeClr val="dk1"/>
              </a:buClr>
              <a:buSzPts val="5200"/>
              <a:buFont typeface="Gill Sans"/>
              <a:buNone/>
              <a:defRPr b="1" sz="5200">
                <a:solidFill>
                  <a:schemeClr val="dk1"/>
                </a:solidFill>
              </a:defRPr>
            </a:lvl8pPr>
            <a:lvl9pPr lvl="8" rtl="0"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142" name="Google Shape;142;g1ef33c89830_0_2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43" name="Google Shape;143;g1ef33c89830_0_281"/>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4" name="Shape 144"/>
        <p:cNvGrpSpPr/>
        <p:nvPr/>
      </p:nvGrpSpPr>
      <p:grpSpPr>
        <a:xfrm>
          <a:off x="0" y="0"/>
          <a:ext cx="0" cy="0"/>
          <a:chOff x="0" y="0"/>
          <a:chExt cx="0" cy="0"/>
        </a:xfrm>
      </p:grpSpPr>
      <p:sp>
        <p:nvSpPr>
          <p:cNvPr id="145" name="Google Shape;145;g1ef33c89830_0_285"/>
          <p:cNvSpPr txBox="1"/>
          <p:nvPr>
            <p:ph type="title"/>
          </p:nvPr>
        </p:nvSpPr>
        <p:spPr>
          <a:xfrm>
            <a:off x="457200" y="400050"/>
            <a:ext cx="8229600" cy="7428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46" name="Google Shape;146;g1ef33c89830_0_285"/>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rtl="0" algn="l">
              <a:spcBef>
                <a:spcPts val="360"/>
              </a:spcBef>
              <a:spcAft>
                <a:spcPts val="0"/>
              </a:spcAft>
              <a:buSzPts val="1530"/>
              <a:buChar char="◦"/>
              <a:defRPr/>
            </a:lvl1pPr>
            <a:lvl2pPr indent="-325755" lvl="1" marL="914400" rtl="0" algn="l">
              <a:spcBef>
                <a:spcPts val="360"/>
              </a:spcBef>
              <a:spcAft>
                <a:spcPts val="0"/>
              </a:spcAft>
              <a:buSzPts val="1530"/>
              <a:buChar char="◦"/>
              <a:defRPr/>
            </a:lvl2pPr>
            <a:lvl3pPr indent="-331469" lvl="2" marL="1371600" rtl="0" algn="l">
              <a:spcBef>
                <a:spcPts val="360"/>
              </a:spcBef>
              <a:spcAft>
                <a:spcPts val="0"/>
              </a:spcAft>
              <a:buSzPts val="162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1000"/>
              </a:spcAft>
              <a:buSzPts val="1800"/>
              <a:buChar char="◦"/>
              <a:defRPr/>
            </a:lvl9pPr>
          </a:lstStyle>
          <a:p/>
        </p:txBody>
      </p:sp>
      <p:sp>
        <p:nvSpPr>
          <p:cNvPr id="147" name="Google Shape;147;g1ef33c89830_0_28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g1ef33c89830_0_28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g1ef33c89830_0_28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50" name="Shape 150"/>
        <p:cNvGrpSpPr/>
        <p:nvPr/>
      </p:nvGrpSpPr>
      <p:grpSpPr>
        <a:xfrm>
          <a:off x="0" y="0"/>
          <a:ext cx="0" cy="0"/>
          <a:chOff x="0" y="0"/>
          <a:chExt cx="0" cy="0"/>
        </a:xfrm>
      </p:grpSpPr>
      <p:sp>
        <p:nvSpPr>
          <p:cNvPr id="151" name="Google Shape;151;g1ef33c89830_0_29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90000"/>
              </a:lnSpc>
              <a:spcBef>
                <a:spcPts val="0"/>
              </a:spcBef>
              <a:spcAft>
                <a:spcPts val="0"/>
              </a:spcAft>
              <a:buSzPts val="2600"/>
              <a:buNone/>
              <a:defRPr sz="4800">
                <a:solidFill>
                  <a:schemeClr val="lt1"/>
                </a:solidFill>
              </a:defRPr>
            </a:lvl1pPr>
            <a:lvl2pPr lvl="1" rtl="0" algn="l">
              <a:lnSpc>
                <a:spcPct val="90000"/>
              </a:lnSpc>
              <a:spcBef>
                <a:spcPts val="0"/>
              </a:spcBef>
              <a:spcAft>
                <a:spcPts val="0"/>
              </a:spcAft>
              <a:buSzPts val="2600"/>
              <a:buNone/>
              <a:defRPr sz="4800">
                <a:solidFill>
                  <a:schemeClr val="lt1"/>
                </a:solidFill>
              </a:defRPr>
            </a:lvl2pPr>
            <a:lvl3pPr lvl="2" rtl="0" algn="l">
              <a:lnSpc>
                <a:spcPct val="90000"/>
              </a:lnSpc>
              <a:spcBef>
                <a:spcPts val="0"/>
              </a:spcBef>
              <a:spcAft>
                <a:spcPts val="0"/>
              </a:spcAft>
              <a:buSzPts val="2600"/>
              <a:buNone/>
              <a:defRPr sz="4800">
                <a:solidFill>
                  <a:schemeClr val="lt1"/>
                </a:solidFill>
              </a:defRPr>
            </a:lvl3pPr>
            <a:lvl4pPr lvl="3" rtl="0" algn="l">
              <a:lnSpc>
                <a:spcPct val="90000"/>
              </a:lnSpc>
              <a:spcBef>
                <a:spcPts val="0"/>
              </a:spcBef>
              <a:spcAft>
                <a:spcPts val="0"/>
              </a:spcAft>
              <a:buSzPts val="2600"/>
              <a:buNone/>
              <a:defRPr sz="4800">
                <a:solidFill>
                  <a:schemeClr val="lt1"/>
                </a:solidFill>
              </a:defRPr>
            </a:lvl4pPr>
            <a:lvl5pPr lvl="4" rtl="0" algn="l">
              <a:lnSpc>
                <a:spcPct val="90000"/>
              </a:lnSpc>
              <a:spcBef>
                <a:spcPts val="0"/>
              </a:spcBef>
              <a:spcAft>
                <a:spcPts val="0"/>
              </a:spcAft>
              <a:buSzPts val="2600"/>
              <a:buNone/>
              <a:defRPr sz="4800">
                <a:solidFill>
                  <a:schemeClr val="lt1"/>
                </a:solidFill>
              </a:defRPr>
            </a:lvl5pPr>
            <a:lvl6pPr lvl="5" rtl="0" algn="l">
              <a:lnSpc>
                <a:spcPct val="90000"/>
              </a:lnSpc>
              <a:spcBef>
                <a:spcPts val="0"/>
              </a:spcBef>
              <a:spcAft>
                <a:spcPts val="0"/>
              </a:spcAft>
              <a:buSzPts val="2600"/>
              <a:buNone/>
              <a:defRPr sz="4800">
                <a:solidFill>
                  <a:schemeClr val="lt1"/>
                </a:solidFill>
              </a:defRPr>
            </a:lvl6pPr>
            <a:lvl7pPr lvl="6" rtl="0" algn="l">
              <a:lnSpc>
                <a:spcPct val="90000"/>
              </a:lnSpc>
              <a:spcBef>
                <a:spcPts val="0"/>
              </a:spcBef>
              <a:spcAft>
                <a:spcPts val="0"/>
              </a:spcAft>
              <a:buSzPts val="2600"/>
              <a:buNone/>
              <a:defRPr sz="4800">
                <a:solidFill>
                  <a:schemeClr val="lt1"/>
                </a:solidFill>
              </a:defRPr>
            </a:lvl7pPr>
            <a:lvl8pPr lvl="7" rtl="0" algn="l">
              <a:lnSpc>
                <a:spcPct val="90000"/>
              </a:lnSpc>
              <a:spcBef>
                <a:spcPts val="0"/>
              </a:spcBef>
              <a:spcAft>
                <a:spcPts val="0"/>
              </a:spcAft>
              <a:buSzPts val="2600"/>
              <a:buNone/>
              <a:defRPr sz="4800">
                <a:solidFill>
                  <a:schemeClr val="lt1"/>
                </a:solidFill>
              </a:defRPr>
            </a:lvl8pPr>
            <a:lvl9pPr lvl="8" rtl="0" algn="l">
              <a:lnSpc>
                <a:spcPct val="90000"/>
              </a:lnSpc>
              <a:spcBef>
                <a:spcPts val="0"/>
              </a:spcBef>
              <a:spcAft>
                <a:spcPts val="0"/>
              </a:spcAft>
              <a:buSzPts val="2600"/>
              <a:buNone/>
              <a:defRPr sz="4800">
                <a:solidFill>
                  <a:schemeClr val="lt1"/>
                </a:solidFill>
              </a:defRPr>
            </a:lvl9pPr>
          </a:lstStyle>
          <a:p/>
        </p:txBody>
      </p:sp>
      <p:sp>
        <p:nvSpPr>
          <p:cNvPr id="152" name="Google Shape;152;g1ef33c89830_0_291"/>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53" name="Shape 153"/>
        <p:cNvGrpSpPr/>
        <p:nvPr/>
      </p:nvGrpSpPr>
      <p:grpSpPr>
        <a:xfrm>
          <a:off x="0" y="0"/>
          <a:ext cx="0" cy="0"/>
          <a:chOff x="0" y="0"/>
          <a:chExt cx="0" cy="0"/>
        </a:xfrm>
      </p:grpSpPr>
      <p:sp>
        <p:nvSpPr>
          <p:cNvPr id="154" name="Google Shape;154;g1ef33c89830_0_294"/>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90000"/>
              </a:lnSpc>
              <a:spcBef>
                <a:spcPts val="0"/>
              </a:spcBef>
              <a:spcAft>
                <a:spcPts val="0"/>
              </a:spcAft>
              <a:buSzPts val="2600"/>
              <a:buNone/>
              <a:defRPr sz="2400"/>
            </a:lvl1pPr>
            <a:lvl2pPr lvl="1" rtl="0" algn="l">
              <a:lnSpc>
                <a:spcPct val="90000"/>
              </a:lnSpc>
              <a:spcBef>
                <a:spcPts val="0"/>
              </a:spcBef>
              <a:spcAft>
                <a:spcPts val="0"/>
              </a:spcAft>
              <a:buSzPts val="2600"/>
              <a:buNone/>
              <a:defRPr sz="2400"/>
            </a:lvl2pPr>
            <a:lvl3pPr lvl="2" rtl="0" algn="l">
              <a:lnSpc>
                <a:spcPct val="90000"/>
              </a:lnSpc>
              <a:spcBef>
                <a:spcPts val="0"/>
              </a:spcBef>
              <a:spcAft>
                <a:spcPts val="0"/>
              </a:spcAft>
              <a:buSzPts val="2600"/>
              <a:buNone/>
              <a:defRPr sz="2400"/>
            </a:lvl3pPr>
            <a:lvl4pPr lvl="3" rtl="0" algn="l">
              <a:lnSpc>
                <a:spcPct val="90000"/>
              </a:lnSpc>
              <a:spcBef>
                <a:spcPts val="0"/>
              </a:spcBef>
              <a:spcAft>
                <a:spcPts val="0"/>
              </a:spcAft>
              <a:buSzPts val="2600"/>
              <a:buNone/>
              <a:defRPr sz="2400"/>
            </a:lvl4pPr>
            <a:lvl5pPr lvl="4" rtl="0" algn="l">
              <a:lnSpc>
                <a:spcPct val="90000"/>
              </a:lnSpc>
              <a:spcBef>
                <a:spcPts val="0"/>
              </a:spcBef>
              <a:spcAft>
                <a:spcPts val="0"/>
              </a:spcAft>
              <a:buSzPts val="2600"/>
              <a:buNone/>
              <a:defRPr sz="2400"/>
            </a:lvl5pPr>
            <a:lvl6pPr lvl="5" rtl="0" algn="l">
              <a:lnSpc>
                <a:spcPct val="90000"/>
              </a:lnSpc>
              <a:spcBef>
                <a:spcPts val="0"/>
              </a:spcBef>
              <a:spcAft>
                <a:spcPts val="0"/>
              </a:spcAft>
              <a:buSzPts val="2600"/>
              <a:buNone/>
              <a:defRPr sz="2400"/>
            </a:lvl6pPr>
            <a:lvl7pPr lvl="6" rtl="0" algn="l">
              <a:lnSpc>
                <a:spcPct val="90000"/>
              </a:lnSpc>
              <a:spcBef>
                <a:spcPts val="0"/>
              </a:spcBef>
              <a:spcAft>
                <a:spcPts val="0"/>
              </a:spcAft>
              <a:buSzPts val="2600"/>
              <a:buNone/>
              <a:defRPr sz="2400"/>
            </a:lvl7pPr>
            <a:lvl8pPr lvl="7" rtl="0" algn="l">
              <a:lnSpc>
                <a:spcPct val="90000"/>
              </a:lnSpc>
              <a:spcBef>
                <a:spcPts val="0"/>
              </a:spcBef>
              <a:spcAft>
                <a:spcPts val="0"/>
              </a:spcAft>
              <a:buSzPts val="2600"/>
              <a:buNone/>
              <a:defRPr sz="2400"/>
            </a:lvl8pPr>
            <a:lvl9pPr lvl="8" rtl="0" algn="l">
              <a:lnSpc>
                <a:spcPct val="90000"/>
              </a:lnSpc>
              <a:spcBef>
                <a:spcPts val="0"/>
              </a:spcBef>
              <a:spcAft>
                <a:spcPts val="0"/>
              </a:spcAft>
              <a:buSzPts val="2600"/>
              <a:buNone/>
              <a:defRPr sz="2400"/>
            </a:lvl9pPr>
          </a:lstStyle>
          <a:p/>
        </p:txBody>
      </p:sp>
      <p:sp>
        <p:nvSpPr>
          <p:cNvPr id="155" name="Google Shape;155;g1ef33c89830_0_29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20000"/>
              </a:lnSpc>
              <a:spcBef>
                <a:spcPts val="0"/>
              </a:spcBef>
              <a:spcAft>
                <a:spcPts val="0"/>
              </a:spcAft>
              <a:buSzPts val="1200"/>
              <a:buChar char="◦"/>
              <a:defRPr sz="1200"/>
            </a:lvl1pPr>
            <a:lvl2pPr indent="-304800" lvl="1" marL="914400" rtl="0" algn="l">
              <a:lnSpc>
                <a:spcPct val="120000"/>
              </a:lnSpc>
              <a:spcBef>
                <a:spcPts val="0"/>
              </a:spcBef>
              <a:spcAft>
                <a:spcPts val="0"/>
              </a:spcAft>
              <a:buSzPts val="1200"/>
              <a:buChar char="◦"/>
              <a:defRPr sz="1200"/>
            </a:lvl2pPr>
            <a:lvl3pPr indent="-304800" lvl="2" marL="1371600" rtl="0" algn="l">
              <a:lnSpc>
                <a:spcPct val="120000"/>
              </a:lnSpc>
              <a:spcBef>
                <a:spcPts val="0"/>
              </a:spcBef>
              <a:spcAft>
                <a:spcPts val="0"/>
              </a:spcAft>
              <a:buSzPts val="1200"/>
              <a:buChar char="◦"/>
              <a:defRPr sz="1200"/>
            </a:lvl3pPr>
            <a:lvl4pPr indent="-304800" lvl="3" marL="1828800" rtl="0" algn="l">
              <a:lnSpc>
                <a:spcPct val="120000"/>
              </a:lnSpc>
              <a:spcBef>
                <a:spcPts val="0"/>
              </a:spcBef>
              <a:spcAft>
                <a:spcPts val="0"/>
              </a:spcAft>
              <a:buSzPts val="1200"/>
              <a:buChar char="◦"/>
              <a:defRPr sz="1200"/>
            </a:lvl4pPr>
            <a:lvl5pPr indent="-304800" lvl="4" marL="2286000" rtl="0" algn="l">
              <a:lnSpc>
                <a:spcPct val="120000"/>
              </a:lnSpc>
              <a:spcBef>
                <a:spcPts val="0"/>
              </a:spcBef>
              <a:spcAft>
                <a:spcPts val="0"/>
              </a:spcAft>
              <a:buSzPts val="1200"/>
              <a:buChar char="◦"/>
              <a:defRPr sz="1200"/>
            </a:lvl5pPr>
            <a:lvl6pPr indent="-304800" lvl="5" marL="2743200" rtl="0" algn="l">
              <a:lnSpc>
                <a:spcPct val="120000"/>
              </a:lnSpc>
              <a:spcBef>
                <a:spcPts val="0"/>
              </a:spcBef>
              <a:spcAft>
                <a:spcPts val="0"/>
              </a:spcAft>
              <a:buSzPts val="1200"/>
              <a:buChar char="◦"/>
              <a:defRPr sz="1200"/>
            </a:lvl6pPr>
            <a:lvl7pPr indent="-304800" lvl="6" marL="3200400" rtl="0" algn="l">
              <a:lnSpc>
                <a:spcPct val="120000"/>
              </a:lnSpc>
              <a:spcBef>
                <a:spcPts val="0"/>
              </a:spcBef>
              <a:spcAft>
                <a:spcPts val="0"/>
              </a:spcAft>
              <a:buSzPts val="1200"/>
              <a:buChar char="◦"/>
              <a:defRPr sz="1200"/>
            </a:lvl7pPr>
            <a:lvl8pPr indent="-304800" lvl="7" marL="3657600" rtl="0" algn="l">
              <a:lnSpc>
                <a:spcPct val="120000"/>
              </a:lnSpc>
              <a:spcBef>
                <a:spcPts val="0"/>
              </a:spcBef>
              <a:spcAft>
                <a:spcPts val="0"/>
              </a:spcAft>
              <a:buSzPts val="1200"/>
              <a:buChar char="◦"/>
              <a:defRPr sz="1200"/>
            </a:lvl8pPr>
            <a:lvl9pPr indent="-304800" lvl="8" marL="4114800" rtl="0" algn="l">
              <a:lnSpc>
                <a:spcPct val="120000"/>
              </a:lnSpc>
              <a:spcBef>
                <a:spcPts val="0"/>
              </a:spcBef>
              <a:spcAft>
                <a:spcPts val="1000"/>
              </a:spcAft>
              <a:buSzPts val="1200"/>
              <a:buChar char="◦"/>
              <a:defRPr sz="1200"/>
            </a:lvl9pPr>
          </a:lstStyle>
          <a:p/>
        </p:txBody>
      </p:sp>
      <p:sp>
        <p:nvSpPr>
          <p:cNvPr id="156" name="Google Shape;156;g1ef33c89830_0_29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7" name="Shape 157"/>
        <p:cNvGrpSpPr/>
        <p:nvPr/>
      </p:nvGrpSpPr>
      <p:grpSpPr>
        <a:xfrm>
          <a:off x="0" y="0"/>
          <a:ext cx="0" cy="0"/>
          <a:chOff x="0" y="0"/>
          <a:chExt cx="0" cy="0"/>
        </a:xfrm>
      </p:grpSpPr>
      <p:sp>
        <p:nvSpPr>
          <p:cNvPr id="158" name="Google Shape;158;g1ef33c89830_0_298"/>
          <p:cNvSpPr txBox="1"/>
          <p:nvPr>
            <p:ph type="title"/>
          </p:nvPr>
        </p:nvSpPr>
        <p:spPr>
          <a:xfrm>
            <a:off x="1443491" y="603667"/>
            <a:ext cx="6571200" cy="7944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SzPts val="2600"/>
              <a:buNone/>
              <a:defRPr/>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159" name="Google Shape;159;g1ef33c89830_0_298"/>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160" name="Google Shape;160;g1ef33c89830_0_298"/>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161" name="Google Shape;161;g1ef33c89830_0_29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62" name="Google Shape;162;g1ef33c89830_0_298"/>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63" name="Google Shape;163;g1ef33c89830_0_298"/>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97" name="Shape 97"/>
        <p:cNvGrpSpPr/>
        <p:nvPr/>
      </p:nvGrpSpPr>
      <p:grpSpPr>
        <a:xfrm>
          <a:off x="0" y="0"/>
          <a:ext cx="0" cy="0"/>
          <a:chOff x="0" y="0"/>
          <a:chExt cx="0" cy="0"/>
        </a:xfrm>
      </p:grpSpPr>
      <p:sp>
        <p:nvSpPr>
          <p:cNvPr id="98" name="Google Shape;98;g1ef33c89830_0_23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99" name="Google Shape;99;g1ef33c89830_0_238"/>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100" name="Google Shape;100;g1ef33c89830_0_2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www.youtube.com/watch?v=ZsTKyYOuK84" TargetMode="Externa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hyperlink" Target="http://www.youtube.com/watch?v=Zn_jfTImacM" TargetMode="External"/><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hyperlink" Target="http://www.youtube.com/watch?v=ka6vHP_cczs" TargetMode="Externa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hyperlink" Target="http://www.youtube.com/watch?v=T0MXxGH33Lo" TargetMode="Externa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hyperlink" Target="http://www.youtube.com/watch?v=Nz-eID9eDZg" TargetMode="External"/><Relationship Id="rId5"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21.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3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Healing the Inner Child/IFS</a:t>
            </a:r>
            <a:endParaRPr sz="2700"/>
          </a:p>
          <a:p>
            <a:pPr indent="0" lvl="0" marL="0" rtl="0" algn="l">
              <a:lnSpc>
                <a:spcPct val="80000"/>
              </a:lnSpc>
              <a:spcBef>
                <a:spcPts val="0"/>
              </a:spcBef>
              <a:spcAft>
                <a:spcPts val="0"/>
              </a:spcAft>
              <a:buSzPts val="4800"/>
              <a:buNone/>
            </a:pPr>
            <a:r>
              <a:rPr lang="en" sz="2700"/>
              <a:t>Life Coaching Program</a:t>
            </a:r>
            <a:br>
              <a:rPr lang="en" sz="2700"/>
            </a:br>
            <a:r>
              <a:rPr lang="en" sz="2700">
                <a:solidFill>
                  <a:schemeClr val="dk1"/>
                </a:solidFill>
              </a:rPr>
              <a:t>Week 2</a:t>
            </a:r>
            <a:endParaRPr sz="2700">
              <a:solidFill>
                <a:schemeClr val="dk1"/>
              </a:solidFill>
            </a:endParaRPr>
          </a:p>
        </p:txBody>
      </p:sp>
      <p:pic>
        <p:nvPicPr>
          <p:cNvPr id="169" name="Google Shape;169;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Inner Child </a:t>
            </a:r>
            <a:endParaRPr/>
          </a:p>
        </p:txBody>
      </p:sp>
      <p:sp>
        <p:nvSpPr>
          <p:cNvPr id="175" name="Google Shape;175;p8"/>
          <p:cNvSpPr txBox="1"/>
          <p:nvPr>
            <p:ph idx="1" type="body"/>
          </p:nvPr>
        </p:nvSpPr>
        <p:spPr>
          <a:xfrm>
            <a:off x="431450" y="1233300"/>
            <a:ext cx="4785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Self acceptance</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How to Access the Inner Child</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Recovery of your Inner Child</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Genogram</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Non-dominant hand writing </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Char char="●"/>
            </a:pPr>
            <a:r>
              <a:rPr lang="en" sz="2200">
                <a:latin typeface="Arial"/>
                <a:ea typeface="Arial"/>
                <a:cs typeface="Arial"/>
                <a:sym typeface="Arial"/>
              </a:rPr>
              <a:t>Drawing</a:t>
            </a:r>
            <a:endParaRPr sz="2200">
              <a:latin typeface="Arial"/>
              <a:ea typeface="Arial"/>
              <a:cs typeface="Arial"/>
              <a:sym typeface="Arial"/>
            </a:endParaRPr>
          </a:p>
          <a:p>
            <a:pPr indent="-368300" lvl="0" marL="457200" rtl="0" algn="l">
              <a:lnSpc>
                <a:spcPct val="150000"/>
              </a:lnSpc>
              <a:spcBef>
                <a:spcPts val="0"/>
              </a:spcBef>
              <a:spcAft>
                <a:spcPts val="0"/>
              </a:spcAft>
              <a:buClr>
                <a:schemeClr val="dk1"/>
              </a:buClr>
              <a:buSzPts val="2200"/>
              <a:buFont typeface="Arial"/>
              <a:buChar char="●"/>
            </a:pPr>
            <a:r>
              <a:rPr lang="en" sz="2200">
                <a:latin typeface="Arial"/>
                <a:ea typeface="Arial"/>
                <a:cs typeface="Arial"/>
                <a:sym typeface="Arial"/>
              </a:rPr>
              <a:t>Practice </a:t>
            </a:r>
            <a:endParaRPr sz="2200">
              <a:latin typeface="Arial"/>
              <a:ea typeface="Arial"/>
              <a:cs typeface="Arial"/>
              <a:sym typeface="Arial"/>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176" name="Google Shape;176;p8"/>
          <p:cNvPicPr preferRelativeResize="0"/>
          <p:nvPr/>
        </p:nvPicPr>
        <p:blipFill rotWithShape="1">
          <a:blip r:embed="rId3">
            <a:alphaModFix/>
          </a:blip>
          <a:srcRect b="0" l="33311" r="0" t="0"/>
          <a:stretch/>
        </p:blipFill>
        <p:spPr>
          <a:xfrm>
            <a:off x="5392925" y="571975"/>
            <a:ext cx="3282850" cy="1640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ee4238c2ad_0_66"/>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Self Acceptance</a:t>
            </a:r>
            <a:endParaRPr sz="3400"/>
          </a:p>
        </p:txBody>
      </p:sp>
      <p:sp>
        <p:nvSpPr>
          <p:cNvPr id="182" name="Google Shape;182;g1ee4238c2ad_0_66"/>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3</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188" name="Google Shape;188;p18"/>
          <p:cNvSpPr txBox="1"/>
          <p:nvPr>
            <p:ph idx="1" type="body"/>
          </p:nvPr>
        </p:nvSpPr>
        <p:spPr>
          <a:xfrm>
            <a:off x="345250" y="1452250"/>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The once rejected inner child becomes embraced and accepted.</a:t>
            </a:r>
            <a:br>
              <a:rPr lang="en" sz="2200">
                <a:solidFill>
                  <a:srgbClr val="000000"/>
                </a:solidFill>
                <a:latin typeface="Arial"/>
                <a:ea typeface="Arial"/>
                <a:cs typeface="Arial"/>
                <a:sym typeface="Arial"/>
              </a:rPr>
            </a:br>
            <a:endParaRPr sz="2200">
              <a:solidFill>
                <a:srgbClr val="333333"/>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We put aside ambitions, aspirations and expectations put on us by society and not look to fulfill our personal longings.</a:t>
            </a:r>
            <a:endParaRPr sz="2200">
              <a:solidFill>
                <a:srgbClr val="333333"/>
              </a:solidFill>
              <a:highlight>
                <a:srgbClr val="FFFFFF"/>
              </a:highlight>
              <a:latin typeface="Arial"/>
              <a:ea typeface="Arial"/>
              <a:cs typeface="Arial"/>
              <a:sym typeface="Arial"/>
            </a:endParaRPr>
          </a:p>
        </p:txBody>
      </p:sp>
      <p:sp>
        <p:nvSpPr>
          <p:cNvPr id="189" name="Google Shape;189;p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190" name="Google Shape;190;p18"/>
          <p:cNvPicPr preferRelativeResize="0"/>
          <p:nvPr/>
        </p:nvPicPr>
        <p:blipFill rotWithShape="1">
          <a:blip r:embed="rId3">
            <a:alphaModFix/>
          </a:blip>
          <a:srcRect b="0" l="0" r="0" t="0"/>
          <a:stretch/>
        </p:blipFill>
        <p:spPr>
          <a:xfrm>
            <a:off x="5818725" y="508725"/>
            <a:ext cx="2855350" cy="19035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1ee4238c2ad_0_6"/>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196" name="Google Shape;196;g1ee4238c2ad_0_6"/>
          <p:cNvSpPr txBox="1"/>
          <p:nvPr>
            <p:ph idx="1" type="body"/>
          </p:nvPr>
        </p:nvSpPr>
        <p:spPr>
          <a:xfrm>
            <a:off x="546650" y="14443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Through Inner Child Therapy, we can unlock and uncover these feelings, and reinject that passion back into our lives. </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An adult may reconnect to that desire for discovery and adventure. </a:t>
            </a:r>
            <a:endParaRPr sz="2200">
              <a:solidFill>
                <a:srgbClr val="000000"/>
              </a:solidFill>
              <a:latin typeface="Arial"/>
              <a:ea typeface="Arial"/>
              <a:cs typeface="Arial"/>
              <a:sym typeface="Arial"/>
            </a:endParaRPr>
          </a:p>
        </p:txBody>
      </p:sp>
      <p:sp>
        <p:nvSpPr>
          <p:cNvPr id="197" name="Google Shape;197;g1ee4238c2ad_0_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198" name="Google Shape;198;g1ee4238c2ad_0_6"/>
          <p:cNvPicPr preferRelativeResize="0"/>
          <p:nvPr/>
        </p:nvPicPr>
        <p:blipFill rotWithShape="1">
          <a:blip r:embed="rId3">
            <a:alphaModFix/>
          </a:blip>
          <a:srcRect b="0" l="0" r="0" t="0"/>
          <a:stretch/>
        </p:blipFill>
        <p:spPr>
          <a:xfrm>
            <a:off x="5728450" y="849574"/>
            <a:ext cx="2809475" cy="1873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1ee4238c2ad_0_1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204" name="Google Shape;204;g1ee4238c2ad_0_13"/>
          <p:cNvSpPr txBox="1"/>
          <p:nvPr>
            <p:ph idx="1" type="body"/>
          </p:nvPr>
        </p:nvSpPr>
        <p:spPr>
          <a:xfrm>
            <a:off x="348825" y="1452250"/>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Our Inner Child, being our authentic self, may be able to give us clues or guide us in the right direction, in order that we can fulfill our potential and purpose. </a:t>
            </a:r>
            <a:endParaRPr sz="2200">
              <a:solidFill>
                <a:srgbClr val="000000"/>
              </a:solidFill>
              <a:latin typeface="Arial"/>
              <a:ea typeface="Arial"/>
              <a:cs typeface="Arial"/>
              <a:sym typeface="Arial"/>
            </a:endParaRPr>
          </a:p>
        </p:txBody>
      </p:sp>
      <p:sp>
        <p:nvSpPr>
          <p:cNvPr id="205" name="Google Shape;205;g1ee4238c2ad_0_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06" name="Google Shape;206;g1ee4238c2ad_0_13"/>
          <p:cNvPicPr preferRelativeResize="0"/>
          <p:nvPr/>
        </p:nvPicPr>
        <p:blipFill rotWithShape="1">
          <a:blip r:embed="rId3">
            <a:alphaModFix/>
          </a:blip>
          <a:srcRect b="0" l="0" r="0" t="0"/>
          <a:stretch/>
        </p:blipFill>
        <p:spPr>
          <a:xfrm>
            <a:off x="5931025" y="632675"/>
            <a:ext cx="2820500" cy="1880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g1ef33c89830_0_330"/>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12" name="Google Shape;212;g1ef33c89830_0_330"/>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b="0" i="0" lang="en" sz="3300" u="none" cap="none" strike="noStrike">
                <a:solidFill>
                  <a:schemeClr val="lt1"/>
                </a:solidFill>
                <a:latin typeface="Arial"/>
                <a:ea typeface="Arial"/>
                <a:cs typeface="Arial"/>
                <a:sym typeface="Arial"/>
              </a:rPr>
              <a:t>Help with Psychological Issues</a:t>
            </a:r>
            <a:endParaRPr b="0" i="0" sz="3300" u="none" cap="none" strike="noStrike">
              <a:solidFill>
                <a:schemeClr val="lt1"/>
              </a:solidFill>
              <a:latin typeface="DM Sans"/>
              <a:ea typeface="DM Sans"/>
              <a:cs typeface="DM Sans"/>
              <a:sym typeface="DM Sans"/>
            </a:endParaRPr>
          </a:p>
        </p:txBody>
      </p:sp>
      <p:sp>
        <p:nvSpPr>
          <p:cNvPr id="213" name="Google Shape;213;g1ef33c89830_0_330"/>
          <p:cNvSpPr txBox="1"/>
          <p:nvPr/>
        </p:nvSpPr>
        <p:spPr>
          <a:xfrm>
            <a:off x="512800" y="1428525"/>
            <a:ext cx="7653300" cy="240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Self-Loathing</a:t>
            </a:r>
            <a:br>
              <a:rPr b="0" i="0" lang="en"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Low self-esteem</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Self-criticism</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Self-sabotage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pic>
        <p:nvPicPr>
          <p:cNvPr descr="Wondering how to practice self love? Self love is more than just changing your hair, getting a new wardrobe, or attempting to redefine yourself. Self love is obtaining an appreciation for yourself that stems from the physical, emotional, and spiritual support you provide yourself. It's not a fixed state, but it grows through actions that lead to maturity over time. Self care encompasses four different parts– self awareness, self worth, self esteem, and self care. Establishing self love can be a long journey, so here are a few tips on how to love yourself and practice self love. &#10;&#10;Previously, we also made a video on things you need to know about self love: https://youtu.be/BWP3NSDpF6U&#10;&#10;Writer: Sara Del Villar &#10;Script Editor: Isadora Ho &#10;Script Manager: Kelly Soong &#10;VO: Amanda Silvera &#10;Animator: Naphia&#10;YouTube Manager: Cindy Cheong &#10;&#10;Reference: &#10;http://bit.ly/3s3SVjx&#10;&#10;Join this channel to get access to perks:&#10;https://www.youtube.com/channel/UCkJEpR7JmS36tajD34Gp4VA/join&#10;&#10;Would you like to animate for the team? Check out this: https://psych2go.net/interested-in-animating-for-pych2go-faq/&#10;&#10;Interested in writing for psych2go? Check out: &#10;https://psych2go.net/script-writing-position-faqs/&#10;&#10;#selflove #selfcare #love #psych2go" id="214" name="Google Shape;214;g1ef33c89830_0_330" title="How To Practice Self Love">
            <a:hlinkClick r:id="rId3"/>
          </p:cNvPr>
          <p:cNvPicPr preferRelativeResize="0"/>
          <p:nvPr/>
        </p:nvPicPr>
        <p:blipFill>
          <a:blip r:embed="rId4">
            <a:alphaModFix/>
          </a:blip>
          <a:stretch>
            <a:fillRect/>
          </a:stretch>
        </p:blipFill>
        <p:spPr>
          <a:xfrm>
            <a:off x="1748425" y="1123075"/>
            <a:ext cx="5647150" cy="317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g1ee4238c2ad_0_23"/>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20" name="Google Shape;220;g1ee4238c2ad_0_23"/>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b="0" i="0" lang="en" sz="3300" u="none" cap="none" strike="noStrike">
                <a:solidFill>
                  <a:schemeClr val="lt1"/>
                </a:solidFill>
                <a:latin typeface="Arial"/>
                <a:ea typeface="Arial"/>
                <a:cs typeface="Arial"/>
                <a:sym typeface="Arial"/>
              </a:rPr>
              <a:t>Help with Psychological Issues</a:t>
            </a:r>
            <a:endParaRPr b="0" i="0" sz="3300" u="none" cap="none" strike="noStrike">
              <a:solidFill>
                <a:schemeClr val="lt1"/>
              </a:solidFill>
              <a:latin typeface="DM Sans"/>
              <a:ea typeface="DM Sans"/>
              <a:cs typeface="DM Sans"/>
              <a:sym typeface="DM Sans"/>
            </a:endParaRPr>
          </a:p>
        </p:txBody>
      </p:sp>
      <p:sp>
        <p:nvSpPr>
          <p:cNvPr id="221" name="Google Shape;221;g1ee4238c2ad_0_23"/>
          <p:cNvSpPr txBox="1"/>
          <p:nvPr/>
        </p:nvSpPr>
        <p:spPr>
          <a:xfrm>
            <a:off x="512800" y="1273600"/>
            <a:ext cx="7653300" cy="240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Emotional Difficulties</a:t>
            </a:r>
            <a:br>
              <a:rPr b="0" i="0" lang="en"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Emotional numbness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Anger management issues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Depression and anxiety</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p:txBody>
      </p:sp>
      <p:pic>
        <p:nvPicPr>
          <p:cNvPr id="222" name="Google Shape;222;g1ee4238c2ad_0_23"/>
          <p:cNvPicPr preferRelativeResize="0"/>
          <p:nvPr/>
        </p:nvPicPr>
        <p:blipFill rotWithShape="1">
          <a:blip r:embed="rId3">
            <a:alphaModFix/>
          </a:blip>
          <a:srcRect b="0" l="0" r="0" t="0"/>
          <a:stretch/>
        </p:blipFill>
        <p:spPr>
          <a:xfrm>
            <a:off x="4822813" y="1273600"/>
            <a:ext cx="3343275" cy="2228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g1ee4238c2ad_0_30"/>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28" name="Google Shape;228;g1ee4238c2ad_0_30"/>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b="0" i="0" lang="en" sz="3300" u="none" cap="none" strike="noStrike">
                <a:solidFill>
                  <a:schemeClr val="lt1"/>
                </a:solidFill>
                <a:latin typeface="Arial"/>
                <a:ea typeface="Arial"/>
                <a:cs typeface="Arial"/>
                <a:sym typeface="Arial"/>
              </a:rPr>
              <a:t>Help with Psychological Issues</a:t>
            </a:r>
            <a:endParaRPr b="0" i="0" sz="3300" u="none" cap="none" strike="noStrike">
              <a:solidFill>
                <a:schemeClr val="lt1"/>
              </a:solidFill>
              <a:latin typeface="DM Sans"/>
              <a:ea typeface="DM Sans"/>
              <a:cs typeface="DM Sans"/>
              <a:sym typeface="DM Sans"/>
            </a:endParaRPr>
          </a:p>
        </p:txBody>
      </p:sp>
      <p:sp>
        <p:nvSpPr>
          <p:cNvPr id="229" name="Google Shape;229;g1ee4238c2ad_0_30"/>
          <p:cNvSpPr txBox="1"/>
          <p:nvPr/>
        </p:nvSpPr>
        <p:spPr>
          <a:xfrm>
            <a:off x="512800" y="1273600"/>
            <a:ext cx="7653300" cy="24012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Relationship Difficulties</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Abandonment issues</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Borderline personality disorder (BPD)</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Passive aggressive behaviour</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Co-dependency</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Abusive relationship patterns</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pic>
        <p:nvPicPr>
          <p:cNvPr id="230" name="Google Shape;230;g1ee4238c2ad_0_30"/>
          <p:cNvPicPr preferRelativeResize="0"/>
          <p:nvPr/>
        </p:nvPicPr>
        <p:blipFill rotWithShape="1">
          <a:blip r:embed="rId3">
            <a:alphaModFix/>
          </a:blip>
          <a:srcRect b="0" l="9509" r="13555" t="0"/>
          <a:stretch/>
        </p:blipFill>
        <p:spPr>
          <a:xfrm>
            <a:off x="5826700" y="1273600"/>
            <a:ext cx="2858400" cy="1970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34" name="Shape 234"/>
        <p:cNvGrpSpPr/>
        <p:nvPr/>
      </p:nvGrpSpPr>
      <p:grpSpPr>
        <a:xfrm>
          <a:off x="0" y="0"/>
          <a:ext cx="0" cy="0"/>
          <a:chOff x="0" y="0"/>
          <a:chExt cx="0" cy="0"/>
        </a:xfrm>
      </p:grpSpPr>
      <p:sp>
        <p:nvSpPr>
          <p:cNvPr id="235" name="Google Shape;235;g1ee4238c2ad_0_37"/>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36" name="Google Shape;236;g1ee4238c2ad_0_37"/>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b="0" i="0" lang="en" sz="3300" u="none" cap="none" strike="noStrike">
                <a:solidFill>
                  <a:schemeClr val="lt1"/>
                </a:solidFill>
                <a:latin typeface="Arial"/>
                <a:ea typeface="Arial"/>
                <a:cs typeface="Arial"/>
                <a:sym typeface="Arial"/>
              </a:rPr>
              <a:t>Help with Psychological Issues</a:t>
            </a:r>
            <a:endParaRPr b="0" i="0" sz="3300" u="none" cap="none" strike="noStrike">
              <a:solidFill>
                <a:schemeClr val="lt1"/>
              </a:solidFill>
              <a:latin typeface="DM Sans"/>
              <a:ea typeface="DM Sans"/>
              <a:cs typeface="DM Sans"/>
              <a:sym typeface="DM Sans"/>
            </a:endParaRPr>
          </a:p>
        </p:txBody>
      </p:sp>
      <p:sp>
        <p:nvSpPr>
          <p:cNvPr id="237" name="Google Shape;237;g1ee4238c2ad_0_37"/>
          <p:cNvSpPr txBox="1"/>
          <p:nvPr/>
        </p:nvSpPr>
        <p:spPr>
          <a:xfrm>
            <a:off x="512800" y="1428525"/>
            <a:ext cx="7653300" cy="240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Self-Loathing</a:t>
            </a:r>
            <a:br>
              <a:rPr b="0" i="0" lang="en"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Low self-esteem</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Self-criticism</a:t>
            </a:r>
            <a:endParaRPr b="0" i="0" sz="22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Self-sabotage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pic>
        <p:nvPicPr>
          <p:cNvPr id="238" name="Google Shape;238;g1ee4238c2ad_0_37"/>
          <p:cNvPicPr preferRelativeResize="0"/>
          <p:nvPr/>
        </p:nvPicPr>
        <p:blipFill rotWithShape="1">
          <a:blip r:embed="rId3">
            <a:alphaModFix/>
          </a:blip>
          <a:srcRect b="0" l="0" r="0" t="0"/>
          <a:stretch/>
        </p:blipFill>
        <p:spPr>
          <a:xfrm>
            <a:off x="5953854" y="1428525"/>
            <a:ext cx="1871350" cy="2938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g1ee4238c2ad_0_44"/>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44" name="Google Shape;244;g1ee4238c2ad_0_44"/>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b="0" i="0" lang="en" sz="3300" u="none" cap="none" strike="noStrike">
                <a:solidFill>
                  <a:schemeClr val="lt1"/>
                </a:solidFill>
                <a:latin typeface="Arial"/>
                <a:ea typeface="Arial"/>
                <a:cs typeface="Arial"/>
                <a:sym typeface="Arial"/>
              </a:rPr>
              <a:t>Help with Psychological Issues</a:t>
            </a:r>
            <a:endParaRPr b="0" i="0" sz="3300" u="none" cap="none" strike="noStrike">
              <a:solidFill>
                <a:schemeClr val="lt1"/>
              </a:solidFill>
              <a:latin typeface="DM Sans"/>
              <a:ea typeface="DM Sans"/>
              <a:cs typeface="DM Sans"/>
              <a:sym typeface="DM Sans"/>
            </a:endParaRPr>
          </a:p>
        </p:txBody>
      </p:sp>
      <p:sp>
        <p:nvSpPr>
          <p:cNvPr id="245" name="Google Shape;245;g1ee4238c2ad_0_44"/>
          <p:cNvSpPr txBox="1"/>
          <p:nvPr/>
        </p:nvSpPr>
        <p:spPr>
          <a:xfrm>
            <a:off x="512800" y="1371150"/>
            <a:ext cx="7653300" cy="240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Trauma as a Result of Abuse</a:t>
            </a:r>
            <a:br>
              <a:rPr b="0" i="0" lang="en"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Emotional abuse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Sexual abuse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 Physical abuse</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pic>
        <p:nvPicPr>
          <p:cNvPr id="246" name="Google Shape;246;g1ee4238c2ad_0_44"/>
          <p:cNvPicPr preferRelativeResize="0"/>
          <p:nvPr/>
        </p:nvPicPr>
        <p:blipFill rotWithShape="1">
          <a:blip r:embed="rId3">
            <a:alphaModFix/>
          </a:blip>
          <a:srcRect b="0" l="0" r="0" t="0"/>
          <a:stretch/>
        </p:blipFill>
        <p:spPr>
          <a:xfrm>
            <a:off x="4829525" y="1359775"/>
            <a:ext cx="3105150" cy="2228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0" name="Shape 250"/>
        <p:cNvGrpSpPr/>
        <p:nvPr/>
      </p:nvGrpSpPr>
      <p:grpSpPr>
        <a:xfrm>
          <a:off x="0" y="0"/>
          <a:ext cx="0" cy="0"/>
          <a:chOff x="0" y="0"/>
          <a:chExt cx="0" cy="0"/>
        </a:xfrm>
      </p:grpSpPr>
      <p:sp>
        <p:nvSpPr>
          <p:cNvPr id="251" name="Google Shape;251;g1ef33c89830_0_323"/>
          <p:cNvSpPr txBox="1"/>
          <p:nvPr/>
        </p:nvSpPr>
        <p:spPr>
          <a:xfrm>
            <a:off x="1775250" y="985850"/>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252" name="Google Shape;252;g1ef33c89830_0_323"/>
          <p:cNvSpPr txBox="1"/>
          <p:nvPr/>
        </p:nvSpPr>
        <p:spPr>
          <a:xfrm>
            <a:off x="512800" y="390525"/>
            <a:ext cx="7110900" cy="103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300"/>
              <a:buFont typeface="Arial"/>
              <a:buNone/>
            </a:pPr>
            <a:r>
              <a:rPr lang="en" sz="3300">
                <a:solidFill>
                  <a:schemeClr val="lt1"/>
                </a:solidFill>
              </a:rPr>
              <a:t>Somatic sensations</a:t>
            </a:r>
            <a:endParaRPr b="0" i="0" sz="3300" u="none" cap="none" strike="noStrike">
              <a:solidFill>
                <a:schemeClr val="lt1"/>
              </a:solidFill>
              <a:latin typeface="DM Sans"/>
              <a:ea typeface="DM Sans"/>
              <a:cs typeface="DM Sans"/>
              <a:sym typeface="DM Sans"/>
            </a:endParaRPr>
          </a:p>
        </p:txBody>
      </p:sp>
      <p:sp>
        <p:nvSpPr>
          <p:cNvPr id="253" name="Google Shape;253;g1ef33c89830_0_323"/>
          <p:cNvSpPr txBox="1"/>
          <p:nvPr/>
        </p:nvSpPr>
        <p:spPr>
          <a:xfrm>
            <a:off x="512800" y="1428525"/>
            <a:ext cx="7653300" cy="2401200"/>
          </a:xfrm>
          <a:prstGeom prst="rect">
            <a:avLst/>
          </a:prstGeom>
          <a:noFill/>
          <a:ln>
            <a:noFill/>
          </a:ln>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Clr>
                <a:schemeClr val="lt1"/>
              </a:buClr>
              <a:buSzPts val="2200"/>
              <a:buChar char="●"/>
            </a:pPr>
            <a:r>
              <a:rPr lang="en" sz="2200">
                <a:solidFill>
                  <a:schemeClr val="lt1"/>
                </a:solidFill>
              </a:rPr>
              <a:t>Aches</a:t>
            </a:r>
            <a:endParaRPr sz="2200">
              <a:solidFill>
                <a:schemeClr val="lt1"/>
              </a:solidFill>
            </a:endParaRPr>
          </a:p>
          <a:p>
            <a:pPr indent="-368300" lvl="0" marL="457200" marR="0" rtl="0" algn="l">
              <a:lnSpc>
                <a:spcPct val="150000"/>
              </a:lnSpc>
              <a:spcBef>
                <a:spcPts val="0"/>
              </a:spcBef>
              <a:spcAft>
                <a:spcPts val="0"/>
              </a:spcAft>
              <a:buClr>
                <a:schemeClr val="lt1"/>
              </a:buClr>
              <a:buSzPts val="2200"/>
              <a:buChar char="●"/>
            </a:pPr>
            <a:r>
              <a:rPr lang="en" sz="2200">
                <a:solidFill>
                  <a:schemeClr val="lt1"/>
                </a:solidFill>
              </a:rPr>
              <a:t>Pains</a:t>
            </a:r>
            <a:endParaRPr sz="2200">
              <a:solidFill>
                <a:schemeClr val="lt1"/>
              </a:solidFill>
            </a:endParaRPr>
          </a:p>
          <a:p>
            <a:pPr indent="-368300" lvl="0" marL="457200" marR="0" rtl="0" algn="l">
              <a:lnSpc>
                <a:spcPct val="150000"/>
              </a:lnSpc>
              <a:spcBef>
                <a:spcPts val="0"/>
              </a:spcBef>
              <a:spcAft>
                <a:spcPts val="0"/>
              </a:spcAft>
              <a:buClr>
                <a:schemeClr val="lt1"/>
              </a:buClr>
              <a:buSzPts val="2200"/>
              <a:buChar char="●"/>
            </a:pPr>
            <a:r>
              <a:rPr lang="en" sz="2200">
                <a:solidFill>
                  <a:schemeClr val="lt1"/>
                </a:solidFill>
              </a:rPr>
              <a:t>Chronic unexplained weaknesses</a:t>
            </a:r>
            <a:endParaRPr sz="2200">
              <a:solidFill>
                <a:schemeClr val="lt1"/>
              </a:solidFill>
            </a:endParaRPr>
          </a:p>
          <a:p>
            <a:pPr indent="0" lvl="0" marL="0" marR="0" rtl="0" algn="l">
              <a:lnSpc>
                <a:spcPct val="150000"/>
              </a:lnSpc>
              <a:spcBef>
                <a:spcPts val="0"/>
              </a:spcBef>
              <a:spcAft>
                <a:spcPts val="0"/>
              </a:spcAft>
              <a:buClr>
                <a:srgbClr val="000000"/>
              </a:buClr>
              <a:buSzPts val="2200"/>
              <a:buFont typeface="Arial"/>
              <a:buNone/>
            </a:pPr>
            <a:r>
              <a:t/>
            </a:r>
            <a:endParaRPr sz="2200">
              <a:solidFill>
                <a:schemeClr val="lt1"/>
              </a:solidFil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pic>
        <p:nvPicPr>
          <p:cNvPr id="254" name="Google Shape;254;g1ef33c89830_0_323"/>
          <p:cNvPicPr preferRelativeResize="0"/>
          <p:nvPr/>
        </p:nvPicPr>
        <p:blipFill rotWithShape="1">
          <a:blip r:embed="rId3">
            <a:alphaModFix/>
          </a:blip>
          <a:srcRect b="0" l="0" r="0" t="0"/>
          <a:stretch/>
        </p:blipFill>
        <p:spPr>
          <a:xfrm>
            <a:off x="5953854" y="1428525"/>
            <a:ext cx="1871350" cy="2938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1ee4238c2ad_0_71"/>
          <p:cNvSpPr txBox="1"/>
          <p:nvPr>
            <p:ph type="ctrTitle"/>
          </p:nvPr>
        </p:nvSpPr>
        <p:spPr>
          <a:xfrm>
            <a:off x="1659000" y="24890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Formative Experiences of the Inner Child</a:t>
            </a:r>
            <a:endParaRPr sz="3400"/>
          </a:p>
        </p:txBody>
      </p:sp>
      <p:sp>
        <p:nvSpPr>
          <p:cNvPr id="260" name="Google Shape;260;g1ee4238c2ad_0_7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4</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1ee4238c2ad_0_83"/>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Our Birth</a:t>
            </a:r>
            <a:endParaRPr/>
          </a:p>
        </p:txBody>
      </p:sp>
      <p:sp>
        <p:nvSpPr>
          <p:cNvPr id="266" name="Google Shape;266;g1ee4238c2ad_0_83"/>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The sounds around us when we were in the womb</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Our mother's stress levels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The lack or abundance of feel-good hormones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Pregnancy complications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Infections in the womb</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The birth experience</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rPr lang="en" sz="2200">
                <a:solidFill>
                  <a:srgbClr val="000000"/>
                </a:solidFill>
                <a:latin typeface="Arial"/>
                <a:ea typeface="Arial"/>
                <a:cs typeface="Arial"/>
                <a:sym typeface="Arial"/>
              </a:rPr>
              <a:t>. </a:t>
            </a:r>
            <a:endParaRPr sz="2200">
              <a:solidFill>
                <a:srgbClr val="000000"/>
              </a:solidFill>
              <a:latin typeface="Arial"/>
              <a:ea typeface="Arial"/>
              <a:cs typeface="Arial"/>
              <a:sym typeface="Arial"/>
            </a:endParaRPr>
          </a:p>
        </p:txBody>
      </p:sp>
      <p:sp>
        <p:nvSpPr>
          <p:cNvPr id="267" name="Google Shape;267;g1ee4238c2ad_0_8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68" name="Google Shape;268;g1ee4238c2ad_0_83"/>
          <p:cNvPicPr preferRelativeResize="0"/>
          <p:nvPr/>
        </p:nvPicPr>
        <p:blipFill rotWithShape="1">
          <a:blip r:embed="rId3">
            <a:alphaModFix/>
          </a:blip>
          <a:srcRect b="0" l="0" r="0" t="0"/>
          <a:stretch/>
        </p:blipFill>
        <p:spPr>
          <a:xfrm>
            <a:off x="5931025" y="632675"/>
            <a:ext cx="2820500" cy="1880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1ee4238c2ad_0_90"/>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Caretakers</a:t>
            </a:r>
            <a:endParaRPr/>
          </a:p>
        </p:txBody>
      </p:sp>
      <p:sp>
        <p:nvSpPr>
          <p:cNvPr id="274" name="Google Shape;274;g1ee4238c2ad_0_90"/>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Early infancy care</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How emotionally available our caretakers were</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Father’s involvement</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275" name="Google Shape;275;g1ee4238c2ad_0_9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76" name="Google Shape;276;g1ee4238c2ad_0_90"/>
          <p:cNvPicPr preferRelativeResize="0"/>
          <p:nvPr/>
        </p:nvPicPr>
        <p:blipFill rotWithShape="1">
          <a:blip r:embed="rId3">
            <a:alphaModFix/>
          </a:blip>
          <a:srcRect b="0" l="0" r="0" t="0"/>
          <a:stretch/>
        </p:blipFill>
        <p:spPr>
          <a:xfrm>
            <a:off x="5931025" y="632675"/>
            <a:ext cx="2820500" cy="1880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1ee4238c2ad_0_97"/>
          <p:cNvSpPr txBox="1"/>
          <p:nvPr>
            <p:ph type="title"/>
          </p:nvPr>
        </p:nvSpPr>
        <p:spPr>
          <a:xfrm>
            <a:off x="-152400" y="431275"/>
            <a:ext cx="5666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Other factors of childhood</a:t>
            </a:r>
            <a:endParaRPr/>
          </a:p>
        </p:txBody>
      </p:sp>
      <p:sp>
        <p:nvSpPr>
          <p:cNvPr id="282" name="Google Shape;282;g1ee4238c2ad_0_97"/>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Other family members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Grandparents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Siblings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Friends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Pre-school</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Early school years</a:t>
            </a: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Wider community</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283" name="Google Shape;283;g1ee4238c2ad_0_9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84" name="Google Shape;284;g1ee4238c2ad_0_97"/>
          <p:cNvPicPr preferRelativeResize="0"/>
          <p:nvPr/>
        </p:nvPicPr>
        <p:blipFill rotWithShape="1">
          <a:blip r:embed="rId3">
            <a:alphaModFix/>
          </a:blip>
          <a:srcRect b="0" l="0" r="0" t="0"/>
          <a:stretch/>
        </p:blipFill>
        <p:spPr>
          <a:xfrm>
            <a:off x="5931025" y="632675"/>
            <a:ext cx="2820500" cy="1880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1ef33c89830_0_185"/>
          <p:cNvSpPr txBox="1"/>
          <p:nvPr>
            <p:ph type="title"/>
          </p:nvPr>
        </p:nvSpPr>
        <p:spPr>
          <a:xfrm>
            <a:off x="403600" y="-61225"/>
            <a:ext cx="23970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2600"/>
              <a:buNone/>
            </a:pPr>
            <a:r>
              <a:rPr lang="en" sz="2400"/>
              <a:t>Dr. Murray </a:t>
            </a:r>
            <a:endParaRPr sz="2400"/>
          </a:p>
          <a:p>
            <a:pPr indent="0" lvl="0" marL="0" rtl="0" algn="ctr">
              <a:lnSpc>
                <a:spcPct val="100000"/>
              </a:lnSpc>
              <a:spcBef>
                <a:spcPts val="0"/>
              </a:spcBef>
              <a:spcAft>
                <a:spcPts val="0"/>
              </a:spcAft>
              <a:buSzPts val="2600"/>
              <a:buNone/>
            </a:pPr>
            <a:r>
              <a:rPr lang="en" sz="2400"/>
              <a:t>Bowen</a:t>
            </a:r>
            <a:endParaRPr sz="2400"/>
          </a:p>
        </p:txBody>
      </p:sp>
      <p:sp>
        <p:nvSpPr>
          <p:cNvPr id="290" name="Google Shape;290;g1ef33c89830_0_18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
              <a:t>‹#›</a:t>
            </a:fld>
            <a:endParaRPr/>
          </a:p>
        </p:txBody>
      </p:sp>
      <p:sp>
        <p:nvSpPr>
          <p:cNvPr id="291" name="Google Shape;291;g1ef33c89830_0_185"/>
          <p:cNvSpPr txBox="1"/>
          <p:nvPr/>
        </p:nvSpPr>
        <p:spPr>
          <a:xfrm>
            <a:off x="3730775" y="690000"/>
            <a:ext cx="5154000" cy="3763500"/>
          </a:xfrm>
          <a:prstGeom prst="rect">
            <a:avLst/>
          </a:prstGeom>
          <a:noFill/>
          <a:ln>
            <a:noFill/>
          </a:ln>
        </p:spPr>
        <p:txBody>
          <a:bodyPr anchorCtr="0" anchor="t" bIns="91425" lIns="91425" spcFirstLastPara="1" rIns="91425" wrap="square" tIns="91425">
            <a:noAutofit/>
          </a:bodyPr>
          <a:lstStyle/>
          <a:p>
            <a:pPr indent="-419100" lvl="0" marL="457200" marR="469900" rtl="0" algn="l">
              <a:lnSpc>
                <a:spcPct val="115000"/>
              </a:lnSpc>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Genogram</a:t>
            </a:r>
            <a:endParaRPr sz="3000">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Multigenerational Transmission Process</a:t>
            </a:r>
            <a:endParaRPr sz="3000">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Emotional Cutoff/</a:t>
            </a:r>
            <a:br>
              <a:rPr lang="en" sz="3000">
                <a:solidFill>
                  <a:schemeClr val="dk1"/>
                </a:solidFill>
                <a:latin typeface="Calibri"/>
                <a:ea typeface="Calibri"/>
                <a:cs typeface="Calibri"/>
                <a:sym typeface="Calibri"/>
              </a:rPr>
            </a:br>
            <a:r>
              <a:rPr lang="en" sz="3000">
                <a:solidFill>
                  <a:schemeClr val="dk1"/>
                </a:solidFill>
                <a:latin typeface="Calibri"/>
                <a:ea typeface="Calibri"/>
                <a:cs typeface="Calibri"/>
                <a:sym typeface="Calibri"/>
              </a:rPr>
              <a:t>Enmeshment vs Balance</a:t>
            </a:r>
            <a:endParaRPr sz="3000">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Triangulation</a:t>
            </a:r>
            <a:endParaRPr sz="3000">
              <a:solidFill>
                <a:schemeClr val="dk1"/>
              </a:solidFill>
              <a:latin typeface="Calibri"/>
              <a:ea typeface="Calibri"/>
              <a:cs typeface="Calibri"/>
              <a:sym typeface="Calibri"/>
            </a:endParaRPr>
          </a:p>
          <a:p>
            <a:pPr indent="0" lvl="0" marL="457200" marR="469900" rtl="0" algn="l">
              <a:lnSpc>
                <a:spcPct val="115000"/>
              </a:lnSpc>
              <a:spcBef>
                <a:spcPts val="3600"/>
              </a:spcBef>
              <a:spcAft>
                <a:spcPts val="0"/>
              </a:spcAft>
              <a:buNone/>
            </a:pPr>
            <a:br>
              <a:rPr lang="en"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0" lvl="0" marL="0" rtl="0" algn="l">
              <a:lnSpc>
                <a:spcPct val="115000"/>
              </a:lnSpc>
              <a:spcBef>
                <a:spcPts val="3600"/>
              </a:spcBef>
              <a:spcAft>
                <a:spcPts val="0"/>
              </a:spcAft>
              <a:buClr>
                <a:srgbClr val="B7B7B7"/>
              </a:buClr>
              <a:buSzPts val="1400"/>
              <a:buFont typeface="Montserrat Light"/>
              <a:buNone/>
            </a:pPr>
            <a:r>
              <a:t/>
            </a:r>
            <a:endParaRPr b="1" sz="2400">
              <a:solidFill>
                <a:schemeClr val="dk2"/>
              </a:solidFill>
              <a:latin typeface="Montserrat Light"/>
              <a:ea typeface="Montserrat Light"/>
              <a:cs typeface="Montserrat Light"/>
              <a:sym typeface="Montserrat Light"/>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292" name="Google Shape;292;g1ef33c89830_0_185"/>
          <p:cNvPicPr preferRelativeResize="0"/>
          <p:nvPr/>
        </p:nvPicPr>
        <p:blipFill>
          <a:blip r:embed="rId3">
            <a:alphaModFix/>
          </a:blip>
          <a:stretch>
            <a:fillRect/>
          </a:stretch>
        </p:blipFill>
        <p:spPr>
          <a:xfrm>
            <a:off x="935350" y="2169238"/>
            <a:ext cx="1485900" cy="1838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296" name="Shape 296"/>
        <p:cNvGrpSpPr/>
        <p:nvPr/>
      </p:nvGrpSpPr>
      <p:grpSpPr>
        <a:xfrm>
          <a:off x="0" y="0"/>
          <a:ext cx="0" cy="0"/>
          <a:chOff x="0" y="0"/>
          <a:chExt cx="0" cy="0"/>
        </a:xfrm>
      </p:grpSpPr>
      <p:sp>
        <p:nvSpPr>
          <p:cNvPr id="297" name="Google Shape;297;g1ef33c89830_0_192"/>
          <p:cNvSpPr txBox="1"/>
          <p:nvPr>
            <p:ph idx="4294967295" type="ctrTitle"/>
          </p:nvPr>
        </p:nvSpPr>
        <p:spPr>
          <a:xfrm>
            <a:off x="685800" y="33122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298" name="Google Shape;298;g1ef33c89830_0_19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299" name="Google Shape;299;g1ef33c89830_0_192"/>
          <p:cNvPicPr preferRelativeResize="0"/>
          <p:nvPr/>
        </p:nvPicPr>
        <p:blipFill>
          <a:blip r:embed="rId3">
            <a:alphaModFix/>
          </a:blip>
          <a:stretch>
            <a:fillRect/>
          </a:stretch>
        </p:blipFill>
        <p:spPr>
          <a:xfrm>
            <a:off x="1879450" y="1170250"/>
            <a:ext cx="5454800" cy="3026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03" name="Shape 303"/>
        <p:cNvGrpSpPr/>
        <p:nvPr/>
      </p:nvGrpSpPr>
      <p:grpSpPr>
        <a:xfrm>
          <a:off x="0" y="0"/>
          <a:ext cx="0" cy="0"/>
          <a:chOff x="0" y="0"/>
          <a:chExt cx="0" cy="0"/>
        </a:xfrm>
      </p:grpSpPr>
      <p:sp>
        <p:nvSpPr>
          <p:cNvPr id="304" name="Google Shape;304;g1ef33c89830_0_198"/>
          <p:cNvSpPr txBox="1"/>
          <p:nvPr>
            <p:ph idx="4294967295" type="ctrTitle"/>
          </p:nvPr>
        </p:nvSpPr>
        <p:spPr>
          <a:xfrm>
            <a:off x="685800" y="33122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305" name="Google Shape;305;g1ef33c89830_0_19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06" name="Google Shape;306;g1ef33c89830_0_198"/>
          <p:cNvPicPr preferRelativeResize="0"/>
          <p:nvPr/>
        </p:nvPicPr>
        <p:blipFill>
          <a:blip r:embed="rId3">
            <a:alphaModFix/>
          </a:blip>
          <a:stretch>
            <a:fillRect/>
          </a:stretch>
        </p:blipFill>
        <p:spPr>
          <a:xfrm>
            <a:off x="927450" y="1706700"/>
            <a:ext cx="7289095" cy="194823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310" name="Shape 310"/>
        <p:cNvGrpSpPr/>
        <p:nvPr/>
      </p:nvGrpSpPr>
      <p:grpSpPr>
        <a:xfrm>
          <a:off x="0" y="0"/>
          <a:ext cx="0" cy="0"/>
          <a:chOff x="0" y="0"/>
          <a:chExt cx="0" cy="0"/>
        </a:xfrm>
      </p:grpSpPr>
      <p:sp>
        <p:nvSpPr>
          <p:cNvPr id="311" name="Google Shape;311;g1ef33c89830_0_204"/>
          <p:cNvSpPr txBox="1"/>
          <p:nvPr>
            <p:ph idx="4294967295" type="ctrTitle"/>
          </p:nvPr>
        </p:nvSpPr>
        <p:spPr>
          <a:xfrm>
            <a:off x="685800" y="33122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312" name="Google Shape;312;g1ef33c89830_0_20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13" name="Google Shape;313;g1ef33c89830_0_204"/>
          <p:cNvPicPr preferRelativeResize="0"/>
          <p:nvPr/>
        </p:nvPicPr>
        <p:blipFill>
          <a:blip r:embed="rId3">
            <a:alphaModFix/>
          </a:blip>
          <a:stretch>
            <a:fillRect/>
          </a:stretch>
        </p:blipFill>
        <p:spPr>
          <a:xfrm>
            <a:off x="1568100" y="1339800"/>
            <a:ext cx="6039625" cy="2595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317" name="Shape 317"/>
        <p:cNvGrpSpPr/>
        <p:nvPr/>
      </p:nvGrpSpPr>
      <p:grpSpPr>
        <a:xfrm>
          <a:off x="0" y="0"/>
          <a:ext cx="0" cy="0"/>
          <a:chOff x="0" y="0"/>
          <a:chExt cx="0" cy="0"/>
        </a:xfrm>
      </p:grpSpPr>
      <p:sp>
        <p:nvSpPr>
          <p:cNvPr id="318" name="Google Shape;318;g1ef33c89830_0_210"/>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MAKING A 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319" name="Google Shape;319;g1ef33c89830_0_21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20" name="Google Shape;320;g1ef33c89830_0_210"/>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pic>
        <p:nvPicPr>
          <p:cNvPr descr="Dealing with your past with the genogram&#10;&#10;A tutorial video on how to create a family genogram, from the practice titled &quot;Dealing With Your Past,&quot; as part of Practicing The Way. For more information on family genograms, visit practicingtheway.org/past and look for the Genogram Workbook." id="321" name="Google Shape;321;g1ef33c89830_0_210" title="Dealing With Your Past/Family Genogram">
            <a:hlinkClick r:id="rId3"/>
          </p:cNvPr>
          <p:cNvPicPr preferRelativeResize="0"/>
          <p:nvPr/>
        </p:nvPicPr>
        <p:blipFill>
          <a:blip r:embed="rId4">
            <a:alphaModFix/>
          </a:blip>
          <a:stretch>
            <a:fillRect/>
          </a:stretch>
        </p:blipFill>
        <p:spPr>
          <a:xfrm>
            <a:off x="2286000" y="10788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325" name="Shape 325"/>
        <p:cNvGrpSpPr/>
        <p:nvPr/>
      </p:nvGrpSpPr>
      <p:grpSpPr>
        <a:xfrm>
          <a:off x="0" y="0"/>
          <a:ext cx="0" cy="0"/>
          <a:chOff x="0" y="0"/>
          <a:chExt cx="0" cy="0"/>
        </a:xfrm>
      </p:grpSpPr>
      <p:sp>
        <p:nvSpPr>
          <p:cNvPr id="326" name="Google Shape;326;g1ef33c89830_0_217"/>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MAKING A 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327" name="Google Shape;327;g1ef33c89830_0_21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g1ef33c89830_0_217"/>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pic>
        <p:nvPicPr>
          <p:cNvPr descr="Dealing with your past by recognizing relational patterns&#10;&#10;A tutorial video on how to add relational patterns to the family genogram, from the practice titled &quot;Dealing With Your Past,&quot; as part of Practicing The Way. For more information on family genograms, visit practicingtheway.org/past and look for the Genogram Workbook." id="329" name="Google Shape;329;g1ef33c89830_0_217" title="Dealing With Your Past/Relational Patterns">
            <a:hlinkClick r:id="rId3"/>
          </p:cNvPr>
          <p:cNvPicPr preferRelativeResize="0"/>
          <p:nvPr/>
        </p:nvPicPr>
        <p:blipFill>
          <a:blip r:embed="rId4">
            <a:alphaModFix/>
          </a:blip>
          <a:stretch>
            <a:fillRect/>
          </a:stretch>
        </p:blipFill>
        <p:spPr>
          <a:xfrm>
            <a:off x="2262800" y="11393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g1ef33c89830_0_22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g1ef33c89830_0_224"/>
          <p:cNvSpPr txBox="1"/>
          <p:nvPr/>
        </p:nvSpPr>
        <p:spPr>
          <a:xfrm>
            <a:off x="1873250" y="412050"/>
            <a:ext cx="73431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336" name="Google Shape;336;g1ef33c89830_0_224"/>
          <p:cNvSpPr/>
          <p:nvPr/>
        </p:nvSpPr>
        <p:spPr>
          <a:xfrm>
            <a:off x="111400" y="0"/>
            <a:ext cx="9032700" cy="553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1ef33c89830_0_224"/>
          <p:cNvSpPr txBox="1"/>
          <p:nvPr/>
        </p:nvSpPr>
        <p:spPr>
          <a:xfrm>
            <a:off x="1475425" y="126875"/>
            <a:ext cx="63369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Montserrat"/>
                <a:ea typeface="Montserrat"/>
                <a:cs typeface="Montserrat"/>
                <a:sym typeface="Montserrat"/>
              </a:rPr>
              <a:t>ALBERT EINSTEIN</a:t>
            </a:r>
            <a:endParaRPr b="1" sz="1800">
              <a:latin typeface="Montserrat"/>
              <a:ea typeface="Montserrat"/>
              <a:cs typeface="Montserrat"/>
              <a:sym typeface="Montserrat"/>
            </a:endParaRPr>
          </a:p>
        </p:txBody>
      </p:sp>
      <p:sp>
        <p:nvSpPr>
          <p:cNvPr id="338" name="Google Shape;338;g1ef33c89830_0_224"/>
          <p:cNvSpPr txBox="1"/>
          <p:nvPr/>
        </p:nvSpPr>
        <p:spPr>
          <a:xfrm>
            <a:off x="0" y="0"/>
            <a:ext cx="3000000" cy="5232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chemeClr val="lt1"/>
              </a:buClr>
              <a:buSzPts val="2200"/>
              <a:buChar char="●"/>
            </a:pPr>
            <a:r>
              <a:rPr lang="en" sz="2200">
                <a:solidFill>
                  <a:schemeClr val="lt1"/>
                </a:solidFill>
              </a:rPr>
              <a:t>Aches</a:t>
            </a:r>
            <a:endParaRPr/>
          </a:p>
        </p:txBody>
      </p:sp>
      <p:pic>
        <p:nvPicPr>
          <p:cNvPr id="339" name="Google Shape;339;g1ef33c89830_0_224"/>
          <p:cNvPicPr preferRelativeResize="0"/>
          <p:nvPr/>
        </p:nvPicPr>
        <p:blipFill rotWithShape="1">
          <a:blip r:embed="rId4">
            <a:alphaModFix/>
          </a:blip>
          <a:srcRect b="33773" l="7852" r="44899" t="20958"/>
          <a:stretch/>
        </p:blipFill>
        <p:spPr>
          <a:xfrm>
            <a:off x="902200" y="-77476"/>
            <a:ext cx="7851806" cy="42293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343" name="Shape 343"/>
        <p:cNvGrpSpPr/>
        <p:nvPr/>
      </p:nvGrpSpPr>
      <p:grpSpPr>
        <a:xfrm>
          <a:off x="0" y="0"/>
          <a:ext cx="0" cy="0"/>
          <a:chOff x="0" y="0"/>
          <a:chExt cx="0" cy="0"/>
        </a:xfrm>
      </p:grpSpPr>
      <p:sp>
        <p:nvSpPr>
          <p:cNvPr id="344" name="Google Shape;344;g1ef33c89830_0_232"/>
          <p:cNvSpPr txBox="1"/>
          <p:nvPr>
            <p:ph idx="4294967295" type="ctrTitle"/>
          </p:nvPr>
        </p:nvSpPr>
        <p:spPr>
          <a:xfrm>
            <a:off x="685800" y="2937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 sz="2400"/>
              <a:t>MONICA MCGOLDRICK </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345" name="Google Shape;345;g1ef33c89830_0_2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descr="For the full video go to: http://www.psychotherapy.net/video/genograms-therapy&#10;&#10;Monica McGoldrick, the therapist who developed and popularized genograms, demonstrates how to actually create and utilize them in a therapy session. In this session, she works with John, a 38 year-old African American man who is mystified by his withdrawal from his newly pregnant wife. This video also features an interview between Victor Yalom and Monica McGoldrick, giving viewers a deeper understanding of McGoldrick's approach and her reflections on the session." id="346" name="Google Shape;346;g1ef33c89830_0_232" title="Genograms in Psychotherapy Video with Monica McGoldrick">
            <a:hlinkClick r:id="rId3"/>
          </p:cNvPr>
          <p:cNvPicPr preferRelativeResize="0"/>
          <p:nvPr/>
        </p:nvPicPr>
        <p:blipFill>
          <a:blip r:embed="rId4">
            <a:alphaModFix/>
          </a:blip>
          <a:stretch>
            <a:fillRect/>
          </a:stretch>
        </p:blipFill>
        <p:spPr>
          <a:xfrm>
            <a:off x="2286000" y="1103400"/>
            <a:ext cx="4572000" cy="3429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g1ef33c89830_0_30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52" name="Google Shape;352;g1ef33c89830_0_305"/>
          <p:cNvSpPr txBox="1"/>
          <p:nvPr/>
        </p:nvSpPr>
        <p:spPr>
          <a:xfrm>
            <a:off x="1873250" y="412050"/>
            <a:ext cx="73431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353" name="Google Shape;353;g1ef33c89830_0_305"/>
          <p:cNvSpPr/>
          <p:nvPr/>
        </p:nvSpPr>
        <p:spPr>
          <a:xfrm>
            <a:off x="111400" y="0"/>
            <a:ext cx="9032700" cy="553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1ef33c89830_0_305"/>
          <p:cNvSpPr txBox="1"/>
          <p:nvPr/>
        </p:nvSpPr>
        <p:spPr>
          <a:xfrm>
            <a:off x="1475425" y="126875"/>
            <a:ext cx="63369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Montserrat"/>
                <a:ea typeface="Montserrat"/>
                <a:cs typeface="Montserrat"/>
                <a:sym typeface="Montserrat"/>
              </a:rPr>
              <a:t>ALBERT EINSTEIN</a:t>
            </a:r>
            <a:endParaRPr b="1" sz="1800">
              <a:latin typeface="Montserrat"/>
              <a:ea typeface="Montserrat"/>
              <a:cs typeface="Montserrat"/>
              <a:sym typeface="Montserrat"/>
            </a:endParaRPr>
          </a:p>
        </p:txBody>
      </p:sp>
      <p:pic>
        <p:nvPicPr>
          <p:cNvPr id="355" name="Google Shape;355;g1ef33c89830_0_305"/>
          <p:cNvPicPr preferRelativeResize="0"/>
          <p:nvPr/>
        </p:nvPicPr>
        <p:blipFill rotWithShape="1">
          <a:blip r:embed="rId4">
            <a:alphaModFix/>
          </a:blip>
          <a:srcRect b="0" l="0" r="0" t="4543"/>
          <a:stretch/>
        </p:blipFill>
        <p:spPr>
          <a:xfrm>
            <a:off x="372025" y="64892"/>
            <a:ext cx="8263549" cy="443488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9" name="Shape 359"/>
        <p:cNvGrpSpPr/>
        <p:nvPr/>
      </p:nvGrpSpPr>
      <p:grpSpPr>
        <a:xfrm>
          <a:off x="0" y="0"/>
          <a:ext cx="0" cy="0"/>
          <a:chOff x="0" y="0"/>
          <a:chExt cx="0" cy="0"/>
        </a:xfrm>
      </p:grpSpPr>
      <p:sp>
        <p:nvSpPr>
          <p:cNvPr id="360" name="Google Shape;360;g1ef33c89830_0_34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g1ef33c89830_0_341"/>
          <p:cNvSpPr txBox="1"/>
          <p:nvPr/>
        </p:nvSpPr>
        <p:spPr>
          <a:xfrm>
            <a:off x="1873250" y="412050"/>
            <a:ext cx="73431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362" name="Google Shape;362;g1ef33c89830_0_341"/>
          <p:cNvSpPr/>
          <p:nvPr/>
        </p:nvSpPr>
        <p:spPr>
          <a:xfrm>
            <a:off x="111400" y="0"/>
            <a:ext cx="9032700" cy="553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1ef33c89830_0_341"/>
          <p:cNvSpPr txBox="1"/>
          <p:nvPr/>
        </p:nvSpPr>
        <p:spPr>
          <a:xfrm>
            <a:off x="1475425" y="126875"/>
            <a:ext cx="63369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Montserrat"/>
                <a:ea typeface="Montserrat"/>
                <a:cs typeface="Montserrat"/>
                <a:sym typeface="Montserrat"/>
              </a:rPr>
              <a:t>ALBERT EINSTEIN</a:t>
            </a:r>
            <a:endParaRPr b="1" sz="1800">
              <a:latin typeface="Montserrat"/>
              <a:ea typeface="Montserrat"/>
              <a:cs typeface="Montserrat"/>
              <a:sym typeface="Montserrat"/>
            </a:endParaRPr>
          </a:p>
        </p:txBody>
      </p:sp>
      <p:sp>
        <p:nvSpPr>
          <p:cNvPr id="364" name="Google Shape;364;g1ef33c89830_0_341"/>
          <p:cNvSpPr txBox="1"/>
          <p:nvPr/>
        </p:nvSpPr>
        <p:spPr>
          <a:xfrm>
            <a:off x="0" y="0"/>
            <a:ext cx="3000000" cy="5232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chemeClr val="lt1"/>
              </a:buClr>
              <a:buSzPts val="2200"/>
              <a:buChar char="●"/>
            </a:pPr>
            <a:r>
              <a:rPr lang="en" sz="2200">
                <a:solidFill>
                  <a:schemeClr val="lt1"/>
                </a:solidFill>
              </a:rPr>
              <a:t>Aches</a:t>
            </a:r>
            <a:endParaRPr/>
          </a:p>
        </p:txBody>
      </p:sp>
      <p:pic>
        <p:nvPicPr>
          <p:cNvPr descr="How to create Emotional Relationships links in a genogram using GenoPro.&#10;&#10;For more info visit:  http://www.genopro.com/genogram/emotional-relationships/" id="365" name="Google Shape;365;g1ef33c89830_0_341" title="Emotional Relationships links in Genograms">
            <a:hlinkClick r:id="rId4"/>
          </p:cNvPr>
          <p:cNvPicPr preferRelativeResize="0"/>
          <p:nvPr/>
        </p:nvPicPr>
        <p:blipFill>
          <a:blip r:embed="rId5">
            <a:alphaModFix/>
          </a:blip>
          <a:stretch>
            <a:fillRect/>
          </a:stretch>
        </p:blipFill>
        <p:spPr>
          <a:xfrm>
            <a:off x="510021" y="126873"/>
            <a:ext cx="7640731" cy="4297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sp>
        <p:nvSpPr>
          <p:cNvPr id="370" name="Google Shape;370;g1ef33c89830_0_31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g1ef33c89830_0_314"/>
          <p:cNvSpPr txBox="1"/>
          <p:nvPr/>
        </p:nvSpPr>
        <p:spPr>
          <a:xfrm>
            <a:off x="1873250" y="412050"/>
            <a:ext cx="73431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372" name="Google Shape;372;g1ef33c89830_0_314"/>
          <p:cNvSpPr/>
          <p:nvPr/>
        </p:nvSpPr>
        <p:spPr>
          <a:xfrm>
            <a:off x="111400" y="0"/>
            <a:ext cx="9032700" cy="553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1ef33c89830_0_314"/>
          <p:cNvSpPr txBox="1"/>
          <p:nvPr/>
        </p:nvSpPr>
        <p:spPr>
          <a:xfrm>
            <a:off x="1475425" y="126875"/>
            <a:ext cx="63369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Montserrat"/>
                <a:ea typeface="Montserrat"/>
                <a:cs typeface="Montserrat"/>
                <a:sym typeface="Montserrat"/>
              </a:rPr>
              <a:t>ALBERT EINSTEIN</a:t>
            </a:r>
            <a:endParaRPr b="1" sz="1800">
              <a:latin typeface="Montserrat"/>
              <a:ea typeface="Montserrat"/>
              <a:cs typeface="Montserrat"/>
              <a:sym typeface="Montserrat"/>
            </a:endParaRPr>
          </a:p>
        </p:txBody>
      </p:sp>
      <p:pic>
        <p:nvPicPr>
          <p:cNvPr id="374" name="Google Shape;374;g1ef33c89830_0_314"/>
          <p:cNvPicPr preferRelativeResize="0"/>
          <p:nvPr/>
        </p:nvPicPr>
        <p:blipFill rotWithShape="1">
          <a:blip r:embed="rId4">
            <a:alphaModFix/>
          </a:blip>
          <a:srcRect b="0" l="18580" r="21269" t="24896"/>
          <a:stretch/>
        </p:blipFill>
        <p:spPr>
          <a:xfrm>
            <a:off x="1121287" y="0"/>
            <a:ext cx="6766314" cy="4749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78" name="Shape 378"/>
        <p:cNvGrpSpPr/>
        <p:nvPr/>
      </p:nvGrpSpPr>
      <p:grpSpPr>
        <a:xfrm>
          <a:off x="0" y="0"/>
          <a:ext cx="0" cy="0"/>
          <a:chOff x="0" y="0"/>
          <a:chExt cx="0" cy="0"/>
        </a:xfrm>
      </p:grpSpPr>
      <p:sp>
        <p:nvSpPr>
          <p:cNvPr id="379" name="Google Shape;379;g1ee4238c2ad_0_115"/>
          <p:cNvSpPr txBox="1"/>
          <p:nvPr>
            <p:ph type="ctrTitle"/>
          </p:nvPr>
        </p:nvSpPr>
        <p:spPr>
          <a:xfrm>
            <a:off x="1673225" y="25146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Discovering with Your Inner Child</a:t>
            </a:r>
            <a:endParaRPr sz="3000">
              <a:solidFill>
                <a:srgbClr val="20124D"/>
              </a:solidFill>
            </a:endParaRPr>
          </a:p>
        </p:txBody>
      </p:sp>
      <p:sp>
        <p:nvSpPr>
          <p:cNvPr id="380" name="Google Shape;380;g1ee4238c2ad_0_11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rgbClr val="660000"/>
                </a:solidFill>
                <a:latin typeface="DM Sans"/>
                <a:ea typeface="DM Sans"/>
                <a:cs typeface="DM Sans"/>
                <a:sym typeface="DM Sans"/>
              </a:rPr>
              <a:t>4</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1ee4238c2ad_0_120"/>
          <p:cNvSpPr txBox="1"/>
          <p:nvPr>
            <p:ph type="title"/>
          </p:nvPr>
        </p:nvSpPr>
        <p:spPr>
          <a:xfrm>
            <a:off x="-152400" y="431275"/>
            <a:ext cx="60255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386" name="Google Shape;386;g1ee4238c2ad_0_120"/>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rPr lang="en" sz="2200">
                <a:solidFill>
                  <a:srgbClr val="000000"/>
                </a:solidFill>
                <a:latin typeface="Arial"/>
                <a:ea typeface="Arial"/>
                <a:cs typeface="Arial"/>
                <a:sym typeface="Arial"/>
              </a:rPr>
              <a:t>“For us to be fully human, the Child Within must be embrace and expressed.”</a:t>
            </a:r>
            <a:endParaRPr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rPr lang="en" sz="2200">
                <a:solidFill>
                  <a:srgbClr val="565959"/>
                </a:solidFill>
                <a:highlight>
                  <a:srgbClr val="FFFFFF"/>
                </a:highlight>
                <a:latin typeface="Arial"/>
                <a:ea typeface="Arial"/>
                <a:cs typeface="Arial"/>
                <a:sym typeface="Arial"/>
              </a:rPr>
              <a:t>             </a:t>
            </a:r>
            <a:r>
              <a:rPr lang="en" sz="2200">
                <a:highlight>
                  <a:srgbClr val="FFFFFF"/>
                </a:highlight>
                <a:latin typeface="Arial"/>
                <a:ea typeface="Arial"/>
                <a:cs typeface="Arial"/>
                <a:sym typeface="Arial"/>
              </a:rPr>
              <a:t>Lucia Capacchione PhD</a:t>
            </a:r>
            <a:endParaRPr sz="2200">
              <a:latin typeface="Arial"/>
              <a:ea typeface="Arial"/>
              <a:cs typeface="Arial"/>
              <a:sym typeface="Arial"/>
            </a:endParaRPr>
          </a:p>
          <a:p>
            <a:pPr indent="0" lvl="0" marL="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387" name="Google Shape;387;g1ee4238c2ad_0_12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88" name="Google Shape;388;g1ee4238c2ad_0_120"/>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1ee436e73e0_0_21"/>
          <p:cNvSpPr txBox="1"/>
          <p:nvPr>
            <p:ph type="title"/>
          </p:nvPr>
        </p:nvSpPr>
        <p:spPr>
          <a:xfrm>
            <a:off x="-152400" y="2026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Author</a:t>
            </a:r>
            <a:endParaRPr/>
          </a:p>
        </p:txBody>
      </p:sp>
      <p:sp>
        <p:nvSpPr>
          <p:cNvPr id="394" name="Google Shape;394;g1ee436e73e0_0_21"/>
          <p:cNvSpPr txBox="1"/>
          <p:nvPr>
            <p:ph idx="1" type="body"/>
          </p:nvPr>
        </p:nvSpPr>
        <p:spPr>
          <a:xfrm>
            <a:off x="546650" y="12157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Lucia Capacchione was an art therapist with a PhD in psychology</a:t>
            </a:r>
            <a:endParaRPr sz="2200">
              <a:solidFill>
                <a:srgbClr val="0A0A0A"/>
              </a:solidFill>
              <a:highlight>
                <a:srgbClr val="FFFFFF"/>
              </a:highlight>
              <a:latin typeface="Arial"/>
              <a:ea typeface="Arial"/>
              <a:cs typeface="Arial"/>
              <a:sym typeface="Arial"/>
            </a:endParaRPr>
          </a:p>
          <a:p>
            <a:pPr indent="-368300" lvl="0" marL="457200" rtl="0" algn="l">
              <a:lnSpc>
                <a:spcPct val="115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Served as a consultant to Walt Disney Imagineering</a:t>
            </a:r>
            <a:endParaRPr sz="2200">
              <a:solidFill>
                <a:srgbClr val="0A0A0A"/>
              </a:solidFill>
              <a:highlight>
                <a:srgbClr val="FFFFFF"/>
              </a:highlight>
              <a:latin typeface="Arial"/>
              <a:ea typeface="Arial"/>
              <a:cs typeface="Arial"/>
              <a:sym typeface="Arial"/>
            </a:endParaRPr>
          </a:p>
          <a:p>
            <a:pPr indent="-368300" lvl="0" marL="457200" rtl="0" algn="l">
              <a:lnSpc>
                <a:spcPct val="115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Was a nationally recognized for her workshops in recovery and codependence.</a:t>
            </a:r>
            <a:endParaRPr sz="22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395" name="Google Shape;395;g1ee436e73e0_0_2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96" name="Google Shape;396;g1ee436e73e0_0_21"/>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g1ee4238c2ad_0_129"/>
          <p:cNvSpPr txBox="1"/>
          <p:nvPr>
            <p:ph type="title"/>
          </p:nvPr>
        </p:nvSpPr>
        <p:spPr>
          <a:xfrm>
            <a:off x="-152400" y="4312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402" name="Google Shape;402;g1ee4238c2ad_0_129"/>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The Inner Child lives within all of us. </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It's the part of us that feels emotions and is playful, intuitive, and creative.</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Usually hidden under our grown-up person.</a:t>
            </a:r>
            <a:endParaRPr sz="2200">
              <a:solidFill>
                <a:srgbClr val="000000"/>
              </a:solidFill>
              <a:latin typeface="Arial"/>
              <a:ea typeface="Arial"/>
              <a:cs typeface="Arial"/>
              <a:sym typeface="Arial"/>
            </a:endParaRPr>
          </a:p>
        </p:txBody>
      </p:sp>
      <p:sp>
        <p:nvSpPr>
          <p:cNvPr id="403" name="Google Shape;403;g1ee4238c2ad_0_12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04" name="Google Shape;404;g1ee4238c2ad_0_129"/>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g1ee4238c2ad_0_136"/>
          <p:cNvSpPr txBox="1"/>
          <p:nvPr>
            <p:ph type="title"/>
          </p:nvPr>
        </p:nvSpPr>
        <p:spPr>
          <a:xfrm>
            <a:off x="-152400" y="4312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410" name="Google Shape;410;g1ee4238c2ad_0_136"/>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Holds the key to intimacy in relationships, physical and emotional well-being, recovery from addictions.</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Gives access to the creativity and wisdom of our inner selves.</a:t>
            </a:r>
            <a:endParaRPr sz="22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411" name="Google Shape;411;g1ee4238c2ad_0_13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12" name="Google Shape;412;g1ee4238c2ad_0_136"/>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16" name="Shape 416"/>
        <p:cNvGrpSpPr/>
        <p:nvPr/>
      </p:nvGrpSpPr>
      <p:grpSpPr>
        <a:xfrm>
          <a:off x="0" y="0"/>
          <a:ext cx="0" cy="0"/>
          <a:chOff x="0" y="0"/>
          <a:chExt cx="0" cy="0"/>
        </a:xfrm>
      </p:grpSpPr>
      <p:sp>
        <p:nvSpPr>
          <p:cNvPr id="417" name="Google Shape;417;g1ee4238c2ad_0_143"/>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18" name="Google Shape;418;g1ee4238c2ad_0_143"/>
          <p:cNvPicPr preferRelativeResize="0"/>
          <p:nvPr/>
        </p:nvPicPr>
        <p:blipFill rotWithShape="1">
          <a:blip r:embed="rId3">
            <a:alphaModFix/>
          </a:blip>
          <a:srcRect b="22872" l="28945" r="28839" t="22976"/>
          <a:stretch/>
        </p:blipFill>
        <p:spPr>
          <a:xfrm>
            <a:off x="2697225" y="478650"/>
            <a:ext cx="3263349" cy="4186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1ee436e73e0_0_5"/>
          <p:cNvSpPr txBox="1"/>
          <p:nvPr>
            <p:ph type="title"/>
          </p:nvPr>
        </p:nvSpPr>
        <p:spPr>
          <a:xfrm>
            <a:off x="-152400" y="2026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424" name="Google Shape;424;g1ee436e73e0_0_5"/>
          <p:cNvSpPr txBox="1"/>
          <p:nvPr>
            <p:ph idx="1" type="body"/>
          </p:nvPr>
        </p:nvSpPr>
        <p:spPr>
          <a:xfrm>
            <a:off x="546650" y="13681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600"/>
              </a:spcBef>
              <a:spcAft>
                <a:spcPts val="0"/>
              </a:spcAft>
              <a:buSzPts val="2200"/>
              <a:buChar char="●"/>
            </a:pPr>
            <a:r>
              <a:rPr lang="en" sz="2200"/>
              <a:t>Shows you how to have a firsthand experience of your Inner Child</a:t>
            </a:r>
            <a:endParaRPr sz="2200"/>
          </a:p>
          <a:p>
            <a:pPr indent="-368300" lvl="0" marL="457200" rtl="0" algn="l">
              <a:lnSpc>
                <a:spcPct val="115000"/>
              </a:lnSpc>
              <a:spcBef>
                <a:spcPts val="600"/>
              </a:spcBef>
              <a:spcAft>
                <a:spcPts val="0"/>
              </a:spcAft>
              <a:buSzPts val="2200"/>
              <a:buChar char="●"/>
            </a:pPr>
            <a:r>
              <a:rPr lang="en" sz="2200"/>
              <a:t>Actually feeling its emotions and recapturing its sense of wonder</a:t>
            </a:r>
            <a:endParaRPr sz="2200"/>
          </a:p>
          <a:p>
            <a:pPr indent="-368300" lvl="0" marL="457200" rtl="0" algn="l">
              <a:lnSpc>
                <a:spcPct val="115000"/>
              </a:lnSpc>
              <a:spcBef>
                <a:spcPts val="600"/>
              </a:spcBef>
              <a:spcAft>
                <a:spcPts val="0"/>
              </a:spcAft>
              <a:buSzPts val="2200"/>
              <a:buChar char="●"/>
            </a:pPr>
            <a:r>
              <a:rPr lang="en" sz="2200"/>
              <a:t>By writing and drawing with your non-dominant hand. </a:t>
            </a:r>
            <a:endParaRPr sz="20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425" name="Google Shape;425;g1ee436e73e0_0_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26" name="Google Shape;426;g1ee436e73e0_0_5"/>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1ee436e73e0_0_13"/>
          <p:cNvSpPr txBox="1"/>
          <p:nvPr>
            <p:ph type="title"/>
          </p:nvPr>
        </p:nvSpPr>
        <p:spPr>
          <a:xfrm>
            <a:off x="-152400" y="2026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Helps you</a:t>
            </a:r>
            <a:endParaRPr/>
          </a:p>
        </p:txBody>
      </p:sp>
      <p:sp>
        <p:nvSpPr>
          <p:cNvPr id="432" name="Google Shape;432;g1ee436e73e0_0_13"/>
          <p:cNvSpPr txBox="1"/>
          <p:nvPr>
            <p:ph idx="1" type="body"/>
          </p:nvPr>
        </p:nvSpPr>
        <p:spPr>
          <a:xfrm>
            <a:off x="546650" y="14443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Embrace your Vulnerable Child and your Angry Child, </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Find the Nurturing Parent within, </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Discover the Creative and Magical Child that can heal your life.</a:t>
            </a:r>
            <a:endParaRPr sz="22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433" name="Google Shape;433;g1ee436e73e0_0_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34" name="Google Shape;434;g1ee436e73e0_0_13"/>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438" name="Shape 438"/>
        <p:cNvGrpSpPr/>
        <p:nvPr/>
      </p:nvGrpSpPr>
      <p:grpSpPr>
        <a:xfrm>
          <a:off x="0" y="0"/>
          <a:ext cx="0" cy="0"/>
          <a:chOff x="0" y="0"/>
          <a:chExt cx="0" cy="0"/>
        </a:xfrm>
      </p:grpSpPr>
      <p:sp>
        <p:nvSpPr>
          <p:cNvPr id="439" name="Google Shape;439;g1ee436e73e0_0_44"/>
          <p:cNvSpPr txBox="1"/>
          <p:nvPr/>
        </p:nvSpPr>
        <p:spPr>
          <a:xfrm>
            <a:off x="1310475" y="15280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40" name="Google Shape;440;g1ee436e73e0_0_44"/>
          <p:cNvSpPr txBox="1"/>
          <p:nvPr/>
        </p:nvSpPr>
        <p:spPr>
          <a:xfrm>
            <a:off x="450800" y="1889063"/>
            <a:ext cx="6956100" cy="975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She began with journaling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441" name="Google Shape;441;g1ee436e73e0_0_44"/>
          <p:cNvPicPr preferRelativeResize="0"/>
          <p:nvPr/>
        </p:nvPicPr>
        <p:blipFill rotWithShape="1">
          <a:blip r:embed="rId3">
            <a:alphaModFix/>
          </a:blip>
          <a:srcRect b="0" l="0" r="0" t="0"/>
          <a:stretch/>
        </p:blipFill>
        <p:spPr>
          <a:xfrm>
            <a:off x="5032525" y="1343150"/>
            <a:ext cx="2748351" cy="20677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45" name="Shape 445"/>
        <p:cNvGrpSpPr/>
        <p:nvPr/>
      </p:nvGrpSpPr>
      <p:grpSpPr>
        <a:xfrm>
          <a:off x="0" y="0"/>
          <a:ext cx="0" cy="0"/>
          <a:chOff x="0" y="0"/>
          <a:chExt cx="0" cy="0"/>
        </a:xfrm>
      </p:grpSpPr>
      <p:sp>
        <p:nvSpPr>
          <p:cNvPr id="446" name="Google Shape;446;g1ee436e73e0_0_0"/>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47" name="Google Shape;447;g1ee436e73e0_0_0"/>
          <p:cNvPicPr preferRelativeResize="0"/>
          <p:nvPr/>
        </p:nvPicPr>
        <p:blipFill rotWithShape="1">
          <a:blip r:embed="rId3">
            <a:alphaModFix/>
          </a:blip>
          <a:srcRect b="0" l="0" r="0" t="0"/>
          <a:stretch/>
        </p:blipFill>
        <p:spPr>
          <a:xfrm>
            <a:off x="2354575" y="1567950"/>
            <a:ext cx="4434850" cy="2827675"/>
          </a:xfrm>
          <a:prstGeom prst="rect">
            <a:avLst/>
          </a:prstGeom>
          <a:noFill/>
          <a:ln>
            <a:noFill/>
          </a:ln>
        </p:spPr>
      </p:pic>
      <p:sp>
        <p:nvSpPr>
          <p:cNvPr id="448" name="Google Shape;448;g1ee436e73e0_0_0"/>
          <p:cNvSpPr txBox="1"/>
          <p:nvPr/>
        </p:nvSpPr>
        <p:spPr>
          <a:xfrm>
            <a:off x="1717425" y="483475"/>
            <a:ext cx="6243300" cy="9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DM Sans"/>
                <a:ea typeface="DM Sans"/>
                <a:cs typeface="DM Sans"/>
                <a:sym typeface="DM Sans"/>
              </a:rPr>
              <a:t>Non-Dominant Hand Writing</a:t>
            </a:r>
            <a:endParaRPr b="0" i="0" sz="3200" u="none" cap="none" strike="noStrike">
              <a:solidFill>
                <a:schemeClr val="lt1"/>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452" name="Shape 452"/>
        <p:cNvGrpSpPr/>
        <p:nvPr/>
      </p:nvGrpSpPr>
      <p:grpSpPr>
        <a:xfrm>
          <a:off x="0" y="0"/>
          <a:ext cx="0" cy="0"/>
          <a:chOff x="0" y="0"/>
          <a:chExt cx="0" cy="0"/>
        </a:xfrm>
      </p:grpSpPr>
      <p:sp>
        <p:nvSpPr>
          <p:cNvPr id="453" name="Google Shape;453;g1ee436e73e0_0_31"/>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54" name="Google Shape;454;g1ee436e73e0_0_31"/>
          <p:cNvSpPr txBox="1"/>
          <p:nvPr/>
        </p:nvSpPr>
        <p:spPr>
          <a:xfrm>
            <a:off x="1163513" y="375375"/>
            <a:ext cx="6956100" cy="9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The non-dominant writing hand is connected to the right hemisphere of the brain.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455" name="Google Shape;455;g1ee436e73e0_0_31"/>
          <p:cNvPicPr preferRelativeResize="0"/>
          <p:nvPr/>
        </p:nvPicPr>
        <p:blipFill rotWithShape="1">
          <a:blip r:embed="rId3">
            <a:alphaModFix/>
          </a:blip>
          <a:srcRect b="0" l="0" r="0" t="0"/>
          <a:stretch/>
        </p:blipFill>
        <p:spPr>
          <a:xfrm>
            <a:off x="1514378" y="1521671"/>
            <a:ext cx="6115250" cy="33169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459" name="Shape 459"/>
        <p:cNvGrpSpPr/>
        <p:nvPr/>
      </p:nvGrpSpPr>
      <p:grpSpPr>
        <a:xfrm>
          <a:off x="0" y="0"/>
          <a:ext cx="0" cy="0"/>
          <a:chOff x="0" y="0"/>
          <a:chExt cx="0" cy="0"/>
        </a:xfrm>
      </p:grpSpPr>
      <p:sp>
        <p:nvSpPr>
          <p:cNvPr id="460" name="Google Shape;460;g1ee436e73e0_0_38"/>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61" name="Google Shape;461;g1ee436e73e0_0_38"/>
          <p:cNvSpPr txBox="1"/>
          <p:nvPr/>
        </p:nvSpPr>
        <p:spPr>
          <a:xfrm>
            <a:off x="714225" y="1057375"/>
            <a:ext cx="6956100" cy="975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By writing with your non-dominant hand, you are accessing territory beyond your rational and linear thoughts. </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If you are right-handed, you are using your left hand to be in right mind, and vice versa if you are left-handed.</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65" name="Shape 465"/>
        <p:cNvGrpSpPr/>
        <p:nvPr/>
      </p:nvGrpSpPr>
      <p:grpSpPr>
        <a:xfrm>
          <a:off x="0" y="0"/>
          <a:ext cx="0" cy="0"/>
          <a:chOff x="0" y="0"/>
          <a:chExt cx="0" cy="0"/>
        </a:xfrm>
      </p:grpSpPr>
      <p:sp>
        <p:nvSpPr>
          <p:cNvPr id="466" name="Google Shape;466;g1ee436e73e0_0_56"/>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67" name="Google Shape;467;g1ee436e73e0_0_56"/>
          <p:cNvPicPr preferRelativeResize="0"/>
          <p:nvPr/>
        </p:nvPicPr>
        <p:blipFill rotWithShape="1">
          <a:blip r:embed="rId3">
            <a:alphaModFix/>
          </a:blip>
          <a:srcRect b="43461" l="36955" r="34683" t="31604"/>
          <a:stretch/>
        </p:blipFill>
        <p:spPr>
          <a:xfrm>
            <a:off x="2048675" y="1227125"/>
            <a:ext cx="5046626" cy="24943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471" name="Shape 471"/>
        <p:cNvGrpSpPr/>
        <p:nvPr/>
      </p:nvGrpSpPr>
      <p:grpSpPr>
        <a:xfrm>
          <a:off x="0" y="0"/>
          <a:ext cx="0" cy="0"/>
          <a:chOff x="0" y="0"/>
          <a:chExt cx="0" cy="0"/>
        </a:xfrm>
      </p:grpSpPr>
      <p:sp>
        <p:nvSpPr>
          <p:cNvPr id="472" name="Google Shape;472;g1ee436e73e0_0_49"/>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473" name="Google Shape;473;g1ee436e73e0_0_49"/>
          <p:cNvSpPr txBox="1"/>
          <p:nvPr/>
        </p:nvSpPr>
        <p:spPr>
          <a:xfrm>
            <a:off x="4122550" y="1784825"/>
            <a:ext cx="6956100" cy="9759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And progressed to art</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474" name="Google Shape;474;g1ee436e73e0_0_49"/>
          <p:cNvPicPr preferRelativeResize="0"/>
          <p:nvPr/>
        </p:nvPicPr>
        <p:blipFill rotWithShape="1">
          <a:blip r:embed="rId3">
            <a:alphaModFix/>
          </a:blip>
          <a:srcRect b="0" l="0" r="0" t="0"/>
          <a:stretch/>
        </p:blipFill>
        <p:spPr>
          <a:xfrm>
            <a:off x="555225" y="808825"/>
            <a:ext cx="2602150" cy="35470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78" name="Shape 478"/>
        <p:cNvGrpSpPr/>
        <p:nvPr/>
      </p:nvGrpSpPr>
      <p:grpSpPr>
        <a:xfrm>
          <a:off x="0" y="0"/>
          <a:ext cx="0" cy="0"/>
          <a:chOff x="0" y="0"/>
          <a:chExt cx="0" cy="0"/>
        </a:xfrm>
      </p:grpSpPr>
      <p:sp>
        <p:nvSpPr>
          <p:cNvPr id="479" name="Google Shape;479;g1ee436e73e0_0_62"/>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80" name="Google Shape;480;g1ee436e73e0_0_62"/>
          <p:cNvPicPr preferRelativeResize="0"/>
          <p:nvPr/>
        </p:nvPicPr>
        <p:blipFill rotWithShape="1">
          <a:blip r:embed="rId3">
            <a:alphaModFix/>
          </a:blip>
          <a:srcRect b="23168" l="36919" r="41238" t="33344"/>
          <a:stretch/>
        </p:blipFill>
        <p:spPr>
          <a:xfrm>
            <a:off x="4323952" y="598987"/>
            <a:ext cx="3524724" cy="3945525"/>
          </a:xfrm>
          <a:prstGeom prst="rect">
            <a:avLst/>
          </a:prstGeom>
          <a:noFill/>
          <a:ln>
            <a:noFill/>
          </a:ln>
        </p:spPr>
      </p:pic>
      <p:sp>
        <p:nvSpPr>
          <p:cNvPr id="481" name="Google Shape;481;g1ee436e73e0_0_62"/>
          <p:cNvSpPr txBox="1"/>
          <p:nvPr/>
        </p:nvSpPr>
        <p:spPr>
          <a:xfrm>
            <a:off x="807150" y="793325"/>
            <a:ext cx="2788800" cy="201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DM Sans"/>
                <a:ea typeface="DM Sans"/>
                <a:cs typeface="DM Sans"/>
                <a:sym typeface="DM Sans"/>
              </a:rPr>
              <a:t>She also encouraged non dominant hand drawings </a:t>
            </a:r>
            <a:endParaRPr b="0" i="0" sz="2700" u="none" cap="none" strike="noStrike">
              <a:solidFill>
                <a:schemeClr val="lt1"/>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485" name="Shape 485"/>
        <p:cNvGrpSpPr/>
        <p:nvPr/>
      </p:nvGrpSpPr>
      <p:grpSpPr>
        <a:xfrm>
          <a:off x="0" y="0"/>
          <a:ext cx="0" cy="0"/>
          <a:chOff x="0" y="0"/>
          <a:chExt cx="0" cy="0"/>
        </a:xfrm>
      </p:grpSpPr>
      <p:sp>
        <p:nvSpPr>
          <p:cNvPr id="486" name="Google Shape;486;g1ee6aa71a9a_0_7"/>
          <p:cNvSpPr txBox="1"/>
          <p:nvPr/>
        </p:nvSpPr>
        <p:spPr>
          <a:xfrm>
            <a:off x="411925" y="391150"/>
            <a:ext cx="45783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DM Sans"/>
                <a:ea typeface="DM Sans"/>
                <a:cs typeface="DM Sans"/>
                <a:sym typeface="DM Sans"/>
              </a:rPr>
              <a:t>Exercise</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lt1"/>
              </a:solidFill>
              <a:latin typeface="DM Sans"/>
              <a:ea typeface="DM Sans"/>
              <a:cs typeface="DM Sans"/>
              <a:sym typeface="DM Sans"/>
            </a:endParaRPr>
          </a:p>
          <a:p>
            <a:pPr indent="-400050" lvl="0" marL="457200" marR="0" rtl="0" algn="l">
              <a:lnSpc>
                <a:spcPct val="100000"/>
              </a:lnSpc>
              <a:spcBef>
                <a:spcPts val="0"/>
              </a:spcBef>
              <a:spcAft>
                <a:spcPts val="0"/>
              </a:spcAft>
              <a:buClr>
                <a:schemeClr val="lt1"/>
              </a:buClr>
              <a:buSzPts val="2700"/>
              <a:buFont typeface="DM Sans"/>
              <a:buAutoNum type="arabicPeriod"/>
            </a:pPr>
            <a:r>
              <a:rPr b="0" i="0" lang="en" sz="2700" u="none" cap="none" strike="noStrike">
                <a:solidFill>
                  <a:schemeClr val="lt1"/>
                </a:solidFill>
                <a:latin typeface="DM Sans"/>
                <a:ea typeface="DM Sans"/>
                <a:cs typeface="DM Sans"/>
                <a:sym typeface="DM Sans"/>
              </a:rPr>
              <a:t>Write with your non-dominant hand anything that comes to mind </a:t>
            </a:r>
            <a:endParaRPr b="0" i="0" sz="2700" u="none" cap="none" strike="noStrike">
              <a:solidFill>
                <a:schemeClr val="lt1"/>
              </a:solidFill>
              <a:latin typeface="DM Sans"/>
              <a:ea typeface="DM Sans"/>
              <a:cs typeface="DM Sans"/>
              <a:sym typeface="DM Sans"/>
            </a:endParaRPr>
          </a:p>
          <a:p>
            <a:pPr indent="-400050" lvl="0" marL="457200" marR="0" rtl="0" algn="l">
              <a:lnSpc>
                <a:spcPct val="100000"/>
              </a:lnSpc>
              <a:spcBef>
                <a:spcPts val="0"/>
              </a:spcBef>
              <a:spcAft>
                <a:spcPts val="0"/>
              </a:spcAft>
              <a:buClr>
                <a:schemeClr val="lt1"/>
              </a:buClr>
              <a:buSzPts val="2700"/>
              <a:buFont typeface="DM Sans"/>
              <a:buAutoNum type="arabicPeriod"/>
            </a:pPr>
            <a:r>
              <a:rPr lang="en" sz="2700">
                <a:solidFill>
                  <a:schemeClr val="lt1"/>
                </a:solidFill>
                <a:latin typeface="DM Sans"/>
                <a:ea typeface="DM Sans"/>
                <a:cs typeface="DM Sans"/>
                <a:sym typeface="DM Sans"/>
              </a:rPr>
              <a:t>Draw a picture connected to you writing.</a:t>
            </a:r>
            <a:endParaRPr sz="2700">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lt1"/>
              </a:solidFill>
              <a:latin typeface="DM Sans"/>
              <a:ea typeface="DM Sans"/>
              <a:cs typeface="DM Sans"/>
              <a:sym typeface="DM Sans"/>
            </a:endParaRPr>
          </a:p>
        </p:txBody>
      </p:sp>
      <p:pic>
        <p:nvPicPr>
          <p:cNvPr id="487" name="Google Shape;487;g1ee6aa71a9a_0_7"/>
          <p:cNvPicPr preferRelativeResize="0"/>
          <p:nvPr/>
        </p:nvPicPr>
        <p:blipFill rotWithShape="1">
          <a:blip r:embed="rId3">
            <a:alphaModFix/>
          </a:blip>
          <a:srcRect b="0" l="0" r="0" t="0"/>
          <a:stretch/>
        </p:blipFill>
        <p:spPr>
          <a:xfrm>
            <a:off x="5233925" y="848350"/>
            <a:ext cx="3038475" cy="2286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g1ee6aa71a9a_0_44"/>
          <p:cNvSpPr txBox="1"/>
          <p:nvPr>
            <p:ph type="title"/>
          </p:nvPr>
        </p:nvSpPr>
        <p:spPr>
          <a:xfrm>
            <a:off x="-152400" y="202675"/>
            <a:ext cx="6242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Reflection </a:t>
            </a:r>
            <a:endParaRPr/>
          </a:p>
        </p:txBody>
      </p:sp>
      <p:sp>
        <p:nvSpPr>
          <p:cNvPr id="493" name="Google Shape;493;g1ee6aa71a9a_0_44"/>
          <p:cNvSpPr txBox="1"/>
          <p:nvPr>
            <p:ph idx="1" type="body"/>
          </p:nvPr>
        </p:nvSpPr>
        <p:spPr>
          <a:xfrm>
            <a:off x="717075" y="802525"/>
            <a:ext cx="49674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rPr lang="en" sz="2200">
                <a:solidFill>
                  <a:srgbClr val="0A0A0A"/>
                </a:solidFill>
                <a:highlight>
                  <a:srgbClr val="FFFFFF"/>
                </a:highlight>
                <a:latin typeface="Arial"/>
                <a:ea typeface="Arial"/>
                <a:cs typeface="Arial"/>
                <a:sym typeface="Arial"/>
              </a:rPr>
              <a:t>Did you criticize yourself for the manner you child drew the picture?</a:t>
            </a:r>
            <a:endParaRPr sz="22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rPr lang="en" sz="2200">
                <a:solidFill>
                  <a:srgbClr val="0A0A0A"/>
                </a:solidFill>
                <a:highlight>
                  <a:srgbClr val="FFFFFF"/>
                </a:highlight>
                <a:latin typeface="Arial"/>
                <a:ea typeface="Arial"/>
                <a:cs typeface="Arial"/>
                <a:sym typeface="Arial"/>
              </a:rPr>
              <a:t>Did you berate your child for not being talented or artistic?</a:t>
            </a:r>
            <a:endParaRPr sz="2200">
              <a:solidFill>
                <a:srgbClr val="0A0A0A"/>
              </a:solidFill>
              <a:highlight>
                <a:srgbClr val="FFFFFF"/>
              </a:highlight>
              <a:latin typeface="Arial"/>
              <a:ea typeface="Arial"/>
              <a:cs typeface="Arial"/>
              <a:sym typeface="Arial"/>
            </a:endParaRPr>
          </a:p>
          <a:p>
            <a:pPr indent="0" lvl="0" marL="0" rtl="0" algn="l">
              <a:lnSpc>
                <a:spcPct val="150000"/>
              </a:lnSpc>
              <a:spcBef>
                <a:spcPts val="600"/>
              </a:spcBef>
              <a:spcAft>
                <a:spcPts val="0"/>
              </a:spcAft>
              <a:buSzPts val="2400"/>
              <a:buNone/>
            </a:pPr>
            <a:r>
              <a:rPr lang="en" sz="2200">
                <a:solidFill>
                  <a:srgbClr val="0A0A0A"/>
                </a:solidFill>
                <a:highlight>
                  <a:srgbClr val="FFFFFF"/>
                </a:highlight>
                <a:latin typeface="Arial"/>
                <a:ea typeface="Arial"/>
                <a:cs typeface="Arial"/>
                <a:sym typeface="Arial"/>
              </a:rPr>
              <a:t>Did you relax or have fun?</a:t>
            </a:r>
            <a:endParaRPr sz="2200">
              <a:solidFill>
                <a:srgbClr val="0A0A0A"/>
              </a:solidFill>
              <a:highlight>
                <a:srgbClr val="FFFFFF"/>
              </a:highlight>
              <a:latin typeface="Arial"/>
              <a:ea typeface="Arial"/>
              <a:cs typeface="Arial"/>
              <a:sym typeface="Arial"/>
            </a:endParaRPr>
          </a:p>
          <a:p>
            <a:pPr indent="0" lvl="0" marL="457200" rtl="0" algn="l">
              <a:lnSpc>
                <a:spcPct val="150000"/>
              </a:lnSpc>
              <a:spcBef>
                <a:spcPts val="600"/>
              </a:spcBef>
              <a:spcAft>
                <a:spcPts val="0"/>
              </a:spcAft>
              <a:buSzPts val="2400"/>
              <a:buNone/>
            </a:pPr>
            <a:r>
              <a:t/>
            </a:r>
            <a:endParaRPr sz="2200">
              <a:solidFill>
                <a:srgbClr val="0A0A0A"/>
              </a:solidFill>
              <a:highlight>
                <a:srgbClr val="FFFFFF"/>
              </a:highlight>
              <a:latin typeface="Arial"/>
              <a:ea typeface="Arial"/>
              <a:cs typeface="Arial"/>
              <a:sym typeface="Arial"/>
            </a:endParaRPr>
          </a:p>
        </p:txBody>
      </p:sp>
      <p:sp>
        <p:nvSpPr>
          <p:cNvPr id="494" name="Google Shape;494;g1ee6aa71a9a_0_4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95" name="Google Shape;495;g1ee6aa71a9a_0_44"/>
          <p:cNvPicPr preferRelativeResize="0"/>
          <p:nvPr/>
        </p:nvPicPr>
        <p:blipFill rotWithShape="1">
          <a:blip r:embed="rId3">
            <a:alphaModFix/>
          </a:blip>
          <a:srcRect b="26812" l="14100" r="9597" t="27456"/>
          <a:stretch/>
        </p:blipFill>
        <p:spPr>
          <a:xfrm>
            <a:off x="6090000" y="678575"/>
            <a:ext cx="2853425" cy="17036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9" name="Shape 499"/>
        <p:cNvGrpSpPr/>
        <p:nvPr/>
      </p:nvGrpSpPr>
      <p:grpSpPr>
        <a:xfrm>
          <a:off x="0" y="0"/>
          <a:ext cx="0" cy="0"/>
          <a:chOff x="0" y="0"/>
          <a:chExt cx="0" cy="0"/>
        </a:xfrm>
      </p:grpSpPr>
      <p:sp>
        <p:nvSpPr>
          <p:cNvPr id="500" name="Google Shape;500;g1ef33c89830_0_0"/>
          <p:cNvSpPr txBox="1"/>
          <p:nvPr/>
        </p:nvSpPr>
        <p:spPr>
          <a:xfrm>
            <a:off x="2847525" y="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a:p>
        </p:txBody>
      </p:sp>
      <p:sp>
        <p:nvSpPr>
          <p:cNvPr id="501" name="Google Shape;501;g1ef33c89830_0_0"/>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g1ef33c89830_0_0"/>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lang="en" sz="2400">
                <a:solidFill>
                  <a:schemeClr val="lt1"/>
                </a:solidFill>
              </a:rPr>
              <a:t>Writing, drawing, and sharing</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06" name="Shape 506"/>
        <p:cNvGrpSpPr/>
        <p:nvPr/>
      </p:nvGrpSpPr>
      <p:grpSpPr>
        <a:xfrm>
          <a:off x="0" y="0"/>
          <a:ext cx="0" cy="0"/>
          <a:chOff x="0" y="0"/>
          <a:chExt cx="0" cy="0"/>
        </a:xfrm>
      </p:grpSpPr>
      <p:sp>
        <p:nvSpPr>
          <p:cNvPr id="507" name="Google Shape;507;g1ee6aa71a9a_0_37"/>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08" name="Google Shape;508;g1ee6aa71a9a_0_37"/>
          <p:cNvSpPr txBox="1"/>
          <p:nvPr/>
        </p:nvSpPr>
        <p:spPr>
          <a:xfrm>
            <a:off x="326875" y="953300"/>
            <a:ext cx="5050500" cy="17508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dk1"/>
              </a:buClr>
              <a:buSzPts val="2400"/>
              <a:buFont typeface="DM Sans"/>
              <a:buAutoNum type="arabicPeriod"/>
            </a:pPr>
            <a:r>
              <a:rPr lang="en" sz="2400">
                <a:solidFill>
                  <a:schemeClr val="dk1"/>
                </a:solidFill>
                <a:latin typeface="DM Sans"/>
                <a:ea typeface="DM Sans"/>
                <a:cs typeface="DM Sans"/>
                <a:sym typeface="DM Sans"/>
              </a:rPr>
              <a:t>Both of you write a letter </a:t>
            </a:r>
            <a:endParaRPr sz="2400">
              <a:solidFill>
                <a:schemeClr val="dk1"/>
              </a:solidFill>
              <a:latin typeface="DM Sans"/>
              <a:ea typeface="DM Sans"/>
              <a:cs typeface="DM Sans"/>
              <a:sym typeface="DM Sans"/>
            </a:endParaRPr>
          </a:p>
          <a:p>
            <a:pPr indent="0" lvl="0" marL="457200" marR="0" rtl="0" algn="l">
              <a:lnSpc>
                <a:spcPct val="115000"/>
              </a:lnSpc>
              <a:spcBef>
                <a:spcPts val="0"/>
              </a:spcBef>
              <a:spcAft>
                <a:spcPts val="0"/>
              </a:spcAft>
              <a:buNone/>
            </a:pPr>
            <a:r>
              <a:rPr lang="en" sz="2400">
                <a:solidFill>
                  <a:schemeClr val="dk1"/>
                </a:solidFill>
                <a:latin typeface="DM Sans"/>
                <a:ea typeface="DM Sans"/>
                <a:cs typeface="DM Sans"/>
                <a:sym typeface="DM Sans"/>
              </a:rPr>
              <a:t>and draw a picture about something that bothered you from your childhood or an unmet need in your life. </a:t>
            </a:r>
            <a:br>
              <a:rPr lang="en" sz="2400">
                <a:solidFill>
                  <a:schemeClr val="dk1"/>
                </a:solidFill>
                <a:latin typeface="DM Sans"/>
                <a:ea typeface="DM Sans"/>
                <a:cs typeface="DM Sans"/>
                <a:sym typeface="DM Sans"/>
              </a:rPr>
            </a:br>
            <a:endParaRPr sz="2400">
              <a:solidFill>
                <a:schemeClr val="dk1"/>
              </a:solidFill>
              <a:latin typeface="DM Sans"/>
              <a:ea typeface="DM Sans"/>
              <a:cs typeface="DM Sans"/>
              <a:sym typeface="DM Sans"/>
            </a:endParaRPr>
          </a:p>
          <a:p>
            <a:pPr indent="-381000" lvl="0" marL="457200" marR="0" rtl="0" algn="l">
              <a:lnSpc>
                <a:spcPct val="115000"/>
              </a:lnSpc>
              <a:spcBef>
                <a:spcPts val="0"/>
              </a:spcBef>
              <a:spcAft>
                <a:spcPts val="0"/>
              </a:spcAft>
              <a:buClr>
                <a:schemeClr val="dk1"/>
              </a:buClr>
              <a:buSzPts val="2400"/>
              <a:buFont typeface="DM Sans"/>
              <a:buAutoNum type="arabicPeriod"/>
            </a:pPr>
            <a:r>
              <a:rPr lang="en" sz="2400">
                <a:solidFill>
                  <a:schemeClr val="dk1"/>
                </a:solidFill>
                <a:latin typeface="DM Sans"/>
                <a:ea typeface="DM Sans"/>
                <a:cs typeface="DM Sans"/>
                <a:sym typeface="DM Sans"/>
              </a:rPr>
              <a:t>Share with each other and discuss using empathy and reflection</a:t>
            </a:r>
            <a:r>
              <a:rPr b="0" i="0" lang="en" sz="2400" u="none" cap="none" strike="noStrike">
                <a:solidFill>
                  <a:schemeClr val="dk1"/>
                </a:solidFill>
                <a:latin typeface="DM Sans"/>
                <a:ea typeface="DM Sans"/>
                <a:cs typeface="DM Sans"/>
                <a:sym typeface="DM Sans"/>
              </a:rPr>
              <a:t> </a:t>
            </a:r>
            <a:endParaRPr b="0" i="0" sz="2400" u="none" cap="none" strike="noStrike">
              <a:solidFill>
                <a:schemeClr val="dk1"/>
              </a:solidFill>
              <a:latin typeface="DM Sans"/>
              <a:ea typeface="DM Sans"/>
              <a:cs typeface="DM Sans"/>
              <a:sym typeface="DM Sans"/>
            </a:endParaRPr>
          </a:p>
        </p:txBody>
      </p:sp>
      <p:pic>
        <p:nvPicPr>
          <p:cNvPr id="509" name="Google Shape;509;g1ee6aa71a9a_0_37"/>
          <p:cNvPicPr preferRelativeResize="0"/>
          <p:nvPr/>
        </p:nvPicPr>
        <p:blipFill rotWithShape="1">
          <a:blip r:embed="rId3">
            <a:alphaModFix/>
          </a:blip>
          <a:srcRect b="0" l="0" r="0" t="0"/>
          <a:stretch/>
        </p:blipFill>
        <p:spPr>
          <a:xfrm>
            <a:off x="5311400" y="923875"/>
            <a:ext cx="3371850" cy="2247900"/>
          </a:xfrm>
          <a:prstGeom prst="rect">
            <a:avLst/>
          </a:prstGeom>
          <a:noFill/>
          <a:ln>
            <a:noFill/>
          </a:ln>
        </p:spPr>
      </p:pic>
      <p:sp>
        <p:nvSpPr>
          <p:cNvPr id="510" name="Google Shape;510;g1ee6aa71a9a_0_37"/>
          <p:cNvSpPr txBox="1"/>
          <p:nvPr/>
        </p:nvSpPr>
        <p:spPr>
          <a:xfrm>
            <a:off x="574750" y="282075"/>
            <a:ext cx="4059000" cy="9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 sz="2900" u="none" cap="none" strike="noStrike">
                <a:solidFill>
                  <a:schemeClr val="dk1"/>
                </a:solidFill>
                <a:latin typeface="DM Sans"/>
                <a:ea typeface="DM Sans"/>
                <a:cs typeface="DM Sans"/>
                <a:sym typeface="DM Sans"/>
              </a:rPr>
              <a:t>Exercise </a:t>
            </a:r>
            <a:endParaRPr b="1" i="0" sz="2900" u="none" cap="none" strike="noStrike">
              <a:solidFill>
                <a:schemeClr val="dk1"/>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