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2"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6858000" cx="9144000"/>
  <p:notesSz cx="7010400" cy="9296400"/>
  <p:embeddedFontLst>
    <p:embeddedFont>
      <p:font typeface="Raleway"/>
      <p:regular r:id="rId31"/>
      <p:bold r:id="rId32"/>
      <p:italic r:id="rId33"/>
      <p:boldItalic r:id="rId34"/>
    </p:embeddedFont>
    <p:embeddedFont>
      <p:font typeface="Lato"/>
      <p:regular r:id="rId35"/>
      <p:bold r:id="rId36"/>
      <p:italic r:id="rId37"/>
      <p:boldItalic r:id="rId38"/>
    </p:embeddedFont>
    <p:embeddedFont>
      <p:font typeface="DM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3" roundtripDataSignature="AMtx7mi8RRmxMm0wJRuSeFvHPnLU3R3f1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MSans-bold.fntdata"/><Relationship Id="rId20" Type="http://schemas.openxmlformats.org/officeDocument/2006/relationships/slide" Target="slides/slide13.xml"/><Relationship Id="rId42" Type="http://schemas.openxmlformats.org/officeDocument/2006/relationships/font" Target="fonts/DMSans-boldItalic.fntdata"/><Relationship Id="rId41" Type="http://schemas.openxmlformats.org/officeDocument/2006/relationships/font" Target="fonts/DMSans-italic.fntdata"/><Relationship Id="rId22" Type="http://schemas.openxmlformats.org/officeDocument/2006/relationships/slide" Target="slides/slide15.xml"/><Relationship Id="rId21" Type="http://schemas.openxmlformats.org/officeDocument/2006/relationships/slide" Target="slides/slide14.xml"/><Relationship Id="rId43" Type="http://customschemas.google.com/relationships/presentationmetadata" Target="meta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aleway-regular.fntdata"/><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Raleway-italic.fntdata"/><Relationship Id="rId10" Type="http://schemas.openxmlformats.org/officeDocument/2006/relationships/slide" Target="slides/slide3.xml"/><Relationship Id="rId32" Type="http://schemas.openxmlformats.org/officeDocument/2006/relationships/font" Target="fonts/Raleway-bold.fntdata"/><Relationship Id="rId13" Type="http://schemas.openxmlformats.org/officeDocument/2006/relationships/slide" Target="slides/slide6.xml"/><Relationship Id="rId35" Type="http://schemas.openxmlformats.org/officeDocument/2006/relationships/font" Target="fonts/Lato-regular.fntdata"/><Relationship Id="rId12" Type="http://schemas.openxmlformats.org/officeDocument/2006/relationships/slide" Target="slides/slide5.xml"/><Relationship Id="rId34" Type="http://schemas.openxmlformats.org/officeDocument/2006/relationships/font" Target="fonts/Raleway-boldItalic.fntdata"/><Relationship Id="rId15" Type="http://schemas.openxmlformats.org/officeDocument/2006/relationships/slide" Target="slides/slide8.xml"/><Relationship Id="rId37" Type="http://schemas.openxmlformats.org/officeDocument/2006/relationships/font" Target="fonts/Lato-italic.fntdata"/><Relationship Id="rId14" Type="http://schemas.openxmlformats.org/officeDocument/2006/relationships/slide" Target="slides/slide7.xml"/><Relationship Id="rId36" Type="http://schemas.openxmlformats.org/officeDocument/2006/relationships/font" Target="fonts/Lato-bold.fntdata"/><Relationship Id="rId17" Type="http://schemas.openxmlformats.org/officeDocument/2006/relationships/slide" Target="slides/slide10.xml"/><Relationship Id="rId39" Type="http://schemas.openxmlformats.org/officeDocument/2006/relationships/font" Target="fonts/DMSans-regular.fntdata"/><Relationship Id="rId16" Type="http://schemas.openxmlformats.org/officeDocument/2006/relationships/slide" Target="slides/slide9.xml"/><Relationship Id="rId38" Type="http://schemas.openxmlformats.org/officeDocument/2006/relationships/font" Target="fonts/Lato-bold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80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962400" y="0"/>
            <a:ext cx="30480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39200"/>
            <a:ext cx="30480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962400" y="8839200"/>
            <a:ext cx="3048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c25aefd840_0_603:notes"/>
          <p:cNvSpPr/>
          <p:nvPr>
            <p:ph idx="2" type="sldImg"/>
          </p:nvPr>
        </p:nvSpPr>
        <p:spPr>
          <a:xfrm>
            <a:off x="1168400" y="697230"/>
            <a:ext cx="4673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g1c25aefd840_0_603:notes"/>
          <p:cNvSpPr txBox="1"/>
          <p:nvPr>
            <p:ph idx="1" type="body"/>
          </p:nvPr>
        </p:nvSpPr>
        <p:spPr>
          <a:xfrm>
            <a:off x="701040" y="4415790"/>
            <a:ext cx="5608200" cy="4183500"/>
          </a:xfrm>
          <a:prstGeom prst="rect">
            <a:avLst/>
          </a:prstGeom>
          <a:noFill/>
          <a:ln>
            <a:noFill/>
          </a:ln>
        </p:spPr>
        <p:txBody>
          <a:bodyPr anchorCtr="0" anchor="t" bIns="93275" lIns="93275" spcFirstLastPara="1" rIns="93275" wrap="square" tIns="9327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4" name="Google Shape;294;p2: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53ee2712d6_0_218: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00" name="Google Shape;300;g253ee2712d6_0_218: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07" name="Google Shape;307;p4: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3: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13" name="Google Shape;313;p3: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5: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19" name="Google Shape;319;p5: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6: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25" name="Google Shape;325;p6: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53ee2712d6_0_0: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31" name="Google Shape;331;g253ee2712d6_0_0: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7: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36" name="Google Shape;336;p7: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53ee2712d6_0_225: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41" name="Google Shape;341;g253ee2712d6_0_225: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53ee2712d6_0_110:notes"/>
          <p:cNvSpPr txBox="1"/>
          <p:nvPr>
            <p:ph idx="1" type="body"/>
          </p:nvPr>
        </p:nvSpPr>
        <p:spPr>
          <a:xfrm>
            <a:off x="701040" y="4415790"/>
            <a:ext cx="5608200" cy="4183500"/>
          </a:xfrm>
          <a:prstGeom prst="rect">
            <a:avLst/>
          </a:prstGeom>
          <a:noFill/>
          <a:ln>
            <a:noFill/>
          </a:ln>
        </p:spPr>
        <p:txBody>
          <a:bodyPr anchorCtr="0" anchor="t" bIns="93275" lIns="93275" spcFirstLastPara="1" rIns="93275" wrap="square" tIns="93275">
            <a:noAutofit/>
          </a:bodyPr>
          <a:lstStyle/>
          <a:p>
            <a:pPr indent="0" lvl="0" marL="0" rtl="0" algn="l">
              <a:lnSpc>
                <a:spcPct val="100000"/>
              </a:lnSpc>
              <a:spcBef>
                <a:spcPts val="0"/>
              </a:spcBef>
              <a:spcAft>
                <a:spcPts val="0"/>
              </a:spcAft>
              <a:buSzPts val="1400"/>
              <a:buNone/>
            </a:pPr>
            <a:r>
              <a:t/>
            </a:r>
            <a:endParaRPr/>
          </a:p>
        </p:txBody>
      </p:sp>
      <p:sp>
        <p:nvSpPr>
          <p:cNvPr id="346" name="Google Shape;346;g253ee2712d6_0_110:notes"/>
          <p:cNvSpPr/>
          <p:nvPr>
            <p:ph idx="2" type="sldImg"/>
          </p:nvPr>
        </p:nvSpPr>
        <p:spPr>
          <a:xfrm>
            <a:off x="1168707" y="697230"/>
            <a:ext cx="4673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1532b4c907_0_12: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55" name="Google Shape;355;g11532b4c907_0_12: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Times New Roman"/>
              <a:buNone/>
            </a:pPr>
            <a:r>
              <a:t/>
            </a:r>
            <a:endParaRPr/>
          </a:p>
          <a:p>
            <a:pPr indent="0" lvl="0" marL="0" rtl="0" algn="l">
              <a:lnSpc>
                <a:spcPct val="100000"/>
              </a:lnSpc>
              <a:spcBef>
                <a:spcPts val="360"/>
              </a:spcBef>
              <a:spcAft>
                <a:spcPts val="0"/>
              </a:spcAft>
              <a:buSzPts val="1400"/>
              <a:buNone/>
            </a:pPr>
            <a:r>
              <a:t/>
            </a:r>
            <a:endParaRPr/>
          </a:p>
        </p:txBody>
      </p:sp>
      <p:sp>
        <p:nvSpPr>
          <p:cNvPr id="356" name="Google Shape;356;g11532b4c907_0_12:notes"/>
          <p:cNvSpPr txBox="1"/>
          <p:nvPr>
            <p:ph idx="12" type="sldNum"/>
          </p:nvPr>
        </p:nvSpPr>
        <p:spPr>
          <a:xfrm>
            <a:off x="3962400" y="8839200"/>
            <a:ext cx="30480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8: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62" name="Google Shape;362;p8: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1: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67" name="Google Shape;367;p11: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59ff9e8e45_0_0: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73" name="Google Shape;373;g259ff9e8e45_0_0: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53ee2712d6_0_230: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79" name="Google Shape;379;g253ee2712d6_0_230: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53ee2712d6_0_118:notes"/>
          <p:cNvSpPr txBox="1"/>
          <p:nvPr>
            <p:ph idx="1" type="body"/>
          </p:nvPr>
        </p:nvSpPr>
        <p:spPr>
          <a:xfrm>
            <a:off x="701040" y="4415790"/>
            <a:ext cx="5608200" cy="4183500"/>
          </a:xfrm>
          <a:prstGeom prst="rect">
            <a:avLst/>
          </a:prstGeom>
          <a:noFill/>
          <a:ln>
            <a:noFill/>
          </a:ln>
        </p:spPr>
        <p:txBody>
          <a:bodyPr anchorCtr="0" anchor="t" bIns="93275" lIns="93275" spcFirstLastPara="1" rIns="93275" wrap="square" tIns="93275">
            <a:noAutofit/>
          </a:bodyPr>
          <a:lstStyle/>
          <a:p>
            <a:pPr indent="0" lvl="0" marL="0" rtl="0" algn="l">
              <a:lnSpc>
                <a:spcPct val="100000"/>
              </a:lnSpc>
              <a:spcBef>
                <a:spcPts val="0"/>
              </a:spcBef>
              <a:spcAft>
                <a:spcPts val="0"/>
              </a:spcAft>
              <a:buSzPts val="1400"/>
              <a:buNone/>
            </a:pPr>
            <a:r>
              <a:t/>
            </a:r>
            <a:endParaRPr/>
          </a:p>
        </p:txBody>
      </p:sp>
      <p:sp>
        <p:nvSpPr>
          <p:cNvPr id="384" name="Google Shape;384;g253ee2712d6_0_118:notes"/>
          <p:cNvSpPr/>
          <p:nvPr>
            <p:ph idx="2" type="sldImg"/>
          </p:nvPr>
        </p:nvSpPr>
        <p:spPr>
          <a:xfrm>
            <a:off x="1168707" y="697230"/>
            <a:ext cx="4673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2: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91" name="Google Shape;391;p12: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3: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1" name="Google Shape;401;p13: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4: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6" name="Google Shape;406;p14: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cce73b78db_0_19: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12" name="Google Shape;412;g1cce73b78db_0_19:notes"/>
          <p:cNvSpPr/>
          <p:nvPr>
            <p:ph idx="2" type="sldImg"/>
          </p:nvPr>
        </p:nvSpPr>
        <p:spPr>
          <a:xfrm>
            <a:off x="1168400" y="685800"/>
            <a:ext cx="46737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6: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18" name="Google Shape;418;p16: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8:notes"/>
          <p:cNvSpPr txBox="1"/>
          <p:nvPr>
            <p:ph idx="1" type="body"/>
          </p:nvPr>
        </p:nvSpPr>
        <p:spPr>
          <a:xfrm>
            <a:off x="914400" y="4419600"/>
            <a:ext cx="51816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24" name="Google Shape;424;p18:notes"/>
          <p:cNvSpPr/>
          <p:nvPr>
            <p:ph idx="2" type="sldImg"/>
          </p:nvPr>
        </p:nvSpPr>
        <p:spPr>
          <a:xfrm>
            <a:off x="1168400" y="685800"/>
            <a:ext cx="4673600" cy="3505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3" name="Shape 13"/>
        <p:cNvGrpSpPr/>
        <p:nvPr/>
      </p:nvGrpSpPr>
      <p:grpSpPr>
        <a:xfrm>
          <a:off x="0" y="0"/>
          <a:ext cx="0" cy="0"/>
          <a:chOff x="0" y="0"/>
          <a:chExt cx="0" cy="0"/>
        </a:xfrm>
      </p:grpSpPr>
      <p:sp>
        <p:nvSpPr>
          <p:cNvPr id="14" name="Google Shape;14;g1c25aefd840_0_682"/>
          <p:cNvSpPr/>
          <p:nvPr/>
        </p:nvSpPr>
        <p:spPr>
          <a:xfrm>
            <a:off x="0" y="2111133"/>
            <a:ext cx="7404300" cy="23196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g1c25aefd840_0_682"/>
          <p:cNvSpPr txBox="1"/>
          <p:nvPr>
            <p:ph type="ctrTitle"/>
          </p:nvPr>
        </p:nvSpPr>
        <p:spPr>
          <a:xfrm>
            <a:off x="2012775" y="2733133"/>
            <a:ext cx="5109300" cy="6441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6" name="Google Shape;16;g1c25aefd840_0_682"/>
          <p:cNvSpPr txBox="1"/>
          <p:nvPr>
            <p:ph idx="1" type="subTitle"/>
          </p:nvPr>
        </p:nvSpPr>
        <p:spPr>
          <a:xfrm>
            <a:off x="2012775" y="3404734"/>
            <a:ext cx="5109300" cy="4041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1600"/>
              </a:spcBef>
              <a:spcAft>
                <a:spcPts val="0"/>
              </a:spcAft>
              <a:buClr>
                <a:schemeClr val="dk1"/>
              </a:buClr>
              <a:buSzPts val="1800"/>
              <a:buNone/>
              <a:defRPr sz="1800"/>
            </a:lvl2pPr>
            <a:lvl3pPr lvl="2" algn="l">
              <a:lnSpc>
                <a:spcPct val="115000"/>
              </a:lnSpc>
              <a:spcBef>
                <a:spcPts val="1600"/>
              </a:spcBef>
              <a:spcAft>
                <a:spcPts val="0"/>
              </a:spcAft>
              <a:buClr>
                <a:schemeClr val="dk1"/>
              </a:buClr>
              <a:buSzPts val="1800"/>
              <a:buNone/>
              <a:defRPr sz="1800"/>
            </a:lvl3pPr>
            <a:lvl4pPr lvl="3" algn="l">
              <a:lnSpc>
                <a:spcPct val="115000"/>
              </a:lnSpc>
              <a:spcBef>
                <a:spcPts val="1600"/>
              </a:spcBef>
              <a:spcAft>
                <a:spcPts val="0"/>
              </a:spcAft>
              <a:buClr>
                <a:schemeClr val="dk1"/>
              </a:buClr>
              <a:buSzPts val="1800"/>
              <a:buNone/>
              <a:defRPr sz="1800"/>
            </a:lvl4pPr>
            <a:lvl5pPr lvl="4" algn="l">
              <a:lnSpc>
                <a:spcPct val="115000"/>
              </a:lnSpc>
              <a:spcBef>
                <a:spcPts val="1600"/>
              </a:spcBef>
              <a:spcAft>
                <a:spcPts val="0"/>
              </a:spcAft>
              <a:buClr>
                <a:schemeClr val="dk1"/>
              </a:buClr>
              <a:buSzPts val="1800"/>
              <a:buNone/>
              <a:defRPr sz="1800"/>
            </a:lvl5pPr>
            <a:lvl6pPr lvl="5" algn="l">
              <a:lnSpc>
                <a:spcPct val="115000"/>
              </a:lnSpc>
              <a:spcBef>
                <a:spcPts val="1600"/>
              </a:spcBef>
              <a:spcAft>
                <a:spcPts val="0"/>
              </a:spcAft>
              <a:buClr>
                <a:schemeClr val="dk1"/>
              </a:buClr>
              <a:buSzPts val="1800"/>
              <a:buNone/>
              <a:defRPr sz="1800"/>
            </a:lvl6pPr>
            <a:lvl7pPr lvl="6" algn="l">
              <a:lnSpc>
                <a:spcPct val="115000"/>
              </a:lnSpc>
              <a:spcBef>
                <a:spcPts val="1600"/>
              </a:spcBef>
              <a:spcAft>
                <a:spcPts val="0"/>
              </a:spcAft>
              <a:buClr>
                <a:schemeClr val="dk1"/>
              </a:buClr>
              <a:buSzPts val="1800"/>
              <a:buNone/>
              <a:defRPr sz="1800"/>
            </a:lvl7pPr>
            <a:lvl8pPr lvl="7" algn="l">
              <a:lnSpc>
                <a:spcPct val="115000"/>
              </a:lnSpc>
              <a:spcBef>
                <a:spcPts val="1600"/>
              </a:spcBef>
              <a:spcAft>
                <a:spcPts val="0"/>
              </a:spcAft>
              <a:buClr>
                <a:schemeClr val="dk1"/>
              </a:buClr>
              <a:buSzPts val="1800"/>
              <a:buNone/>
              <a:defRPr sz="1800"/>
            </a:lvl8pPr>
            <a:lvl9pPr lvl="8" algn="l">
              <a:lnSpc>
                <a:spcPct val="115000"/>
              </a:lnSpc>
              <a:spcBef>
                <a:spcPts val="1600"/>
              </a:spcBef>
              <a:spcAft>
                <a:spcPts val="1600"/>
              </a:spcAft>
              <a:buClr>
                <a:schemeClr val="dk1"/>
              </a:buClr>
              <a:buSzPts val="1800"/>
              <a:buNone/>
              <a:defRPr sz="1800"/>
            </a:lvl9pPr>
          </a:lstStyle>
          <a:p/>
        </p:txBody>
      </p:sp>
      <p:sp>
        <p:nvSpPr>
          <p:cNvPr id="17" name="Google Shape;17;g1c25aefd840_0_682"/>
          <p:cNvSpPr/>
          <p:nvPr/>
        </p:nvSpPr>
        <p:spPr>
          <a:xfrm>
            <a:off x="0" y="2111000"/>
            <a:ext cx="1739700" cy="2319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8" name="Shape 18"/>
        <p:cNvGrpSpPr/>
        <p:nvPr/>
      </p:nvGrpSpPr>
      <p:grpSpPr>
        <a:xfrm>
          <a:off x="0" y="0"/>
          <a:ext cx="0" cy="0"/>
          <a:chOff x="0" y="0"/>
          <a:chExt cx="0" cy="0"/>
        </a:xfrm>
      </p:grpSpPr>
      <p:sp>
        <p:nvSpPr>
          <p:cNvPr id="19" name="Google Shape;19;g1c25aefd840_0_615"/>
          <p:cNvSpPr/>
          <p:nvPr/>
        </p:nvSpPr>
        <p:spPr>
          <a:xfrm>
            <a:off x="0" y="0"/>
            <a:ext cx="9144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g1c25aefd840_0_615"/>
          <p:cNvSpPr/>
          <p:nvPr/>
        </p:nvSpPr>
        <p:spPr>
          <a:xfrm flipH="1">
            <a:off x="3225000" y="1931233"/>
            <a:ext cx="5919000" cy="4926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g1c25aefd840_0_615"/>
          <p:cNvSpPr/>
          <p:nvPr/>
        </p:nvSpPr>
        <p:spPr>
          <a:xfrm flipH="1">
            <a:off x="3397800" y="1931233"/>
            <a:ext cx="5746200" cy="49269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g1c25aefd840_0_615"/>
          <p:cNvSpPr/>
          <p:nvPr/>
        </p:nvSpPr>
        <p:spPr>
          <a:xfrm flipH="1">
            <a:off x="3836700" y="1931300"/>
            <a:ext cx="5307300" cy="49269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g1c25aefd840_0_615"/>
          <p:cNvSpPr txBox="1"/>
          <p:nvPr>
            <p:ph type="ctrTitle"/>
          </p:nvPr>
        </p:nvSpPr>
        <p:spPr>
          <a:xfrm>
            <a:off x="335250" y="1242800"/>
            <a:ext cx="5508300" cy="220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4" name="Google Shape;24;g1c25aefd840_0_615"/>
          <p:cNvSpPr txBox="1"/>
          <p:nvPr>
            <p:ph idx="1" type="subTitle"/>
          </p:nvPr>
        </p:nvSpPr>
        <p:spPr>
          <a:xfrm>
            <a:off x="335250" y="3637133"/>
            <a:ext cx="3914700" cy="2150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5" name="Google Shape;25;g1c25aefd840_0_615"/>
          <p:cNvSpPr txBox="1"/>
          <p:nvPr>
            <p:ph idx="12" type="sldNum"/>
          </p:nvPr>
        </p:nvSpPr>
        <p:spPr>
          <a:xfrm>
            <a:off x="8472458" y="6217623"/>
            <a:ext cx="548700" cy="5247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g1c25aefd840_0_623"/>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 name="Shape 28"/>
        <p:cNvGrpSpPr/>
        <p:nvPr/>
      </p:nvGrpSpPr>
      <p:grpSpPr>
        <a:xfrm>
          <a:off x="0" y="0"/>
          <a:ext cx="0" cy="0"/>
          <a:chOff x="0" y="0"/>
          <a:chExt cx="0" cy="0"/>
        </a:xfrm>
      </p:grpSpPr>
      <p:cxnSp>
        <p:nvCxnSpPr>
          <p:cNvPr id="29" name="Google Shape;29;g1c25aefd840_0_625"/>
          <p:cNvCxnSpPr/>
          <p:nvPr/>
        </p:nvCxnSpPr>
        <p:spPr>
          <a:xfrm>
            <a:off x="425198" y="554200"/>
            <a:ext cx="183300" cy="0"/>
          </a:xfrm>
          <a:prstGeom prst="straightConnector1">
            <a:avLst/>
          </a:prstGeom>
          <a:noFill/>
          <a:ln cap="flat" cmpd="sng" w="19050">
            <a:solidFill>
              <a:schemeClr val="lt1"/>
            </a:solidFill>
            <a:prstDash val="solid"/>
            <a:round/>
            <a:headEnd len="sm" w="sm" type="none"/>
            <a:tailEnd len="sm" w="sm" type="none"/>
          </a:ln>
        </p:spPr>
      </p:cxnSp>
      <p:sp>
        <p:nvSpPr>
          <p:cNvPr id="30" name="Google Shape;30;g1c25aefd840_0_625"/>
          <p:cNvSpPr txBox="1"/>
          <p:nvPr>
            <p:ph type="title"/>
          </p:nvPr>
        </p:nvSpPr>
        <p:spPr>
          <a:xfrm>
            <a:off x="283103" y="949521"/>
            <a:ext cx="6244200" cy="51141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1" name="Google Shape;31;g1c25aefd840_0_625"/>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2" name="Shape 32"/>
        <p:cNvGrpSpPr/>
        <p:nvPr/>
      </p:nvGrpSpPr>
      <p:grpSpPr>
        <a:xfrm>
          <a:off x="0" y="0"/>
          <a:ext cx="0" cy="0"/>
          <a:chOff x="0" y="0"/>
          <a:chExt cx="0" cy="0"/>
        </a:xfrm>
      </p:grpSpPr>
      <p:cxnSp>
        <p:nvCxnSpPr>
          <p:cNvPr id="33" name="Google Shape;33;g1c25aefd840_0_629"/>
          <p:cNvCxnSpPr/>
          <p:nvPr/>
        </p:nvCxnSpPr>
        <p:spPr>
          <a:xfrm>
            <a:off x="425198" y="554200"/>
            <a:ext cx="183300" cy="0"/>
          </a:xfrm>
          <a:prstGeom prst="straightConnector1">
            <a:avLst/>
          </a:prstGeom>
          <a:noFill/>
          <a:ln cap="flat" cmpd="sng" w="19050">
            <a:solidFill>
              <a:schemeClr val="dk2"/>
            </a:solidFill>
            <a:prstDash val="solid"/>
            <a:round/>
            <a:headEnd len="sm" w="sm" type="none"/>
            <a:tailEnd len="sm" w="sm" type="none"/>
          </a:ln>
        </p:spPr>
      </p:cxnSp>
      <p:sp>
        <p:nvSpPr>
          <p:cNvPr id="34" name="Google Shape;34;g1c25aefd840_0_629"/>
          <p:cNvSpPr txBox="1"/>
          <p:nvPr>
            <p:ph type="title"/>
          </p:nvPr>
        </p:nvSpPr>
        <p:spPr>
          <a:xfrm>
            <a:off x="319500" y="1248800"/>
            <a:ext cx="2808000" cy="100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5" name="Google Shape;35;g1c25aefd840_0_629"/>
          <p:cNvSpPr txBox="1"/>
          <p:nvPr>
            <p:ph idx="1" type="body"/>
          </p:nvPr>
        </p:nvSpPr>
        <p:spPr>
          <a:xfrm>
            <a:off x="319500" y="2462405"/>
            <a:ext cx="2808000" cy="37416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6" name="Google Shape;36;g1c25aefd840_0_629"/>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 name="Shape 37"/>
        <p:cNvGrpSpPr/>
        <p:nvPr/>
      </p:nvGrpSpPr>
      <p:grpSpPr>
        <a:xfrm>
          <a:off x="0" y="0"/>
          <a:ext cx="0" cy="0"/>
          <a:chOff x="0" y="0"/>
          <a:chExt cx="0" cy="0"/>
        </a:xfrm>
      </p:grpSpPr>
      <p:cxnSp>
        <p:nvCxnSpPr>
          <p:cNvPr id="38" name="Google Shape;38;g1c25aefd840_0_634"/>
          <p:cNvCxnSpPr/>
          <p:nvPr/>
        </p:nvCxnSpPr>
        <p:spPr>
          <a:xfrm>
            <a:off x="2477724" y="554200"/>
            <a:ext cx="6244200" cy="0"/>
          </a:xfrm>
          <a:prstGeom prst="straightConnector1">
            <a:avLst/>
          </a:prstGeom>
          <a:noFill/>
          <a:ln cap="flat" cmpd="sng" w="38100">
            <a:solidFill>
              <a:schemeClr val="lt1"/>
            </a:solidFill>
            <a:prstDash val="solid"/>
            <a:round/>
            <a:headEnd len="sm" w="sm" type="none"/>
            <a:tailEnd len="sm" w="sm" type="none"/>
          </a:ln>
        </p:spPr>
      </p:cxnSp>
      <p:cxnSp>
        <p:nvCxnSpPr>
          <p:cNvPr id="39" name="Google Shape;39;g1c25aefd840_0_634"/>
          <p:cNvCxnSpPr/>
          <p:nvPr/>
        </p:nvCxnSpPr>
        <p:spPr>
          <a:xfrm>
            <a:off x="2477724" y="632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0" name="Google Shape;40;g1c25aefd840_0_634"/>
          <p:cNvCxnSpPr/>
          <p:nvPr/>
        </p:nvCxnSpPr>
        <p:spPr>
          <a:xfrm>
            <a:off x="425198" y="554200"/>
            <a:ext cx="183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g1c25aefd840_0_634"/>
          <p:cNvSpPr txBox="1"/>
          <p:nvPr>
            <p:ph type="ctrTitle"/>
          </p:nvPr>
        </p:nvSpPr>
        <p:spPr>
          <a:xfrm>
            <a:off x="2371725" y="840300"/>
            <a:ext cx="6331500" cy="2055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2" name="Google Shape;42;g1c25aefd840_0_634"/>
          <p:cNvSpPr txBox="1"/>
          <p:nvPr>
            <p:ph idx="1" type="subTitle"/>
          </p:nvPr>
        </p:nvSpPr>
        <p:spPr>
          <a:xfrm>
            <a:off x="2390267" y="4317933"/>
            <a:ext cx="63315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43" name="Google Shape;43;g1c25aefd840_0_634"/>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cxnSp>
        <p:nvCxnSpPr>
          <p:cNvPr id="45" name="Google Shape;45;g1c25aefd840_0_641"/>
          <p:cNvCxnSpPr/>
          <p:nvPr/>
        </p:nvCxnSpPr>
        <p:spPr>
          <a:xfrm>
            <a:off x="425200" y="554200"/>
            <a:ext cx="8296800" cy="0"/>
          </a:xfrm>
          <a:prstGeom prst="straightConnector1">
            <a:avLst/>
          </a:prstGeom>
          <a:noFill/>
          <a:ln cap="flat" cmpd="sng" w="38100">
            <a:solidFill>
              <a:schemeClr val="lt1"/>
            </a:solidFill>
            <a:prstDash val="solid"/>
            <a:round/>
            <a:headEnd len="sm" w="sm" type="none"/>
            <a:tailEnd len="sm" w="sm" type="none"/>
          </a:ln>
        </p:spPr>
      </p:cxnSp>
      <p:cxnSp>
        <p:nvCxnSpPr>
          <p:cNvPr id="46" name="Google Shape;46;g1c25aefd840_0_641"/>
          <p:cNvCxnSpPr/>
          <p:nvPr/>
        </p:nvCxnSpPr>
        <p:spPr>
          <a:xfrm>
            <a:off x="425200" y="6320000"/>
            <a:ext cx="8296800" cy="0"/>
          </a:xfrm>
          <a:prstGeom prst="straightConnector1">
            <a:avLst/>
          </a:prstGeom>
          <a:noFill/>
          <a:ln cap="flat" cmpd="sng" w="19050">
            <a:solidFill>
              <a:schemeClr val="lt1"/>
            </a:solidFill>
            <a:prstDash val="solid"/>
            <a:round/>
            <a:headEnd len="sm" w="sm" type="none"/>
            <a:tailEnd len="sm" w="sm" type="none"/>
          </a:ln>
        </p:spPr>
      </p:cxnSp>
      <p:sp>
        <p:nvSpPr>
          <p:cNvPr id="47" name="Google Shape;47;g1c25aefd840_0_641"/>
          <p:cNvSpPr txBox="1"/>
          <p:nvPr>
            <p:ph type="title"/>
          </p:nvPr>
        </p:nvSpPr>
        <p:spPr>
          <a:xfrm>
            <a:off x="406425" y="2409100"/>
            <a:ext cx="8296800" cy="2055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48" name="Google Shape;48;g1c25aefd840_0_641"/>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cxnSp>
        <p:nvCxnSpPr>
          <p:cNvPr id="50" name="Google Shape;50;g1c25aefd840_0_646"/>
          <p:cNvCxnSpPr/>
          <p:nvPr/>
        </p:nvCxnSpPr>
        <p:spPr>
          <a:xfrm>
            <a:off x="2477724" y="554200"/>
            <a:ext cx="6244200" cy="0"/>
          </a:xfrm>
          <a:prstGeom prst="straightConnector1">
            <a:avLst/>
          </a:prstGeom>
          <a:noFill/>
          <a:ln cap="flat" cmpd="sng" w="38100">
            <a:solidFill>
              <a:schemeClr val="dk2"/>
            </a:solidFill>
            <a:prstDash val="solid"/>
            <a:round/>
            <a:headEnd len="sm" w="sm" type="none"/>
            <a:tailEnd len="sm" w="sm" type="none"/>
          </a:ln>
        </p:spPr>
      </p:cxnSp>
      <p:cxnSp>
        <p:nvCxnSpPr>
          <p:cNvPr id="51" name="Google Shape;51;g1c25aefd840_0_646"/>
          <p:cNvCxnSpPr/>
          <p:nvPr/>
        </p:nvCxnSpPr>
        <p:spPr>
          <a:xfrm>
            <a:off x="2477724" y="632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2" name="Google Shape;52;g1c25aefd840_0_646"/>
          <p:cNvCxnSpPr/>
          <p:nvPr/>
        </p:nvCxnSpPr>
        <p:spPr>
          <a:xfrm>
            <a:off x="425198" y="554200"/>
            <a:ext cx="183300" cy="0"/>
          </a:xfrm>
          <a:prstGeom prst="straightConnector1">
            <a:avLst/>
          </a:prstGeom>
          <a:noFill/>
          <a:ln cap="flat" cmpd="sng" w="19050">
            <a:solidFill>
              <a:schemeClr val="dk2"/>
            </a:solidFill>
            <a:prstDash val="solid"/>
            <a:round/>
            <a:headEnd len="sm" w="sm" type="none"/>
            <a:tailEnd len="sm" w="sm" type="none"/>
          </a:ln>
        </p:spPr>
      </p:cxnSp>
      <p:sp>
        <p:nvSpPr>
          <p:cNvPr id="53" name="Google Shape;53;g1c25aefd840_0_646"/>
          <p:cNvSpPr txBox="1"/>
          <p:nvPr>
            <p:ph type="title"/>
          </p:nvPr>
        </p:nvSpPr>
        <p:spPr>
          <a:xfrm>
            <a:off x="2400250" y="767933"/>
            <a:ext cx="6321600" cy="84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4" name="Google Shape;54;g1c25aefd840_0_646"/>
          <p:cNvSpPr txBox="1"/>
          <p:nvPr>
            <p:ph idx="1" type="body"/>
          </p:nvPr>
        </p:nvSpPr>
        <p:spPr>
          <a:xfrm>
            <a:off x="2410112" y="2127701"/>
            <a:ext cx="6321600" cy="4003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5" name="Google Shape;55;g1c25aefd840_0_646"/>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cxnSp>
        <p:nvCxnSpPr>
          <p:cNvPr id="57" name="Google Shape;57;g1c25aefd840_0_653"/>
          <p:cNvCxnSpPr/>
          <p:nvPr/>
        </p:nvCxnSpPr>
        <p:spPr>
          <a:xfrm>
            <a:off x="2477724" y="554200"/>
            <a:ext cx="6244200" cy="0"/>
          </a:xfrm>
          <a:prstGeom prst="straightConnector1">
            <a:avLst/>
          </a:prstGeom>
          <a:noFill/>
          <a:ln cap="flat" cmpd="sng" w="38100">
            <a:solidFill>
              <a:schemeClr val="dk2"/>
            </a:solidFill>
            <a:prstDash val="solid"/>
            <a:round/>
            <a:headEnd len="sm" w="sm" type="none"/>
            <a:tailEnd len="sm" w="sm" type="none"/>
          </a:ln>
        </p:spPr>
      </p:cxnSp>
      <p:cxnSp>
        <p:nvCxnSpPr>
          <p:cNvPr id="58" name="Google Shape;58;g1c25aefd840_0_653"/>
          <p:cNvCxnSpPr/>
          <p:nvPr/>
        </p:nvCxnSpPr>
        <p:spPr>
          <a:xfrm>
            <a:off x="2477724" y="632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59" name="Google Shape;59;g1c25aefd840_0_653"/>
          <p:cNvCxnSpPr/>
          <p:nvPr/>
        </p:nvCxnSpPr>
        <p:spPr>
          <a:xfrm>
            <a:off x="425198" y="554200"/>
            <a:ext cx="183300" cy="0"/>
          </a:xfrm>
          <a:prstGeom prst="straightConnector1">
            <a:avLst/>
          </a:prstGeom>
          <a:noFill/>
          <a:ln cap="flat" cmpd="sng" w="19050">
            <a:solidFill>
              <a:schemeClr val="dk2"/>
            </a:solidFill>
            <a:prstDash val="solid"/>
            <a:round/>
            <a:headEnd len="sm" w="sm" type="none"/>
            <a:tailEnd len="sm" w="sm" type="none"/>
          </a:ln>
        </p:spPr>
      </p:cxnSp>
      <p:sp>
        <p:nvSpPr>
          <p:cNvPr id="60" name="Google Shape;60;g1c25aefd840_0_653"/>
          <p:cNvSpPr txBox="1"/>
          <p:nvPr>
            <p:ph type="title"/>
          </p:nvPr>
        </p:nvSpPr>
        <p:spPr>
          <a:xfrm>
            <a:off x="2400250" y="767933"/>
            <a:ext cx="6321600" cy="84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1" name="Google Shape;61;g1c25aefd840_0_653"/>
          <p:cNvSpPr txBox="1"/>
          <p:nvPr>
            <p:ph idx="1" type="body"/>
          </p:nvPr>
        </p:nvSpPr>
        <p:spPr>
          <a:xfrm>
            <a:off x="2400303" y="2136900"/>
            <a:ext cx="3071400" cy="4003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2" name="Google Shape;62;g1c25aefd840_0_653"/>
          <p:cNvSpPr txBox="1"/>
          <p:nvPr>
            <p:ph idx="2" type="body"/>
          </p:nvPr>
        </p:nvSpPr>
        <p:spPr>
          <a:xfrm>
            <a:off x="5650572" y="2136900"/>
            <a:ext cx="3071400" cy="4003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3" name="Google Shape;63;g1c25aefd840_0_653"/>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g1c25aefd840_0_661"/>
          <p:cNvSpPr txBox="1"/>
          <p:nvPr>
            <p:ph type="title"/>
          </p:nvPr>
        </p:nvSpPr>
        <p:spPr>
          <a:xfrm>
            <a:off x="303300" y="548767"/>
            <a:ext cx="8520600" cy="85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66" name="Google Shape;66;g1c25aefd840_0_661"/>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67" name="Shape 67"/>
        <p:cNvGrpSpPr/>
        <p:nvPr/>
      </p:nvGrpSpPr>
      <p:grpSpPr>
        <a:xfrm>
          <a:off x="0" y="0"/>
          <a:ext cx="0" cy="0"/>
          <a:chOff x="0" y="0"/>
          <a:chExt cx="0" cy="0"/>
        </a:xfrm>
      </p:grpSpPr>
      <p:sp>
        <p:nvSpPr>
          <p:cNvPr id="68" name="Google Shape;68;g1c25aefd840_0_664"/>
          <p:cNvSpPr/>
          <p:nvPr/>
        </p:nvSpPr>
        <p:spPr>
          <a:xfrm>
            <a:off x="4572000" y="167"/>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9" name="Google Shape;69;g1c25aefd840_0_664"/>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70" name="Google Shape;70;g1c25aefd840_0_664"/>
          <p:cNvSpPr txBox="1"/>
          <p:nvPr>
            <p:ph type="title"/>
          </p:nvPr>
        </p:nvSpPr>
        <p:spPr>
          <a:xfrm>
            <a:off x="265500" y="1863133"/>
            <a:ext cx="4045200" cy="1757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71" name="Google Shape;71;g1c25aefd840_0_664"/>
          <p:cNvSpPr txBox="1"/>
          <p:nvPr>
            <p:ph idx="1" type="subTitle"/>
          </p:nvPr>
        </p:nvSpPr>
        <p:spPr>
          <a:xfrm>
            <a:off x="265500" y="3647161"/>
            <a:ext cx="4045200" cy="1794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2" name="Google Shape;72;g1c25aefd840_0_664"/>
          <p:cNvSpPr txBox="1"/>
          <p:nvPr>
            <p:ph idx="2" type="body"/>
          </p:nvPr>
        </p:nvSpPr>
        <p:spPr>
          <a:xfrm>
            <a:off x="4939500" y="965600"/>
            <a:ext cx="3837000" cy="49269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73" name="Google Shape;73;g1c25aefd840_0_664"/>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1pPr>
            <a:lvl2pPr indent="0" lvl="1"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2pPr>
            <a:lvl3pPr indent="0" lvl="2"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3pPr>
            <a:lvl4pPr indent="0" lvl="3"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4pPr>
            <a:lvl5pPr indent="0" lvl="4"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5pPr>
            <a:lvl6pPr indent="0" lvl="5"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6pPr>
            <a:lvl7pPr indent="0" lvl="6"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7pPr>
            <a:lvl8pPr indent="0" lvl="7"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8pPr>
            <a:lvl9pPr indent="0" lvl="8" marL="0" marR="0" algn="l">
              <a:lnSpc>
                <a:spcPct val="100000"/>
              </a:lnSpc>
              <a:spcBef>
                <a:spcPts val="0"/>
              </a:spcBef>
              <a:spcAft>
                <a:spcPts val="0"/>
              </a:spcAft>
              <a:buClr>
                <a:schemeClr val="lt1"/>
              </a:buClr>
              <a:buSzPts val="1400"/>
              <a:buFont typeface="Arial"/>
              <a:buNone/>
              <a:defRPr b="0" i="0" sz="1000" u="none" cap="none" strike="noStrike">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74" name="Shape 74"/>
        <p:cNvGrpSpPr/>
        <p:nvPr/>
      </p:nvGrpSpPr>
      <p:grpSpPr>
        <a:xfrm>
          <a:off x="0" y="0"/>
          <a:ext cx="0" cy="0"/>
          <a:chOff x="0" y="0"/>
          <a:chExt cx="0" cy="0"/>
        </a:xfrm>
      </p:grpSpPr>
      <p:cxnSp>
        <p:nvCxnSpPr>
          <p:cNvPr id="75" name="Google Shape;75;g1c25aefd840_0_671"/>
          <p:cNvCxnSpPr/>
          <p:nvPr/>
        </p:nvCxnSpPr>
        <p:spPr>
          <a:xfrm>
            <a:off x="425200" y="632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76" name="Google Shape;76;g1c25aefd840_0_671"/>
          <p:cNvCxnSpPr/>
          <p:nvPr/>
        </p:nvCxnSpPr>
        <p:spPr>
          <a:xfrm>
            <a:off x="425198" y="554200"/>
            <a:ext cx="183300" cy="0"/>
          </a:xfrm>
          <a:prstGeom prst="straightConnector1">
            <a:avLst/>
          </a:prstGeom>
          <a:noFill/>
          <a:ln cap="flat" cmpd="sng" w="19050">
            <a:solidFill>
              <a:schemeClr val="dk2"/>
            </a:solidFill>
            <a:prstDash val="solid"/>
            <a:round/>
            <a:headEnd len="sm" w="sm" type="none"/>
            <a:tailEnd len="sm" w="sm" type="none"/>
          </a:ln>
        </p:spPr>
      </p:cxnSp>
      <p:sp>
        <p:nvSpPr>
          <p:cNvPr id="77" name="Google Shape;77;g1c25aefd840_0_671"/>
          <p:cNvSpPr txBox="1"/>
          <p:nvPr>
            <p:ph idx="1" type="body"/>
          </p:nvPr>
        </p:nvSpPr>
        <p:spPr>
          <a:xfrm>
            <a:off x="328017" y="5634700"/>
            <a:ext cx="8388600" cy="5247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78" name="Google Shape;78;g1c25aefd840_0_671"/>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9" name="Shape 79"/>
        <p:cNvGrpSpPr/>
        <p:nvPr/>
      </p:nvGrpSpPr>
      <p:grpSpPr>
        <a:xfrm>
          <a:off x="0" y="0"/>
          <a:ext cx="0" cy="0"/>
          <a:chOff x="0" y="0"/>
          <a:chExt cx="0" cy="0"/>
        </a:xfrm>
      </p:grpSpPr>
      <p:cxnSp>
        <p:nvCxnSpPr>
          <p:cNvPr id="80" name="Google Shape;80;g1c25aefd840_0_676"/>
          <p:cNvCxnSpPr/>
          <p:nvPr/>
        </p:nvCxnSpPr>
        <p:spPr>
          <a:xfrm>
            <a:off x="425200" y="632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81" name="Google Shape;81;g1c25aefd840_0_676"/>
          <p:cNvCxnSpPr/>
          <p:nvPr/>
        </p:nvCxnSpPr>
        <p:spPr>
          <a:xfrm>
            <a:off x="425200" y="554200"/>
            <a:ext cx="8296800" cy="0"/>
          </a:xfrm>
          <a:prstGeom prst="straightConnector1">
            <a:avLst/>
          </a:prstGeom>
          <a:noFill/>
          <a:ln cap="flat" cmpd="sng" w="38100">
            <a:solidFill>
              <a:schemeClr val="dk2"/>
            </a:solidFill>
            <a:prstDash val="solid"/>
            <a:round/>
            <a:headEnd len="sm" w="sm" type="none"/>
            <a:tailEnd len="sm" w="sm" type="none"/>
          </a:ln>
        </p:spPr>
      </p:cxnSp>
      <p:sp>
        <p:nvSpPr>
          <p:cNvPr id="82" name="Google Shape;82;g1c25aefd840_0_676"/>
          <p:cNvSpPr txBox="1"/>
          <p:nvPr>
            <p:ph type="title"/>
          </p:nvPr>
        </p:nvSpPr>
        <p:spPr>
          <a:xfrm>
            <a:off x="853950" y="1739800"/>
            <a:ext cx="7436100" cy="2051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83" name="Google Shape;83;g1c25aefd840_0_676"/>
          <p:cNvSpPr txBox="1"/>
          <p:nvPr>
            <p:ph idx="1" type="body"/>
          </p:nvPr>
        </p:nvSpPr>
        <p:spPr>
          <a:xfrm>
            <a:off x="853950" y="3892600"/>
            <a:ext cx="7436100" cy="14289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84" name="Google Shape;84;g1c25aefd840_0_676"/>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1pPr>
            <a:lvl2pPr indent="0" lvl="1"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2pPr>
            <a:lvl3pPr indent="0" lvl="2"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3pPr>
            <a:lvl4pPr indent="0" lvl="3"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4pPr>
            <a:lvl5pPr indent="0" lvl="4"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5pPr>
            <a:lvl6pPr indent="0" lvl="5"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6pPr>
            <a:lvl7pPr indent="0" lvl="6"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7pPr>
            <a:lvl8pPr indent="0" lvl="7"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8pPr>
            <a:lvl9pPr indent="0" lvl="8" marL="0" marR="0" algn="l">
              <a:lnSpc>
                <a:spcPct val="100000"/>
              </a:lnSpc>
              <a:spcBef>
                <a:spcPts val="0"/>
              </a:spcBef>
              <a:spcAft>
                <a:spcPts val="0"/>
              </a:spcAft>
              <a:buClr>
                <a:srgbClr val="000000"/>
              </a:buClr>
              <a:buSzPts val="1400"/>
              <a:buFont typeface="Arial"/>
              <a:buNone/>
              <a:defRPr b="0" i="0" sz="1000" u="none" cap="none" strike="noStrike">
                <a:solidFill>
                  <a:schemeClr val="dk2"/>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chemeClr val="dk1"/>
            </a:gs>
            <a:gs pos="50000">
              <a:schemeClr val="dk2"/>
            </a:gs>
            <a:gs pos="100000">
              <a:schemeClr val="dk1"/>
            </a:gs>
          </a:gsLst>
          <a:lin ang="0" scaled="0"/>
        </a:gradFill>
      </p:bgPr>
    </p:bg>
    <p:spTree>
      <p:nvGrpSpPr>
        <p:cNvPr id="100" name="Shape 100"/>
        <p:cNvGrpSpPr/>
        <p:nvPr/>
      </p:nvGrpSpPr>
      <p:grpSpPr>
        <a:xfrm>
          <a:off x="0" y="0"/>
          <a:ext cx="0" cy="0"/>
          <a:chOff x="0" y="0"/>
          <a:chExt cx="0" cy="0"/>
        </a:xfrm>
      </p:grpSpPr>
      <p:grpSp>
        <p:nvGrpSpPr>
          <p:cNvPr id="101" name="Google Shape;101;p33"/>
          <p:cNvGrpSpPr/>
          <p:nvPr/>
        </p:nvGrpSpPr>
        <p:grpSpPr>
          <a:xfrm>
            <a:off x="0" y="0"/>
            <a:ext cx="9144000" cy="6918325"/>
            <a:chOff x="0" y="0"/>
            <a:chExt cx="5760" cy="4358"/>
          </a:xfrm>
        </p:grpSpPr>
        <p:sp>
          <p:nvSpPr>
            <p:cNvPr id="102" name="Google Shape;102;p33"/>
            <p:cNvSpPr/>
            <p:nvPr/>
          </p:nvSpPr>
          <p:spPr>
            <a:xfrm>
              <a:off x="5533" y="280"/>
              <a:ext cx="227" cy="1986"/>
            </a:xfrm>
            <a:prstGeom prst="rect">
              <a:avLst/>
            </a:prstGeom>
            <a:gradFill>
              <a:gsLst>
                <a:gs pos="0">
                  <a:schemeClr val="dk1"/>
                </a:gs>
                <a:gs pos="50000">
                  <a:schemeClr val="hlink"/>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3" name="Google Shape;103;p33"/>
            <p:cNvSpPr/>
            <p:nvPr/>
          </p:nvSpPr>
          <p:spPr>
            <a:xfrm>
              <a:off x="0" y="0"/>
              <a:ext cx="5760" cy="1344"/>
            </a:xfrm>
            <a:custGeom>
              <a:rect b="b" l="l" r="r" t="t"/>
              <a:pathLst>
                <a:path extrusionOk="0" h="1104" w="5760">
                  <a:moveTo>
                    <a:pt x="0" y="0"/>
                  </a:moveTo>
                  <a:lnTo>
                    <a:pt x="5760" y="0"/>
                  </a:lnTo>
                  <a:lnTo>
                    <a:pt x="5760" y="720"/>
                  </a:lnTo>
                  <a:cubicBezTo>
                    <a:pt x="5400" y="824"/>
                    <a:pt x="4560" y="577"/>
                    <a:pt x="3600" y="624"/>
                  </a:cubicBezTo>
                  <a:cubicBezTo>
                    <a:pt x="2640" y="671"/>
                    <a:pt x="600" y="1104"/>
                    <a:pt x="0" y="1000"/>
                  </a:cubicBezTo>
                  <a:lnTo>
                    <a:pt x="0" y="0"/>
                  </a:lnTo>
                  <a:close/>
                </a:path>
              </a:pathLst>
            </a:custGeom>
            <a:gradFill>
              <a:gsLst>
                <a:gs pos="0">
                  <a:schemeClr val="dk1"/>
                </a:gs>
                <a:gs pos="50000">
                  <a:schemeClr val="dk2"/>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4" name="Google Shape;104;p33"/>
            <p:cNvSpPr/>
            <p:nvPr/>
          </p:nvSpPr>
          <p:spPr>
            <a:xfrm>
              <a:off x="0" y="733"/>
              <a:ext cx="5760" cy="3587"/>
            </a:xfrm>
            <a:custGeom>
              <a:rect b="b" l="l" r="r" t="t"/>
              <a:pathLst>
                <a:path extrusionOk="0" h="3587" w="5760">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a:gsLst>
                <a:gs pos="0">
                  <a:schemeClr val="dk1"/>
                </a:gs>
                <a:gs pos="50000">
                  <a:schemeClr val="dk2"/>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5" name="Google Shape;105;p33"/>
            <p:cNvSpPr/>
            <p:nvPr/>
          </p:nvSpPr>
          <p:spPr>
            <a:xfrm>
              <a:off x="0" y="184"/>
              <a:ext cx="5760" cy="538"/>
            </a:xfrm>
            <a:custGeom>
              <a:rect b="b" l="l" r="r" t="t"/>
              <a:pathLst>
                <a:path extrusionOk="0" h="538" w="5760">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a:gsLst>
                <a:gs pos="0">
                  <a:schemeClr val="dk2"/>
                </a:gs>
                <a:gs pos="50000">
                  <a:schemeClr val="dk1"/>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6" name="Google Shape;106;p33"/>
            <p:cNvSpPr/>
            <p:nvPr/>
          </p:nvSpPr>
          <p:spPr>
            <a:xfrm>
              <a:off x="0" y="1515"/>
              <a:ext cx="5760" cy="674"/>
            </a:xfrm>
            <a:custGeom>
              <a:rect b="b" l="l" r="r" t="t"/>
              <a:pathLst>
                <a:path extrusionOk="0" h="674" w="5760">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a:gsLst>
                <a:gs pos="0">
                  <a:schemeClr val="dk2"/>
                </a:gs>
                <a:gs pos="50000">
                  <a:schemeClr val="accent2"/>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7" name="Google Shape;107;p33"/>
            <p:cNvSpPr/>
            <p:nvPr/>
          </p:nvSpPr>
          <p:spPr>
            <a:xfrm>
              <a:off x="1560" y="959"/>
              <a:ext cx="4200" cy="3361"/>
            </a:xfrm>
            <a:custGeom>
              <a:rect b="b" l="l" r="r" t="t"/>
              <a:pathLst>
                <a:path extrusionOk="0" h="3361" w="4200">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a:gsLst>
                <a:gs pos="0">
                  <a:schemeClr val="accent2"/>
                </a:gs>
                <a:gs pos="50000">
                  <a:schemeClr val="dk2"/>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8" name="Google Shape;108;p33"/>
            <p:cNvSpPr/>
            <p:nvPr/>
          </p:nvSpPr>
          <p:spPr>
            <a:xfrm>
              <a:off x="0" y="2169"/>
              <a:ext cx="5760" cy="1925"/>
            </a:xfrm>
            <a:custGeom>
              <a:rect b="b" l="l" r="r" t="t"/>
              <a:pathLst>
                <a:path extrusionOk="0" h="1925" w="5760">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a:gsLst>
                <a:gs pos="0">
                  <a:schemeClr val="dk2"/>
                </a:gs>
                <a:gs pos="50000">
                  <a:schemeClr val="accent2"/>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09" name="Google Shape;109;p33"/>
            <p:cNvSpPr/>
            <p:nvPr/>
          </p:nvSpPr>
          <p:spPr>
            <a:xfrm>
              <a:off x="0" y="2238"/>
              <a:ext cx="3929" cy="2120"/>
            </a:xfrm>
            <a:custGeom>
              <a:rect b="b" l="l" r="r" t="t"/>
              <a:pathLst>
                <a:path extrusionOk="0" h="2120" w="4196">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a:gsLst>
                <a:gs pos="0">
                  <a:schemeClr val="accent2"/>
                </a:gs>
                <a:gs pos="50000">
                  <a:schemeClr val="dk2"/>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grpSp>
      <p:sp>
        <p:nvSpPr>
          <p:cNvPr id="110" name="Google Shape;110;p33"/>
          <p:cNvSpPr txBox="1"/>
          <p:nvPr>
            <p:ph type="ctrTitle"/>
          </p:nvPr>
        </p:nvSpPr>
        <p:spPr>
          <a:xfrm>
            <a:off x="685800" y="2286000"/>
            <a:ext cx="77724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1" name="Google Shape;111;p3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chemeClr val="lt1"/>
              </a:buClr>
              <a:buSzPts val="3200"/>
              <a:buFont typeface="Times New Roman"/>
              <a:buNone/>
              <a:defRPr/>
            </a:lvl1pPr>
            <a:lvl2pPr lvl="1" algn="l">
              <a:lnSpc>
                <a:spcPct val="100000"/>
              </a:lnSpc>
              <a:spcBef>
                <a:spcPts val="360"/>
              </a:spcBef>
              <a:spcAft>
                <a:spcPts val="0"/>
              </a:spcAft>
              <a:buClr>
                <a:schemeClr val="lt1"/>
              </a:buClr>
              <a:buSzPts val="1800"/>
              <a:buChar char="–"/>
              <a:defRPr/>
            </a:lvl2pPr>
            <a:lvl3pPr lvl="2" algn="l">
              <a:lnSpc>
                <a:spcPct val="100000"/>
              </a:lnSpc>
              <a:spcBef>
                <a:spcPts val="360"/>
              </a:spcBef>
              <a:spcAft>
                <a:spcPts val="0"/>
              </a:spcAft>
              <a:buClr>
                <a:schemeClr val="lt1"/>
              </a:buClr>
              <a:buSzPts val="1800"/>
              <a:buChar char="•"/>
              <a:defRPr/>
            </a:lvl3pPr>
            <a:lvl4pPr lvl="3" algn="l">
              <a:lnSpc>
                <a:spcPct val="100000"/>
              </a:lnSpc>
              <a:spcBef>
                <a:spcPts val="360"/>
              </a:spcBef>
              <a:spcAft>
                <a:spcPts val="0"/>
              </a:spcAft>
              <a:buClr>
                <a:schemeClr val="lt1"/>
              </a:buClr>
              <a:buSzPts val="1800"/>
              <a:buChar char="–"/>
              <a:defRPr/>
            </a:lvl4pPr>
            <a:lvl5pPr lvl="4" algn="l">
              <a:lnSpc>
                <a:spcPct val="100000"/>
              </a:lnSpc>
              <a:spcBef>
                <a:spcPts val="360"/>
              </a:spcBef>
              <a:spcAft>
                <a:spcPts val="0"/>
              </a:spcAft>
              <a:buClr>
                <a:schemeClr val="lt1"/>
              </a:buClr>
              <a:buSzPts val="1800"/>
              <a:buChar char="»"/>
              <a:defRPr/>
            </a:lvl5pPr>
            <a:lvl6pPr lvl="5" algn="l">
              <a:lnSpc>
                <a:spcPct val="90000"/>
              </a:lnSpc>
              <a:spcBef>
                <a:spcPts val="500"/>
              </a:spcBef>
              <a:spcAft>
                <a:spcPts val="0"/>
              </a:spcAft>
              <a:buClr>
                <a:schemeClr val="lt1"/>
              </a:buClr>
              <a:buSzPts val="1800"/>
              <a:buChar char="•"/>
              <a:defRPr/>
            </a:lvl6pPr>
            <a:lvl7pPr lvl="6" algn="l">
              <a:lnSpc>
                <a:spcPct val="90000"/>
              </a:lnSpc>
              <a:spcBef>
                <a:spcPts val="500"/>
              </a:spcBef>
              <a:spcAft>
                <a:spcPts val="0"/>
              </a:spcAft>
              <a:buClr>
                <a:schemeClr val="lt1"/>
              </a:buClr>
              <a:buSzPts val="1800"/>
              <a:buChar char="•"/>
              <a:defRPr/>
            </a:lvl7pPr>
            <a:lvl8pPr lvl="7" algn="l">
              <a:lnSpc>
                <a:spcPct val="90000"/>
              </a:lnSpc>
              <a:spcBef>
                <a:spcPts val="500"/>
              </a:spcBef>
              <a:spcAft>
                <a:spcPts val="0"/>
              </a:spcAft>
              <a:buClr>
                <a:schemeClr val="lt1"/>
              </a:buClr>
              <a:buSzPts val="1800"/>
              <a:buChar char="•"/>
              <a:defRPr/>
            </a:lvl8pPr>
            <a:lvl9pPr lvl="8" algn="l">
              <a:lnSpc>
                <a:spcPct val="90000"/>
              </a:lnSpc>
              <a:spcBef>
                <a:spcPts val="500"/>
              </a:spcBef>
              <a:spcAft>
                <a:spcPts val="0"/>
              </a:spcAft>
              <a:buClr>
                <a:schemeClr val="lt1"/>
              </a:buClr>
              <a:buSzPts val="1800"/>
              <a:buChar char="•"/>
              <a:defRPr/>
            </a:lvl9pPr>
          </a:lstStyle>
          <a:p/>
        </p:txBody>
      </p:sp>
      <p:sp>
        <p:nvSpPr>
          <p:cNvPr id="112" name="Google Shape;112;p33"/>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3"/>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5" name="Shape 115"/>
        <p:cNvGrpSpPr/>
        <p:nvPr/>
      </p:nvGrpSpPr>
      <p:grpSpPr>
        <a:xfrm>
          <a:off x="0" y="0"/>
          <a:ext cx="0" cy="0"/>
          <a:chOff x="0" y="0"/>
          <a:chExt cx="0" cy="0"/>
        </a:xfrm>
      </p:grpSpPr>
      <p:sp>
        <p:nvSpPr>
          <p:cNvPr id="116" name="Google Shape;116;p34"/>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7" name="Google Shape;117;p34"/>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18" name="Google Shape;118;p34"/>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4"/>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4"/>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21" name="Shape 121"/>
        <p:cNvGrpSpPr/>
        <p:nvPr/>
      </p:nvGrpSpPr>
      <p:grpSpPr>
        <a:xfrm>
          <a:off x="0" y="0"/>
          <a:ext cx="0" cy="0"/>
          <a:chOff x="0" y="0"/>
          <a:chExt cx="0" cy="0"/>
        </a:xfrm>
      </p:grpSpPr>
      <p:sp>
        <p:nvSpPr>
          <p:cNvPr id="122" name="Google Shape;122;p32"/>
          <p:cNvSpPr/>
          <p:nvPr/>
        </p:nvSpPr>
        <p:spPr>
          <a:xfrm>
            <a:off x="0" y="0"/>
            <a:ext cx="9144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23" name="Google Shape;123;p32"/>
          <p:cNvSpPr/>
          <p:nvPr/>
        </p:nvSpPr>
        <p:spPr>
          <a:xfrm flipH="1">
            <a:off x="3224213" y="1931988"/>
            <a:ext cx="5919787" cy="4926012"/>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24" name="Google Shape;124;p32"/>
          <p:cNvSpPr/>
          <p:nvPr/>
        </p:nvSpPr>
        <p:spPr>
          <a:xfrm flipH="1">
            <a:off x="3397250" y="1931988"/>
            <a:ext cx="5746750" cy="4926012"/>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25" name="Google Shape;125;p32"/>
          <p:cNvSpPr/>
          <p:nvPr/>
        </p:nvSpPr>
        <p:spPr>
          <a:xfrm flipH="1">
            <a:off x="3836988" y="1931988"/>
            <a:ext cx="5307012" cy="4926012"/>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126" name="Google Shape;126;p32"/>
          <p:cNvSpPr txBox="1"/>
          <p:nvPr>
            <p:ph type="ctrTitle"/>
          </p:nvPr>
        </p:nvSpPr>
        <p:spPr>
          <a:xfrm>
            <a:off x="335250" y="1242800"/>
            <a:ext cx="5508300" cy="22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Times New Roman"/>
              <a:buNone/>
              <a:defRPr b="1" sz="5200">
                <a:solidFill>
                  <a:schemeClr val="dk1"/>
                </a:solidFill>
              </a:defRPr>
            </a:lvl1pPr>
            <a:lvl2pPr lvl="1" algn="l">
              <a:lnSpc>
                <a:spcPct val="100000"/>
              </a:lnSpc>
              <a:spcBef>
                <a:spcPts val="0"/>
              </a:spcBef>
              <a:spcAft>
                <a:spcPts val="0"/>
              </a:spcAft>
              <a:buClr>
                <a:schemeClr val="dk1"/>
              </a:buClr>
              <a:buSzPts val="5200"/>
              <a:buFont typeface="Times New Roman"/>
              <a:buNone/>
              <a:defRPr b="1" sz="5200">
                <a:solidFill>
                  <a:schemeClr val="dk1"/>
                </a:solidFill>
              </a:defRPr>
            </a:lvl2pPr>
            <a:lvl3pPr lvl="2" algn="l">
              <a:lnSpc>
                <a:spcPct val="100000"/>
              </a:lnSpc>
              <a:spcBef>
                <a:spcPts val="0"/>
              </a:spcBef>
              <a:spcAft>
                <a:spcPts val="0"/>
              </a:spcAft>
              <a:buClr>
                <a:schemeClr val="dk1"/>
              </a:buClr>
              <a:buSzPts val="5200"/>
              <a:buFont typeface="Times New Roman"/>
              <a:buNone/>
              <a:defRPr b="1" sz="5200">
                <a:solidFill>
                  <a:schemeClr val="dk1"/>
                </a:solidFill>
              </a:defRPr>
            </a:lvl3pPr>
            <a:lvl4pPr lvl="3" algn="l">
              <a:lnSpc>
                <a:spcPct val="100000"/>
              </a:lnSpc>
              <a:spcBef>
                <a:spcPts val="0"/>
              </a:spcBef>
              <a:spcAft>
                <a:spcPts val="0"/>
              </a:spcAft>
              <a:buClr>
                <a:schemeClr val="dk1"/>
              </a:buClr>
              <a:buSzPts val="5200"/>
              <a:buFont typeface="Times New Roman"/>
              <a:buNone/>
              <a:defRPr b="1" sz="5200">
                <a:solidFill>
                  <a:schemeClr val="dk1"/>
                </a:solidFill>
              </a:defRPr>
            </a:lvl4pPr>
            <a:lvl5pPr lvl="4" algn="l">
              <a:lnSpc>
                <a:spcPct val="100000"/>
              </a:lnSpc>
              <a:spcBef>
                <a:spcPts val="0"/>
              </a:spcBef>
              <a:spcAft>
                <a:spcPts val="0"/>
              </a:spcAft>
              <a:buClr>
                <a:schemeClr val="dk1"/>
              </a:buClr>
              <a:buSzPts val="5200"/>
              <a:buFont typeface="Times New Roman"/>
              <a:buNone/>
              <a:defRPr b="1" sz="5200">
                <a:solidFill>
                  <a:schemeClr val="dk1"/>
                </a:solidFill>
              </a:defRPr>
            </a:lvl5pPr>
            <a:lvl6pPr lvl="5" algn="l">
              <a:lnSpc>
                <a:spcPct val="100000"/>
              </a:lnSpc>
              <a:spcBef>
                <a:spcPts val="0"/>
              </a:spcBef>
              <a:spcAft>
                <a:spcPts val="0"/>
              </a:spcAft>
              <a:buClr>
                <a:schemeClr val="dk1"/>
              </a:buClr>
              <a:buSzPts val="5200"/>
              <a:buFont typeface="Times New Roman"/>
              <a:buNone/>
              <a:defRPr b="1" sz="5200">
                <a:solidFill>
                  <a:schemeClr val="dk1"/>
                </a:solidFill>
              </a:defRPr>
            </a:lvl6pPr>
            <a:lvl7pPr lvl="6" algn="l">
              <a:lnSpc>
                <a:spcPct val="100000"/>
              </a:lnSpc>
              <a:spcBef>
                <a:spcPts val="0"/>
              </a:spcBef>
              <a:spcAft>
                <a:spcPts val="0"/>
              </a:spcAft>
              <a:buClr>
                <a:schemeClr val="dk1"/>
              </a:buClr>
              <a:buSzPts val="5200"/>
              <a:buFont typeface="Times New Roman"/>
              <a:buNone/>
              <a:defRPr b="1" sz="5200">
                <a:solidFill>
                  <a:schemeClr val="dk1"/>
                </a:solidFill>
              </a:defRPr>
            </a:lvl7pPr>
            <a:lvl8pPr lvl="7" algn="l">
              <a:lnSpc>
                <a:spcPct val="100000"/>
              </a:lnSpc>
              <a:spcBef>
                <a:spcPts val="0"/>
              </a:spcBef>
              <a:spcAft>
                <a:spcPts val="0"/>
              </a:spcAft>
              <a:buClr>
                <a:schemeClr val="dk1"/>
              </a:buClr>
              <a:buSzPts val="5200"/>
              <a:buFont typeface="Times New Roman"/>
              <a:buNone/>
              <a:defRPr b="1" sz="5200">
                <a:solidFill>
                  <a:schemeClr val="dk1"/>
                </a:solidFill>
              </a:defRPr>
            </a:lvl8pPr>
            <a:lvl9pPr lvl="8" algn="l">
              <a:lnSpc>
                <a:spcPct val="100000"/>
              </a:lnSpc>
              <a:spcBef>
                <a:spcPts val="0"/>
              </a:spcBef>
              <a:spcAft>
                <a:spcPts val="0"/>
              </a:spcAft>
              <a:buClr>
                <a:schemeClr val="dk1"/>
              </a:buClr>
              <a:buSzPts val="5200"/>
              <a:buFont typeface="Times New Roman"/>
              <a:buNone/>
              <a:defRPr b="1" sz="5200">
                <a:solidFill>
                  <a:schemeClr val="dk1"/>
                </a:solidFill>
              </a:defRPr>
            </a:lvl9pPr>
          </a:lstStyle>
          <a:p/>
        </p:txBody>
      </p:sp>
      <p:sp>
        <p:nvSpPr>
          <p:cNvPr id="127" name="Google Shape;127;p32"/>
          <p:cNvSpPr txBox="1"/>
          <p:nvPr>
            <p:ph idx="1" type="subTitle"/>
          </p:nvPr>
        </p:nvSpPr>
        <p:spPr>
          <a:xfrm>
            <a:off x="335250" y="3637133"/>
            <a:ext cx="3914700" cy="215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Times New Roman"/>
              <a:buNone/>
              <a:defRPr sz="2400">
                <a:solidFill>
                  <a:schemeClr val="dk2"/>
                </a:solidFill>
              </a:defRPr>
            </a:lvl1pPr>
            <a:lvl2pPr lvl="1" algn="l">
              <a:lnSpc>
                <a:spcPct val="100000"/>
              </a:lnSpc>
              <a:spcBef>
                <a:spcPts val="0"/>
              </a:spcBef>
              <a:spcAft>
                <a:spcPts val="0"/>
              </a:spcAft>
              <a:buClr>
                <a:schemeClr val="dk2"/>
              </a:buClr>
              <a:buSzPts val="2400"/>
              <a:buFont typeface="Times New Roman"/>
              <a:buNone/>
              <a:defRPr sz="2400">
                <a:solidFill>
                  <a:schemeClr val="dk2"/>
                </a:solidFill>
              </a:defRPr>
            </a:lvl2pPr>
            <a:lvl3pPr lvl="2" algn="l">
              <a:lnSpc>
                <a:spcPct val="100000"/>
              </a:lnSpc>
              <a:spcBef>
                <a:spcPts val="0"/>
              </a:spcBef>
              <a:spcAft>
                <a:spcPts val="0"/>
              </a:spcAft>
              <a:buClr>
                <a:schemeClr val="dk2"/>
              </a:buClr>
              <a:buSzPts val="2400"/>
              <a:buFont typeface="Times New Roman"/>
              <a:buNone/>
              <a:defRPr sz="2400">
                <a:solidFill>
                  <a:schemeClr val="dk2"/>
                </a:solidFill>
              </a:defRPr>
            </a:lvl3pPr>
            <a:lvl4pPr lvl="3" algn="l">
              <a:lnSpc>
                <a:spcPct val="100000"/>
              </a:lnSpc>
              <a:spcBef>
                <a:spcPts val="0"/>
              </a:spcBef>
              <a:spcAft>
                <a:spcPts val="0"/>
              </a:spcAft>
              <a:buClr>
                <a:schemeClr val="dk2"/>
              </a:buClr>
              <a:buSzPts val="2400"/>
              <a:buFont typeface="Times New Roman"/>
              <a:buNone/>
              <a:defRPr sz="2400">
                <a:solidFill>
                  <a:schemeClr val="dk2"/>
                </a:solidFill>
              </a:defRPr>
            </a:lvl4pPr>
            <a:lvl5pPr lvl="4" algn="l">
              <a:lnSpc>
                <a:spcPct val="100000"/>
              </a:lnSpc>
              <a:spcBef>
                <a:spcPts val="0"/>
              </a:spcBef>
              <a:spcAft>
                <a:spcPts val="0"/>
              </a:spcAft>
              <a:buClr>
                <a:schemeClr val="dk2"/>
              </a:buClr>
              <a:buSzPts val="2400"/>
              <a:buFont typeface="Times New Roman"/>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28" name="Google Shape;128;p32"/>
          <p:cNvSpPr txBox="1"/>
          <p:nvPr>
            <p:ph idx="12" type="sldNum"/>
          </p:nvPr>
        </p:nvSpPr>
        <p:spPr>
          <a:xfrm>
            <a:off x="8472488" y="6218238"/>
            <a:ext cx="549275" cy="523875"/>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9" name="Shape 129"/>
        <p:cNvGrpSpPr/>
        <p:nvPr/>
      </p:nvGrpSpPr>
      <p:grpSpPr>
        <a:xfrm>
          <a:off x="0" y="0"/>
          <a:ext cx="0" cy="0"/>
          <a:chOff x="0" y="0"/>
          <a:chExt cx="0" cy="0"/>
        </a:xfrm>
      </p:grpSpPr>
      <p:sp>
        <p:nvSpPr>
          <p:cNvPr id="130" name="Google Shape;130;p35"/>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1" name="Google Shape;131;p35"/>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480"/>
              </a:spcBef>
              <a:spcAft>
                <a:spcPts val="0"/>
              </a:spcAft>
              <a:buClr>
                <a:schemeClr val="lt1"/>
              </a:buClr>
              <a:buSzPts val="2400"/>
              <a:buFont typeface="Times New Roman"/>
              <a:buNone/>
              <a:defRPr sz="2400"/>
            </a:lvl1pPr>
            <a:lvl2pPr indent="-228600" lvl="1" marL="914400" algn="l">
              <a:lnSpc>
                <a:spcPct val="100000"/>
              </a:lnSpc>
              <a:spcBef>
                <a:spcPts val="400"/>
              </a:spcBef>
              <a:spcAft>
                <a:spcPts val="0"/>
              </a:spcAft>
              <a:buClr>
                <a:schemeClr val="lt1"/>
              </a:buClr>
              <a:buSzPts val="2000"/>
              <a:buFont typeface="Times New Roman"/>
              <a:buNone/>
              <a:defRPr sz="2000"/>
            </a:lvl2pPr>
            <a:lvl3pPr indent="-228600" lvl="2" marL="1371600" algn="l">
              <a:lnSpc>
                <a:spcPct val="100000"/>
              </a:lnSpc>
              <a:spcBef>
                <a:spcPts val="360"/>
              </a:spcBef>
              <a:spcAft>
                <a:spcPts val="0"/>
              </a:spcAft>
              <a:buClr>
                <a:schemeClr val="lt1"/>
              </a:buClr>
              <a:buSzPts val="1800"/>
              <a:buFont typeface="Times New Roman"/>
              <a:buNone/>
              <a:defRPr sz="1800"/>
            </a:lvl3pPr>
            <a:lvl4pPr indent="-228600" lvl="3" marL="1828800" algn="l">
              <a:lnSpc>
                <a:spcPct val="100000"/>
              </a:lnSpc>
              <a:spcBef>
                <a:spcPts val="320"/>
              </a:spcBef>
              <a:spcAft>
                <a:spcPts val="0"/>
              </a:spcAft>
              <a:buClr>
                <a:schemeClr val="lt1"/>
              </a:buClr>
              <a:buSzPts val="1600"/>
              <a:buFont typeface="Times New Roman"/>
              <a:buNone/>
              <a:defRPr sz="1600"/>
            </a:lvl4pPr>
            <a:lvl5pPr indent="-228600" lvl="4" marL="2286000" algn="l">
              <a:lnSpc>
                <a:spcPct val="100000"/>
              </a:lnSpc>
              <a:spcBef>
                <a:spcPts val="320"/>
              </a:spcBef>
              <a:spcAft>
                <a:spcPts val="0"/>
              </a:spcAft>
              <a:buClr>
                <a:schemeClr val="lt1"/>
              </a:buClr>
              <a:buSzPts val="1600"/>
              <a:buFont typeface="Times New Roman"/>
              <a:buNone/>
              <a:defRPr sz="1600"/>
            </a:lvl5pPr>
            <a:lvl6pPr indent="-228600" lvl="5" marL="2743200" algn="l">
              <a:lnSpc>
                <a:spcPct val="90000"/>
              </a:lnSpc>
              <a:spcBef>
                <a:spcPts val="500"/>
              </a:spcBef>
              <a:spcAft>
                <a:spcPts val="0"/>
              </a:spcAft>
              <a:buClr>
                <a:schemeClr val="lt1"/>
              </a:buClr>
              <a:buSzPts val="1600"/>
              <a:buNone/>
              <a:defRPr sz="1600"/>
            </a:lvl6pPr>
            <a:lvl7pPr indent="-228600" lvl="6" marL="3200400" algn="l">
              <a:lnSpc>
                <a:spcPct val="90000"/>
              </a:lnSpc>
              <a:spcBef>
                <a:spcPts val="500"/>
              </a:spcBef>
              <a:spcAft>
                <a:spcPts val="0"/>
              </a:spcAft>
              <a:buClr>
                <a:schemeClr val="lt1"/>
              </a:buClr>
              <a:buSzPts val="1600"/>
              <a:buNone/>
              <a:defRPr sz="1600"/>
            </a:lvl7pPr>
            <a:lvl8pPr indent="-228600" lvl="7" marL="3657600" algn="l">
              <a:lnSpc>
                <a:spcPct val="90000"/>
              </a:lnSpc>
              <a:spcBef>
                <a:spcPts val="500"/>
              </a:spcBef>
              <a:spcAft>
                <a:spcPts val="0"/>
              </a:spcAft>
              <a:buClr>
                <a:schemeClr val="lt1"/>
              </a:buClr>
              <a:buSzPts val="1600"/>
              <a:buNone/>
              <a:defRPr sz="1600"/>
            </a:lvl8pPr>
            <a:lvl9pPr indent="-228600" lvl="8" marL="4114800" algn="l">
              <a:lnSpc>
                <a:spcPct val="90000"/>
              </a:lnSpc>
              <a:spcBef>
                <a:spcPts val="500"/>
              </a:spcBef>
              <a:spcAft>
                <a:spcPts val="0"/>
              </a:spcAft>
              <a:buClr>
                <a:schemeClr val="lt1"/>
              </a:buClr>
              <a:buSzPts val="1600"/>
              <a:buNone/>
              <a:defRPr sz="1600"/>
            </a:lvl9pPr>
          </a:lstStyle>
          <a:p/>
        </p:txBody>
      </p:sp>
      <p:sp>
        <p:nvSpPr>
          <p:cNvPr id="132" name="Google Shape;132;p35"/>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5"/>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35"/>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5" name="Shape 135"/>
        <p:cNvGrpSpPr/>
        <p:nvPr/>
      </p:nvGrpSpPr>
      <p:grpSpPr>
        <a:xfrm>
          <a:off x="0" y="0"/>
          <a:ext cx="0" cy="0"/>
          <a:chOff x="0" y="0"/>
          <a:chExt cx="0" cy="0"/>
        </a:xfrm>
      </p:grpSpPr>
      <p:sp>
        <p:nvSpPr>
          <p:cNvPr id="136" name="Google Shape;136;p36"/>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7" name="Google Shape;137;p36"/>
          <p:cNvSpPr txBox="1"/>
          <p:nvPr>
            <p:ph idx="1" type="body"/>
          </p:nvPr>
        </p:nvSpPr>
        <p:spPr>
          <a:xfrm>
            <a:off x="685800" y="1981200"/>
            <a:ext cx="3810000" cy="4114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8" name="Google Shape;138;p36"/>
          <p:cNvSpPr txBox="1"/>
          <p:nvPr>
            <p:ph idx="2" type="body"/>
          </p:nvPr>
        </p:nvSpPr>
        <p:spPr>
          <a:xfrm>
            <a:off x="4648200" y="1981200"/>
            <a:ext cx="3810000" cy="4114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9" name="Google Shape;139;p36"/>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6"/>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36"/>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2" name="Shape 142"/>
        <p:cNvGrpSpPr/>
        <p:nvPr/>
      </p:nvGrpSpPr>
      <p:grpSpPr>
        <a:xfrm>
          <a:off x="0" y="0"/>
          <a:ext cx="0" cy="0"/>
          <a:chOff x="0" y="0"/>
          <a:chExt cx="0" cy="0"/>
        </a:xfrm>
      </p:grpSpPr>
      <p:sp>
        <p:nvSpPr>
          <p:cNvPr id="143" name="Google Shape;143;p37"/>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4" name="Google Shape;144;p37"/>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lt1"/>
              </a:buClr>
              <a:buSzPts val="2400"/>
              <a:buFont typeface="Times New Roman"/>
              <a:buNone/>
              <a:defRPr b="1" sz="2400"/>
            </a:lvl1pPr>
            <a:lvl2pPr indent="-228600" lvl="1" marL="914400" algn="l">
              <a:lnSpc>
                <a:spcPct val="100000"/>
              </a:lnSpc>
              <a:spcBef>
                <a:spcPts val="400"/>
              </a:spcBef>
              <a:spcAft>
                <a:spcPts val="0"/>
              </a:spcAft>
              <a:buClr>
                <a:schemeClr val="lt1"/>
              </a:buClr>
              <a:buSzPts val="2000"/>
              <a:buFont typeface="Times New Roman"/>
              <a:buNone/>
              <a:defRPr b="1" sz="2000"/>
            </a:lvl2pPr>
            <a:lvl3pPr indent="-228600" lvl="2" marL="1371600" algn="l">
              <a:lnSpc>
                <a:spcPct val="100000"/>
              </a:lnSpc>
              <a:spcBef>
                <a:spcPts val="360"/>
              </a:spcBef>
              <a:spcAft>
                <a:spcPts val="0"/>
              </a:spcAft>
              <a:buClr>
                <a:schemeClr val="lt1"/>
              </a:buClr>
              <a:buSzPts val="1800"/>
              <a:buFont typeface="Times New Roman"/>
              <a:buNone/>
              <a:defRPr b="1" sz="1800"/>
            </a:lvl3pPr>
            <a:lvl4pPr indent="-228600" lvl="3" marL="1828800" algn="l">
              <a:lnSpc>
                <a:spcPct val="100000"/>
              </a:lnSpc>
              <a:spcBef>
                <a:spcPts val="320"/>
              </a:spcBef>
              <a:spcAft>
                <a:spcPts val="0"/>
              </a:spcAft>
              <a:buClr>
                <a:schemeClr val="lt1"/>
              </a:buClr>
              <a:buSzPts val="1600"/>
              <a:buFont typeface="Times New Roman"/>
              <a:buNone/>
              <a:defRPr b="1" sz="1600"/>
            </a:lvl4pPr>
            <a:lvl5pPr indent="-228600" lvl="4" marL="2286000" algn="l">
              <a:lnSpc>
                <a:spcPct val="100000"/>
              </a:lnSpc>
              <a:spcBef>
                <a:spcPts val="320"/>
              </a:spcBef>
              <a:spcAft>
                <a:spcPts val="0"/>
              </a:spcAft>
              <a:buClr>
                <a:schemeClr val="lt1"/>
              </a:buClr>
              <a:buSzPts val="1600"/>
              <a:buFont typeface="Times New Roman"/>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45" name="Google Shape;145;p37"/>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6" name="Google Shape;146;p37"/>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lt1"/>
              </a:buClr>
              <a:buSzPts val="2400"/>
              <a:buFont typeface="Times New Roman"/>
              <a:buNone/>
              <a:defRPr b="1" sz="2400"/>
            </a:lvl1pPr>
            <a:lvl2pPr indent="-228600" lvl="1" marL="914400" algn="l">
              <a:lnSpc>
                <a:spcPct val="100000"/>
              </a:lnSpc>
              <a:spcBef>
                <a:spcPts val="400"/>
              </a:spcBef>
              <a:spcAft>
                <a:spcPts val="0"/>
              </a:spcAft>
              <a:buClr>
                <a:schemeClr val="lt1"/>
              </a:buClr>
              <a:buSzPts val="2000"/>
              <a:buFont typeface="Times New Roman"/>
              <a:buNone/>
              <a:defRPr b="1" sz="2000"/>
            </a:lvl2pPr>
            <a:lvl3pPr indent="-228600" lvl="2" marL="1371600" algn="l">
              <a:lnSpc>
                <a:spcPct val="100000"/>
              </a:lnSpc>
              <a:spcBef>
                <a:spcPts val="360"/>
              </a:spcBef>
              <a:spcAft>
                <a:spcPts val="0"/>
              </a:spcAft>
              <a:buClr>
                <a:schemeClr val="lt1"/>
              </a:buClr>
              <a:buSzPts val="1800"/>
              <a:buFont typeface="Times New Roman"/>
              <a:buNone/>
              <a:defRPr b="1" sz="1800"/>
            </a:lvl3pPr>
            <a:lvl4pPr indent="-228600" lvl="3" marL="1828800" algn="l">
              <a:lnSpc>
                <a:spcPct val="100000"/>
              </a:lnSpc>
              <a:spcBef>
                <a:spcPts val="320"/>
              </a:spcBef>
              <a:spcAft>
                <a:spcPts val="0"/>
              </a:spcAft>
              <a:buClr>
                <a:schemeClr val="lt1"/>
              </a:buClr>
              <a:buSzPts val="1600"/>
              <a:buFont typeface="Times New Roman"/>
              <a:buNone/>
              <a:defRPr b="1" sz="1600"/>
            </a:lvl4pPr>
            <a:lvl5pPr indent="-228600" lvl="4" marL="2286000" algn="l">
              <a:lnSpc>
                <a:spcPct val="100000"/>
              </a:lnSpc>
              <a:spcBef>
                <a:spcPts val="320"/>
              </a:spcBef>
              <a:spcAft>
                <a:spcPts val="0"/>
              </a:spcAft>
              <a:buClr>
                <a:schemeClr val="lt1"/>
              </a:buClr>
              <a:buSzPts val="1600"/>
              <a:buFont typeface="Times New Roman"/>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47" name="Google Shape;147;p37"/>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8" name="Google Shape;148;p37"/>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37"/>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37"/>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1" name="Shape 151"/>
        <p:cNvGrpSpPr/>
        <p:nvPr/>
      </p:nvGrpSpPr>
      <p:grpSpPr>
        <a:xfrm>
          <a:off x="0" y="0"/>
          <a:ext cx="0" cy="0"/>
          <a:chOff x="0" y="0"/>
          <a:chExt cx="0" cy="0"/>
        </a:xfrm>
      </p:grpSpPr>
      <p:sp>
        <p:nvSpPr>
          <p:cNvPr id="152" name="Google Shape;152;p38"/>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3" name="Google Shape;153;p38"/>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8"/>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38"/>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6" name="Shape 156"/>
        <p:cNvGrpSpPr/>
        <p:nvPr/>
      </p:nvGrpSpPr>
      <p:grpSpPr>
        <a:xfrm>
          <a:off x="0" y="0"/>
          <a:ext cx="0" cy="0"/>
          <a:chOff x="0" y="0"/>
          <a:chExt cx="0" cy="0"/>
        </a:xfrm>
      </p:grpSpPr>
      <p:sp>
        <p:nvSpPr>
          <p:cNvPr id="157" name="Google Shape;157;p39"/>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39"/>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39"/>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0" name="Shape 160"/>
        <p:cNvGrpSpPr/>
        <p:nvPr/>
      </p:nvGrpSpPr>
      <p:grpSpPr>
        <a:xfrm>
          <a:off x="0" y="0"/>
          <a:ext cx="0" cy="0"/>
          <a:chOff x="0" y="0"/>
          <a:chExt cx="0" cy="0"/>
        </a:xfrm>
      </p:grpSpPr>
      <p:sp>
        <p:nvSpPr>
          <p:cNvPr id="161" name="Google Shape;161;p40"/>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2" name="Google Shape;162;p40"/>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lt1"/>
              </a:buClr>
              <a:buSzPts val="3200"/>
              <a:buFont typeface="Times New Roman"/>
              <a:buChar char="•"/>
              <a:defRPr sz="3200"/>
            </a:lvl1pPr>
            <a:lvl2pPr indent="-406400" lvl="1" marL="914400" algn="l">
              <a:lnSpc>
                <a:spcPct val="100000"/>
              </a:lnSpc>
              <a:spcBef>
                <a:spcPts val="560"/>
              </a:spcBef>
              <a:spcAft>
                <a:spcPts val="0"/>
              </a:spcAft>
              <a:buClr>
                <a:schemeClr val="lt1"/>
              </a:buClr>
              <a:buSzPts val="2800"/>
              <a:buFont typeface="Times New Roman"/>
              <a:buChar char="–"/>
              <a:defRPr sz="2800"/>
            </a:lvl2pPr>
            <a:lvl3pPr indent="-381000" lvl="2" marL="1371600" algn="l">
              <a:lnSpc>
                <a:spcPct val="100000"/>
              </a:lnSpc>
              <a:spcBef>
                <a:spcPts val="480"/>
              </a:spcBef>
              <a:spcAft>
                <a:spcPts val="0"/>
              </a:spcAft>
              <a:buClr>
                <a:schemeClr val="lt1"/>
              </a:buClr>
              <a:buSzPts val="2400"/>
              <a:buFont typeface="Times New Roman"/>
              <a:buChar char="•"/>
              <a:defRPr sz="2400"/>
            </a:lvl3pPr>
            <a:lvl4pPr indent="-355600" lvl="3" marL="1828800" algn="l">
              <a:lnSpc>
                <a:spcPct val="100000"/>
              </a:lnSpc>
              <a:spcBef>
                <a:spcPts val="400"/>
              </a:spcBef>
              <a:spcAft>
                <a:spcPts val="0"/>
              </a:spcAft>
              <a:buClr>
                <a:schemeClr val="lt1"/>
              </a:buClr>
              <a:buSzPts val="2000"/>
              <a:buFont typeface="Times New Roman"/>
              <a:buChar char="–"/>
              <a:defRPr sz="2000"/>
            </a:lvl4pPr>
            <a:lvl5pPr indent="-355600" lvl="4" marL="2286000" algn="l">
              <a:lnSpc>
                <a:spcPct val="100000"/>
              </a:lnSpc>
              <a:spcBef>
                <a:spcPts val="400"/>
              </a:spcBef>
              <a:spcAft>
                <a:spcPts val="0"/>
              </a:spcAft>
              <a:buClr>
                <a:schemeClr val="lt1"/>
              </a:buClr>
              <a:buSzPts val="2000"/>
              <a:buFont typeface="Times New Roman"/>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163" name="Google Shape;163;p40"/>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Clr>
                <a:schemeClr val="lt1"/>
              </a:buClr>
              <a:buSzPts val="1600"/>
              <a:buFont typeface="Times New Roman"/>
              <a:buNone/>
              <a:defRPr sz="1600"/>
            </a:lvl1pPr>
            <a:lvl2pPr indent="-228600" lvl="1" marL="914400" algn="l">
              <a:lnSpc>
                <a:spcPct val="100000"/>
              </a:lnSpc>
              <a:spcBef>
                <a:spcPts val="280"/>
              </a:spcBef>
              <a:spcAft>
                <a:spcPts val="0"/>
              </a:spcAft>
              <a:buClr>
                <a:schemeClr val="lt1"/>
              </a:buClr>
              <a:buSzPts val="1400"/>
              <a:buFont typeface="Times New Roman"/>
              <a:buNone/>
              <a:defRPr sz="1400"/>
            </a:lvl2pPr>
            <a:lvl3pPr indent="-228600" lvl="2" marL="1371600" algn="l">
              <a:lnSpc>
                <a:spcPct val="100000"/>
              </a:lnSpc>
              <a:spcBef>
                <a:spcPts val="240"/>
              </a:spcBef>
              <a:spcAft>
                <a:spcPts val="0"/>
              </a:spcAft>
              <a:buClr>
                <a:schemeClr val="lt1"/>
              </a:buClr>
              <a:buSzPts val="1200"/>
              <a:buFont typeface="Times New Roman"/>
              <a:buNone/>
              <a:defRPr sz="1200"/>
            </a:lvl3pPr>
            <a:lvl4pPr indent="-228600" lvl="3" marL="1828800" algn="l">
              <a:lnSpc>
                <a:spcPct val="100000"/>
              </a:lnSpc>
              <a:spcBef>
                <a:spcPts val="200"/>
              </a:spcBef>
              <a:spcAft>
                <a:spcPts val="0"/>
              </a:spcAft>
              <a:buClr>
                <a:schemeClr val="lt1"/>
              </a:buClr>
              <a:buSzPts val="1000"/>
              <a:buFont typeface="Times New Roman"/>
              <a:buNone/>
              <a:defRPr sz="1000"/>
            </a:lvl4pPr>
            <a:lvl5pPr indent="-228600" lvl="4" marL="2286000" algn="l">
              <a:lnSpc>
                <a:spcPct val="100000"/>
              </a:lnSpc>
              <a:spcBef>
                <a:spcPts val="200"/>
              </a:spcBef>
              <a:spcAft>
                <a:spcPts val="0"/>
              </a:spcAft>
              <a:buClr>
                <a:schemeClr val="lt1"/>
              </a:buClr>
              <a:buSzPts val="1000"/>
              <a:buFont typeface="Times New Roman"/>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64" name="Google Shape;164;p40"/>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40"/>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40"/>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7" name="Shape 167"/>
        <p:cNvGrpSpPr/>
        <p:nvPr/>
      </p:nvGrpSpPr>
      <p:grpSpPr>
        <a:xfrm>
          <a:off x="0" y="0"/>
          <a:ext cx="0" cy="0"/>
          <a:chOff x="0" y="0"/>
          <a:chExt cx="0" cy="0"/>
        </a:xfrm>
      </p:grpSpPr>
      <p:sp>
        <p:nvSpPr>
          <p:cNvPr id="168" name="Google Shape;168;p41"/>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32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9" name="Google Shape;169;p41"/>
          <p:cNvSpPr/>
          <p:nvPr>
            <p:ph idx="2" type="pic"/>
          </p:nvPr>
        </p:nvSpPr>
        <p:spPr>
          <a:xfrm>
            <a:off x="3887788" y="987425"/>
            <a:ext cx="4629150" cy="4873625"/>
          </a:xfrm>
          <a:prstGeom prst="rect">
            <a:avLst/>
          </a:prstGeom>
          <a:noFill/>
          <a:ln>
            <a:noFill/>
          </a:ln>
        </p:spPr>
      </p:sp>
      <p:sp>
        <p:nvSpPr>
          <p:cNvPr id="170" name="Google Shape;170;p41"/>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Clr>
                <a:schemeClr val="lt1"/>
              </a:buClr>
              <a:buSzPts val="1600"/>
              <a:buFont typeface="Times New Roman"/>
              <a:buNone/>
              <a:defRPr sz="1600"/>
            </a:lvl1pPr>
            <a:lvl2pPr indent="-228600" lvl="1" marL="914400" algn="l">
              <a:lnSpc>
                <a:spcPct val="100000"/>
              </a:lnSpc>
              <a:spcBef>
                <a:spcPts val="280"/>
              </a:spcBef>
              <a:spcAft>
                <a:spcPts val="0"/>
              </a:spcAft>
              <a:buClr>
                <a:schemeClr val="lt1"/>
              </a:buClr>
              <a:buSzPts val="1400"/>
              <a:buFont typeface="Times New Roman"/>
              <a:buNone/>
              <a:defRPr sz="1400"/>
            </a:lvl2pPr>
            <a:lvl3pPr indent="-228600" lvl="2" marL="1371600" algn="l">
              <a:lnSpc>
                <a:spcPct val="100000"/>
              </a:lnSpc>
              <a:spcBef>
                <a:spcPts val="240"/>
              </a:spcBef>
              <a:spcAft>
                <a:spcPts val="0"/>
              </a:spcAft>
              <a:buClr>
                <a:schemeClr val="lt1"/>
              </a:buClr>
              <a:buSzPts val="1200"/>
              <a:buFont typeface="Times New Roman"/>
              <a:buNone/>
              <a:defRPr sz="1200"/>
            </a:lvl3pPr>
            <a:lvl4pPr indent="-228600" lvl="3" marL="1828800" algn="l">
              <a:lnSpc>
                <a:spcPct val="100000"/>
              </a:lnSpc>
              <a:spcBef>
                <a:spcPts val="200"/>
              </a:spcBef>
              <a:spcAft>
                <a:spcPts val="0"/>
              </a:spcAft>
              <a:buClr>
                <a:schemeClr val="lt1"/>
              </a:buClr>
              <a:buSzPts val="1000"/>
              <a:buFont typeface="Times New Roman"/>
              <a:buNone/>
              <a:defRPr sz="1000"/>
            </a:lvl4pPr>
            <a:lvl5pPr indent="-228600" lvl="4" marL="2286000" algn="l">
              <a:lnSpc>
                <a:spcPct val="100000"/>
              </a:lnSpc>
              <a:spcBef>
                <a:spcPts val="200"/>
              </a:spcBef>
              <a:spcAft>
                <a:spcPts val="0"/>
              </a:spcAft>
              <a:buClr>
                <a:schemeClr val="lt1"/>
              </a:buClr>
              <a:buSzPts val="1000"/>
              <a:buFont typeface="Times New Roman"/>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71" name="Google Shape;171;p41"/>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1"/>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4" name="Shape 174"/>
        <p:cNvGrpSpPr/>
        <p:nvPr/>
      </p:nvGrpSpPr>
      <p:grpSpPr>
        <a:xfrm>
          <a:off x="0" y="0"/>
          <a:ext cx="0" cy="0"/>
          <a:chOff x="0" y="0"/>
          <a:chExt cx="0" cy="0"/>
        </a:xfrm>
      </p:grpSpPr>
      <p:sp>
        <p:nvSpPr>
          <p:cNvPr id="175" name="Google Shape;175;p42"/>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6" name="Google Shape;176;p42"/>
          <p:cNvSpPr txBox="1"/>
          <p:nvPr>
            <p:ph idx="1" type="body"/>
          </p:nvPr>
        </p:nvSpPr>
        <p:spPr>
          <a:xfrm rot="5400000">
            <a:off x="2514600" y="152400"/>
            <a:ext cx="4114800" cy="77724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77" name="Google Shape;177;p42"/>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42"/>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42"/>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0" name="Shape 180"/>
        <p:cNvGrpSpPr/>
        <p:nvPr/>
      </p:nvGrpSpPr>
      <p:grpSpPr>
        <a:xfrm>
          <a:off x="0" y="0"/>
          <a:ext cx="0" cy="0"/>
          <a:chOff x="0" y="0"/>
          <a:chExt cx="0" cy="0"/>
        </a:xfrm>
      </p:grpSpPr>
      <p:sp>
        <p:nvSpPr>
          <p:cNvPr id="181" name="Google Shape;181;p43"/>
          <p:cNvSpPr txBox="1"/>
          <p:nvPr>
            <p:ph type="title"/>
          </p:nvPr>
        </p:nvSpPr>
        <p:spPr>
          <a:xfrm rot="5400000">
            <a:off x="4743450" y="2381250"/>
            <a:ext cx="5486400" cy="1943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2" name="Google Shape;182;p43"/>
          <p:cNvSpPr txBox="1"/>
          <p:nvPr>
            <p:ph idx="1" type="body"/>
          </p:nvPr>
        </p:nvSpPr>
        <p:spPr>
          <a:xfrm rot="5400000">
            <a:off x="781050" y="514350"/>
            <a:ext cx="5486400" cy="56769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83" name="Google Shape;183;p43"/>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43"/>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70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43"/>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86" name="Shape 186"/>
        <p:cNvGrpSpPr/>
        <p:nvPr/>
      </p:nvGrpSpPr>
      <p:grpSpPr>
        <a:xfrm>
          <a:off x="0" y="0"/>
          <a:ext cx="0" cy="0"/>
          <a:chOff x="0" y="0"/>
          <a:chExt cx="0" cy="0"/>
        </a:xfrm>
      </p:grpSpPr>
      <p:sp>
        <p:nvSpPr>
          <p:cNvPr id="187" name="Google Shape;187;g1c25aefd840_0_430"/>
          <p:cNvSpPr/>
          <p:nvPr/>
        </p:nvSpPr>
        <p:spPr>
          <a:xfrm>
            <a:off x="0" y="2111133"/>
            <a:ext cx="7404300" cy="23196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1c25aefd840_0_430"/>
          <p:cNvSpPr txBox="1"/>
          <p:nvPr>
            <p:ph type="ctrTitle"/>
          </p:nvPr>
        </p:nvSpPr>
        <p:spPr>
          <a:xfrm>
            <a:off x="2012775" y="2733133"/>
            <a:ext cx="5109300" cy="644100"/>
          </a:xfrm>
          <a:prstGeom prst="rect">
            <a:avLst/>
          </a:prstGeom>
          <a:noFill/>
          <a:ln>
            <a:noFill/>
          </a:ln>
        </p:spPr>
        <p:txBody>
          <a:bodyPr anchorCtr="0" anchor="b" bIns="45700" lIns="91425" spcFirstLastPara="1" rIns="91425" wrap="square" tIns="45700">
            <a:noAutofit/>
          </a:bodyPr>
          <a:lstStyle>
            <a:lvl1pPr lvl="0" algn="ctr">
              <a:lnSpc>
                <a:spcPct val="80000"/>
              </a:lnSpc>
              <a:spcBef>
                <a:spcPts val="0"/>
              </a:spcBef>
              <a:spcAft>
                <a:spcPts val="0"/>
              </a:spcAft>
              <a:buSzPts val="3600"/>
              <a:buNone/>
              <a:defRPr sz="3600"/>
            </a:lvl1pPr>
            <a:lvl2pPr lvl="1" algn="ctr">
              <a:lnSpc>
                <a:spcPct val="80000"/>
              </a:lnSpc>
              <a:spcBef>
                <a:spcPts val="0"/>
              </a:spcBef>
              <a:spcAft>
                <a:spcPts val="0"/>
              </a:spcAft>
              <a:buSzPts val="3600"/>
              <a:buNone/>
              <a:defRPr sz="3600"/>
            </a:lvl2pPr>
            <a:lvl3pPr lvl="2" algn="ctr">
              <a:lnSpc>
                <a:spcPct val="80000"/>
              </a:lnSpc>
              <a:spcBef>
                <a:spcPts val="0"/>
              </a:spcBef>
              <a:spcAft>
                <a:spcPts val="0"/>
              </a:spcAft>
              <a:buSzPts val="3600"/>
              <a:buNone/>
              <a:defRPr sz="3600"/>
            </a:lvl3pPr>
            <a:lvl4pPr lvl="3" algn="ctr">
              <a:lnSpc>
                <a:spcPct val="80000"/>
              </a:lnSpc>
              <a:spcBef>
                <a:spcPts val="0"/>
              </a:spcBef>
              <a:spcAft>
                <a:spcPts val="0"/>
              </a:spcAft>
              <a:buSzPts val="3600"/>
              <a:buNone/>
              <a:defRPr sz="3600"/>
            </a:lvl4pPr>
            <a:lvl5pPr lvl="4" algn="ctr">
              <a:lnSpc>
                <a:spcPct val="80000"/>
              </a:lnSpc>
              <a:spcBef>
                <a:spcPts val="0"/>
              </a:spcBef>
              <a:spcAft>
                <a:spcPts val="0"/>
              </a:spcAft>
              <a:buSzPts val="3600"/>
              <a:buNone/>
              <a:defRPr sz="3600"/>
            </a:lvl5pPr>
            <a:lvl6pPr lvl="5" algn="ctr">
              <a:lnSpc>
                <a:spcPct val="80000"/>
              </a:lnSpc>
              <a:spcBef>
                <a:spcPts val="0"/>
              </a:spcBef>
              <a:spcAft>
                <a:spcPts val="0"/>
              </a:spcAft>
              <a:buSzPts val="3600"/>
              <a:buNone/>
              <a:defRPr sz="3600"/>
            </a:lvl6pPr>
            <a:lvl7pPr lvl="6" algn="ctr">
              <a:lnSpc>
                <a:spcPct val="80000"/>
              </a:lnSpc>
              <a:spcBef>
                <a:spcPts val="0"/>
              </a:spcBef>
              <a:spcAft>
                <a:spcPts val="0"/>
              </a:spcAft>
              <a:buSzPts val="3600"/>
              <a:buNone/>
              <a:defRPr sz="3600"/>
            </a:lvl7pPr>
            <a:lvl8pPr lvl="7" algn="ctr">
              <a:lnSpc>
                <a:spcPct val="80000"/>
              </a:lnSpc>
              <a:spcBef>
                <a:spcPts val="0"/>
              </a:spcBef>
              <a:spcAft>
                <a:spcPts val="0"/>
              </a:spcAft>
              <a:buSzPts val="3600"/>
              <a:buNone/>
              <a:defRPr sz="3600"/>
            </a:lvl8pPr>
            <a:lvl9pPr lvl="8" algn="ctr">
              <a:lnSpc>
                <a:spcPct val="80000"/>
              </a:lnSpc>
              <a:spcBef>
                <a:spcPts val="0"/>
              </a:spcBef>
              <a:spcAft>
                <a:spcPts val="0"/>
              </a:spcAft>
              <a:buSzPts val="3600"/>
              <a:buNone/>
              <a:defRPr sz="3600"/>
            </a:lvl9pPr>
          </a:lstStyle>
          <a:p/>
        </p:txBody>
      </p:sp>
      <p:sp>
        <p:nvSpPr>
          <p:cNvPr id="189" name="Google Shape;189;g1c25aefd840_0_430"/>
          <p:cNvSpPr txBox="1"/>
          <p:nvPr>
            <p:ph idx="1" type="subTitle"/>
          </p:nvPr>
        </p:nvSpPr>
        <p:spPr>
          <a:xfrm>
            <a:off x="2012775" y="3404734"/>
            <a:ext cx="5109300" cy="4041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800"/>
              <a:buNone/>
              <a:defRPr sz="1800"/>
            </a:lvl1pPr>
            <a:lvl2pPr lvl="1" algn="l">
              <a:lnSpc>
                <a:spcPct val="100000"/>
              </a:lnSpc>
              <a:spcBef>
                <a:spcPts val="0"/>
              </a:spcBef>
              <a:spcAft>
                <a:spcPts val="0"/>
              </a:spcAft>
              <a:buClr>
                <a:schemeClr val="dk1"/>
              </a:buClr>
              <a:buSzPts val="1800"/>
              <a:buNone/>
              <a:defRPr sz="1800"/>
            </a:lvl2pPr>
            <a:lvl3pPr lvl="2" algn="l">
              <a:lnSpc>
                <a:spcPct val="100000"/>
              </a:lnSpc>
              <a:spcBef>
                <a:spcPts val="0"/>
              </a:spcBef>
              <a:spcAft>
                <a:spcPts val="0"/>
              </a:spcAft>
              <a:buClr>
                <a:schemeClr val="dk1"/>
              </a:buClr>
              <a:buSzPts val="1800"/>
              <a:buNone/>
              <a:defRPr sz="1800"/>
            </a:lvl3pPr>
            <a:lvl4pPr lvl="3" algn="l">
              <a:lnSpc>
                <a:spcPct val="100000"/>
              </a:lnSpc>
              <a:spcBef>
                <a:spcPts val="0"/>
              </a:spcBef>
              <a:spcAft>
                <a:spcPts val="0"/>
              </a:spcAft>
              <a:buClr>
                <a:schemeClr val="dk1"/>
              </a:buClr>
              <a:buSzPts val="1800"/>
              <a:buNone/>
              <a:defRPr sz="1800"/>
            </a:lvl4pPr>
            <a:lvl5pPr lvl="4" algn="l">
              <a:lnSpc>
                <a:spcPct val="100000"/>
              </a:lnSpc>
              <a:spcBef>
                <a:spcPts val="0"/>
              </a:spcBef>
              <a:spcAft>
                <a:spcPts val="0"/>
              </a:spcAft>
              <a:buClr>
                <a:schemeClr val="dk1"/>
              </a:buClr>
              <a:buSzPts val="1800"/>
              <a:buNone/>
              <a:defRPr sz="1800"/>
            </a:lvl5pPr>
            <a:lvl6pPr lvl="5" algn="l">
              <a:lnSpc>
                <a:spcPct val="90000"/>
              </a:lnSpc>
              <a:spcBef>
                <a:spcPts val="0"/>
              </a:spcBef>
              <a:spcAft>
                <a:spcPts val="0"/>
              </a:spcAft>
              <a:buClr>
                <a:schemeClr val="dk1"/>
              </a:buClr>
              <a:buSzPts val="1800"/>
              <a:buNone/>
              <a:defRPr sz="1800"/>
            </a:lvl6pPr>
            <a:lvl7pPr lvl="6" algn="l">
              <a:lnSpc>
                <a:spcPct val="90000"/>
              </a:lnSpc>
              <a:spcBef>
                <a:spcPts val="0"/>
              </a:spcBef>
              <a:spcAft>
                <a:spcPts val="0"/>
              </a:spcAft>
              <a:buClr>
                <a:schemeClr val="dk1"/>
              </a:buClr>
              <a:buSzPts val="1800"/>
              <a:buNone/>
              <a:defRPr sz="1800"/>
            </a:lvl7pPr>
            <a:lvl8pPr lvl="7" algn="l">
              <a:lnSpc>
                <a:spcPct val="90000"/>
              </a:lnSpc>
              <a:spcBef>
                <a:spcPts val="0"/>
              </a:spcBef>
              <a:spcAft>
                <a:spcPts val="0"/>
              </a:spcAft>
              <a:buClr>
                <a:schemeClr val="dk1"/>
              </a:buClr>
              <a:buSzPts val="1800"/>
              <a:buNone/>
              <a:defRPr sz="1800"/>
            </a:lvl8pPr>
            <a:lvl9pPr lvl="8" algn="l">
              <a:lnSpc>
                <a:spcPct val="90000"/>
              </a:lnSpc>
              <a:spcBef>
                <a:spcPts val="0"/>
              </a:spcBef>
              <a:spcAft>
                <a:spcPts val="0"/>
              </a:spcAft>
              <a:buClr>
                <a:schemeClr val="dk1"/>
              </a:buClr>
              <a:buSzPts val="1800"/>
              <a:buNone/>
              <a:defRPr sz="1800"/>
            </a:lvl9pPr>
          </a:lstStyle>
          <a:p/>
        </p:txBody>
      </p:sp>
      <p:sp>
        <p:nvSpPr>
          <p:cNvPr id="190" name="Google Shape;190;g1c25aefd840_0_430"/>
          <p:cNvSpPr/>
          <p:nvPr/>
        </p:nvSpPr>
        <p:spPr>
          <a:xfrm>
            <a:off x="0" y="2111000"/>
            <a:ext cx="1739700" cy="2319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5" name="Shape 195"/>
        <p:cNvGrpSpPr/>
        <p:nvPr/>
      </p:nvGrpSpPr>
      <p:grpSpPr>
        <a:xfrm>
          <a:off x="0" y="0"/>
          <a:ext cx="0" cy="0"/>
          <a:chOff x="0" y="0"/>
          <a:chExt cx="0" cy="0"/>
        </a:xfrm>
      </p:grpSpPr>
      <p:sp>
        <p:nvSpPr>
          <p:cNvPr id="196" name="Google Shape;196;g253ee2712d6_0_133"/>
          <p:cNvSpPr/>
          <p:nvPr/>
        </p:nvSpPr>
        <p:spPr>
          <a:xfrm>
            <a:off x="-7000" y="-33"/>
            <a:ext cx="9150900" cy="68580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253ee2712d6_0_133"/>
          <p:cNvSpPr/>
          <p:nvPr/>
        </p:nvSpPr>
        <p:spPr>
          <a:xfrm>
            <a:off x="4337163"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253ee2712d6_0_133"/>
          <p:cNvSpPr txBox="1"/>
          <p:nvPr>
            <p:ph idx="12" type="sldNum"/>
          </p:nvPr>
        </p:nvSpPr>
        <p:spPr>
          <a:xfrm>
            <a:off x="4337038"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99" name="Shape 199"/>
        <p:cNvGrpSpPr/>
        <p:nvPr/>
      </p:nvGrpSpPr>
      <p:grpSpPr>
        <a:xfrm>
          <a:off x="0" y="0"/>
          <a:ext cx="0" cy="0"/>
          <a:chOff x="0" y="0"/>
          <a:chExt cx="0" cy="0"/>
        </a:xfrm>
      </p:grpSpPr>
      <p:sp>
        <p:nvSpPr>
          <p:cNvPr id="200" name="Google Shape;200;g253ee2712d6_0_128"/>
          <p:cNvSpPr/>
          <p:nvPr/>
        </p:nvSpPr>
        <p:spPr>
          <a:xfrm>
            <a:off x="0" y="2111133"/>
            <a:ext cx="7404300" cy="23196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253ee2712d6_0_128"/>
          <p:cNvSpPr txBox="1"/>
          <p:nvPr>
            <p:ph type="ctrTitle"/>
          </p:nvPr>
        </p:nvSpPr>
        <p:spPr>
          <a:xfrm>
            <a:off x="2012775" y="2733133"/>
            <a:ext cx="5109300" cy="6441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02" name="Google Shape;202;g253ee2712d6_0_128"/>
          <p:cNvSpPr txBox="1"/>
          <p:nvPr>
            <p:ph idx="1" type="subTitle"/>
          </p:nvPr>
        </p:nvSpPr>
        <p:spPr>
          <a:xfrm>
            <a:off x="2012775" y="3404733"/>
            <a:ext cx="5109300" cy="4041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03" name="Google Shape;203;g253ee2712d6_0_128"/>
          <p:cNvSpPr/>
          <p:nvPr/>
        </p:nvSpPr>
        <p:spPr>
          <a:xfrm>
            <a:off x="0" y="2111000"/>
            <a:ext cx="1739700" cy="2319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04" name="Shape 204"/>
        <p:cNvGrpSpPr/>
        <p:nvPr/>
      </p:nvGrpSpPr>
      <p:grpSpPr>
        <a:xfrm>
          <a:off x="0" y="0"/>
          <a:ext cx="0" cy="0"/>
          <a:chOff x="0" y="0"/>
          <a:chExt cx="0" cy="0"/>
        </a:xfrm>
      </p:grpSpPr>
      <p:cxnSp>
        <p:nvCxnSpPr>
          <p:cNvPr id="205" name="Google Shape;205;g253ee2712d6_0_137"/>
          <p:cNvCxnSpPr/>
          <p:nvPr/>
        </p:nvCxnSpPr>
        <p:spPr>
          <a:xfrm>
            <a:off x="425198" y="554200"/>
            <a:ext cx="183300" cy="0"/>
          </a:xfrm>
          <a:prstGeom prst="straightConnector1">
            <a:avLst/>
          </a:prstGeom>
          <a:noFill/>
          <a:ln cap="flat" cmpd="sng" w="19050">
            <a:solidFill>
              <a:schemeClr val="lt1"/>
            </a:solidFill>
            <a:prstDash val="solid"/>
            <a:round/>
            <a:headEnd len="sm" w="sm" type="none"/>
            <a:tailEnd len="sm" w="sm" type="none"/>
          </a:ln>
        </p:spPr>
      </p:cxnSp>
      <p:sp>
        <p:nvSpPr>
          <p:cNvPr id="206" name="Google Shape;206;g253ee2712d6_0_137"/>
          <p:cNvSpPr txBox="1"/>
          <p:nvPr>
            <p:ph type="title"/>
          </p:nvPr>
        </p:nvSpPr>
        <p:spPr>
          <a:xfrm>
            <a:off x="283103" y="949521"/>
            <a:ext cx="6244200" cy="51141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07" name="Google Shape;207;g253ee2712d6_0_137"/>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08" name="Shape 208"/>
        <p:cNvGrpSpPr/>
        <p:nvPr/>
      </p:nvGrpSpPr>
      <p:grpSpPr>
        <a:xfrm>
          <a:off x="0" y="0"/>
          <a:ext cx="0" cy="0"/>
          <a:chOff x="0" y="0"/>
          <a:chExt cx="0" cy="0"/>
        </a:xfrm>
      </p:grpSpPr>
      <p:sp>
        <p:nvSpPr>
          <p:cNvPr id="209" name="Google Shape;209;g253ee2712d6_0_141"/>
          <p:cNvSpPr/>
          <p:nvPr/>
        </p:nvSpPr>
        <p:spPr>
          <a:xfrm>
            <a:off x="-7000" y="471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253ee2712d6_0_141"/>
          <p:cNvSpPr/>
          <p:nvPr/>
        </p:nvSpPr>
        <p:spPr>
          <a:xfrm>
            <a:off x="8674200"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53ee2712d6_0_141"/>
          <p:cNvSpPr txBox="1"/>
          <p:nvPr>
            <p:ph type="title"/>
          </p:nvPr>
        </p:nvSpPr>
        <p:spPr>
          <a:xfrm>
            <a:off x="304800" y="473433"/>
            <a:ext cx="8474700" cy="944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12" name="Google Shape;212;g253ee2712d6_0_141"/>
          <p:cNvSpPr txBox="1"/>
          <p:nvPr>
            <p:ph idx="1" type="body"/>
          </p:nvPr>
        </p:nvSpPr>
        <p:spPr>
          <a:xfrm>
            <a:off x="1136000" y="1600200"/>
            <a:ext cx="6872100" cy="46311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13" name="Google Shape;213;g253ee2712d6_0_141"/>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14" name="Shape 214"/>
        <p:cNvGrpSpPr/>
        <p:nvPr/>
      </p:nvGrpSpPr>
      <p:grpSpPr>
        <a:xfrm>
          <a:off x="0" y="0"/>
          <a:ext cx="0" cy="0"/>
          <a:chOff x="0" y="0"/>
          <a:chExt cx="0" cy="0"/>
        </a:xfrm>
      </p:grpSpPr>
      <p:sp>
        <p:nvSpPr>
          <p:cNvPr id="215" name="Google Shape;215;g253ee2712d6_0_147"/>
          <p:cNvSpPr/>
          <p:nvPr/>
        </p:nvSpPr>
        <p:spPr>
          <a:xfrm>
            <a:off x="-7000" y="471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g253ee2712d6_0_147"/>
          <p:cNvSpPr/>
          <p:nvPr/>
        </p:nvSpPr>
        <p:spPr>
          <a:xfrm>
            <a:off x="6095875" y="-4800"/>
            <a:ext cx="3048000" cy="68676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253ee2712d6_0_147"/>
          <p:cNvSpPr/>
          <p:nvPr/>
        </p:nvSpPr>
        <p:spPr>
          <a:xfrm>
            <a:off x="8674200" y="6231600"/>
            <a:ext cx="469800" cy="626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253ee2712d6_0_147"/>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
        <p:nvSpPr>
          <p:cNvPr id="219" name="Google Shape;219;g253ee2712d6_0_147"/>
          <p:cNvSpPr txBox="1"/>
          <p:nvPr>
            <p:ph type="title"/>
          </p:nvPr>
        </p:nvSpPr>
        <p:spPr>
          <a:xfrm>
            <a:off x="304800" y="473433"/>
            <a:ext cx="4442400" cy="944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20" name="Google Shape;220;g253ee2712d6_0_147"/>
          <p:cNvSpPr txBox="1"/>
          <p:nvPr>
            <p:ph idx="1" type="body"/>
          </p:nvPr>
        </p:nvSpPr>
        <p:spPr>
          <a:xfrm>
            <a:off x="784150" y="1936467"/>
            <a:ext cx="3963000" cy="42951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21" name="Shape 221"/>
        <p:cNvGrpSpPr/>
        <p:nvPr/>
      </p:nvGrpSpPr>
      <p:grpSpPr>
        <a:xfrm>
          <a:off x="0" y="0"/>
          <a:ext cx="0" cy="0"/>
          <a:chOff x="0" y="0"/>
          <a:chExt cx="0" cy="0"/>
        </a:xfrm>
      </p:grpSpPr>
      <p:sp>
        <p:nvSpPr>
          <p:cNvPr id="222" name="Google Shape;222;g253ee2712d6_0_154"/>
          <p:cNvSpPr/>
          <p:nvPr/>
        </p:nvSpPr>
        <p:spPr>
          <a:xfrm>
            <a:off x="0" y="0"/>
            <a:ext cx="3048000" cy="68580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253ee2712d6_0_154"/>
          <p:cNvSpPr/>
          <p:nvPr/>
        </p:nvSpPr>
        <p:spPr>
          <a:xfrm>
            <a:off x="0" y="3928800"/>
            <a:ext cx="6096000" cy="23196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g253ee2712d6_0_154"/>
          <p:cNvSpPr txBox="1"/>
          <p:nvPr>
            <p:ph type="ctrTitle"/>
          </p:nvPr>
        </p:nvSpPr>
        <p:spPr>
          <a:xfrm>
            <a:off x="244750" y="4079600"/>
            <a:ext cx="5647800" cy="20049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25" name="Shape 225"/>
        <p:cNvGrpSpPr/>
        <p:nvPr/>
      </p:nvGrpSpPr>
      <p:grpSpPr>
        <a:xfrm>
          <a:off x="0" y="0"/>
          <a:ext cx="0" cy="0"/>
          <a:chOff x="0" y="0"/>
          <a:chExt cx="0" cy="0"/>
        </a:xfrm>
      </p:grpSpPr>
      <p:sp>
        <p:nvSpPr>
          <p:cNvPr id="226" name="Google Shape;226;g253ee2712d6_0_158"/>
          <p:cNvSpPr/>
          <p:nvPr/>
        </p:nvSpPr>
        <p:spPr>
          <a:xfrm>
            <a:off x="4337263"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g253ee2712d6_0_158"/>
          <p:cNvSpPr txBox="1"/>
          <p:nvPr>
            <p:ph idx="12" type="sldNum"/>
          </p:nvPr>
        </p:nvSpPr>
        <p:spPr>
          <a:xfrm>
            <a:off x="4337138"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
        <p:nvSpPr>
          <p:cNvPr id="228" name="Google Shape;228;g253ee2712d6_0_158"/>
          <p:cNvSpPr/>
          <p:nvPr/>
        </p:nvSpPr>
        <p:spPr>
          <a:xfrm>
            <a:off x="469875" y="626400"/>
            <a:ext cx="8204100" cy="56052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g253ee2712d6_0_158"/>
          <p:cNvSpPr txBox="1"/>
          <p:nvPr>
            <p:ph idx="1" type="body"/>
          </p:nvPr>
        </p:nvSpPr>
        <p:spPr>
          <a:xfrm>
            <a:off x="1346350" y="1847067"/>
            <a:ext cx="6451500" cy="10932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230" name="Google Shape;230;g253ee2712d6_0_158"/>
          <p:cNvSpPr txBox="1"/>
          <p:nvPr/>
        </p:nvSpPr>
        <p:spPr>
          <a:xfrm>
            <a:off x="3593400" y="635425"/>
            <a:ext cx="1957200" cy="871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31" name="Shape 231"/>
        <p:cNvGrpSpPr/>
        <p:nvPr/>
      </p:nvGrpSpPr>
      <p:grpSpPr>
        <a:xfrm>
          <a:off x="0" y="0"/>
          <a:ext cx="0" cy="0"/>
          <a:chOff x="0" y="0"/>
          <a:chExt cx="0" cy="0"/>
        </a:xfrm>
      </p:grpSpPr>
      <p:sp>
        <p:nvSpPr>
          <p:cNvPr id="232" name="Google Shape;232;g253ee2712d6_0_164"/>
          <p:cNvSpPr/>
          <p:nvPr/>
        </p:nvSpPr>
        <p:spPr>
          <a:xfrm>
            <a:off x="-7000" y="471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253ee2712d6_0_164"/>
          <p:cNvSpPr/>
          <p:nvPr/>
        </p:nvSpPr>
        <p:spPr>
          <a:xfrm>
            <a:off x="8674200"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253ee2712d6_0_164"/>
          <p:cNvSpPr txBox="1"/>
          <p:nvPr>
            <p:ph type="title"/>
          </p:nvPr>
        </p:nvSpPr>
        <p:spPr>
          <a:xfrm>
            <a:off x="304800" y="473433"/>
            <a:ext cx="8474700" cy="944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35" name="Google Shape;235;g253ee2712d6_0_164"/>
          <p:cNvSpPr txBox="1"/>
          <p:nvPr>
            <p:ph idx="1" type="body"/>
          </p:nvPr>
        </p:nvSpPr>
        <p:spPr>
          <a:xfrm>
            <a:off x="1136000" y="1600200"/>
            <a:ext cx="3254700" cy="46311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36" name="Google Shape;236;g253ee2712d6_0_164"/>
          <p:cNvSpPr txBox="1"/>
          <p:nvPr>
            <p:ph idx="2" type="body"/>
          </p:nvPr>
        </p:nvSpPr>
        <p:spPr>
          <a:xfrm>
            <a:off x="4753180" y="1600200"/>
            <a:ext cx="3254700" cy="46311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37" name="Google Shape;237;g253ee2712d6_0_164"/>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38" name="Shape 238"/>
        <p:cNvGrpSpPr/>
        <p:nvPr/>
      </p:nvGrpSpPr>
      <p:grpSpPr>
        <a:xfrm>
          <a:off x="0" y="0"/>
          <a:ext cx="0" cy="0"/>
          <a:chOff x="0" y="0"/>
          <a:chExt cx="0" cy="0"/>
        </a:xfrm>
      </p:grpSpPr>
      <p:sp>
        <p:nvSpPr>
          <p:cNvPr id="239" name="Google Shape;239;g253ee2712d6_0_171"/>
          <p:cNvSpPr/>
          <p:nvPr/>
        </p:nvSpPr>
        <p:spPr>
          <a:xfrm>
            <a:off x="-7000" y="471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253ee2712d6_0_171"/>
          <p:cNvSpPr/>
          <p:nvPr/>
        </p:nvSpPr>
        <p:spPr>
          <a:xfrm>
            <a:off x="8674200"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253ee2712d6_0_171"/>
          <p:cNvSpPr txBox="1"/>
          <p:nvPr>
            <p:ph type="title"/>
          </p:nvPr>
        </p:nvSpPr>
        <p:spPr>
          <a:xfrm>
            <a:off x="304800" y="473433"/>
            <a:ext cx="8474700" cy="944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42" name="Google Shape;242;g253ee2712d6_0_171"/>
          <p:cNvSpPr txBox="1"/>
          <p:nvPr>
            <p:ph idx="1" type="body"/>
          </p:nvPr>
        </p:nvSpPr>
        <p:spPr>
          <a:xfrm>
            <a:off x="1136000" y="1600200"/>
            <a:ext cx="2134800" cy="463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43" name="Google Shape;243;g253ee2712d6_0_171"/>
          <p:cNvSpPr txBox="1"/>
          <p:nvPr>
            <p:ph idx="2" type="body"/>
          </p:nvPr>
        </p:nvSpPr>
        <p:spPr>
          <a:xfrm>
            <a:off x="3472501" y="1600200"/>
            <a:ext cx="2134800" cy="463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44" name="Google Shape;244;g253ee2712d6_0_171"/>
          <p:cNvSpPr txBox="1"/>
          <p:nvPr>
            <p:ph idx="3" type="body"/>
          </p:nvPr>
        </p:nvSpPr>
        <p:spPr>
          <a:xfrm>
            <a:off x="5809002" y="1600200"/>
            <a:ext cx="2134800" cy="46311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45" name="Google Shape;245;g253ee2712d6_0_171"/>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6" name="Shape 246"/>
        <p:cNvGrpSpPr/>
        <p:nvPr/>
      </p:nvGrpSpPr>
      <p:grpSpPr>
        <a:xfrm>
          <a:off x="0" y="0"/>
          <a:ext cx="0" cy="0"/>
          <a:chOff x="0" y="0"/>
          <a:chExt cx="0" cy="0"/>
        </a:xfrm>
      </p:grpSpPr>
      <p:sp>
        <p:nvSpPr>
          <p:cNvPr id="247" name="Google Shape;247;g253ee2712d6_0_179"/>
          <p:cNvSpPr/>
          <p:nvPr/>
        </p:nvSpPr>
        <p:spPr>
          <a:xfrm>
            <a:off x="-7000" y="471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g253ee2712d6_0_179"/>
          <p:cNvSpPr/>
          <p:nvPr/>
        </p:nvSpPr>
        <p:spPr>
          <a:xfrm>
            <a:off x="8674200"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253ee2712d6_0_179"/>
          <p:cNvSpPr txBox="1"/>
          <p:nvPr>
            <p:ph type="title"/>
          </p:nvPr>
        </p:nvSpPr>
        <p:spPr>
          <a:xfrm>
            <a:off x="304800" y="473433"/>
            <a:ext cx="8474700" cy="944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50" name="Google Shape;250;g253ee2712d6_0_179"/>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1" name="Shape 251"/>
        <p:cNvGrpSpPr/>
        <p:nvPr/>
      </p:nvGrpSpPr>
      <p:grpSpPr>
        <a:xfrm>
          <a:off x="0" y="0"/>
          <a:ext cx="0" cy="0"/>
          <a:chOff x="0" y="0"/>
          <a:chExt cx="0" cy="0"/>
        </a:xfrm>
      </p:grpSpPr>
      <p:sp>
        <p:nvSpPr>
          <p:cNvPr id="252" name="Google Shape;252;g253ee2712d6_0_184"/>
          <p:cNvSpPr/>
          <p:nvPr/>
        </p:nvSpPr>
        <p:spPr>
          <a:xfrm>
            <a:off x="8674200" y="6231600"/>
            <a:ext cx="469800" cy="626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253ee2712d6_0_184"/>
          <p:cNvSpPr txBox="1"/>
          <p:nvPr>
            <p:ph idx="1" type="body"/>
          </p:nvPr>
        </p:nvSpPr>
        <p:spPr>
          <a:xfrm>
            <a:off x="264125" y="5913600"/>
            <a:ext cx="8422500" cy="9444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54" name="Google Shape;254;g253ee2712d6_0_184"/>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
        <p:nvSpPr>
          <p:cNvPr id="255" name="Google Shape;255;g253ee2712d6_0_184"/>
          <p:cNvSpPr/>
          <p:nvPr/>
        </p:nvSpPr>
        <p:spPr>
          <a:xfrm>
            <a:off x="-7000" y="5913600"/>
            <a:ext cx="126300" cy="9444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56" name="Shape 256"/>
        <p:cNvGrpSpPr/>
        <p:nvPr/>
      </p:nvGrpSpPr>
      <p:grpSpPr>
        <a:xfrm>
          <a:off x="0" y="0"/>
          <a:ext cx="0" cy="0"/>
          <a:chOff x="0" y="0"/>
          <a:chExt cx="0" cy="0"/>
        </a:xfrm>
      </p:grpSpPr>
      <p:sp>
        <p:nvSpPr>
          <p:cNvPr id="257" name="Google Shape;257;g253ee2712d6_0_189"/>
          <p:cNvSpPr/>
          <p:nvPr/>
        </p:nvSpPr>
        <p:spPr>
          <a:xfrm>
            <a:off x="0" y="0"/>
            <a:ext cx="9144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53ee2712d6_0_189"/>
          <p:cNvSpPr/>
          <p:nvPr/>
        </p:nvSpPr>
        <p:spPr>
          <a:xfrm flipH="1">
            <a:off x="3225000" y="1931233"/>
            <a:ext cx="5919000" cy="4926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53ee2712d6_0_189"/>
          <p:cNvSpPr/>
          <p:nvPr/>
        </p:nvSpPr>
        <p:spPr>
          <a:xfrm flipH="1">
            <a:off x="3397800" y="1931233"/>
            <a:ext cx="5746200" cy="49269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53ee2712d6_0_189"/>
          <p:cNvSpPr/>
          <p:nvPr/>
        </p:nvSpPr>
        <p:spPr>
          <a:xfrm flipH="1">
            <a:off x="3836700" y="1931300"/>
            <a:ext cx="5307300" cy="49269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g253ee2712d6_0_189"/>
          <p:cNvSpPr txBox="1"/>
          <p:nvPr>
            <p:ph type="ctrTitle"/>
          </p:nvPr>
        </p:nvSpPr>
        <p:spPr>
          <a:xfrm>
            <a:off x="335250" y="1242800"/>
            <a:ext cx="5508300" cy="220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62" name="Google Shape;262;g253ee2712d6_0_189"/>
          <p:cNvSpPr txBox="1"/>
          <p:nvPr>
            <p:ph idx="1" type="subTitle"/>
          </p:nvPr>
        </p:nvSpPr>
        <p:spPr>
          <a:xfrm>
            <a:off x="335250" y="3637133"/>
            <a:ext cx="3914700" cy="2150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63" name="Google Shape;263;g253ee2712d6_0_189"/>
          <p:cNvSpPr txBox="1"/>
          <p:nvPr>
            <p:ph idx="12" type="sldNum"/>
          </p:nvPr>
        </p:nvSpPr>
        <p:spPr>
          <a:xfrm>
            <a:off x="8472458" y="6217623"/>
            <a:ext cx="548700" cy="5247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64" name="Shape 264"/>
        <p:cNvGrpSpPr/>
        <p:nvPr/>
      </p:nvGrpSpPr>
      <p:grpSpPr>
        <a:xfrm>
          <a:off x="0" y="0"/>
          <a:ext cx="0" cy="0"/>
          <a:chOff x="0" y="0"/>
          <a:chExt cx="0" cy="0"/>
        </a:xfrm>
      </p:grpSpPr>
      <p:sp>
        <p:nvSpPr>
          <p:cNvPr id="265" name="Google Shape;265;g253ee2712d6_0_197"/>
          <p:cNvSpPr/>
          <p:nvPr/>
        </p:nvSpPr>
        <p:spPr>
          <a:xfrm>
            <a:off x="4572000" y="167"/>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66" name="Google Shape;266;g253ee2712d6_0_197"/>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267" name="Google Shape;267;g253ee2712d6_0_197"/>
          <p:cNvSpPr txBox="1"/>
          <p:nvPr>
            <p:ph type="title"/>
          </p:nvPr>
        </p:nvSpPr>
        <p:spPr>
          <a:xfrm>
            <a:off x="265500" y="1863133"/>
            <a:ext cx="4045200" cy="1757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68" name="Google Shape;268;g253ee2712d6_0_197"/>
          <p:cNvSpPr txBox="1"/>
          <p:nvPr>
            <p:ph idx="1" type="subTitle"/>
          </p:nvPr>
        </p:nvSpPr>
        <p:spPr>
          <a:xfrm>
            <a:off x="265500" y="3647161"/>
            <a:ext cx="4045200" cy="1794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69" name="Google Shape;269;g253ee2712d6_0_197"/>
          <p:cNvSpPr txBox="1"/>
          <p:nvPr>
            <p:ph idx="2" type="body"/>
          </p:nvPr>
        </p:nvSpPr>
        <p:spPr>
          <a:xfrm>
            <a:off x="4939500" y="965600"/>
            <a:ext cx="3837000" cy="49269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70" name="Google Shape;270;g253ee2712d6_0_197"/>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71" name="Shape 271"/>
        <p:cNvGrpSpPr/>
        <p:nvPr/>
      </p:nvGrpSpPr>
      <p:grpSpPr>
        <a:xfrm>
          <a:off x="0" y="0"/>
          <a:ext cx="0" cy="0"/>
          <a:chOff x="0" y="0"/>
          <a:chExt cx="0" cy="0"/>
        </a:xfrm>
      </p:grpSpPr>
      <p:sp>
        <p:nvSpPr>
          <p:cNvPr id="272" name="Google Shape;272;g253ee2712d6_0_204"/>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73" name="Google Shape;273;g253ee2712d6_0_204"/>
          <p:cNvSpPr txBox="1"/>
          <p:nvPr>
            <p:ph idx="1" type="subTitle"/>
          </p:nvPr>
        </p:nvSpPr>
        <p:spPr>
          <a:xfrm>
            <a:off x="1371600" y="3886200"/>
            <a:ext cx="6400800" cy="17529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74" name="Google Shape;274;g253ee2712d6_0_204"/>
          <p:cNvSpPr txBox="1"/>
          <p:nvPr>
            <p:ph idx="10" type="dt"/>
          </p:nvPr>
        </p:nvSpPr>
        <p:spPr>
          <a:xfrm>
            <a:off x="457200" y="6245225"/>
            <a:ext cx="2133600" cy="4764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5" name="Google Shape;275;g253ee2712d6_0_204"/>
          <p:cNvSpPr txBox="1"/>
          <p:nvPr>
            <p:ph idx="11" type="ftr"/>
          </p:nvPr>
        </p:nvSpPr>
        <p:spPr>
          <a:xfrm>
            <a:off x="3124200" y="6245225"/>
            <a:ext cx="2895600" cy="4764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6" name="Google Shape;276;g253ee2712d6_0_204"/>
          <p:cNvSpPr txBox="1"/>
          <p:nvPr>
            <p:ph idx="12" type="sldNum"/>
          </p:nvPr>
        </p:nvSpPr>
        <p:spPr>
          <a:xfrm>
            <a:off x="6553200" y="6245225"/>
            <a:ext cx="2133600" cy="4764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7" name="Shape 277"/>
        <p:cNvGrpSpPr/>
        <p:nvPr/>
      </p:nvGrpSpPr>
      <p:grpSpPr>
        <a:xfrm>
          <a:off x="0" y="0"/>
          <a:ext cx="0" cy="0"/>
          <a:chOff x="0" y="0"/>
          <a:chExt cx="0" cy="0"/>
        </a:xfrm>
      </p:grpSpPr>
      <p:sp>
        <p:nvSpPr>
          <p:cNvPr id="278" name="Google Shape;278;g253ee2712d6_0_210"/>
          <p:cNvSpPr txBox="1"/>
          <p:nvPr>
            <p:ph type="title"/>
          </p:nvPr>
        </p:nvSpPr>
        <p:spPr>
          <a:xfrm>
            <a:off x="457200" y="274637"/>
            <a:ext cx="8229600" cy="11433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79" name="Google Shape;279;g253ee2712d6_0_21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80" name="Google Shape;280;g253ee2712d6_0_210"/>
          <p:cNvSpPr txBox="1"/>
          <p:nvPr>
            <p:ph idx="10" type="dt"/>
          </p:nvPr>
        </p:nvSpPr>
        <p:spPr>
          <a:xfrm>
            <a:off x="457200" y="6245225"/>
            <a:ext cx="2133600" cy="4764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1" name="Google Shape;281;g253ee2712d6_0_210"/>
          <p:cNvSpPr txBox="1"/>
          <p:nvPr>
            <p:ph idx="11" type="ftr"/>
          </p:nvPr>
        </p:nvSpPr>
        <p:spPr>
          <a:xfrm>
            <a:off x="3124200" y="6245225"/>
            <a:ext cx="2895600" cy="4764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2" name="Google Shape;282;g253ee2712d6_0_210"/>
          <p:cNvSpPr txBox="1"/>
          <p:nvPr>
            <p:ph idx="12" type="sldNum"/>
          </p:nvPr>
        </p:nvSpPr>
        <p:spPr>
          <a:xfrm>
            <a:off x="6553200" y="6245225"/>
            <a:ext cx="2133600" cy="4764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1.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6" Type="http://schemas.openxmlformats.org/officeDocument/2006/relationships/theme" Target="../theme/theme4.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9" name="Shape 9"/>
        <p:cNvGrpSpPr/>
        <p:nvPr/>
      </p:nvGrpSpPr>
      <p:grpSpPr>
        <a:xfrm>
          <a:off x="0" y="0"/>
          <a:ext cx="0" cy="0"/>
          <a:chOff x="0" y="0"/>
          <a:chExt cx="0" cy="0"/>
        </a:xfrm>
      </p:grpSpPr>
      <p:sp>
        <p:nvSpPr>
          <p:cNvPr id="10" name="Google Shape;10;g1c25aefd840_0_611"/>
          <p:cNvSpPr txBox="1"/>
          <p:nvPr>
            <p:ph type="title"/>
          </p:nvPr>
        </p:nvSpPr>
        <p:spPr>
          <a:xfrm>
            <a:off x="2400250" y="767933"/>
            <a:ext cx="6321600" cy="84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11" name="Google Shape;11;g1c25aefd840_0_611"/>
          <p:cNvSpPr txBox="1"/>
          <p:nvPr>
            <p:ph idx="1" type="body"/>
          </p:nvPr>
        </p:nvSpPr>
        <p:spPr>
          <a:xfrm>
            <a:off x="2410112" y="2127701"/>
            <a:ext cx="6321600" cy="4003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2" name="Google Shape;12;g1c25aefd840_0_611"/>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1"/>
            </a:gs>
            <a:gs pos="50000">
              <a:schemeClr val="dk2"/>
            </a:gs>
            <a:gs pos="100000">
              <a:schemeClr val="dk1"/>
            </a:gs>
          </a:gsLst>
          <a:lin ang="0" scaled="0"/>
        </a:gradFill>
      </p:bgPr>
    </p:bg>
    <p:spTree>
      <p:nvGrpSpPr>
        <p:cNvPr id="85" name="Shape 85"/>
        <p:cNvGrpSpPr/>
        <p:nvPr/>
      </p:nvGrpSpPr>
      <p:grpSpPr>
        <a:xfrm>
          <a:off x="0" y="0"/>
          <a:ext cx="0" cy="0"/>
          <a:chOff x="0" y="0"/>
          <a:chExt cx="0" cy="0"/>
        </a:xfrm>
      </p:grpSpPr>
      <p:grpSp>
        <p:nvGrpSpPr>
          <p:cNvPr id="86" name="Google Shape;86;p31"/>
          <p:cNvGrpSpPr/>
          <p:nvPr/>
        </p:nvGrpSpPr>
        <p:grpSpPr>
          <a:xfrm>
            <a:off x="0" y="0"/>
            <a:ext cx="9144000" cy="6918325"/>
            <a:chOff x="0" y="0"/>
            <a:chExt cx="5760" cy="4358"/>
          </a:xfrm>
        </p:grpSpPr>
        <p:sp>
          <p:nvSpPr>
            <p:cNvPr id="87" name="Google Shape;87;p31"/>
            <p:cNvSpPr/>
            <p:nvPr/>
          </p:nvSpPr>
          <p:spPr>
            <a:xfrm>
              <a:off x="5533" y="280"/>
              <a:ext cx="227" cy="1986"/>
            </a:xfrm>
            <a:prstGeom prst="rect">
              <a:avLst/>
            </a:prstGeom>
            <a:gradFill>
              <a:gsLst>
                <a:gs pos="0">
                  <a:schemeClr val="dk1"/>
                </a:gs>
                <a:gs pos="50000">
                  <a:schemeClr val="hlink"/>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88" name="Google Shape;88;p31"/>
            <p:cNvSpPr/>
            <p:nvPr/>
          </p:nvSpPr>
          <p:spPr>
            <a:xfrm>
              <a:off x="0" y="0"/>
              <a:ext cx="5760" cy="1344"/>
            </a:xfrm>
            <a:custGeom>
              <a:rect b="b" l="l" r="r" t="t"/>
              <a:pathLst>
                <a:path extrusionOk="0" h="1104" w="5760">
                  <a:moveTo>
                    <a:pt x="0" y="0"/>
                  </a:moveTo>
                  <a:lnTo>
                    <a:pt x="5760" y="0"/>
                  </a:lnTo>
                  <a:lnTo>
                    <a:pt x="5760" y="720"/>
                  </a:lnTo>
                  <a:cubicBezTo>
                    <a:pt x="5400" y="824"/>
                    <a:pt x="4560" y="577"/>
                    <a:pt x="3600" y="624"/>
                  </a:cubicBezTo>
                  <a:cubicBezTo>
                    <a:pt x="2640" y="671"/>
                    <a:pt x="600" y="1104"/>
                    <a:pt x="0" y="1000"/>
                  </a:cubicBezTo>
                  <a:lnTo>
                    <a:pt x="0" y="0"/>
                  </a:lnTo>
                  <a:close/>
                </a:path>
              </a:pathLst>
            </a:custGeom>
            <a:gradFill>
              <a:gsLst>
                <a:gs pos="0">
                  <a:schemeClr val="dk1"/>
                </a:gs>
                <a:gs pos="50000">
                  <a:schemeClr val="dk2"/>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89" name="Google Shape;89;p31"/>
            <p:cNvSpPr/>
            <p:nvPr/>
          </p:nvSpPr>
          <p:spPr>
            <a:xfrm>
              <a:off x="0" y="733"/>
              <a:ext cx="5760" cy="3587"/>
            </a:xfrm>
            <a:custGeom>
              <a:rect b="b" l="l" r="r" t="t"/>
              <a:pathLst>
                <a:path extrusionOk="0" h="3587" w="5760">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a:gsLst>
                <a:gs pos="0">
                  <a:schemeClr val="dk1"/>
                </a:gs>
                <a:gs pos="50000">
                  <a:schemeClr val="dk2"/>
                </a:gs>
                <a:gs pos="100000">
                  <a:schemeClr val="dk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90" name="Google Shape;90;p31"/>
            <p:cNvSpPr/>
            <p:nvPr/>
          </p:nvSpPr>
          <p:spPr>
            <a:xfrm>
              <a:off x="0" y="184"/>
              <a:ext cx="5760" cy="538"/>
            </a:xfrm>
            <a:custGeom>
              <a:rect b="b" l="l" r="r" t="t"/>
              <a:pathLst>
                <a:path extrusionOk="0" h="538" w="5760">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a:gsLst>
                <a:gs pos="0">
                  <a:schemeClr val="dk2"/>
                </a:gs>
                <a:gs pos="50000">
                  <a:schemeClr val="dk1"/>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91" name="Google Shape;91;p31"/>
            <p:cNvSpPr/>
            <p:nvPr/>
          </p:nvSpPr>
          <p:spPr>
            <a:xfrm>
              <a:off x="0" y="1515"/>
              <a:ext cx="5760" cy="674"/>
            </a:xfrm>
            <a:custGeom>
              <a:rect b="b" l="l" r="r" t="t"/>
              <a:pathLst>
                <a:path extrusionOk="0" h="674" w="5760">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a:gsLst>
                <a:gs pos="0">
                  <a:schemeClr val="dk2"/>
                </a:gs>
                <a:gs pos="50000">
                  <a:schemeClr val="accent2"/>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92" name="Google Shape;92;p31"/>
            <p:cNvSpPr/>
            <p:nvPr/>
          </p:nvSpPr>
          <p:spPr>
            <a:xfrm>
              <a:off x="1560" y="959"/>
              <a:ext cx="4200" cy="3361"/>
            </a:xfrm>
            <a:custGeom>
              <a:rect b="b" l="l" r="r" t="t"/>
              <a:pathLst>
                <a:path extrusionOk="0" h="3361" w="4200">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a:gsLst>
                <a:gs pos="0">
                  <a:schemeClr val="accent2"/>
                </a:gs>
                <a:gs pos="50000">
                  <a:schemeClr val="dk2"/>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93" name="Google Shape;93;p31"/>
            <p:cNvSpPr/>
            <p:nvPr/>
          </p:nvSpPr>
          <p:spPr>
            <a:xfrm>
              <a:off x="0" y="2169"/>
              <a:ext cx="5760" cy="1925"/>
            </a:xfrm>
            <a:custGeom>
              <a:rect b="b" l="l" r="r" t="t"/>
              <a:pathLst>
                <a:path extrusionOk="0" h="1925" w="5760">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a:gsLst>
                <a:gs pos="0">
                  <a:schemeClr val="dk2"/>
                </a:gs>
                <a:gs pos="50000">
                  <a:schemeClr val="accent2"/>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94" name="Google Shape;94;p31"/>
            <p:cNvSpPr/>
            <p:nvPr/>
          </p:nvSpPr>
          <p:spPr>
            <a:xfrm>
              <a:off x="0" y="2238"/>
              <a:ext cx="3929" cy="2120"/>
            </a:xfrm>
            <a:custGeom>
              <a:rect b="b" l="l" r="r" t="t"/>
              <a:pathLst>
                <a:path extrusionOk="0" h="2120" w="4196">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a:gsLst>
                <a:gs pos="0">
                  <a:schemeClr val="accent2"/>
                </a:gs>
                <a:gs pos="50000">
                  <a:schemeClr val="dk2"/>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grpSp>
      <p:sp>
        <p:nvSpPr>
          <p:cNvPr id="95" name="Google Shape;95;p31"/>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imes New Roman"/>
                <a:ea typeface="Times New Roman"/>
                <a:cs typeface="Times New Roman"/>
                <a:sym typeface="Times New Roman"/>
              </a:defRPr>
            </a:lvl9pPr>
          </a:lstStyle>
          <a:p/>
        </p:txBody>
      </p:sp>
      <p:sp>
        <p:nvSpPr>
          <p:cNvPr id="96" name="Google Shape;96;p31"/>
          <p:cNvSpPr txBox="1"/>
          <p:nvPr>
            <p:ph idx="10" type="dt"/>
          </p:nvPr>
        </p:nvSpPr>
        <p:spPr>
          <a:xfrm>
            <a:off x="685800" y="6248400"/>
            <a:ext cx="19050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70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9pPr>
          </a:lstStyle>
          <a:p/>
        </p:txBody>
      </p:sp>
      <p:sp>
        <p:nvSpPr>
          <p:cNvPr id="97" name="Google Shape;97;p31"/>
          <p:cNvSpPr txBox="1"/>
          <p:nvPr>
            <p:ph idx="11" type="ftr"/>
          </p:nvPr>
        </p:nvSpPr>
        <p:spPr>
          <a:xfrm>
            <a:off x="3124200" y="6248400"/>
            <a:ext cx="28956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70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Times New Roman"/>
                <a:ea typeface="Times New Roman"/>
                <a:cs typeface="Times New Roman"/>
                <a:sym typeface="Times New Roman"/>
              </a:defRPr>
            </a:lvl9pPr>
          </a:lstStyle>
          <a:p/>
        </p:txBody>
      </p:sp>
      <p:sp>
        <p:nvSpPr>
          <p:cNvPr id="98" name="Google Shape;98;p31"/>
          <p:cNvSpPr txBox="1"/>
          <p:nvPr>
            <p:ph idx="12" type="sldNum"/>
          </p:nvPr>
        </p:nvSpPr>
        <p:spPr>
          <a:xfrm>
            <a:off x="6553200" y="62484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31"/>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lt1"/>
              </a:buClr>
              <a:buSzPts val="3200"/>
              <a:buFont typeface="Times New Roman"/>
              <a:buChar char="•"/>
              <a:defRPr b="0" i="0" sz="3200" u="none" cap="none" strike="noStrike">
                <a:solidFill>
                  <a:schemeClr val="lt1"/>
                </a:solidFill>
                <a:latin typeface="Times New Roman"/>
                <a:ea typeface="Times New Roman"/>
                <a:cs typeface="Times New Roman"/>
                <a:sym typeface="Times New Roman"/>
              </a:defRPr>
            </a:lvl1pPr>
            <a:lvl2pPr indent="-406400" lvl="1" marL="914400" marR="0" rtl="0" algn="l">
              <a:lnSpc>
                <a:spcPct val="100000"/>
              </a:lnSpc>
              <a:spcBef>
                <a:spcPts val="560"/>
              </a:spcBef>
              <a:spcAft>
                <a:spcPts val="0"/>
              </a:spcAft>
              <a:buClr>
                <a:schemeClr val="lt1"/>
              </a:buClr>
              <a:buSzPts val="2800"/>
              <a:buFont typeface="Times New Roman"/>
              <a:buChar char="–"/>
              <a:defRPr b="0" i="0" sz="2800" u="none" cap="none" strike="noStrike">
                <a:solidFill>
                  <a:schemeClr val="lt1"/>
                </a:solidFill>
                <a:latin typeface="Times New Roman"/>
                <a:ea typeface="Times New Roman"/>
                <a:cs typeface="Times New Roman"/>
                <a:sym typeface="Times New Roman"/>
              </a:defRPr>
            </a:lvl2pPr>
            <a:lvl3pPr indent="-381000" lvl="2" marL="1371600" marR="0" rtl="0" algn="l">
              <a:lnSpc>
                <a:spcPct val="100000"/>
              </a:lnSpc>
              <a:spcBef>
                <a:spcPts val="480"/>
              </a:spcBef>
              <a:spcAft>
                <a:spcPts val="0"/>
              </a:spcAft>
              <a:buClr>
                <a:schemeClr val="lt1"/>
              </a:buClr>
              <a:buSzPts val="2400"/>
              <a:buFont typeface="Times New Roman"/>
              <a:buChar char="•"/>
              <a:defRPr b="0" i="0" sz="2400" u="none" cap="none" strike="noStrike">
                <a:solidFill>
                  <a:schemeClr val="lt1"/>
                </a:solidFill>
                <a:latin typeface="Times New Roman"/>
                <a:ea typeface="Times New Roman"/>
                <a:cs typeface="Times New Roman"/>
                <a:sym typeface="Times New Roman"/>
              </a:defRPr>
            </a:lvl3pPr>
            <a:lvl4pPr indent="-355600" lvl="3" marL="1828800" marR="0" rtl="0" algn="l">
              <a:lnSpc>
                <a:spcPct val="100000"/>
              </a:lnSpc>
              <a:spcBef>
                <a:spcPts val="400"/>
              </a:spcBef>
              <a:spcAft>
                <a:spcPts val="0"/>
              </a:spcAft>
              <a:buClr>
                <a:schemeClr val="lt1"/>
              </a:buClr>
              <a:buSzPts val="2000"/>
              <a:buFont typeface="Times New Roman"/>
              <a:buChar char="–"/>
              <a:defRPr b="0" i="0" sz="2000" u="none" cap="none" strike="noStrike">
                <a:solidFill>
                  <a:schemeClr val="lt1"/>
                </a:solidFill>
                <a:latin typeface="Times New Roman"/>
                <a:ea typeface="Times New Roman"/>
                <a:cs typeface="Times New Roman"/>
                <a:sym typeface="Times New Roman"/>
              </a:defRPr>
            </a:lvl4pPr>
            <a:lvl5pPr indent="-355600" lvl="4" marL="2286000" marR="0" rtl="0" algn="l">
              <a:lnSpc>
                <a:spcPct val="100000"/>
              </a:lnSpc>
              <a:spcBef>
                <a:spcPts val="400"/>
              </a:spcBef>
              <a:spcAft>
                <a:spcPts val="0"/>
              </a:spcAft>
              <a:buClr>
                <a:schemeClr val="lt1"/>
              </a:buClr>
              <a:buSzPts val="2000"/>
              <a:buFont typeface="Times New Roman"/>
              <a:buChar char="»"/>
              <a:defRPr b="0" i="0" sz="2000" u="none" cap="none" strike="noStrike">
                <a:solidFill>
                  <a:schemeClr val="lt1"/>
                </a:solidFill>
                <a:latin typeface="Times New Roman"/>
                <a:ea typeface="Times New Roman"/>
                <a:cs typeface="Times New Roman"/>
                <a:sym typeface="Times New Roman"/>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imes New Roman"/>
                <a:ea typeface="Times New Roman"/>
                <a:cs typeface="Times New Roman"/>
                <a:sym typeface="Times New Roman"/>
              </a:defRPr>
            </a:lvl9pPr>
          </a:lstStyle>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91" name="Shape 191"/>
        <p:cNvGrpSpPr/>
        <p:nvPr/>
      </p:nvGrpSpPr>
      <p:grpSpPr>
        <a:xfrm>
          <a:off x="0" y="0"/>
          <a:ext cx="0" cy="0"/>
          <a:chOff x="0" y="0"/>
          <a:chExt cx="0" cy="0"/>
        </a:xfrm>
      </p:grpSpPr>
      <p:sp>
        <p:nvSpPr>
          <p:cNvPr id="192" name="Google Shape;192;g253ee2712d6_0_124"/>
          <p:cNvSpPr txBox="1"/>
          <p:nvPr>
            <p:ph idx="12" type="sldNum"/>
          </p:nvPr>
        </p:nvSpPr>
        <p:spPr>
          <a:xfrm>
            <a:off x="8674075" y="6231533"/>
            <a:ext cx="469800" cy="6264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
        <p:nvSpPr>
          <p:cNvPr id="193" name="Google Shape;193;g253ee2712d6_0_124"/>
          <p:cNvSpPr txBox="1"/>
          <p:nvPr>
            <p:ph type="title"/>
          </p:nvPr>
        </p:nvSpPr>
        <p:spPr>
          <a:xfrm>
            <a:off x="304800" y="473433"/>
            <a:ext cx="8474700" cy="9444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94" name="Google Shape;194;g253ee2712d6_0_124"/>
          <p:cNvSpPr txBox="1"/>
          <p:nvPr>
            <p:ph idx="1" type="body"/>
          </p:nvPr>
        </p:nvSpPr>
        <p:spPr>
          <a:xfrm>
            <a:off x="1136000" y="1600200"/>
            <a:ext cx="6872100" cy="46311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hyperlink" Target="http://www.youtube.com/watch?v=ZZt-Q1DR3Ds" TargetMode="Externa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www.youtube.com/watch?v=ZdyOwZ4_RnI"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www.youtube.com/watch?v=orPPdMvaNGA" TargetMode="Externa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hyperlink" Target="http://www.youtube.com/watch?v=rfrvrNekzLE" TargetMode="Externa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1c25aefd840_0_603"/>
          <p:cNvSpPr txBox="1"/>
          <p:nvPr>
            <p:ph type="ctrTitle"/>
          </p:nvPr>
        </p:nvSpPr>
        <p:spPr>
          <a:xfrm>
            <a:off x="1860000" y="3263267"/>
            <a:ext cx="5424000" cy="5589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US" sz="3400"/>
              <a:t>The Neuroscience of Trauma &amp; Movement</a:t>
            </a:r>
            <a:endParaRPr sz="3400"/>
          </a:p>
        </p:txBody>
      </p:sp>
      <p:sp>
        <p:nvSpPr>
          <p:cNvPr id="288" name="Google Shape;288;g1c25aefd840_0_603"/>
          <p:cNvSpPr txBox="1"/>
          <p:nvPr/>
        </p:nvSpPr>
        <p:spPr>
          <a:xfrm>
            <a:off x="0" y="2118300"/>
            <a:ext cx="1735200" cy="232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pic>
        <p:nvPicPr>
          <p:cNvPr id="289" name="Google Shape;289;g1c25aefd840_0_603"/>
          <p:cNvPicPr preferRelativeResize="0"/>
          <p:nvPr/>
        </p:nvPicPr>
        <p:blipFill rotWithShape="1">
          <a:blip r:embed="rId3">
            <a:alphaModFix/>
          </a:blip>
          <a:srcRect b="0" l="0" r="0" t="0"/>
          <a:stretch/>
        </p:blipFill>
        <p:spPr>
          <a:xfrm>
            <a:off x="0" y="-10160"/>
            <a:ext cx="9144000" cy="5151120"/>
          </a:xfrm>
          <a:prstGeom prst="rect">
            <a:avLst/>
          </a:prstGeom>
          <a:noFill/>
          <a:ln>
            <a:noFill/>
          </a:ln>
        </p:spPr>
      </p:pic>
      <p:sp>
        <p:nvSpPr>
          <p:cNvPr id="290" name="Google Shape;290;g1c25aefd840_0_603"/>
          <p:cNvSpPr txBox="1"/>
          <p:nvPr/>
        </p:nvSpPr>
        <p:spPr>
          <a:xfrm>
            <a:off x="-4" y="2968952"/>
            <a:ext cx="6045300" cy="23244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chemeClr val="accent1"/>
              </a:buClr>
              <a:buSzPts val="3600"/>
              <a:buFont typeface="DM Sans"/>
              <a:buNone/>
            </a:pPr>
            <a:r>
              <a:rPr b="1" i="0" lang="en-US" sz="3300" u="none" cap="none" strike="noStrike">
                <a:solidFill>
                  <a:schemeClr val="accent1"/>
                </a:solidFill>
                <a:latin typeface="DM Sans"/>
                <a:ea typeface="DM Sans"/>
                <a:cs typeface="DM Sans"/>
                <a:sym typeface="DM Sans"/>
              </a:rPr>
              <a:t>  Viktor Frankl</a:t>
            </a:r>
            <a:br>
              <a:rPr b="1" i="0" lang="en-US" sz="3300" u="none" cap="none" strike="noStrike">
                <a:solidFill>
                  <a:schemeClr val="accent1"/>
                </a:solidFill>
                <a:latin typeface="DM Sans"/>
                <a:ea typeface="DM Sans"/>
                <a:cs typeface="DM Sans"/>
                <a:sym typeface="DM Sans"/>
              </a:rPr>
            </a:br>
            <a:r>
              <a:rPr b="1" i="0" lang="en-US" sz="3300" u="none" cap="none" strike="noStrike">
                <a:solidFill>
                  <a:schemeClr val="accent1"/>
                </a:solidFill>
                <a:latin typeface="DM Sans"/>
                <a:ea typeface="DM Sans"/>
                <a:cs typeface="DM Sans"/>
                <a:sym typeface="DM Sans"/>
              </a:rPr>
              <a:t>  Transformational </a:t>
            </a:r>
            <a:endParaRPr b="0" i="0" sz="20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accent1"/>
              </a:buClr>
              <a:buSzPts val="3600"/>
              <a:buFont typeface="DM Sans"/>
              <a:buNone/>
            </a:pPr>
            <a:r>
              <a:rPr b="1" i="0" lang="en-US" sz="3300" u="none" cap="none" strike="noStrike">
                <a:solidFill>
                  <a:schemeClr val="accent1"/>
                </a:solidFill>
                <a:latin typeface="DM Sans"/>
                <a:ea typeface="DM Sans"/>
                <a:cs typeface="DM Sans"/>
                <a:sym typeface="DM Sans"/>
              </a:rPr>
              <a:t>  Life Coaching Program</a:t>
            </a:r>
            <a:endParaRPr b="1" i="0" sz="3300" u="none" cap="none" strike="noStrike">
              <a:solidFill>
                <a:schemeClr val="accent1"/>
              </a:solidFill>
              <a:latin typeface="DM Sans"/>
              <a:ea typeface="DM Sans"/>
              <a:cs typeface="DM Sans"/>
              <a:sym typeface="DM Sans"/>
            </a:endParaRPr>
          </a:p>
          <a:p>
            <a:pPr indent="0" lvl="0" marL="0" marR="0" rtl="0" algn="l">
              <a:lnSpc>
                <a:spcPct val="80000"/>
              </a:lnSpc>
              <a:spcBef>
                <a:spcPts val="0"/>
              </a:spcBef>
              <a:spcAft>
                <a:spcPts val="0"/>
              </a:spcAft>
              <a:buClr>
                <a:schemeClr val="accent1"/>
              </a:buClr>
              <a:buSzPts val="3600"/>
              <a:buFont typeface="DM Sans"/>
              <a:buNone/>
            </a:pPr>
            <a:br>
              <a:rPr b="1" i="0" lang="en-US" sz="2700" u="none" cap="none" strike="noStrike">
                <a:solidFill>
                  <a:schemeClr val="accent1"/>
                </a:solidFill>
                <a:latin typeface="DM Sans"/>
                <a:ea typeface="DM Sans"/>
                <a:cs typeface="DM Sans"/>
                <a:sym typeface="DM Sans"/>
              </a:rPr>
            </a:br>
            <a:r>
              <a:rPr b="1" i="0" lang="en-US" sz="2700" u="none" cap="none" strike="noStrike">
                <a:solidFill>
                  <a:schemeClr val="accent1"/>
                </a:solidFill>
                <a:latin typeface="DM Sans"/>
                <a:ea typeface="DM Sans"/>
                <a:cs typeface="DM Sans"/>
                <a:sym typeface="DM Sans"/>
              </a:rPr>
              <a:t>  </a:t>
            </a:r>
            <a:r>
              <a:rPr b="1" i="0" lang="en-US" sz="2700" u="none" cap="none" strike="noStrike">
                <a:solidFill>
                  <a:schemeClr val="dk1"/>
                </a:solidFill>
                <a:latin typeface="DM Sans"/>
                <a:ea typeface="DM Sans"/>
                <a:cs typeface="DM Sans"/>
                <a:sym typeface="DM Sans"/>
              </a:rPr>
              <a:t>Week 6</a:t>
            </a:r>
            <a:endParaRPr b="0" i="0" sz="1400" u="none" cap="none" strike="noStrike">
              <a:solidFill>
                <a:srgbClr val="000000"/>
              </a:solidFill>
              <a:latin typeface="Arial"/>
              <a:ea typeface="Arial"/>
              <a:cs typeface="Arial"/>
              <a:sym typeface="Arial"/>
            </a:endParaRPr>
          </a:p>
        </p:txBody>
      </p:sp>
      <p:pic>
        <p:nvPicPr>
          <p:cNvPr id="291" name="Google Shape;291;g1c25aefd840_0_603"/>
          <p:cNvPicPr preferRelativeResize="0"/>
          <p:nvPr/>
        </p:nvPicPr>
        <p:blipFill rotWithShape="1">
          <a:blip r:embed="rId4">
            <a:alphaModFix/>
          </a:blip>
          <a:srcRect b="0" l="0" r="0" t="0"/>
          <a:stretch/>
        </p:blipFill>
        <p:spPr>
          <a:xfrm>
            <a:off x="4626529" y="108883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95" name="Shape 295"/>
        <p:cNvGrpSpPr/>
        <p:nvPr/>
      </p:nvGrpSpPr>
      <p:grpSpPr>
        <a:xfrm>
          <a:off x="0" y="0"/>
          <a:ext cx="0" cy="0"/>
          <a:chOff x="0" y="0"/>
          <a:chExt cx="0" cy="0"/>
        </a:xfrm>
      </p:grpSpPr>
      <p:sp>
        <p:nvSpPr>
          <p:cNvPr id="296" name="Google Shape;296;p2"/>
          <p:cNvSpPr txBox="1"/>
          <p:nvPr>
            <p:ph type="ctrTitle"/>
          </p:nvPr>
        </p:nvSpPr>
        <p:spPr>
          <a:xfrm>
            <a:off x="609600" y="1524000"/>
            <a:ext cx="7772400" cy="2819400"/>
          </a:xfrm>
          <a:prstGeom prst="rect">
            <a:avLst/>
          </a:prstGeom>
          <a:noFill/>
          <a:ln>
            <a:noFill/>
          </a:ln>
        </p:spPr>
        <p:txBody>
          <a:bodyPr anchorCtr="0" anchor="ctr" bIns="45700" lIns="91425" spcFirstLastPara="1" rIns="91425" wrap="square" tIns="45700">
            <a:noAutofit/>
          </a:bodyPr>
          <a:lstStyle/>
          <a:p>
            <a:pPr indent="0" lvl="0" marL="0" rtl="0" algn="l">
              <a:lnSpc>
                <a:spcPct val="150000"/>
              </a:lnSpc>
              <a:spcBef>
                <a:spcPts val="0"/>
              </a:spcBef>
              <a:spcAft>
                <a:spcPts val="0"/>
              </a:spcAft>
              <a:buSzPts val="1400"/>
              <a:buNone/>
            </a:pPr>
            <a:r>
              <a:rPr lang="en-US" sz="2800">
                <a:solidFill>
                  <a:schemeClr val="lt1"/>
                </a:solidFill>
                <a:latin typeface="Arial"/>
                <a:ea typeface="Arial"/>
                <a:cs typeface="Arial"/>
                <a:sym typeface="Arial"/>
              </a:rPr>
              <a:t>Week 6</a:t>
            </a:r>
            <a:br>
              <a:rPr lang="en-US" sz="2800">
                <a:solidFill>
                  <a:schemeClr val="lt1"/>
                </a:solidFill>
                <a:latin typeface="Arial"/>
                <a:ea typeface="Arial"/>
                <a:cs typeface="Arial"/>
                <a:sym typeface="Arial"/>
              </a:rPr>
            </a:br>
            <a:br>
              <a:rPr lang="en-US" sz="2800">
                <a:solidFill>
                  <a:schemeClr val="lt1"/>
                </a:solidFill>
                <a:latin typeface="Arial"/>
                <a:ea typeface="Arial"/>
                <a:cs typeface="Arial"/>
                <a:sym typeface="Arial"/>
              </a:rPr>
            </a:br>
            <a:r>
              <a:rPr lang="en-US" sz="2800">
                <a:solidFill>
                  <a:schemeClr val="lt1"/>
                </a:solidFill>
                <a:latin typeface="Arial"/>
                <a:ea typeface="Arial"/>
                <a:cs typeface="Arial"/>
                <a:sym typeface="Arial"/>
              </a:rPr>
              <a:t>-What is CBT/REBT?</a:t>
            </a:r>
            <a:br>
              <a:rPr lang="en-US" sz="2800">
                <a:solidFill>
                  <a:schemeClr val="lt1"/>
                </a:solidFill>
                <a:latin typeface="Arial"/>
                <a:ea typeface="Arial"/>
                <a:cs typeface="Arial"/>
                <a:sym typeface="Arial"/>
              </a:rPr>
            </a:br>
            <a:r>
              <a:rPr lang="en-US" sz="2800">
                <a:solidFill>
                  <a:schemeClr val="lt1"/>
                </a:solidFill>
                <a:latin typeface="Arial"/>
                <a:ea typeface="Arial"/>
                <a:cs typeface="Arial"/>
                <a:sym typeface="Arial"/>
              </a:rPr>
              <a:t>-Thinking Traps</a:t>
            </a:r>
            <a:br>
              <a:rPr lang="en-US" sz="2800">
                <a:solidFill>
                  <a:schemeClr val="lt1"/>
                </a:solidFill>
                <a:latin typeface="Arial"/>
                <a:ea typeface="Arial"/>
                <a:cs typeface="Arial"/>
                <a:sym typeface="Arial"/>
              </a:rPr>
            </a:br>
            <a:r>
              <a:rPr lang="en-US" sz="2800">
                <a:solidFill>
                  <a:schemeClr val="lt1"/>
                </a:solidFill>
                <a:latin typeface="Arial"/>
                <a:ea typeface="Arial"/>
                <a:cs typeface="Arial"/>
                <a:sym typeface="Arial"/>
              </a:rPr>
              <a:t>-Irrational Beliefs</a:t>
            </a:r>
            <a:br>
              <a:rPr lang="en-US" sz="2800">
                <a:solidFill>
                  <a:schemeClr val="lt1"/>
                </a:solidFill>
                <a:latin typeface="Arial"/>
                <a:ea typeface="Arial"/>
                <a:cs typeface="Arial"/>
                <a:sym typeface="Arial"/>
              </a:rPr>
            </a:br>
            <a:br>
              <a:rPr lang="en-US" sz="2800">
                <a:solidFill>
                  <a:schemeClr val="lt1"/>
                </a:solidFill>
                <a:latin typeface="Arial"/>
                <a:ea typeface="Arial"/>
                <a:cs typeface="Arial"/>
                <a:sym typeface="Arial"/>
              </a:rPr>
            </a:br>
            <a:endParaRPr sz="2800">
              <a:solidFill>
                <a:schemeClr val="lt1"/>
              </a:solidFill>
              <a:latin typeface="Arial"/>
              <a:ea typeface="Arial"/>
              <a:cs typeface="Arial"/>
              <a:sym typeface="Arial"/>
            </a:endParaRPr>
          </a:p>
        </p:txBody>
      </p:sp>
      <p:pic>
        <p:nvPicPr>
          <p:cNvPr id="297" name="Google Shape;297;p2"/>
          <p:cNvPicPr preferRelativeResize="0"/>
          <p:nvPr/>
        </p:nvPicPr>
        <p:blipFill rotWithShape="1">
          <a:blip r:embed="rId3">
            <a:alphaModFix/>
          </a:blip>
          <a:srcRect b="0" l="0" r="0" t="0"/>
          <a:stretch/>
        </p:blipFill>
        <p:spPr>
          <a:xfrm>
            <a:off x="5089200" y="880350"/>
            <a:ext cx="3025300" cy="3025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FFF6DB"/>
            </a:gs>
            <a:gs pos="100000">
              <a:srgbClr val="FAD25C"/>
            </a:gs>
          </a:gsLst>
          <a:path path="circle">
            <a:fillToRect b="50%" l="50%" r="50%" t="50%"/>
          </a:path>
          <a:tileRect/>
        </a:gradFill>
      </p:bgPr>
    </p:bg>
    <p:spTree>
      <p:nvGrpSpPr>
        <p:cNvPr id="301" name="Shape 301"/>
        <p:cNvGrpSpPr/>
        <p:nvPr/>
      </p:nvGrpSpPr>
      <p:grpSpPr>
        <a:xfrm>
          <a:off x="0" y="0"/>
          <a:ext cx="0" cy="0"/>
          <a:chOff x="0" y="0"/>
          <a:chExt cx="0" cy="0"/>
        </a:xfrm>
      </p:grpSpPr>
      <p:sp>
        <p:nvSpPr>
          <p:cNvPr id="302" name="Google Shape;302;g253ee2712d6_0_218"/>
          <p:cNvSpPr txBox="1"/>
          <p:nvPr>
            <p:ph type="ctrTitle"/>
          </p:nvPr>
        </p:nvSpPr>
        <p:spPr>
          <a:xfrm>
            <a:off x="609600" y="1524000"/>
            <a:ext cx="7772400" cy="2819400"/>
          </a:xfrm>
          <a:prstGeom prst="rect">
            <a:avLst/>
          </a:prstGeom>
          <a:noFill/>
          <a:ln>
            <a:noFill/>
          </a:ln>
        </p:spPr>
        <p:txBody>
          <a:bodyPr anchorCtr="0" anchor="ctr" bIns="45700" lIns="91425" spcFirstLastPara="1" rIns="91425" wrap="square" tIns="45700">
            <a:noAutofit/>
          </a:bodyPr>
          <a:lstStyle/>
          <a:p>
            <a:pPr indent="0" lvl="0" marL="0" rtl="0" algn="l">
              <a:lnSpc>
                <a:spcPct val="150000"/>
              </a:lnSpc>
              <a:spcBef>
                <a:spcPts val="0"/>
              </a:spcBef>
              <a:spcAft>
                <a:spcPts val="0"/>
              </a:spcAft>
              <a:buSzPts val="1400"/>
              <a:buNone/>
            </a:pPr>
            <a:br>
              <a:rPr lang="en-US" sz="2800">
                <a:solidFill>
                  <a:schemeClr val="lt1"/>
                </a:solidFill>
                <a:latin typeface="Arial"/>
                <a:ea typeface="Arial"/>
                <a:cs typeface="Arial"/>
                <a:sym typeface="Arial"/>
              </a:rPr>
            </a:br>
            <a:br>
              <a:rPr lang="en-US" sz="2800">
                <a:solidFill>
                  <a:schemeClr val="lt1"/>
                </a:solidFill>
                <a:latin typeface="Arial"/>
                <a:ea typeface="Arial"/>
                <a:cs typeface="Arial"/>
                <a:sym typeface="Arial"/>
              </a:rPr>
            </a:br>
            <a:endParaRPr sz="2800">
              <a:solidFill>
                <a:schemeClr val="lt1"/>
              </a:solidFill>
              <a:latin typeface="Arial"/>
              <a:ea typeface="Arial"/>
              <a:cs typeface="Arial"/>
              <a:sym typeface="Arial"/>
            </a:endParaRPr>
          </a:p>
        </p:txBody>
      </p:sp>
      <p:pic>
        <p:nvPicPr>
          <p:cNvPr descr="In this video, Dr. Judith Beck briefly explains the theory of Cognitive Therapy and the role of thinking in patients’ distress. She highlights one important aspect of cognitive therapy: Helping patients identify and evaluate inaccurate or unhelpful thinking that often accompanies psychological distress. She explains that, ultimately, cognitive therapists aim to teach patients important skills to become their own therapist.&#10;Learn more about CBT: http://www.beckinstitute.org/what-is-cognitive-behavioral-therapy/About-CBT/252/" id="303" name="Google Shape;303;g253ee2712d6_0_218" title="Defining Cognitive Therapy">
            <a:hlinkClick r:id="rId3"/>
          </p:cNvPr>
          <p:cNvPicPr preferRelativeResize="0"/>
          <p:nvPr/>
        </p:nvPicPr>
        <p:blipFill rotWithShape="1">
          <a:blip r:embed="rId4">
            <a:alphaModFix/>
          </a:blip>
          <a:srcRect b="0" l="0" r="0" t="0"/>
          <a:stretch/>
        </p:blipFill>
        <p:spPr>
          <a:xfrm>
            <a:off x="1573738" y="1986075"/>
            <a:ext cx="5996534" cy="3373050"/>
          </a:xfrm>
          <a:prstGeom prst="rect">
            <a:avLst/>
          </a:prstGeom>
          <a:noFill/>
          <a:ln>
            <a:noFill/>
          </a:ln>
        </p:spPr>
      </p:pic>
      <p:sp>
        <p:nvSpPr>
          <p:cNvPr id="304" name="Google Shape;304;g253ee2712d6_0_218"/>
          <p:cNvSpPr txBox="1"/>
          <p:nvPr/>
        </p:nvSpPr>
        <p:spPr>
          <a:xfrm>
            <a:off x="2979163" y="800700"/>
            <a:ext cx="31857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What is CBT?</a:t>
            </a:r>
            <a:endParaRPr b="0" i="0" sz="35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8" name="Shape 308"/>
        <p:cNvGrpSpPr/>
        <p:nvPr/>
      </p:nvGrpSpPr>
      <p:grpSpPr>
        <a:xfrm>
          <a:off x="0" y="0"/>
          <a:ext cx="0" cy="0"/>
          <a:chOff x="0" y="0"/>
          <a:chExt cx="0" cy="0"/>
        </a:xfrm>
      </p:grpSpPr>
      <p:sp>
        <p:nvSpPr>
          <p:cNvPr id="309" name="Google Shape;309;p4"/>
          <p:cNvSpPr txBox="1"/>
          <p:nvPr>
            <p:ph type="title"/>
          </p:nvPr>
        </p:nvSpPr>
        <p:spPr>
          <a:xfrm>
            <a:off x="685800" y="78955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sz="3200">
                <a:latin typeface="Arial"/>
                <a:ea typeface="Arial"/>
                <a:cs typeface="Arial"/>
                <a:sym typeface="Arial"/>
              </a:rPr>
              <a:t>“Big” Names associated with Cognitive Behavioral Therapy</a:t>
            </a:r>
            <a:br>
              <a:rPr lang="en-US" sz="3200">
                <a:solidFill>
                  <a:schemeClr val="lt1"/>
                </a:solidFill>
                <a:latin typeface="Arial"/>
                <a:ea typeface="Arial"/>
                <a:cs typeface="Arial"/>
                <a:sym typeface="Arial"/>
              </a:rPr>
            </a:br>
            <a:endParaRPr sz="3200">
              <a:solidFill>
                <a:schemeClr val="lt1"/>
              </a:solidFill>
              <a:latin typeface="Arial"/>
              <a:ea typeface="Arial"/>
              <a:cs typeface="Arial"/>
              <a:sym typeface="Arial"/>
            </a:endParaRPr>
          </a:p>
        </p:txBody>
      </p:sp>
      <p:sp>
        <p:nvSpPr>
          <p:cNvPr id="310" name="Google Shape;310;p4"/>
          <p:cNvSpPr txBox="1"/>
          <p:nvPr>
            <p:ph idx="1" type="body"/>
          </p:nvPr>
        </p:nvSpPr>
        <p:spPr>
          <a:xfrm>
            <a:off x="685800" y="2362200"/>
            <a:ext cx="7772400" cy="4114800"/>
          </a:xfrm>
          <a:prstGeom prst="rect">
            <a:avLst/>
          </a:prstGeom>
          <a:noFill/>
          <a:ln>
            <a:noFill/>
          </a:ln>
        </p:spPr>
        <p:txBody>
          <a:bodyPr anchorCtr="0" anchor="t" bIns="45700" lIns="91425" spcFirstLastPara="1" rIns="91425" wrap="square" tIns="45700">
            <a:noAutofit/>
          </a:bodyPr>
          <a:lstStyle/>
          <a:p>
            <a:pPr indent="-609600" lvl="0" marL="609600" rtl="0" algn="l">
              <a:lnSpc>
                <a:spcPct val="100000"/>
              </a:lnSpc>
              <a:spcBef>
                <a:spcPts val="0"/>
              </a:spcBef>
              <a:spcAft>
                <a:spcPts val="0"/>
              </a:spcAft>
              <a:buClr>
                <a:schemeClr val="lt1"/>
              </a:buClr>
              <a:buSzPts val="3300"/>
              <a:buFont typeface="Arial"/>
              <a:buAutoNum type="arabicPeriod"/>
            </a:pPr>
            <a:r>
              <a:rPr lang="en-US" sz="3300">
                <a:latin typeface="Arial"/>
                <a:ea typeface="Arial"/>
                <a:cs typeface="Arial"/>
                <a:sym typeface="Arial"/>
              </a:rPr>
              <a:t>Albert Ellis, Ph.D. “Grandfather of cognitive behavioral therapy.”</a:t>
            </a:r>
            <a:endParaRPr sz="3700"/>
          </a:p>
          <a:p>
            <a:pPr indent="-609600" lvl="0" marL="609600" rtl="0" algn="l">
              <a:lnSpc>
                <a:spcPct val="100000"/>
              </a:lnSpc>
              <a:spcBef>
                <a:spcPts val="1400"/>
              </a:spcBef>
              <a:spcAft>
                <a:spcPts val="0"/>
              </a:spcAft>
              <a:buClr>
                <a:schemeClr val="lt1"/>
              </a:buClr>
              <a:buSzPts val="3300"/>
              <a:buFont typeface="Arial"/>
              <a:buAutoNum type="arabicPeriod"/>
            </a:pPr>
            <a:r>
              <a:rPr lang="en-US" sz="3300">
                <a:latin typeface="Arial"/>
                <a:ea typeface="Arial"/>
                <a:cs typeface="Arial"/>
                <a:sym typeface="Arial"/>
              </a:rPr>
              <a:t>Aaron Beck, MD, a psychiatrist (University of Pennsylvania)</a:t>
            </a:r>
            <a:endParaRPr sz="3700"/>
          </a:p>
          <a:p>
            <a:pPr indent="-431800" lvl="0" marL="609600" rtl="0" algn="l">
              <a:lnSpc>
                <a:spcPct val="100000"/>
              </a:lnSpc>
              <a:spcBef>
                <a:spcPts val="560"/>
              </a:spcBef>
              <a:spcAft>
                <a:spcPts val="0"/>
              </a:spcAft>
              <a:buClr>
                <a:schemeClr val="lt1"/>
              </a:buClr>
              <a:buSzPts val="2800"/>
              <a:buFont typeface="Times New Roman"/>
              <a:buNone/>
            </a:pPr>
            <a:r>
              <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14" name="Shape 314"/>
        <p:cNvGrpSpPr/>
        <p:nvPr/>
      </p:nvGrpSpPr>
      <p:grpSpPr>
        <a:xfrm>
          <a:off x="0" y="0"/>
          <a:ext cx="0" cy="0"/>
          <a:chOff x="0" y="0"/>
          <a:chExt cx="0" cy="0"/>
        </a:xfrm>
      </p:grpSpPr>
      <p:sp>
        <p:nvSpPr>
          <p:cNvPr id="315" name="Google Shape;315;p3"/>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4000">
                <a:latin typeface="Arial"/>
                <a:ea typeface="Arial"/>
                <a:cs typeface="Arial"/>
                <a:sym typeface="Arial"/>
              </a:rPr>
              <a:t>Objectives</a:t>
            </a:r>
            <a:endParaRPr/>
          </a:p>
        </p:txBody>
      </p:sp>
      <p:sp>
        <p:nvSpPr>
          <p:cNvPr id="316" name="Google Shape;316;p3"/>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609600" lvl="0" marL="609600" rtl="0" algn="l">
              <a:lnSpc>
                <a:spcPct val="90000"/>
              </a:lnSpc>
              <a:spcBef>
                <a:spcPts val="0"/>
              </a:spcBef>
              <a:spcAft>
                <a:spcPts val="0"/>
              </a:spcAft>
              <a:buClr>
                <a:schemeClr val="lt1"/>
              </a:buClr>
              <a:buSzPts val="2800"/>
              <a:buFont typeface="Arial"/>
              <a:buAutoNum type="arabicPeriod"/>
            </a:pPr>
            <a:r>
              <a:rPr lang="en-US" sz="2800">
                <a:latin typeface="Arial"/>
                <a:ea typeface="Arial"/>
                <a:cs typeface="Arial"/>
                <a:sym typeface="Arial"/>
              </a:rPr>
              <a:t>Review basic concepts of Cognitive Therapy.</a:t>
            </a:r>
            <a:endParaRPr/>
          </a:p>
          <a:p>
            <a:pPr indent="-609600" lvl="0" marL="609600" rtl="0" algn="l">
              <a:lnSpc>
                <a:spcPct val="90000"/>
              </a:lnSpc>
              <a:spcBef>
                <a:spcPts val="1400"/>
              </a:spcBef>
              <a:spcAft>
                <a:spcPts val="0"/>
              </a:spcAft>
              <a:buClr>
                <a:schemeClr val="lt1"/>
              </a:buClr>
              <a:buSzPts val="2800"/>
              <a:buFont typeface="Arial"/>
              <a:buAutoNum type="arabicPeriod"/>
            </a:pPr>
            <a:r>
              <a:rPr lang="en-US" sz="2800">
                <a:latin typeface="Arial"/>
                <a:ea typeface="Arial"/>
                <a:cs typeface="Arial"/>
                <a:sym typeface="Arial"/>
              </a:rPr>
              <a:t>Discuss clinical application of Cognitive Therapy as it relates to coaching</a:t>
            </a:r>
            <a:endParaRPr/>
          </a:p>
          <a:p>
            <a:pPr indent="0" lvl="2" marL="914400" rtl="0" algn="l">
              <a:lnSpc>
                <a:spcPct val="90000"/>
              </a:lnSpc>
              <a:spcBef>
                <a:spcPts val="1400"/>
              </a:spcBef>
              <a:spcAft>
                <a:spcPts val="0"/>
              </a:spcAft>
              <a:buClr>
                <a:schemeClr val="lt1"/>
              </a:buClr>
              <a:buSzPts val="2800"/>
              <a:buFont typeface="Arial"/>
              <a:buNone/>
            </a:pPr>
            <a:r>
              <a:rPr lang="en-US" sz="2800">
                <a:latin typeface="Arial"/>
                <a:ea typeface="Arial"/>
                <a:cs typeface="Arial"/>
                <a:sym typeface="Arial"/>
              </a:rPr>
              <a:t>-Basic Tools of CBT</a:t>
            </a:r>
            <a:endParaRPr/>
          </a:p>
          <a:p>
            <a:pPr indent="0" lvl="2" marL="914400" rtl="0" algn="l">
              <a:lnSpc>
                <a:spcPct val="90000"/>
              </a:lnSpc>
              <a:spcBef>
                <a:spcPts val="1400"/>
              </a:spcBef>
              <a:spcAft>
                <a:spcPts val="0"/>
              </a:spcAft>
              <a:buClr>
                <a:schemeClr val="lt1"/>
              </a:buClr>
              <a:buSzPts val="2800"/>
              <a:buFont typeface="Arial"/>
              <a:buNone/>
            </a:pPr>
            <a:r>
              <a:rPr lang="en-US" sz="2800">
                <a:latin typeface="Arial"/>
                <a:ea typeface="Arial"/>
                <a:cs typeface="Arial"/>
                <a:sym typeface="Arial"/>
              </a:rPr>
              <a:t>-Treatment Plan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20" name="Shape 320"/>
        <p:cNvGrpSpPr/>
        <p:nvPr/>
      </p:nvGrpSpPr>
      <p:grpSpPr>
        <a:xfrm>
          <a:off x="0" y="0"/>
          <a:ext cx="0" cy="0"/>
          <a:chOff x="0" y="0"/>
          <a:chExt cx="0" cy="0"/>
        </a:xfrm>
      </p:grpSpPr>
      <p:sp>
        <p:nvSpPr>
          <p:cNvPr id="321" name="Google Shape;321;p5"/>
          <p:cNvSpPr txBox="1"/>
          <p:nvPr>
            <p:ph type="title"/>
          </p:nvPr>
        </p:nvSpPr>
        <p:spPr>
          <a:xfrm>
            <a:off x="685800" y="381000"/>
            <a:ext cx="7772400" cy="533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600">
                <a:latin typeface="Arial"/>
                <a:ea typeface="Arial"/>
                <a:cs typeface="Arial"/>
                <a:sym typeface="Arial"/>
              </a:rPr>
              <a:t>Definition of Terms</a:t>
            </a:r>
            <a:endParaRPr/>
          </a:p>
        </p:txBody>
      </p:sp>
      <p:sp>
        <p:nvSpPr>
          <p:cNvPr id="322" name="Google Shape;322;p5"/>
          <p:cNvSpPr txBox="1"/>
          <p:nvPr>
            <p:ph idx="1" type="body"/>
          </p:nvPr>
        </p:nvSpPr>
        <p:spPr>
          <a:xfrm>
            <a:off x="457200" y="1143000"/>
            <a:ext cx="8458200" cy="58674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lt1"/>
              </a:buClr>
              <a:buSzPts val="1600"/>
              <a:buFont typeface="Times New Roman"/>
              <a:buNone/>
            </a:pPr>
            <a:r>
              <a:t/>
            </a:r>
            <a:endParaRPr sz="1600">
              <a:latin typeface="Arial"/>
              <a:ea typeface="Arial"/>
              <a:cs typeface="Arial"/>
              <a:sym typeface="Arial"/>
            </a:endParaRPr>
          </a:p>
          <a:p>
            <a:pPr indent="-342900" lvl="0" marL="342900" rtl="0" algn="l">
              <a:lnSpc>
                <a:spcPct val="90000"/>
              </a:lnSpc>
              <a:spcBef>
                <a:spcPts val="1000"/>
              </a:spcBef>
              <a:spcAft>
                <a:spcPts val="0"/>
              </a:spcAft>
              <a:buClr>
                <a:schemeClr val="lt1"/>
              </a:buClr>
              <a:buSzPts val="2000"/>
              <a:buFont typeface="Arial"/>
              <a:buNone/>
            </a:pPr>
            <a:r>
              <a:rPr b="1" lang="en-US" sz="2900">
                <a:latin typeface="Arial"/>
                <a:ea typeface="Arial"/>
                <a:cs typeface="Arial"/>
                <a:sym typeface="Arial"/>
              </a:rPr>
              <a:t>Cognitive Therapy </a:t>
            </a:r>
            <a:r>
              <a:rPr lang="en-US" sz="2900">
                <a:latin typeface="Arial"/>
                <a:ea typeface="Arial"/>
                <a:cs typeface="Arial"/>
                <a:sym typeface="Arial"/>
              </a:rPr>
              <a:t>- </a:t>
            </a:r>
            <a:r>
              <a:rPr b="1" lang="en-US" sz="2900">
                <a:latin typeface="Arial"/>
                <a:ea typeface="Arial"/>
                <a:cs typeface="Arial"/>
                <a:sym typeface="Arial"/>
              </a:rPr>
              <a:t>psychotherapy or coaching aimed at changing way of thinking. </a:t>
            </a:r>
            <a:endParaRPr sz="4100"/>
          </a:p>
          <a:p>
            <a:pPr indent="-342900" lvl="0" marL="342900" rtl="0" algn="l">
              <a:lnSpc>
                <a:spcPct val="90000"/>
              </a:lnSpc>
              <a:spcBef>
                <a:spcPts val="1000"/>
              </a:spcBef>
              <a:spcAft>
                <a:spcPts val="0"/>
              </a:spcAft>
              <a:buClr>
                <a:schemeClr val="lt1"/>
              </a:buClr>
              <a:buSzPts val="2000"/>
              <a:buFont typeface="Times New Roman"/>
              <a:buNone/>
            </a:pPr>
            <a:r>
              <a:t/>
            </a:r>
            <a:endParaRPr b="1" sz="2900">
              <a:latin typeface="Arial"/>
              <a:ea typeface="Arial"/>
              <a:cs typeface="Arial"/>
              <a:sym typeface="Arial"/>
            </a:endParaRPr>
          </a:p>
          <a:p>
            <a:pPr indent="-342900" lvl="0" marL="342900" rtl="0" algn="l">
              <a:lnSpc>
                <a:spcPct val="90000"/>
              </a:lnSpc>
              <a:spcBef>
                <a:spcPts val="1000"/>
              </a:spcBef>
              <a:spcAft>
                <a:spcPts val="0"/>
              </a:spcAft>
              <a:buClr>
                <a:schemeClr val="lt1"/>
              </a:buClr>
              <a:buSzPts val="2000"/>
              <a:buFont typeface="Arial"/>
              <a:buNone/>
            </a:pPr>
            <a:r>
              <a:rPr lang="en-US" sz="2900">
                <a:latin typeface="Arial"/>
                <a:ea typeface="Arial"/>
                <a:cs typeface="Arial"/>
                <a:sym typeface="Arial"/>
              </a:rPr>
              <a:t>Several approaches to cognitive-behavioral therapy/coaching:</a:t>
            </a:r>
            <a:endParaRPr sz="2900">
              <a:latin typeface="Arial"/>
              <a:ea typeface="Arial"/>
              <a:cs typeface="Arial"/>
              <a:sym typeface="Arial"/>
            </a:endParaRPr>
          </a:p>
          <a:p>
            <a:pPr indent="-342900" lvl="0" marL="342900" rtl="0" algn="l">
              <a:lnSpc>
                <a:spcPct val="90000"/>
              </a:lnSpc>
              <a:spcBef>
                <a:spcPts val="1000"/>
              </a:spcBef>
              <a:spcAft>
                <a:spcPts val="0"/>
              </a:spcAft>
              <a:buClr>
                <a:schemeClr val="lt1"/>
              </a:buClr>
              <a:buSzPts val="2000"/>
              <a:buFont typeface="Arial"/>
              <a:buNone/>
            </a:pPr>
            <a:r>
              <a:rPr lang="en-US" sz="2900">
                <a:latin typeface="Arial"/>
                <a:ea typeface="Arial"/>
                <a:cs typeface="Arial"/>
                <a:sym typeface="Arial"/>
              </a:rPr>
              <a:t>		</a:t>
            </a:r>
            <a:endParaRPr sz="4100"/>
          </a:p>
          <a:p>
            <a:pPr indent="-342900" lvl="0" marL="342900" rtl="0" algn="l">
              <a:lnSpc>
                <a:spcPct val="90000"/>
              </a:lnSpc>
              <a:spcBef>
                <a:spcPts val="1000"/>
              </a:spcBef>
              <a:spcAft>
                <a:spcPts val="0"/>
              </a:spcAft>
              <a:buClr>
                <a:schemeClr val="lt1"/>
              </a:buClr>
              <a:buSzPts val="2900"/>
              <a:buFont typeface="Arial"/>
              <a:buChar char="•"/>
            </a:pPr>
            <a:r>
              <a:rPr lang="en-US" sz="2900">
                <a:latin typeface="Arial"/>
                <a:ea typeface="Arial"/>
                <a:cs typeface="Arial"/>
                <a:sym typeface="Arial"/>
              </a:rPr>
              <a:t>Rational Emotive Behavior Therapy</a:t>
            </a:r>
            <a:endParaRPr sz="2900">
              <a:latin typeface="Arial"/>
              <a:ea typeface="Arial"/>
              <a:cs typeface="Arial"/>
              <a:sym typeface="Arial"/>
            </a:endParaRPr>
          </a:p>
          <a:p>
            <a:pPr indent="-342900" lvl="0" marL="342900" rtl="0" algn="l">
              <a:lnSpc>
                <a:spcPct val="90000"/>
              </a:lnSpc>
              <a:spcBef>
                <a:spcPts val="1000"/>
              </a:spcBef>
              <a:spcAft>
                <a:spcPts val="0"/>
              </a:spcAft>
              <a:buClr>
                <a:schemeClr val="lt1"/>
              </a:buClr>
              <a:buSzPts val="2900"/>
              <a:buFont typeface="Arial"/>
              <a:buChar char="•"/>
            </a:pPr>
            <a:r>
              <a:rPr lang="en-US" sz="2900">
                <a:latin typeface="Arial"/>
                <a:ea typeface="Arial"/>
                <a:cs typeface="Arial"/>
                <a:sym typeface="Arial"/>
              </a:rPr>
              <a:t>Cognitive Therapy</a:t>
            </a:r>
            <a:endParaRPr sz="2900">
              <a:latin typeface="Arial"/>
              <a:ea typeface="Arial"/>
              <a:cs typeface="Arial"/>
              <a:sym typeface="Arial"/>
            </a:endParaRPr>
          </a:p>
          <a:p>
            <a:pPr indent="-342900" lvl="0" marL="342900" rtl="0" algn="l">
              <a:lnSpc>
                <a:spcPct val="90000"/>
              </a:lnSpc>
              <a:spcBef>
                <a:spcPts val="1000"/>
              </a:spcBef>
              <a:spcAft>
                <a:spcPts val="0"/>
              </a:spcAft>
              <a:buClr>
                <a:schemeClr val="lt1"/>
              </a:buClr>
              <a:buSzPts val="2000"/>
              <a:buFont typeface="Times New Roman"/>
              <a:buNone/>
            </a:pPr>
            <a:r>
              <a:t/>
            </a:r>
            <a:endParaRPr sz="2000">
              <a:latin typeface="Arial"/>
              <a:ea typeface="Arial"/>
              <a:cs typeface="Arial"/>
              <a:sym typeface="Arial"/>
            </a:endParaRPr>
          </a:p>
          <a:p>
            <a:pPr indent="-165100" lvl="0" marL="342900" rtl="0" algn="l">
              <a:lnSpc>
                <a:spcPct val="90000"/>
              </a:lnSpc>
              <a:spcBef>
                <a:spcPts val="560"/>
              </a:spcBef>
              <a:spcAft>
                <a:spcPts val="0"/>
              </a:spcAft>
              <a:buClr>
                <a:schemeClr val="lt1"/>
              </a:buClr>
              <a:buSzPts val="2800"/>
              <a:buFont typeface="Times New Roman"/>
              <a:buNone/>
            </a:pPr>
            <a:r>
              <a:t/>
            </a:r>
            <a:endParaRPr sz="28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6" name="Shape 326"/>
        <p:cNvGrpSpPr/>
        <p:nvPr/>
      </p:nvGrpSpPr>
      <p:grpSpPr>
        <a:xfrm>
          <a:off x="0" y="0"/>
          <a:ext cx="0" cy="0"/>
          <a:chOff x="0" y="0"/>
          <a:chExt cx="0" cy="0"/>
        </a:xfrm>
      </p:grpSpPr>
      <p:sp>
        <p:nvSpPr>
          <p:cNvPr id="327" name="Google Shape;327;p6"/>
          <p:cNvSpPr txBox="1"/>
          <p:nvPr>
            <p:ph type="title"/>
          </p:nvPr>
        </p:nvSpPr>
        <p:spPr>
          <a:xfrm>
            <a:off x="1295400" y="457200"/>
            <a:ext cx="6477000" cy="1295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200">
                <a:latin typeface="Arial"/>
                <a:ea typeface="Arial"/>
                <a:cs typeface="Arial"/>
                <a:sym typeface="Arial"/>
              </a:rPr>
              <a:t>Characteristics of </a:t>
            </a:r>
            <a:br>
              <a:rPr b="1" lang="en-US" sz="3200">
                <a:latin typeface="Arial"/>
                <a:ea typeface="Arial"/>
                <a:cs typeface="Arial"/>
                <a:sym typeface="Arial"/>
              </a:rPr>
            </a:br>
            <a:r>
              <a:rPr b="1" lang="en-US" sz="3200">
                <a:latin typeface="Arial"/>
                <a:ea typeface="Arial"/>
                <a:cs typeface="Arial"/>
                <a:sym typeface="Arial"/>
              </a:rPr>
              <a:t>Cognitive-Behavioral Therapies:</a:t>
            </a:r>
            <a:br>
              <a:rPr lang="en-US" sz="3200">
                <a:latin typeface="Arial"/>
                <a:ea typeface="Arial"/>
                <a:cs typeface="Arial"/>
                <a:sym typeface="Arial"/>
              </a:rPr>
            </a:br>
            <a:endParaRPr sz="3200">
              <a:latin typeface="Arial"/>
              <a:ea typeface="Arial"/>
              <a:cs typeface="Arial"/>
              <a:sym typeface="Arial"/>
            </a:endParaRPr>
          </a:p>
        </p:txBody>
      </p:sp>
      <p:sp>
        <p:nvSpPr>
          <p:cNvPr id="328" name="Google Shape;328;p6"/>
          <p:cNvSpPr txBox="1"/>
          <p:nvPr>
            <p:ph idx="1" type="body"/>
          </p:nvPr>
        </p:nvSpPr>
        <p:spPr>
          <a:xfrm>
            <a:off x="685800" y="1905000"/>
            <a:ext cx="7772400" cy="4191000"/>
          </a:xfrm>
          <a:prstGeom prst="rect">
            <a:avLst/>
          </a:prstGeom>
          <a:noFill/>
          <a:ln>
            <a:noFill/>
          </a:ln>
        </p:spPr>
        <p:txBody>
          <a:bodyPr anchorCtr="0" anchor="t" bIns="45700" lIns="91425" spcFirstLastPara="1" rIns="91425" wrap="square" tIns="45700">
            <a:noAutofit/>
          </a:bodyPr>
          <a:lstStyle/>
          <a:p>
            <a:pPr indent="-533400" lvl="0" marL="533400" rtl="0" algn="l">
              <a:lnSpc>
                <a:spcPct val="100000"/>
              </a:lnSpc>
              <a:spcBef>
                <a:spcPts val="0"/>
              </a:spcBef>
              <a:spcAft>
                <a:spcPts val="0"/>
              </a:spcAft>
              <a:buClr>
                <a:schemeClr val="lt1"/>
              </a:buClr>
              <a:buSzPts val="2800"/>
              <a:buFont typeface="Arial"/>
              <a:buAutoNum type="arabicPeriod"/>
            </a:pPr>
            <a:r>
              <a:rPr b="1" lang="en-US" sz="2800">
                <a:latin typeface="Arial"/>
                <a:ea typeface="Arial"/>
                <a:cs typeface="Arial"/>
                <a:sym typeface="Arial"/>
              </a:rPr>
              <a:t>Thoughts cause Feelings and Behaviors. </a:t>
            </a:r>
            <a:endParaRPr/>
          </a:p>
          <a:p>
            <a:pPr indent="-406400" lvl="0" marL="533400" rtl="0" algn="l">
              <a:lnSpc>
                <a:spcPct val="100000"/>
              </a:lnSpc>
              <a:spcBef>
                <a:spcPts val="1000"/>
              </a:spcBef>
              <a:spcAft>
                <a:spcPts val="0"/>
              </a:spcAft>
              <a:buClr>
                <a:schemeClr val="lt1"/>
              </a:buClr>
              <a:buSzPts val="2000"/>
              <a:buFont typeface="Times New Roman"/>
              <a:buNone/>
            </a:pPr>
            <a:r>
              <a:t/>
            </a:r>
            <a:endParaRPr b="1" sz="2000">
              <a:latin typeface="Arial"/>
              <a:ea typeface="Arial"/>
              <a:cs typeface="Arial"/>
              <a:sym typeface="Arial"/>
            </a:endParaRPr>
          </a:p>
          <a:p>
            <a:pPr indent="-533400" lvl="0" marL="533400" rtl="0" algn="l">
              <a:lnSpc>
                <a:spcPct val="100000"/>
              </a:lnSpc>
              <a:spcBef>
                <a:spcPts val="1400"/>
              </a:spcBef>
              <a:spcAft>
                <a:spcPts val="0"/>
              </a:spcAft>
              <a:buClr>
                <a:schemeClr val="lt1"/>
              </a:buClr>
              <a:buSzPts val="2800"/>
              <a:buFont typeface="Arial"/>
              <a:buAutoNum type="arabicPeriod"/>
            </a:pPr>
            <a:r>
              <a:rPr b="1" lang="en-US" sz="2800">
                <a:latin typeface="Arial"/>
                <a:ea typeface="Arial"/>
                <a:cs typeface="Arial"/>
                <a:sym typeface="Arial"/>
              </a:rPr>
              <a:t>Brief and Time-Limited.</a:t>
            </a:r>
            <a:endParaRPr sz="2800">
              <a:latin typeface="Arial"/>
              <a:ea typeface="Arial"/>
              <a:cs typeface="Arial"/>
              <a:sym typeface="Arial"/>
            </a:endParaRPr>
          </a:p>
          <a:p>
            <a:pPr indent="-533400" lvl="0" marL="533400" rtl="0" algn="l">
              <a:lnSpc>
                <a:spcPct val="100000"/>
              </a:lnSpc>
              <a:spcBef>
                <a:spcPts val="1400"/>
              </a:spcBef>
              <a:spcAft>
                <a:spcPts val="0"/>
              </a:spcAft>
              <a:buClr>
                <a:schemeClr val="lt1"/>
              </a:buClr>
              <a:buSzPts val="2800"/>
              <a:buFont typeface="Arial"/>
              <a:buNone/>
            </a:pPr>
            <a:r>
              <a:rPr lang="en-US" sz="2800">
                <a:latin typeface="Arial"/>
                <a:ea typeface="Arial"/>
                <a:cs typeface="Arial"/>
                <a:sym typeface="Arial"/>
              </a:rPr>
              <a:t>	Average # of sessions = 16 VS  psychoanalysis = several years</a:t>
            </a:r>
            <a:endParaRPr/>
          </a:p>
          <a:p>
            <a:pPr indent="-533400" lvl="0" marL="533400" rtl="0" algn="l">
              <a:lnSpc>
                <a:spcPct val="100000"/>
              </a:lnSpc>
              <a:spcBef>
                <a:spcPts val="800"/>
              </a:spcBef>
              <a:spcAft>
                <a:spcPts val="0"/>
              </a:spcAft>
              <a:buClr>
                <a:schemeClr val="lt1"/>
              </a:buClr>
              <a:buSzPts val="1600"/>
              <a:buFont typeface="Times New Roman"/>
              <a:buNone/>
            </a:pPr>
            <a:r>
              <a:t/>
            </a:r>
            <a:endParaRPr sz="1600">
              <a:latin typeface="Arial"/>
              <a:ea typeface="Arial"/>
              <a:cs typeface="Arial"/>
              <a:sym typeface="Arial"/>
            </a:endParaRPr>
          </a:p>
          <a:p>
            <a:pPr indent="-533400" lvl="0" marL="533400" rtl="0" algn="l">
              <a:lnSpc>
                <a:spcPct val="100000"/>
              </a:lnSpc>
              <a:spcBef>
                <a:spcPts val="1400"/>
              </a:spcBef>
              <a:spcAft>
                <a:spcPts val="0"/>
              </a:spcAft>
              <a:buClr>
                <a:schemeClr val="lt1"/>
              </a:buClr>
              <a:buSzPts val="2800"/>
              <a:buFont typeface="Arial"/>
              <a:buNone/>
            </a:pPr>
            <a:r>
              <a:rPr lang="en-US" sz="2800">
                <a:latin typeface="Arial"/>
                <a:ea typeface="Arial"/>
                <a:cs typeface="Arial"/>
                <a:sym typeface="Arial"/>
              </a:rPr>
              <a:t>3.	Emphasis placed on current behavior. </a:t>
            </a:r>
            <a:endParaRPr sz="2800">
              <a:latin typeface="Arial"/>
              <a:ea typeface="Arial"/>
              <a:cs typeface="Arial"/>
              <a:sym typeface="Arial"/>
            </a:endParaRPr>
          </a:p>
          <a:p>
            <a:pPr indent="-533400" lvl="0" marL="533400" rtl="0" algn="l">
              <a:lnSpc>
                <a:spcPct val="100000"/>
              </a:lnSpc>
              <a:spcBef>
                <a:spcPts val="1400"/>
              </a:spcBef>
              <a:spcAft>
                <a:spcPts val="0"/>
              </a:spcAft>
              <a:buClr>
                <a:schemeClr val="lt1"/>
              </a:buClr>
              <a:buSzPts val="2800"/>
              <a:buFont typeface="Times New Roman"/>
              <a:buNone/>
            </a:pPr>
            <a:r>
              <a:t/>
            </a:r>
            <a:endParaRPr sz="28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32" name="Shape 332"/>
        <p:cNvGrpSpPr/>
        <p:nvPr/>
      </p:nvGrpSpPr>
      <p:grpSpPr>
        <a:xfrm>
          <a:off x="0" y="0"/>
          <a:ext cx="0" cy="0"/>
          <a:chOff x="0" y="0"/>
          <a:chExt cx="0" cy="0"/>
        </a:xfrm>
      </p:grpSpPr>
      <p:sp>
        <p:nvSpPr>
          <p:cNvPr id="333" name="Google Shape;333;g253ee2712d6_0_0"/>
          <p:cNvSpPr txBox="1"/>
          <p:nvPr>
            <p:ph idx="1" type="body"/>
          </p:nvPr>
        </p:nvSpPr>
        <p:spPr>
          <a:xfrm>
            <a:off x="685800" y="685800"/>
            <a:ext cx="7772400" cy="5410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2400"/>
              <a:buFont typeface="Arial"/>
              <a:buNone/>
            </a:pPr>
            <a:r>
              <a:rPr lang="en-US" sz="3100">
                <a:latin typeface="Arial"/>
                <a:ea typeface="Arial"/>
                <a:cs typeface="Arial"/>
                <a:sym typeface="Arial"/>
              </a:rPr>
              <a:t>4. </a:t>
            </a:r>
            <a:r>
              <a:rPr b="1" lang="en-US" sz="3100">
                <a:latin typeface="Arial"/>
                <a:ea typeface="Arial"/>
                <a:cs typeface="Arial"/>
                <a:sym typeface="Arial"/>
              </a:rPr>
              <a:t>CBT is a collaborative effort between the therapist and the client.</a:t>
            </a:r>
            <a:endParaRPr b="1" sz="3100">
              <a:latin typeface="Arial"/>
              <a:ea typeface="Arial"/>
              <a:cs typeface="Arial"/>
              <a:sym typeface="Arial"/>
            </a:endParaRPr>
          </a:p>
          <a:p>
            <a:pPr indent="-342900" lvl="0" marL="342900" rtl="0" algn="l">
              <a:lnSpc>
                <a:spcPct val="100000"/>
              </a:lnSpc>
              <a:spcBef>
                <a:spcPts val="0"/>
              </a:spcBef>
              <a:spcAft>
                <a:spcPts val="0"/>
              </a:spcAft>
              <a:buClr>
                <a:schemeClr val="lt1"/>
              </a:buClr>
              <a:buSzPts val="2400"/>
              <a:buFont typeface="Arial"/>
              <a:buNone/>
            </a:pPr>
            <a:r>
              <a:t/>
            </a:r>
            <a:endParaRPr b="1" sz="3100">
              <a:latin typeface="Arial"/>
              <a:ea typeface="Arial"/>
              <a:cs typeface="Arial"/>
              <a:sym typeface="Arial"/>
            </a:endParaRPr>
          </a:p>
          <a:p>
            <a:pPr indent="-425450" lvl="1" marL="914400" rtl="0" algn="l">
              <a:lnSpc>
                <a:spcPct val="100000"/>
              </a:lnSpc>
              <a:spcBef>
                <a:spcPts val="1200"/>
              </a:spcBef>
              <a:spcAft>
                <a:spcPts val="0"/>
              </a:spcAft>
              <a:buSzPts val="3100"/>
              <a:buFont typeface="Arial"/>
              <a:buChar char="○"/>
            </a:pPr>
            <a:r>
              <a:rPr b="1" lang="en-US" sz="3100">
                <a:latin typeface="Arial"/>
                <a:ea typeface="Arial"/>
                <a:cs typeface="Arial"/>
                <a:sym typeface="Arial"/>
              </a:rPr>
              <a:t>Client role</a:t>
            </a:r>
            <a:r>
              <a:rPr lang="en-US" sz="3100">
                <a:latin typeface="Arial"/>
                <a:ea typeface="Arial"/>
                <a:cs typeface="Arial"/>
                <a:sym typeface="Arial"/>
              </a:rPr>
              <a:t> - define goals, express concerns, 	learn &amp; implement learning</a:t>
            </a:r>
            <a:br>
              <a:rPr lang="en-US" sz="3100">
                <a:latin typeface="Arial"/>
                <a:ea typeface="Arial"/>
                <a:cs typeface="Arial"/>
                <a:sym typeface="Arial"/>
              </a:rPr>
            </a:br>
            <a:endParaRPr sz="3100">
              <a:latin typeface="Arial"/>
              <a:ea typeface="Arial"/>
              <a:cs typeface="Arial"/>
              <a:sym typeface="Arial"/>
            </a:endParaRPr>
          </a:p>
          <a:p>
            <a:pPr indent="-425450" lvl="1" marL="914400" rtl="0" algn="l">
              <a:lnSpc>
                <a:spcPct val="100000"/>
              </a:lnSpc>
              <a:spcBef>
                <a:spcPts val="0"/>
              </a:spcBef>
              <a:spcAft>
                <a:spcPts val="0"/>
              </a:spcAft>
              <a:buSzPts val="3100"/>
              <a:buFont typeface="Arial"/>
              <a:buChar char="○"/>
            </a:pPr>
            <a:r>
              <a:rPr b="1" lang="en-US" sz="3100">
                <a:latin typeface="Arial"/>
                <a:ea typeface="Arial"/>
                <a:cs typeface="Arial"/>
                <a:sym typeface="Arial"/>
              </a:rPr>
              <a:t>Therapist/coach role</a:t>
            </a:r>
            <a:r>
              <a:rPr lang="en-US" sz="3100">
                <a:latin typeface="Arial"/>
                <a:ea typeface="Arial"/>
                <a:cs typeface="Arial"/>
                <a:sym typeface="Arial"/>
              </a:rPr>
              <a:t> - help client define goals, 		listen, teach, encourage. </a:t>
            </a:r>
            <a:endParaRPr sz="3900"/>
          </a:p>
          <a:p>
            <a:pPr indent="0" lvl="0" marL="457200" rtl="0" algn="l">
              <a:lnSpc>
                <a:spcPct val="100000"/>
              </a:lnSpc>
              <a:spcBef>
                <a:spcPts val="1400"/>
              </a:spcBef>
              <a:spcAft>
                <a:spcPts val="0"/>
              </a:spcAft>
              <a:buSzPts val="1800"/>
              <a:buNone/>
            </a:pPr>
            <a:r>
              <a:t/>
            </a:r>
            <a:endParaRPr sz="2800">
              <a:latin typeface="Arial"/>
              <a:ea typeface="Arial"/>
              <a:cs typeface="Arial"/>
              <a:sym typeface="Arial"/>
            </a:endParaRPr>
          </a:p>
          <a:p>
            <a:pPr indent="-342900" lvl="0" marL="342900" rtl="0" algn="l">
              <a:lnSpc>
                <a:spcPct val="100000"/>
              </a:lnSpc>
              <a:spcBef>
                <a:spcPts val="1400"/>
              </a:spcBef>
              <a:spcAft>
                <a:spcPts val="0"/>
              </a:spcAft>
              <a:buClr>
                <a:schemeClr val="lt1"/>
              </a:buClr>
              <a:buSzPts val="2800"/>
              <a:buFont typeface="Times New Roman"/>
              <a:buNone/>
            </a:pPr>
            <a:r>
              <a:t/>
            </a:r>
            <a:endParaRPr sz="28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37" name="Shape 337"/>
        <p:cNvGrpSpPr/>
        <p:nvPr/>
      </p:nvGrpSpPr>
      <p:grpSpPr>
        <a:xfrm>
          <a:off x="0" y="0"/>
          <a:ext cx="0" cy="0"/>
          <a:chOff x="0" y="0"/>
          <a:chExt cx="0" cy="0"/>
        </a:xfrm>
      </p:grpSpPr>
      <p:sp>
        <p:nvSpPr>
          <p:cNvPr id="338" name="Google Shape;338;p7"/>
          <p:cNvSpPr txBox="1"/>
          <p:nvPr>
            <p:ph idx="1" type="body"/>
          </p:nvPr>
        </p:nvSpPr>
        <p:spPr>
          <a:xfrm>
            <a:off x="685800" y="685800"/>
            <a:ext cx="7772400" cy="5410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1200"/>
              </a:spcBef>
              <a:spcAft>
                <a:spcPts val="0"/>
              </a:spcAft>
              <a:buClr>
                <a:schemeClr val="lt1"/>
              </a:buClr>
              <a:buSzPts val="2400"/>
              <a:buFont typeface="Arial"/>
              <a:buNone/>
            </a:pPr>
            <a:r>
              <a:t/>
            </a:r>
            <a:endParaRPr/>
          </a:p>
          <a:p>
            <a:pPr indent="-342900" lvl="0" marL="342900" rtl="0" algn="l">
              <a:lnSpc>
                <a:spcPct val="100000"/>
              </a:lnSpc>
              <a:spcBef>
                <a:spcPts val="1400"/>
              </a:spcBef>
              <a:spcAft>
                <a:spcPts val="0"/>
              </a:spcAft>
              <a:buClr>
                <a:schemeClr val="lt1"/>
              </a:buClr>
              <a:buSzPts val="2800"/>
              <a:buFont typeface="Arial"/>
              <a:buNone/>
            </a:pPr>
            <a:r>
              <a:rPr lang="en-US" sz="2700">
                <a:latin typeface="Arial"/>
                <a:ea typeface="Arial"/>
                <a:cs typeface="Arial"/>
                <a:sym typeface="Arial"/>
              </a:rPr>
              <a:t>5. </a:t>
            </a:r>
            <a:r>
              <a:rPr b="1" lang="en-US" sz="2700">
                <a:latin typeface="Arial"/>
                <a:ea typeface="Arial"/>
                <a:cs typeface="Arial"/>
                <a:sym typeface="Arial"/>
              </a:rPr>
              <a:t>Teaches the benefit of remaining calm or at least neutral when faced with difficult situations. </a:t>
            </a:r>
            <a:br>
              <a:rPr b="1" lang="en-US" sz="2700">
                <a:latin typeface="Arial"/>
                <a:ea typeface="Arial"/>
                <a:cs typeface="Arial"/>
                <a:sym typeface="Arial"/>
              </a:rPr>
            </a:br>
            <a:endParaRPr b="1" sz="2700">
              <a:latin typeface="Arial"/>
              <a:ea typeface="Arial"/>
              <a:cs typeface="Arial"/>
              <a:sym typeface="Arial"/>
            </a:endParaRPr>
          </a:p>
          <a:p>
            <a:pPr indent="-342900" lvl="0" marL="342900" rtl="0" algn="l">
              <a:lnSpc>
                <a:spcPct val="90000"/>
              </a:lnSpc>
              <a:spcBef>
                <a:spcPts val="0"/>
              </a:spcBef>
              <a:spcAft>
                <a:spcPts val="0"/>
              </a:spcAft>
              <a:buClr>
                <a:schemeClr val="lt1"/>
              </a:buClr>
              <a:buSzPts val="2800"/>
              <a:buFont typeface="Arial"/>
              <a:buNone/>
            </a:pPr>
            <a:r>
              <a:rPr lang="en-US" sz="2700">
                <a:latin typeface="Arial"/>
                <a:ea typeface="Arial"/>
                <a:cs typeface="Arial"/>
                <a:sym typeface="Arial"/>
              </a:rPr>
              <a:t>6. </a:t>
            </a:r>
            <a:r>
              <a:rPr b="1" lang="en-US" sz="2700">
                <a:latin typeface="Arial"/>
                <a:ea typeface="Arial"/>
                <a:cs typeface="Arial"/>
                <a:sym typeface="Arial"/>
              </a:rPr>
              <a:t>Based on "rational thought." - </a:t>
            </a:r>
            <a:r>
              <a:rPr lang="en-US" sz="2700">
                <a:latin typeface="Arial"/>
                <a:ea typeface="Arial"/>
                <a:cs typeface="Arial"/>
                <a:sym typeface="Arial"/>
              </a:rPr>
              <a:t>Fact not assumptions.</a:t>
            </a:r>
            <a:endParaRPr sz="2700">
              <a:latin typeface="Arial"/>
              <a:ea typeface="Arial"/>
              <a:cs typeface="Arial"/>
              <a:sym typeface="Arial"/>
            </a:endParaRPr>
          </a:p>
          <a:p>
            <a:pPr indent="-342900" lvl="0" marL="342900" rtl="0" algn="l">
              <a:lnSpc>
                <a:spcPct val="100000"/>
              </a:lnSpc>
              <a:spcBef>
                <a:spcPts val="1400"/>
              </a:spcBef>
              <a:spcAft>
                <a:spcPts val="0"/>
              </a:spcAft>
              <a:buClr>
                <a:schemeClr val="lt1"/>
              </a:buClr>
              <a:buSzPts val="2800"/>
              <a:buFont typeface="Arial"/>
              <a:buNone/>
            </a:pPr>
            <a:r>
              <a:rPr lang="en-US" sz="2700">
                <a:latin typeface="Arial"/>
                <a:ea typeface="Arial"/>
                <a:cs typeface="Arial"/>
                <a:sym typeface="Arial"/>
              </a:rPr>
              <a:t>7. </a:t>
            </a:r>
            <a:r>
              <a:rPr b="1" lang="en-US" sz="2700">
                <a:latin typeface="Arial"/>
                <a:ea typeface="Arial"/>
                <a:cs typeface="Arial"/>
                <a:sym typeface="Arial"/>
              </a:rPr>
              <a:t>CBT is structured and directive. Based on notion that maladaptive behaviors are the result of skill deficits. </a:t>
            </a:r>
            <a:endParaRPr sz="27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FFF6DB"/>
            </a:gs>
            <a:gs pos="100000">
              <a:srgbClr val="FAD25C"/>
            </a:gs>
          </a:gsLst>
          <a:path path="circle">
            <a:fillToRect b="50%" l="50%" r="50%" t="50%"/>
          </a:path>
          <a:tileRect/>
        </a:gradFill>
      </p:bgPr>
    </p:bg>
    <p:spTree>
      <p:nvGrpSpPr>
        <p:cNvPr id="342" name="Shape 342"/>
        <p:cNvGrpSpPr/>
        <p:nvPr/>
      </p:nvGrpSpPr>
      <p:grpSpPr>
        <a:xfrm>
          <a:off x="0" y="0"/>
          <a:ext cx="0" cy="0"/>
          <a:chOff x="0" y="0"/>
          <a:chExt cx="0" cy="0"/>
        </a:xfrm>
      </p:grpSpPr>
      <p:pic>
        <p:nvPicPr>
          <p:cNvPr descr="Cognitive behavioral therapy is a treatment option for people with mental illness. It is an evidence-based treatment that focuses on the relationship between thoughts, feelings, beliefs, and behaviors.&#10;&#10;#CBT #CognitiveBehavioralTherapy #MentalHealth&#10;__&#10;&#10;Follow and subscribe to Psych Hub:&#10;https://www.facebook.com/PsychHubEd/&#10;https://twitter.com/psychhub&#10;https://www.instagram.com/psychhubeducation/ &#10;https://www.linkedin.com/company/psychhubeducation/ &#10;&#10;Learning about mental health is crucial for us all to imagine a better future for everyone. Psych Hub's Mental Health Ally Certification learning hubs will help you become an important steward of your wellbeing and that of your loved ones. Start learning here: www.psychhub.com&#10;&#10;__&#10;&#10;If you or your loved ones are in need of help, please consult the following list of hotlines:&#10;&#10;National Suicide Prevention Lifeline&#10;For anyone experiencing a mental health crisis.&#10;AVAILABILITY: 24/7/365&#10;PHONE NUMBER: &#10;Primary line: 1-800-273-8255&#10;Ayuda en Español: 1-888-628-9454&#10;Video relay service: 800-273-8255&#10;TTY: 800-799-4889&#10;Voice/Caption Phone: 800-273-8255&#10;ONLINE CHAT: suicidepreventionlifeline.org/chat/ &#10;WEBSITE: suicidepreventionlifeline.org/&#10;&#10;211 Hotline&#10;For anyone experiencing a mental health crisis, mental health or substance use issues, or abuse and/or who needs help finding supplemental food programs, shelter/housing, utilities assistance, disaster relief, employment and education opportunities, affordable healthcare (including sliding scale services), or other social services.&#10;AVAILABILITY: 24/7/365&#10;PHONE NUMBER: 2-1-1 (180+ languages)&#10;ONLINE CHAT: Varies by location (check website)&#10;WEBSITE: 211.org&#10;&#10;The Trevor Project Support Center&#10;For LGBTQ youth experiencing a mental health crisis.&#10;AVAILABILITY: 24/7/365&#10;PHONE NUMBER: 1-866-488-7386&#10;TEXT NUMBER: Text START to 678678&#10;ONLINE CHAT: thetrevorproject.org/get-help-now/ &#10;WEBSITE: thetrevorproject.org/&#10;&#10;Crisis Text Line&#10;For anyone experiencing a mental health crisis.&#10;AVAILABILITY: 24/7/365&#10;TEXT NUMBER: &#10;US &amp; Canada: Text HOME to 741741&#10;UK: Text 85258&#10;Ireland: Text 086 1800 280&#10;WEBSITE: crisistextline.org&#10;&#10;Veterans Crisis Line&#10;For Veterans and service members experiencing a mental health crisis.&#10;AVAILABILITY: 24/7/365&#10;PHONE NUMBER: &#10;Primary line: 1-800-273-8255 (press 1)&#10;Support for deaf and hard of hearing: 1-800-799-4889&#10;TEXT NUMBER: Text 838255&#10;ONLINE CHAT: veteranscrisisline.net/get-help/chat&#10;WEBSITE: veteranscrisisline.net/&#10;&#10;© 2021 Psych Hub, LLC. All Rights Reserved." id="343" name="Google Shape;343;g253ee2712d6_0_225" title="How Does Cognitive Behavioral Therapy Work?">
            <a:hlinkClick r:id="rId3"/>
          </p:cNvPr>
          <p:cNvPicPr preferRelativeResize="0"/>
          <p:nvPr/>
        </p:nvPicPr>
        <p:blipFill rotWithShape="1">
          <a:blip r:embed="rId4">
            <a:alphaModFix/>
          </a:blip>
          <a:srcRect b="0" l="0" r="0" t="0"/>
          <a:stretch/>
        </p:blipFill>
        <p:spPr>
          <a:xfrm>
            <a:off x="1036191" y="1440100"/>
            <a:ext cx="7071625" cy="3977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47" name="Shape 347"/>
        <p:cNvGrpSpPr/>
        <p:nvPr/>
      </p:nvGrpSpPr>
      <p:grpSpPr>
        <a:xfrm>
          <a:off x="0" y="0"/>
          <a:ext cx="0" cy="0"/>
          <a:chOff x="0" y="0"/>
          <a:chExt cx="0" cy="0"/>
        </a:xfrm>
      </p:grpSpPr>
      <p:sp>
        <p:nvSpPr>
          <p:cNvPr id="348" name="Google Shape;348;g253ee2712d6_0_110"/>
          <p:cNvSpPr txBox="1"/>
          <p:nvPr/>
        </p:nvSpPr>
        <p:spPr>
          <a:xfrm>
            <a:off x="601300" y="441775"/>
            <a:ext cx="3970800" cy="649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t/>
            </a:r>
            <a:endParaRPr b="1" i="0" sz="2900" u="none" cap="none" strike="noStrike">
              <a:solidFill>
                <a:srgbClr val="000000"/>
              </a:solidFill>
              <a:latin typeface="DM Sans"/>
              <a:ea typeface="DM Sans"/>
              <a:cs typeface="DM Sans"/>
              <a:sym typeface="DM Sans"/>
            </a:endParaRPr>
          </a:p>
          <a:p>
            <a:pPr indent="-406400" lvl="0" marL="457200" marR="0" rtl="0" algn="l">
              <a:lnSpc>
                <a:spcPct val="100000"/>
              </a:lnSpc>
              <a:spcBef>
                <a:spcPts val="0"/>
              </a:spcBef>
              <a:spcAft>
                <a:spcPts val="0"/>
              </a:spcAft>
              <a:buClr>
                <a:schemeClr val="lt1"/>
              </a:buClr>
              <a:buSzPts val="2800"/>
              <a:buFont typeface="DM Sans"/>
              <a:buAutoNum type="arabicPeriod"/>
            </a:pPr>
            <a:r>
              <a:rPr b="1" i="0" lang="en-US" sz="2800" u="none" cap="none" strike="noStrike">
                <a:solidFill>
                  <a:schemeClr val="lt1"/>
                </a:solidFill>
                <a:latin typeface="DM Sans"/>
                <a:ea typeface="DM Sans"/>
                <a:cs typeface="DM Sans"/>
                <a:sym typeface="DM Sans"/>
              </a:rPr>
              <a:t>Worries</a:t>
            </a:r>
            <a:r>
              <a:rPr b="0" i="0" lang="en-US" sz="2800" u="none" cap="none" strike="noStrike">
                <a:solidFill>
                  <a:schemeClr val="lt1"/>
                </a:solidFill>
                <a:latin typeface="DM Sans"/>
                <a:ea typeface="DM Sans"/>
                <a:cs typeface="DM Sans"/>
                <a:sym typeface="DM Sans"/>
              </a:rPr>
              <a:t>: “People think I’m ugly”</a:t>
            </a:r>
            <a:br>
              <a:rPr b="0" i="0" lang="en-US" sz="2800" u="none" cap="none" strike="noStrike">
                <a:solidFill>
                  <a:schemeClr val="lt1"/>
                </a:solidFill>
                <a:latin typeface="DM Sans"/>
                <a:ea typeface="DM Sans"/>
                <a:cs typeface="DM Sans"/>
                <a:sym typeface="DM Sans"/>
              </a:rPr>
            </a:br>
            <a:endParaRPr b="0" i="0" sz="2800" u="none" cap="none" strike="noStrike">
              <a:solidFill>
                <a:schemeClr val="lt1"/>
              </a:solidFill>
              <a:latin typeface="DM Sans"/>
              <a:ea typeface="DM Sans"/>
              <a:cs typeface="DM Sans"/>
              <a:sym typeface="DM Sans"/>
            </a:endParaRPr>
          </a:p>
          <a:p>
            <a:pPr indent="-406400" lvl="0" marL="457200" rtl="0" algn="l">
              <a:spcBef>
                <a:spcPts val="0"/>
              </a:spcBef>
              <a:spcAft>
                <a:spcPts val="0"/>
              </a:spcAft>
              <a:buClr>
                <a:schemeClr val="lt1"/>
              </a:buClr>
              <a:buSzPts val="2800"/>
              <a:buFont typeface="DM Sans"/>
              <a:buAutoNum type="arabicPeriod"/>
            </a:pPr>
            <a:r>
              <a:rPr b="1" lang="en-US" sz="2800">
                <a:solidFill>
                  <a:schemeClr val="lt1"/>
                </a:solidFill>
                <a:latin typeface="DM Sans"/>
                <a:ea typeface="DM Sans"/>
                <a:cs typeface="DM Sans"/>
                <a:sym typeface="DM Sans"/>
              </a:rPr>
              <a:t>Intermediate Thoughts/</a:t>
            </a:r>
            <a:endParaRPr b="1" sz="2800">
              <a:solidFill>
                <a:schemeClr val="lt1"/>
              </a:solidFill>
              <a:latin typeface="DM Sans"/>
              <a:ea typeface="DM Sans"/>
              <a:cs typeface="DM Sans"/>
              <a:sym typeface="DM Sans"/>
            </a:endParaRPr>
          </a:p>
          <a:p>
            <a:pPr indent="0" lvl="0" marL="457200" rtl="0" algn="l">
              <a:spcBef>
                <a:spcPts val="0"/>
              </a:spcBef>
              <a:spcAft>
                <a:spcPts val="0"/>
              </a:spcAft>
              <a:buNone/>
            </a:pPr>
            <a:r>
              <a:rPr b="1" lang="en-US" sz="2800">
                <a:solidFill>
                  <a:schemeClr val="lt1"/>
                </a:solidFill>
                <a:latin typeface="DM Sans"/>
                <a:ea typeface="DM Sans"/>
                <a:cs typeface="DM Sans"/>
                <a:sym typeface="DM Sans"/>
              </a:rPr>
              <a:t>Thinking Traps: </a:t>
            </a:r>
            <a:endParaRPr sz="2800">
              <a:solidFill>
                <a:schemeClr val="lt1"/>
              </a:solidFill>
              <a:latin typeface="DM Sans"/>
              <a:ea typeface="DM Sans"/>
              <a:cs typeface="DM Sans"/>
              <a:sym typeface="DM Sans"/>
            </a:endParaRPr>
          </a:p>
          <a:p>
            <a:pPr indent="0" lvl="0" marL="457200" rtl="0" algn="l">
              <a:spcBef>
                <a:spcPts val="0"/>
              </a:spcBef>
              <a:spcAft>
                <a:spcPts val="0"/>
              </a:spcAft>
              <a:buNone/>
            </a:pPr>
            <a:r>
              <a:rPr lang="en-US" sz="2800">
                <a:solidFill>
                  <a:schemeClr val="lt1"/>
                </a:solidFill>
                <a:latin typeface="DM Sans"/>
                <a:ea typeface="DM Sans"/>
                <a:cs typeface="DM Sans"/>
                <a:sym typeface="DM Sans"/>
              </a:rPr>
              <a:t>I.e. Black and White Thinking</a:t>
            </a:r>
            <a:br>
              <a:rPr lang="en-US" sz="2800">
                <a:solidFill>
                  <a:schemeClr val="lt1"/>
                </a:solidFill>
                <a:latin typeface="DM Sans"/>
                <a:ea typeface="DM Sans"/>
                <a:cs typeface="DM Sans"/>
                <a:sym typeface="DM Sans"/>
              </a:rPr>
            </a:br>
            <a:endParaRPr sz="2800">
              <a:solidFill>
                <a:schemeClr val="lt1"/>
              </a:solidFill>
              <a:latin typeface="DM Sans"/>
              <a:ea typeface="DM Sans"/>
              <a:cs typeface="DM Sans"/>
              <a:sym typeface="DM Sans"/>
            </a:endParaRPr>
          </a:p>
          <a:p>
            <a:pPr indent="-406400" lvl="0" marL="457200" rtl="0" algn="l">
              <a:spcBef>
                <a:spcPts val="0"/>
              </a:spcBef>
              <a:spcAft>
                <a:spcPts val="0"/>
              </a:spcAft>
              <a:buClr>
                <a:schemeClr val="lt1"/>
              </a:buClr>
              <a:buSzPts val="2800"/>
              <a:buFont typeface="DM Sans"/>
              <a:buAutoNum type="arabicPeriod"/>
            </a:pPr>
            <a:r>
              <a:rPr b="1" lang="en-US" sz="2800">
                <a:solidFill>
                  <a:schemeClr val="lt1"/>
                </a:solidFill>
                <a:latin typeface="DM Sans"/>
                <a:ea typeface="DM Sans"/>
                <a:cs typeface="DM Sans"/>
                <a:sym typeface="DM Sans"/>
              </a:rPr>
              <a:t>Core Beliefs</a:t>
            </a:r>
            <a:r>
              <a:rPr lang="en-US" sz="2800">
                <a:solidFill>
                  <a:schemeClr val="lt1"/>
                </a:solidFill>
                <a:latin typeface="DM Sans"/>
                <a:ea typeface="DM Sans"/>
                <a:cs typeface="DM Sans"/>
                <a:sym typeface="DM Sans"/>
              </a:rPr>
              <a:t>: “I am bad”</a:t>
            </a:r>
            <a:endParaRPr b="1" sz="3300">
              <a:solidFill>
                <a:schemeClr val="lt1"/>
              </a:solidFill>
              <a:latin typeface="DM Sans"/>
              <a:ea typeface="DM Sans"/>
              <a:cs typeface="DM Sans"/>
              <a:sym typeface="DM Sans"/>
            </a:endParaRPr>
          </a:p>
          <a:p>
            <a:pPr indent="0" lvl="0" marL="457200" rtl="0" algn="l">
              <a:spcBef>
                <a:spcPts val="0"/>
              </a:spcBef>
              <a:spcAft>
                <a:spcPts val="0"/>
              </a:spcAft>
              <a:buNone/>
            </a:pPr>
            <a:r>
              <a:t/>
            </a:r>
            <a:endParaRPr sz="2500">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DM Sans"/>
              <a:ea typeface="DM Sans"/>
              <a:cs typeface="DM Sans"/>
              <a:sym typeface="DM Sans"/>
            </a:endParaRPr>
          </a:p>
        </p:txBody>
      </p:sp>
      <p:pic>
        <p:nvPicPr>
          <p:cNvPr id="349" name="Google Shape;349;g253ee2712d6_0_110"/>
          <p:cNvPicPr preferRelativeResize="0"/>
          <p:nvPr/>
        </p:nvPicPr>
        <p:blipFill rotWithShape="1">
          <a:blip r:embed="rId3">
            <a:alphaModFix/>
          </a:blip>
          <a:srcRect b="7235" l="0" r="0" t="0"/>
          <a:stretch/>
        </p:blipFill>
        <p:spPr>
          <a:xfrm>
            <a:off x="4984900" y="693867"/>
            <a:ext cx="3359975" cy="5796200"/>
          </a:xfrm>
          <a:prstGeom prst="rect">
            <a:avLst/>
          </a:prstGeom>
          <a:noFill/>
          <a:ln>
            <a:noFill/>
          </a:ln>
        </p:spPr>
      </p:pic>
      <p:sp>
        <p:nvSpPr>
          <p:cNvPr id="350" name="Google Shape;350;g253ee2712d6_0_110"/>
          <p:cNvSpPr txBox="1"/>
          <p:nvPr/>
        </p:nvSpPr>
        <p:spPr>
          <a:xfrm>
            <a:off x="6108000" y="1286833"/>
            <a:ext cx="1602900" cy="514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M Sans"/>
                <a:ea typeface="DM Sans"/>
                <a:cs typeface="DM Sans"/>
                <a:sym typeface="DM Sans"/>
              </a:rPr>
              <a:t>Core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M Sans"/>
                <a:ea typeface="DM Sans"/>
                <a:cs typeface="DM Sans"/>
                <a:sym typeface="DM Sans"/>
              </a:rPr>
              <a:t>Beliefs</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M Sans"/>
                <a:ea typeface="DM Sans"/>
                <a:cs typeface="DM Sans"/>
                <a:sym typeface="DM Sans"/>
              </a:rPr>
              <a:t>Intermediate Thoughts</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DM Sans"/>
                <a:ea typeface="DM Sans"/>
                <a:cs typeface="DM Sans"/>
                <a:sym typeface="DM Sans"/>
              </a:rPr>
              <a:t>Worries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351" name="Google Shape;351;g253ee2712d6_0_110"/>
          <p:cNvSpPr/>
          <p:nvPr/>
        </p:nvSpPr>
        <p:spPr>
          <a:xfrm rot="10800000">
            <a:off x="6813756" y="3821714"/>
            <a:ext cx="191400" cy="558900"/>
          </a:xfrm>
          <a:prstGeom prst="down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253ee2712d6_0_110"/>
          <p:cNvSpPr/>
          <p:nvPr/>
        </p:nvSpPr>
        <p:spPr>
          <a:xfrm rot="10800000">
            <a:off x="6813756" y="2175972"/>
            <a:ext cx="191400" cy="558900"/>
          </a:xfrm>
          <a:prstGeom prst="down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7" name="Shape 357"/>
        <p:cNvGrpSpPr/>
        <p:nvPr/>
      </p:nvGrpSpPr>
      <p:grpSpPr>
        <a:xfrm>
          <a:off x="0" y="0"/>
          <a:ext cx="0" cy="0"/>
          <a:chOff x="0" y="0"/>
          <a:chExt cx="0" cy="0"/>
        </a:xfrm>
      </p:grpSpPr>
      <p:sp>
        <p:nvSpPr>
          <p:cNvPr id="358" name="Google Shape;358;g11532b4c907_0_12"/>
          <p:cNvSpPr txBox="1"/>
          <p:nvPr>
            <p:ph type="title"/>
          </p:nvPr>
        </p:nvSpPr>
        <p:spPr>
          <a:xfrm>
            <a:off x="635000" y="3429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000">
                <a:latin typeface="Arial"/>
                <a:ea typeface="Arial"/>
                <a:cs typeface="Arial"/>
                <a:sym typeface="Arial"/>
              </a:rPr>
              <a:t>Aaron Beck , MD</a:t>
            </a:r>
            <a:endParaRPr sz="5000"/>
          </a:p>
        </p:txBody>
      </p:sp>
      <p:pic>
        <p:nvPicPr>
          <p:cNvPr descr="In this video from a recent Beck Institute Workshop, Dr. Aaron Beck uses a patient example to illustrate the process of restructuring a client’s negative cognitions stemming from the client’s dysfunctional automatic thoughts. &#10;&#10;For CBT Resources, visit http://www.beckinstitute.org" id="359" name="Google Shape;359;g11532b4c907_0_12" title="Cognitive Restructuring in CBT">
            <a:hlinkClick r:id="rId3"/>
          </p:cNvPr>
          <p:cNvPicPr preferRelativeResize="0"/>
          <p:nvPr/>
        </p:nvPicPr>
        <p:blipFill rotWithShape="1">
          <a:blip r:embed="rId4">
            <a:alphaModFix/>
          </a:blip>
          <a:srcRect b="0" l="0" r="0" t="0"/>
          <a:stretch/>
        </p:blipFill>
        <p:spPr>
          <a:xfrm>
            <a:off x="1587225" y="2144950"/>
            <a:ext cx="5519600" cy="3104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63" name="Shape 363"/>
        <p:cNvGrpSpPr/>
        <p:nvPr/>
      </p:nvGrpSpPr>
      <p:grpSpPr>
        <a:xfrm>
          <a:off x="0" y="0"/>
          <a:ext cx="0" cy="0"/>
          <a:chOff x="0" y="0"/>
          <a:chExt cx="0" cy="0"/>
        </a:xfrm>
      </p:grpSpPr>
      <p:sp>
        <p:nvSpPr>
          <p:cNvPr id="364" name="Google Shape;364;p8"/>
          <p:cNvSpPr txBox="1"/>
          <p:nvPr>
            <p:ph idx="1" type="body"/>
          </p:nvPr>
        </p:nvSpPr>
        <p:spPr>
          <a:xfrm>
            <a:off x="685800" y="609600"/>
            <a:ext cx="7772400" cy="54864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1400"/>
              </a:spcBef>
              <a:spcAft>
                <a:spcPts val="0"/>
              </a:spcAft>
              <a:buClr>
                <a:schemeClr val="lt1"/>
              </a:buClr>
              <a:buSzPts val="2800"/>
              <a:buFont typeface="Arial"/>
              <a:buNone/>
            </a:pPr>
            <a:r>
              <a:t/>
            </a:r>
            <a:endParaRPr/>
          </a:p>
          <a:p>
            <a:pPr indent="-342900" lvl="0" marL="342900" rtl="0" algn="l">
              <a:lnSpc>
                <a:spcPct val="90000"/>
              </a:lnSpc>
              <a:spcBef>
                <a:spcPts val="1400"/>
              </a:spcBef>
              <a:spcAft>
                <a:spcPts val="0"/>
              </a:spcAft>
              <a:buClr>
                <a:schemeClr val="lt1"/>
              </a:buClr>
              <a:buSzPts val="2800"/>
              <a:buFont typeface="Arial"/>
              <a:buNone/>
            </a:pPr>
            <a:r>
              <a:rPr lang="en-US" sz="2800">
                <a:latin typeface="Arial"/>
                <a:ea typeface="Arial"/>
                <a:cs typeface="Arial"/>
                <a:sym typeface="Arial"/>
              </a:rPr>
              <a:t>8. </a:t>
            </a:r>
            <a:r>
              <a:rPr b="1" lang="en-US" sz="2800">
                <a:latin typeface="Arial"/>
                <a:ea typeface="Arial"/>
                <a:cs typeface="Arial"/>
                <a:sym typeface="Arial"/>
              </a:rPr>
              <a:t>Based on </a:t>
            </a:r>
            <a:r>
              <a:rPr lang="en-US" sz="2800">
                <a:latin typeface="Arial"/>
                <a:ea typeface="Arial"/>
                <a:cs typeface="Arial"/>
                <a:sym typeface="Arial"/>
              </a:rPr>
              <a:t>assumption that most emotional and behavioral reactions are learned.  Therefore, the goal of therapy is to help clients </a:t>
            </a:r>
            <a:r>
              <a:rPr i="1" lang="en-US" sz="2800">
                <a:latin typeface="Arial"/>
                <a:ea typeface="Arial"/>
                <a:cs typeface="Arial"/>
                <a:sym typeface="Arial"/>
              </a:rPr>
              <a:t>unlearn </a:t>
            </a:r>
            <a:r>
              <a:rPr lang="en-US" sz="2800">
                <a:latin typeface="Arial"/>
                <a:ea typeface="Arial"/>
                <a:cs typeface="Arial"/>
                <a:sym typeface="Arial"/>
              </a:rPr>
              <a:t>their unwanted reactions and to learn a new way of reacting.</a:t>
            </a:r>
            <a:endParaRPr sz="2800">
              <a:latin typeface="Arial"/>
              <a:ea typeface="Arial"/>
              <a:cs typeface="Arial"/>
              <a:sym typeface="Arial"/>
            </a:endParaRPr>
          </a:p>
          <a:p>
            <a:pPr indent="-342900" lvl="0" marL="342900" rtl="0" algn="l">
              <a:lnSpc>
                <a:spcPct val="90000"/>
              </a:lnSpc>
              <a:spcBef>
                <a:spcPts val="1400"/>
              </a:spcBef>
              <a:spcAft>
                <a:spcPts val="0"/>
              </a:spcAft>
              <a:buClr>
                <a:schemeClr val="lt1"/>
              </a:buClr>
              <a:buSzPts val="2800"/>
              <a:buFont typeface="Arial"/>
              <a:buNone/>
            </a:pPr>
            <a:r>
              <a:t/>
            </a:r>
            <a:endParaRPr sz="2800">
              <a:latin typeface="Arial"/>
              <a:ea typeface="Arial"/>
              <a:cs typeface="Arial"/>
              <a:sym typeface="Arial"/>
            </a:endParaRPr>
          </a:p>
          <a:p>
            <a:pPr indent="-342900" lvl="0" marL="342900" rtl="0" algn="l">
              <a:lnSpc>
                <a:spcPct val="90000"/>
              </a:lnSpc>
              <a:spcBef>
                <a:spcPts val="1400"/>
              </a:spcBef>
              <a:spcAft>
                <a:spcPts val="0"/>
              </a:spcAft>
              <a:buClr>
                <a:schemeClr val="lt1"/>
              </a:buClr>
              <a:buSzPts val="2800"/>
              <a:buFont typeface="Arial"/>
              <a:buNone/>
            </a:pPr>
            <a:r>
              <a:rPr lang="en-US" sz="2800">
                <a:latin typeface="Arial"/>
                <a:ea typeface="Arial"/>
                <a:cs typeface="Arial"/>
                <a:sym typeface="Arial"/>
              </a:rPr>
              <a:t>9.</a:t>
            </a:r>
            <a:r>
              <a:rPr b="1" lang="en-US" sz="2800">
                <a:latin typeface="Arial"/>
                <a:ea typeface="Arial"/>
                <a:cs typeface="Arial"/>
                <a:sym typeface="Arial"/>
              </a:rPr>
              <a:t> Homework is a central feature of CBT.</a:t>
            </a:r>
            <a:br>
              <a:rPr b="1" lang="en-US" sz="2800">
                <a:latin typeface="Arial"/>
                <a:ea typeface="Arial"/>
                <a:cs typeface="Arial"/>
                <a:sym typeface="Arial"/>
              </a:rPr>
            </a:br>
            <a:endParaRPr b="1" sz="2800">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68" name="Shape 368"/>
        <p:cNvGrpSpPr/>
        <p:nvPr/>
      </p:nvGrpSpPr>
      <p:grpSpPr>
        <a:xfrm>
          <a:off x="0" y="0"/>
          <a:ext cx="0" cy="0"/>
          <a:chOff x="0" y="0"/>
          <a:chExt cx="0" cy="0"/>
        </a:xfrm>
      </p:grpSpPr>
      <p:sp>
        <p:nvSpPr>
          <p:cNvPr id="369" name="Google Shape;369;p11"/>
          <p:cNvSpPr txBox="1"/>
          <p:nvPr>
            <p:ph type="title"/>
          </p:nvPr>
        </p:nvSpPr>
        <p:spPr>
          <a:xfrm>
            <a:off x="1127725" y="857650"/>
            <a:ext cx="62652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sz="3800">
                <a:latin typeface="Arial"/>
                <a:ea typeface="Arial"/>
                <a:cs typeface="Arial"/>
                <a:sym typeface="Arial"/>
              </a:rPr>
              <a:t>Intermediate Thoughts: Thinking Traps – See Handout </a:t>
            </a:r>
            <a:endParaRPr sz="5800"/>
          </a:p>
        </p:txBody>
      </p:sp>
      <p:sp>
        <p:nvSpPr>
          <p:cNvPr id="370" name="Google Shape;370;p11"/>
          <p:cNvSpPr txBox="1"/>
          <p:nvPr>
            <p:ph idx="1" type="body"/>
          </p:nvPr>
        </p:nvSpPr>
        <p:spPr>
          <a:xfrm>
            <a:off x="641350" y="2273025"/>
            <a:ext cx="7772400" cy="41148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2400"/>
              <a:buFont typeface="Times New Roman"/>
              <a:buNone/>
            </a:pPr>
            <a:r>
              <a:t/>
            </a:r>
            <a:endParaRPr sz="2400">
              <a:latin typeface="Arial"/>
              <a:ea typeface="Arial"/>
              <a:cs typeface="Arial"/>
              <a:sym typeface="Arial"/>
            </a:endParaRPr>
          </a:p>
          <a:p>
            <a:pPr indent="-412750" lvl="0" marL="342900" rtl="0" algn="l">
              <a:lnSpc>
                <a:spcPct val="100000"/>
              </a:lnSpc>
              <a:spcBef>
                <a:spcPts val="1200"/>
              </a:spcBef>
              <a:spcAft>
                <a:spcPts val="0"/>
              </a:spcAft>
              <a:buClr>
                <a:schemeClr val="lt1"/>
              </a:buClr>
              <a:buSzPts val="3500"/>
              <a:buFont typeface="Arial"/>
              <a:buChar char="•"/>
            </a:pPr>
            <a:r>
              <a:rPr lang="en-US" sz="3500">
                <a:latin typeface="Arial"/>
                <a:ea typeface="Arial"/>
                <a:cs typeface="Arial"/>
                <a:sym typeface="Arial"/>
              </a:rPr>
              <a:t>Mind Reading</a:t>
            </a:r>
            <a:endParaRPr sz="4300"/>
          </a:p>
          <a:p>
            <a:pPr indent="-412750" lvl="0" marL="342900" rtl="0" algn="l">
              <a:lnSpc>
                <a:spcPct val="100000"/>
              </a:lnSpc>
              <a:spcBef>
                <a:spcPts val="1200"/>
              </a:spcBef>
              <a:spcAft>
                <a:spcPts val="0"/>
              </a:spcAft>
              <a:buClr>
                <a:schemeClr val="lt1"/>
              </a:buClr>
              <a:buSzPts val="3500"/>
              <a:buFont typeface="Arial"/>
              <a:buChar char="•"/>
            </a:pPr>
            <a:r>
              <a:rPr lang="en-US" sz="3500">
                <a:latin typeface="Arial"/>
                <a:ea typeface="Arial"/>
                <a:cs typeface="Arial"/>
                <a:sym typeface="Arial"/>
              </a:rPr>
              <a:t>Fortune-telling</a:t>
            </a:r>
            <a:endParaRPr sz="4300"/>
          </a:p>
          <a:p>
            <a:pPr indent="-412750" lvl="0" marL="342900" rtl="0" algn="l">
              <a:lnSpc>
                <a:spcPct val="100000"/>
              </a:lnSpc>
              <a:spcBef>
                <a:spcPts val="1200"/>
              </a:spcBef>
              <a:spcAft>
                <a:spcPts val="0"/>
              </a:spcAft>
              <a:buClr>
                <a:schemeClr val="lt1"/>
              </a:buClr>
              <a:buSzPts val="3500"/>
              <a:buFont typeface="Arial"/>
              <a:buChar char="•"/>
            </a:pPr>
            <a:r>
              <a:rPr lang="en-US" sz="3500">
                <a:latin typeface="Arial"/>
                <a:ea typeface="Arial"/>
                <a:cs typeface="Arial"/>
                <a:sym typeface="Arial"/>
              </a:rPr>
              <a:t>Black-and-white thinking</a:t>
            </a:r>
            <a:endParaRPr sz="4300"/>
          </a:p>
          <a:p>
            <a:pPr indent="-412750" lvl="0" marL="342900" rtl="0" algn="l">
              <a:lnSpc>
                <a:spcPct val="100000"/>
              </a:lnSpc>
              <a:spcBef>
                <a:spcPts val="1200"/>
              </a:spcBef>
              <a:spcAft>
                <a:spcPts val="0"/>
              </a:spcAft>
              <a:buClr>
                <a:schemeClr val="lt1"/>
              </a:buClr>
              <a:buSzPts val="3500"/>
              <a:buFont typeface="Arial"/>
              <a:buChar char="•"/>
            </a:pPr>
            <a:r>
              <a:rPr lang="en-US" sz="3500">
                <a:latin typeface="Arial"/>
                <a:ea typeface="Arial"/>
                <a:cs typeface="Arial"/>
                <a:sym typeface="Arial"/>
              </a:rPr>
              <a:t>Negative Filtering</a:t>
            </a:r>
            <a:endParaRPr sz="3500">
              <a:latin typeface="Arial"/>
              <a:ea typeface="Arial"/>
              <a:cs typeface="Arial"/>
              <a:sym typeface="Arial"/>
            </a:endParaRPr>
          </a:p>
          <a:p>
            <a:pPr indent="0" lvl="0" marL="457200" rtl="0" algn="l">
              <a:lnSpc>
                <a:spcPct val="100000"/>
              </a:lnSpc>
              <a:spcBef>
                <a:spcPts val="12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74" name="Shape 374"/>
        <p:cNvGrpSpPr/>
        <p:nvPr/>
      </p:nvGrpSpPr>
      <p:grpSpPr>
        <a:xfrm>
          <a:off x="0" y="0"/>
          <a:ext cx="0" cy="0"/>
          <a:chOff x="0" y="0"/>
          <a:chExt cx="0" cy="0"/>
        </a:xfrm>
      </p:grpSpPr>
      <p:sp>
        <p:nvSpPr>
          <p:cNvPr id="375" name="Google Shape;375;g259ff9e8e45_0_0"/>
          <p:cNvSpPr txBox="1"/>
          <p:nvPr>
            <p:ph type="title"/>
          </p:nvPr>
        </p:nvSpPr>
        <p:spPr>
          <a:xfrm>
            <a:off x="1127725" y="857650"/>
            <a:ext cx="62652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sz="3800">
                <a:latin typeface="Arial"/>
                <a:ea typeface="Arial"/>
                <a:cs typeface="Arial"/>
                <a:sym typeface="Arial"/>
              </a:rPr>
              <a:t>Intermediate Thoughts: Thinking Traps – See Handout </a:t>
            </a:r>
            <a:endParaRPr sz="5800"/>
          </a:p>
        </p:txBody>
      </p:sp>
      <p:sp>
        <p:nvSpPr>
          <p:cNvPr id="376" name="Google Shape;376;g259ff9e8e45_0_0"/>
          <p:cNvSpPr txBox="1"/>
          <p:nvPr>
            <p:ph idx="1" type="body"/>
          </p:nvPr>
        </p:nvSpPr>
        <p:spPr>
          <a:xfrm>
            <a:off x="641350" y="2273025"/>
            <a:ext cx="7772400" cy="41148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2400"/>
              <a:buFont typeface="Times New Roman"/>
              <a:buNone/>
            </a:pPr>
            <a:r>
              <a:t/>
            </a:r>
            <a:endParaRPr sz="2400">
              <a:latin typeface="Arial"/>
              <a:ea typeface="Arial"/>
              <a:cs typeface="Arial"/>
              <a:sym typeface="Arial"/>
            </a:endParaRPr>
          </a:p>
          <a:p>
            <a:pPr indent="-457200" lvl="0" marL="457200" rtl="0" algn="l">
              <a:spcBef>
                <a:spcPts val="1200"/>
              </a:spcBef>
              <a:spcAft>
                <a:spcPts val="0"/>
              </a:spcAft>
              <a:buSzPts val="3600"/>
              <a:buFont typeface="Arial"/>
              <a:buChar char="•"/>
            </a:pPr>
            <a:r>
              <a:rPr lang="en-US" sz="3600">
                <a:latin typeface="Arial"/>
                <a:ea typeface="Arial"/>
                <a:cs typeface="Arial"/>
                <a:sym typeface="Arial"/>
              </a:rPr>
              <a:t>Shoulds/Musts/Have to’s</a:t>
            </a:r>
            <a:endParaRPr sz="3600">
              <a:latin typeface="Arial"/>
              <a:ea typeface="Arial"/>
              <a:cs typeface="Arial"/>
              <a:sym typeface="Arial"/>
            </a:endParaRPr>
          </a:p>
          <a:p>
            <a:pPr indent="-457200" lvl="0" marL="457200" rtl="0" algn="l">
              <a:spcBef>
                <a:spcPts val="1200"/>
              </a:spcBef>
              <a:spcAft>
                <a:spcPts val="0"/>
              </a:spcAft>
              <a:buSzPts val="3600"/>
              <a:buFont typeface="Arial"/>
              <a:buChar char="•"/>
            </a:pPr>
            <a:r>
              <a:rPr lang="en-US" sz="3600">
                <a:latin typeface="Arial"/>
                <a:ea typeface="Arial"/>
                <a:cs typeface="Arial"/>
                <a:sym typeface="Arial"/>
              </a:rPr>
              <a:t>Catastrophizing</a:t>
            </a:r>
            <a:endParaRPr sz="4400"/>
          </a:p>
          <a:p>
            <a:pPr indent="-457200" lvl="0" marL="457200" rtl="0" algn="l">
              <a:spcBef>
                <a:spcPts val="1200"/>
              </a:spcBef>
              <a:spcAft>
                <a:spcPts val="0"/>
              </a:spcAft>
              <a:buSzPts val="3600"/>
              <a:buFont typeface="Arial"/>
              <a:buChar char="•"/>
            </a:pPr>
            <a:r>
              <a:rPr lang="en-US" sz="3600">
                <a:latin typeface="Arial"/>
                <a:ea typeface="Arial"/>
                <a:cs typeface="Arial"/>
                <a:sym typeface="Arial"/>
              </a:rPr>
              <a:t>Over-Generalization</a:t>
            </a:r>
            <a:endParaRPr sz="4400"/>
          </a:p>
          <a:p>
            <a:pPr indent="-457200" lvl="0" marL="457200" rtl="0" algn="l">
              <a:spcBef>
                <a:spcPts val="1200"/>
              </a:spcBef>
              <a:spcAft>
                <a:spcPts val="0"/>
              </a:spcAft>
              <a:buSzPts val="3600"/>
              <a:buFont typeface="Arial"/>
              <a:buChar char="•"/>
            </a:pPr>
            <a:r>
              <a:rPr lang="en-US" sz="3600">
                <a:latin typeface="Arial"/>
                <a:ea typeface="Arial"/>
                <a:cs typeface="Arial"/>
                <a:sym typeface="Arial"/>
              </a:rPr>
              <a:t>Labeling</a:t>
            </a:r>
            <a:endParaRPr sz="3600">
              <a:latin typeface="Arial"/>
              <a:ea typeface="Arial"/>
              <a:cs typeface="Arial"/>
              <a:sym typeface="Arial"/>
            </a:endParaRPr>
          </a:p>
          <a:p>
            <a:pPr indent="-457200" lvl="0" marL="457200" rtl="0" algn="l">
              <a:spcBef>
                <a:spcPts val="1200"/>
              </a:spcBef>
              <a:spcAft>
                <a:spcPts val="0"/>
              </a:spcAft>
              <a:buSzPts val="3600"/>
              <a:buFont typeface="Arial"/>
              <a:buChar char="•"/>
            </a:pPr>
            <a:r>
              <a:rPr lang="en-US" sz="3600">
                <a:latin typeface="Arial"/>
                <a:ea typeface="Arial"/>
                <a:cs typeface="Arial"/>
                <a:sym typeface="Arial"/>
              </a:rPr>
              <a:t>Personalization</a:t>
            </a:r>
            <a:endParaRPr sz="4700">
              <a:latin typeface="Arial"/>
              <a:ea typeface="Arial"/>
              <a:cs typeface="Arial"/>
              <a:sym typeface="Arial"/>
            </a:endParaRPr>
          </a:p>
          <a:p>
            <a:pPr indent="0" lvl="0" marL="457200" rtl="0" algn="l">
              <a:lnSpc>
                <a:spcPct val="100000"/>
              </a:lnSpc>
              <a:spcBef>
                <a:spcPts val="120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80" name="Shape 380"/>
        <p:cNvGrpSpPr/>
        <p:nvPr/>
      </p:nvGrpSpPr>
      <p:grpSpPr>
        <a:xfrm>
          <a:off x="0" y="0"/>
          <a:ext cx="0" cy="0"/>
          <a:chOff x="0" y="0"/>
          <a:chExt cx="0" cy="0"/>
        </a:xfrm>
      </p:grpSpPr>
      <p:pic>
        <p:nvPicPr>
          <p:cNvPr descr="(www.anxietycanada.com)&#10;Certain types or patterns of thoughts tend to trap us in anxiety. These are called 'thinking traps'.&#10;&#10;Some individuals have lots of anxious thoughts about the future. Some focus more on what other people are thinking. Some think about wanting to stay safe and see danger lurking around every corner. Others seem to always imagine the worst possible scenario!&#10;&#10;Whatever thinking traps you tend to fall into, the first important step is to recognize your personal traps.&#10;&#10;Below is a list of common thinking traps.&#10;- All or Nothing Thinking (or Black and White Thinking)&#10;- Catastrophizing&#10;- Overestimating&#10;- Fortune Telling&#10;- Overgeneralizing&#10;- Mind Reading&#10;- Negative Brain Filter&#10;&#10;---&#10;&#10;&#10;Find out more about the MindShift App here: &#10;https://www.anxietycanada.com/resources/mindshift-cbt&#10;For more information visit: www.anxietycanada.com" id="381" name="Google Shape;381;g253ee2712d6_0_230" title="What Are Thinking Traps?">
            <a:hlinkClick r:id="rId3"/>
          </p:cNvPr>
          <p:cNvPicPr preferRelativeResize="0"/>
          <p:nvPr/>
        </p:nvPicPr>
        <p:blipFill rotWithShape="1">
          <a:blip r:embed="rId4">
            <a:alphaModFix/>
          </a:blip>
          <a:srcRect b="0" l="0" r="0" t="0"/>
          <a:stretch/>
        </p:blipFill>
        <p:spPr>
          <a:xfrm>
            <a:off x="1258113" y="1293775"/>
            <a:ext cx="6627775" cy="3728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85" name="Shape 385"/>
        <p:cNvGrpSpPr/>
        <p:nvPr/>
      </p:nvGrpSpPr>
      <p:grpSpPr>
        <a:xfrm>
          <a:off x="0" y="0"/>
          <a:ext cx="0" cy="0"/>
          <a:chOff x="0" y="0"/>
          <a:chExt cx="0" cy="0"/>
        </a:xfrm>
      </p:grpSpPr>
      <p:pic>
        <p:nvPicPr>
          <p:cNvPr id="386" name="Google Shape;386;g253ee2712d6_0_118"/>
          <p:cNvPicPr preferRelativeResize="0"/>
          <p:nvPr/>
        </p:nvPicPr>
        <p:blipFill rotWithShape="1">
          <a:blip r:embed="rId3">
            <a:alphaModFix/>
          </a:blip>
          <a:srcRect b="6075" l="0" r="0" t="0"/>
          <a:stretch/>
        </p:blipFill>
        <p:spPr>
          <a:xfrm>
            <a:off x="1072225" y="1438600"/>
            <a:ext cx="4433750" cy="3980800"/>
          </a:xfrm>
          <a:prstGeom prst="rect">
            <a:avLst/>
          </a:prstGeom>
          <a:noFill/>
          <a:ln>
            <a:noFill/>
          </a:ln>
        </p:spPr>
      </p:pic>
      <p:sp>
        <p:nvSpPr>
          <p:cNvPr id="387" name="Google Shape;387;g253ee2712d6_0_118"/>
          <p:cNvSpPr txBox="1"/>
          <p:nvPr/>
        </p:nvSpPr>
        <p:spPr>
          <a:xfrm>
            <a:off x="6100325" y="1674250"/>
            <a:ext cx="2633700" cy="3509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en-US" sz="2700" u="none" cap="none" strike="noStrike">
                <a:solidFill>
                  <a:srgbClr val="000000"/>
                </a:solidFill>
                <a:latin typeface="DM Sans"/>
                <a:ea typeface="DM Sans"/>
                <a:cs typeface="DM Sans"/>
                <a:sym typeface="DM Sans"/>
              </a:rPr>
              <a:t>1. Worries  </a:t>
            </a:r>
            <a:endParaRPr b="1" i="0" sz="27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2100"/>
              <a:buFont typeface="Arial"/>
              <a:buNone/>
            </a:pPr>
            <a:r>
              <a:t/>
            </a:r>
            <a:endParaRPr b="1" i="0" sz="27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2100"/>
              <a:buFont typeface="Arial"/>
              <a:buNone/>
            </a:pPr>
            <a:r>
              <a:rPr b="1" i="0" lang="en-US" sz="2700" u="none" cap="none" strike="noStrike">
                <a:solidFill>
                  <a:srgbClr val="000000"/>
                </a:solidFill>
                <a:latin typeface="DM Sans"/>
                <a:ea typeface="DM Sans"/>
                <a:cs typeface="DM Sans"/>
                <a:sym typeface="DM Sans"/>
              </a:rPr>
              <a:t>2. Intermediate Thoughts</a:t>
            </a:r>
            <a:endParaRPr b="1" i="0" sz="2700" u="none" cap="none" strike="noStrike">
              <a:solidFill>
                <a:srgbClr val="000000"/>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2100"/>
              <a:buFont typeface="Arial"/>
              <a:buNone/>
            </a:pPr>
            <a:r>
              <a:t/>
            </a:r>
            <a:endParaRPr b="1" i="0" sz="2700" u="none" cap="none" strike="noStrike">
              <a:solidFill>
                <a:srgbClr val="000000"/>
              </a:solidFill>
              <a:latin typeface="DM Sans"/>
              <a:ea typeface="DM Sans"/>
              <a:cs typeface="DM Sans"/>
              <a:sym typeface="DM Sans"/>
            </a:endParaRPr>
          </a:p>
          <a:p>
            <a:pPr indent="0" lvl="0" marL="457200" marR="0" rtl="0" algn="ctr">
              <a:lnSpc>
                <a:spcPct val="100000"/>
              </a:lnSpc>
              <a:spcBef>
                <a:spcPts val="0"/>
              </a:spcBef>
              <a:spcAft>
                <a:spcPts val="0"/>
              </a:spcAft>
              <a:buClr>
                <a:srgbClr val="000000"/>
              </a:buClr>
              <a:buSzPts val="2100"/>
              <a:buFont typeface="Arial"/>
              <a:buNone/>
            </a:pPr>
            <a:r>
              <a:rPr b="1" i="0" lang="en-US" sz="2700" u="none" cap="none" strike="noStrike">
                <a:solidFill>
                  <a:srgbClr val="000000"/>
                </a:solidFill>
                <a:latin typeface="DM Sans"/>
                <a:ea typeface="DM Sans"/>
                <a:cs typeface="DM Sans"/>
                <a:sym typeface="DM Sans"/>
              </a:rPr>
              <a:t>3. Core Beliefs</a:t>
            </a:r>
            <a:endParaRPr b="1" i="0" sz="2700" u="none" cap="none" strike="noStrike">
              <a:solidFill>
                <a:srgbClr val="000000"/>
              </a:solidFill>
              <a:latin typeface="DM Sans"/>
              <a:ea typeface="DM Sans"/>
              <a:cs typeface="DM Sans"/>
              <a:sym typeface="DM Sans"/>
            </a:endParaRPr>
          </a:p>
        </p:txBody>
      </p:sp>
      <p:sp>
        <p:nvSpPr>
          <p:cNvPr id="388" name="Google Shape;388;g253ee2712d6_0_118"/>
          <p:cNvSpPr/>
          <p:nvPr/>
        </p:nvSpPr>
        <p:spPr>
          <a:xfrm rot="10800000">
            <a:off x="5791675" y="1561300"/>
            <a:ext cx="108900" cy="3735300"/>
          </a:xfrm>
          <a:prstGeom prst="upArrow">
            <a:avLst>
              <a:gd fmla="val 50000" name="adj1"/>
              <a:gd fmla="val 50000" name="adj2"/>
            </a:avLst>
          </a:prstGeom>
          <a:solidFill>
            <a:srgbClr val="0000FF"/>
          </a:solid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392" name="Shape 392"/>
        <p:cNvGrpSpPr/>
        <p:nvPr/>
      </p:nvGrpSpPr>
      <p:grpSpPr>
        <a:xfrm>
          <a:off x="0" y="0"/>
          <a:ext cx="0" cy="0"/>
          <a:chOff x="0" y="0"/>
          <a:chExt cx="0" cy="0"/>
        </a:xfrm>
      </p:grpSpPr>
      <p:sp>
        <p:nvSpPr>
          <p:cNvPr id="393" name="Google Shape;393;p12"/>
          <p:cNvSpPr txBox="1"/>
          <p:nvPr>
            <p:ph type="title"/>
          </p:nvPr>
        </p:nvSpPr>
        <p:spPr>
          <a:xfrm>
            <a:off x="469900" y="390525"/>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200">
                <a:latin typeface="Arial"/>
                <a:ea typeface="Arial"/>
                <a:cs typeface="Arial"/>
                <a:sym typeface="Arial"/>
              </a:rPr>
              <a:t>CBT – Aaron Beck , MD</a:t>
            </a:r>
            <a:endParaRPr sz="5200"/>
          </a:p>
        </p:txBody>
      </p:sp>
      <p:sp>
        <p:nvSpPr>
          <p:cNvPr id="394" name="Google Shape;394;p12"/>
          <p:cNvSpPr txBox="1"/>
          <p:nvPr/>
        </p:nvSpPr>
        <p:spPr>
          <a:xfrm>
            <a:off x="2671525" y="3311525"/>
            <a:ext cx="3600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Questioning Distortions</a:t>
            </a:r>
            <a:endParaRPr b="0" i="0" sz="1400" u="none" cap="none" strike="noStrike">
              <a:solidFill>
                <a:srgbClr val="000000"/>
              </a:solidFill>
              <a:latin typeface="Arial"/>
              <a:ea typeface="Arial"/>
              <a:cs typeface="Arial"/>
              <a:sym typeface="Arial"/>
            </a:endParaRPr>
          </a:p>
        </p:txBody>
      </p:sp>
      <p:sp>
        <p:nvSpPr>
          <p:cNvPr id="395" name="Google Shape;395;p12"/>
          <p:cNvSpPr txBox="1"/>
          <p:nvPr/>
        </p:nvSpPr>
        <p:spPr>
          <a:xfrm>
            <a:off x="2387600" y="2020887"/>
            <a:ext cx="4114800"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     Automatic Thought</a:t>
            </a:r>
            <a:endParaRPr b="0" i="0" sz="1400" u="none" cap="none" strike="noStrike">
              <a:solidFill>
                <a:srgbClr val="000000"/>
              </a:solidFill>
              <a:latin typeface="Arial"/>
              <a:ea typeface="Arial"/>
              <a:cs typeface="Arial"/>
              <a:sym typeface="Arial"/>
            </a:endParaRPr>
          </a:p>
        </p:txBody>
      </p:sp>
      <p:sp>
        <p:nvSpPr>
          <p:cNvPr id="396" name="Google Shape;396;p12"/>
          <p:cNvSpPr txBox="1"/>
          <p:nvPr/>
        </p:nvSpPr>
        <p:spPr>
          <a:xfrm>
            <a:off x="3048000" y="4759325"/>
            <a:ext cx="2819400"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Coping Statement</a:t>
            </a:r>
            <a:endParaRPr b="0" i="0" sz="1400" u="none" cap="none" strike="noStrike">
              <a:solidFill>
                <a:srgbClr val="000000"/>
              </a:solidFill>
              <a:latin typeface="Arial"/>
              <a:ea typeface="Arial"/>
              <a:cs typeface="Arial"/>
              <a:sym typeface="Arial"/>
            </a:endParaRPr>
          </a:p>
        </p:txBody>
      </p:sp>
      <p:sp>
        <p:nvSpPr>
          <p:cNvPr id="397" name="Google Shape;397;p12"/>
          <p:cNvSpPr/>
          <p:nvPr/>
        </p:nvSpPr>
        <p:spPr>
          <a:xfrm>
            <a:off x="4114800" y="2667000"/>
            <a:ext cx="381000" cy="644525"/>
          </a:xfrm>
          <a:prstGeom prst="downArrow">
            <a:avLst>
              <a:gd fmla="val 50000" name="adj1"/>
              <a:gd fmla="val 49928" name="adj2"/>
            </a:avLst>
          </a:prstGeom>
          <a:solidFill>
            <a:schemeClr val="accen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398" name="Google Shape;398;p12"/>
          <p:cNvSpPr/>
          <p:nvPr/>
        </p:nvSpPr>
        <p:spPr>
          <a:xfrm>
            <a:off x="4125913" y="3943350"/>
            <a:ext cx="381000" cy="646112"/>
          </a:xfrm>
          <a:prstGeom prst="downArrow">
            <a:avLst>
              <a:gd fmla="val 50000" name="adj1"/>
              <a:gd fmla="val 50051" name="adj2"/>
            </a:avLst>
          </a:prstGeom>
          <a:solidFill>
            <a:schemeClr val="accen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2" name="Shape 402"/>
        <p:cNvGrpSpPr/>
        <p:nvPr/>
      </p:nvGrpSpPr>
      <p:grpSpPr>
        <a:xfrm>
          <a:off x="0" y="0"/>
          <a:ext cx="0" cy="0"/>
          <a:chOff x="0" y="0"/>
          <a:chExt cx="0" cy="0"/>
        </a:xfrm>
      </p:grpSpPr>
      <p:pic>
        <p:nvPicPr>
          <p:cNvPr id="403" name="Google Shape;403;p13"/>
          <p:cNvPicPr preferRelativeResize="0"/>
          <p:nvPr/>
        </p:nvPicPr>
        <p:blipFill rotWithShape="1">
          <a:blip r:embed="rId3">
            <a:alphaModFix/>
          </a:blip>
          <a:srcRect b="20000" l="35883" r="14483" t="24706"/>
          <a:stretch/>
        </p:blipFill>
        <p:spPr>
          <a:xfrm>
            <a:off x="381000" y="723900"/>
            <a:ext cx="8632825" cy="5410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7" name="Shape 407"/>
        <p:cNvGrpSpPr/>
        <p:nvPr/>
      </p:nvGrpSpPr>
      <p:grpSpPr>
        <a:xfrm>
          <a:off x="0" y="0"/>
          <a:ext cx="0" cy="0"/>
          <a:chOff x="0" y="0"/>
          <a:chExt cx="0" cy="0"/>
        </a:xfrm>
      </p:grpSpPr>
      <p:sp>
        <p:nvSpPr>
          <p:cNvPr id="408" name="Google Shape;408;p14"/>
          <p:cNvSpPr txBox="1"/>
          <p:nvPr>
            <p:ph type="title"/>
          </p:nvPr>
        </p:nvSpPr>
        <p:spPr>
          <a:xfrm>
            <a:off x="635000" y="3429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2400">
                <a:latin typeface="Arial"/>
                <a:ea typeface="Arial"/>
                <a:cs typeface="Arial"/>
                <a:sym typeface="Arial"/>
              </a:rPr>
              <a:t>CBT – Aaron Beck , MD</a:t>
            </a:r>
            <a:endParaRPr/>
          </a:p>
        </p:txBody>
      </p:sp>
      <p:sp>
        <p:nvSpPr>
          <p:cNvPr id="409" name="Google Shape;409;p14"/>
          <p:cNvSpPr txBox="1"/>
          <p:nvPr/>
        </p:nvSpPr>
        <p:spPr>
          <a:xfrm>
            <a:off x="914400" y="1371600"/>
            <a:ext cx="6858000" cy="640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The Thought: “</a:t>
            </a:r>
            <a:r>
              <a:rPr b="0" i="0" lang="en-US" sz="2500" u="none" cap="none" strike="noStrike">
                <a:solidFill>
                  <a:schemeClr val="lt1"/>
                </a:solidFill>
                <a:latin typeface="Arial"/>
                <a:ea typeface="Arial"/>
                <a:cs typeface="Arial"/>
                <a:sym typeface="Arial"/>
              </a:rPr>
              <a:t>I can’t to anything right!”</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Questions: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Is it true?</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Is there another way of looking at it?</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Is it helpful?</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What are you thinking about that maintains that thought?</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Which thinking traps maintain that belief?</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B0000"/>
            </a:gs>
            <a:gs pos="100000">
              <a:srgbClr val="540303"/>
            </a:gs>
          </a:gsLst>
          <a:path path="circle">
            <a:fillToRect b="50%" l="50%" r="50%" t="50%"/>
          </a:path>
          <a:tileRect/>
        </a:gradFill>
      </p:bgPr>
    </p:bg>
    <p:spTree>
      <p:nvGrpSpPr>
        <p:cNvPr id="413" name="Shape 413"/>
        <p:cNvGrpSpPr/>
        <p:nvPr/>
      </p:nvGrpSpPr>
      <p:grpSpPr>
        <a:xfrm>
          <a:off x="0" y="0"/>
          <a:ext cx="0" cy="0"/>
          <a:chOff x="0" y="0"/>
          <a:chExt cx="0" cy="0"/>
        </a:xfrm>
      </p:grpSpPr>
      <p:sp>
        <p:nvSpPr>
          <p:cNvPr id="414" name="Google Shape;414;g1cce73b78db_0_19"/>
          <p:cNvSpPr txBox="1"/>
          <p:nvPr>
            <p:ph type="title"/>
          </p:nvPr>
        </p:nvSpPr>
        <p:spPr>
          <a:xfrm>
            <a:off x="635000" y="3429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100">
                <a:latin typeface="Arial"/>
                <a:ea typeface="Arial"/>
                <a:cs typeface="Arial"/>
                <a:sym typeface="Arial"/>
              </a:rPr>
              <a:t>CBT – Aaron Beck , MD</a:t>
            </a:r>
            <a:endParaRPr sz="5100"/>
          </a:p>
        </p:txBody>
      </p:sp>
      <p:sp>
        <p:nvSpPr>
          <p:cNvPr id="415" name="Google Shape;415;g1cce73b78db_0_19"/>
          <p:cNvSpPr txBox="1"/>
          <p:nvPr/>
        </p:nvSpPr>
        <p:spPr>
          <a:xfrm>
            <a:off x="1143000" y="1981200"/>
            <a:ext cx="6858000" cy="483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Coping Statements: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00"/>
              <a:buFont typeface="Arial"/>
              <a:buNone/>
            </a:pPr>
            <a:r>
              <a:t/>
            </a:r>
            <a:endParaRPr b="1" i="0" sz="27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“I do somethings right and I’m good enough”</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9" name="Shape 419"/>
        <p:cNvGrpSpPr/>
        <p:nvPr/>
      </p:nvGrpSpPr>
      <p:grpSpPr>
        <a:xfrm>
          <a:off x="0" y="0"/>
          <a:ext cx="0" cy="0"/>
          <a:chOff x="0" y="0"/>
          <a:chExt cx="0" cy="0"/>
        </a:xfrm>
      </p:grpSpPr>
      <p:sp>
        <p:nvSpPr>
          <p:cNvPr id="420" name="Google Shape;420;p16"/>
          <p:cNvSpPr txBox="1"/>
          <p:nvPr>
            <p:ph type="title"/>
          </p:nvPr>
        </p:nvSpPr>
        <p:spPr>
          <a:xfrm>
            <a:off x="609600" y="6858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400">
                <a:latin typeface="Arial"/>
                <a:ea typeface="Arial"/>
                <a:cs typeface="Arial"/>
                <a:sym typeface="Arial"/>
              </a:rPr>
              <a:t>Google doc Coaching</a:t>
            </a:r>
            <a:endParaRPr sz="5400"/>
          </a:p>
        </p:txBody>
      </p:sp>
      <p:sp>
        <p:nvSpPr>
          <p:cNvPr id="421" name="Google Shape;421;p16"/>
          <p:cNvSpPr txBox="1"/>
          <p:nvPr/>
        </p:nvSpPr>
        <p:spPr>
          <a:xfrm>
            <a:off x="914400" y="2057400"/>
            <a:ext cx="6858000" cy="36018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2600"/>
              <a:buFont typeface="Times New Roman"/>
              <a:buAutoNum type="arabicPeriod"/>
            </a:pPr>
            <a:r>
              <a:rPr b="1" i="0" lang="en-US" sz="2600" u="none" cap="none" strike="noStrike">
                <a:solidFill>
                  <a:schemeClr val="lt1"/>
                </a:solidFill>
                <a:latin typeface="Arial"/>
                <a:ea typeface="Arial"/>
                <a:cs typeface="Arial"/>
                <a:sym typeface="Arial"/>
              </a:rPr>
              <a:t>Help client identify thoughts and worries</a:t>
            </a:r>
            <a:endParaRPr b="0" i="0" sz="20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chemeClr val="lt1"/>
              </a:buClr>
              <a:buSzPts val="2000"/>
              <a:buFont typeface="Times New Roman"/>
              <a:buNone/>
            </a:pPr>
            <a:r>
              <a:t/>
            </a:r>
            <a:endParaRPr b="1" i="0" sz="26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600"/>
              <a:buFont typeface="Times New Roman"/>
              <a:buAutoNum type="arabicPeriod"/>
            </a:pPr>
            <a:r>
              <a:rPr b="1" i="0" lang="en-US" sz="2600" u="none" cap="none" strike="noStrike">
                <a:solidFill>
                  <a:schemeClr val="lt1"/>
                </a:solidFill>
                <a:latin typeface="Arial"/>
                <a:ea typeface="Arial"/>
                <a:cs typeface="Arial"/>
                <a:sym typeface="Arial"/>
              </a:rPr>
              <a:t>Help client uncover thinking trap</a:t>
            </a:r>
            <a:endParaRPr b="0" i="0" sz="20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chemeClr val="lt1"/>
              </a:buClr>
              <a:buSzPts val="2000"/>
              <a:buFont typeface="Times New Roman"/>
              <a:buNone/>
            </a:pPr>
            <a:r>
              <a:t/>
            </a:r>
            <a:endParaRPr b="1" i="0" sz="26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600"/>
              <a:buFont typeface="Times New Roman"/>
              <a:buAutoNum type="arabicPeriod"/>
            </a:pPr>
            <a:r>
              <a:rPr b="1" i="0" lang="en-US" sz="2600" u="none" cap="none" strike="noStrike">
                <a:solidFill>
                  <a:schemeClr val="lt1"/>
                </a:solidFill>
                <a:latin typeface="Arial"/>
                <a:ea typeface="Arial"/>
                <a:cs typeface="Arial"/>
                <a:sym typeface="Arial"/>
              </a:rPr>
              <a:t>Creating a Coping Statement Card</a:t>
            </a:r>
            <a:endParaRPr b="0" i="0" sz="30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5" name="Shape 425"/>
        <p:cNvGrpSpPr/>
        <p:nvPr/>
      </p:nvGrpSpPr>
      <p:grpSpPr>
        <a:xfrm>
          <a:off x="0" y="0"/>
          <a:ext cx="0" cy="0"/>
          <a:chOff x="0" y="0"/>
          <a:chExt cx="0" cy="0"/>
        </a:xfrm>
      </p:grpSpPr>
      <p:sp>
        <p:nvSpPr>
          <p:cNvPr id="426" name="Google Shape;426;p18"/>
          <p:cNvSpPr txBox="1"/>
          <p:nvPr>
            <p:ph type="title"/>
          </p:nvPr>
        </p:nvSpPr>
        <p:spPr>
          <a:xfrm>
            <a:off x="609600" y="685800"/>
            <a:ext cx="77724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sz="3400">
                <a:latin typeface="Arial"/>
                <a:ea typeface="Arial"/>
                <a:cs typeface="Arial"/>
                <a:sym typeface="Arial"/>
              </a:rPr>
              <a:t>Self Beliefs</a:t>
            </a:r>
            <a:endParaRPr sz="5400"/>
          </a:p>
        </p:txBody>
      </p:sp>
      <p:sp>
        <p:nvSpPr>
          <p:cNvPr id="427" name="Google Shape;427;p18"/>
          <p:cNvSpPr txBox="1"/>
          <p:nvPr/>
        </p:nvSpPr>
        <p:spPr>
          <a:xfrm>
            <a:off x="914400" y="2057400"/>
            <a:ext cx="6858000" cy="6418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Belief (I’m Worthless)</a:t>
            </a:r>
            <a:endParaRPr b="0" i="0" sz="1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Exceptions</a:t>
            </a:r>
            <a:endParaRPr b="0" i="0" sz="1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Realistic View of Self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428" name="Google Shape;428;p18"/>
          <p:cNvSpPr/>
          <p:nvPr/>
        </p:nvSpPr>
        <p:spPr>
          <a:xfrm>
            <a:off x="4191000" y="2667000"/>
            <a:ext cx="228600" cy="762000"/>
          </a:xfrm>
          <a:prstGeom prst="down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Times New Roman"/>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429" name="Google Shape;429;p18"/>
          <p:cNvSpPr/>
          <p:nvPr/>
        </p:nvSpPr>
        <p:spPr>
          <a:xfrm>
            <a:off x="4191000" y="4309533"/>
            <a:ext cx="228600" cy="990600"/>
          </a:xfrm>
          <a:prstGeom prst="down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Times New Roman"/>
              <a:buNone/>
            </a:pPr>
            <a:r>
              <a:t/>
            </a:r>
            <a:endParaRPr b="0" i="0" sz="2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Ribbons">
  <a:themeElements>
    <a:clrScheme name="">
      <a:dk1>
        <a:srgbClr val="000036"/>
      </a:dk1>
      <a:lt1>
        <a:srgbClr val="FFFFFF"/>
      </a:lt1>
      <a:dk2>
        <a:srgbClr val="000066"/>
      </a:dk2>
      <a:lt2>
        <a:srgbClr val="FFCC00"/>
      </a:lt2>
      <a:accent1>
        <a:srgbClr val="CCECFF"/>
      </a:accent1>
      <a:accent2>
        <a:srgbClr val="FBFBFF"/>
      </a:accent2>
      <a:accent3>
        <a:srgbClr val="AAAAB8"/>
      </a:accent3>
      <a:accent4>
        <a:srgbClr val="DADADA"/>
      </a:accent4>
      <a:accent5>
        <a:srgbClr val="E2F4FF"/>
      </a:accent5>
      <a:accent6>
        <a:srgbClr val="E3E3E7"/>
      </a:accent6>
      <a:hlink>
        <a:srgbClr val="9999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2005-03-25T20:09:59Z</dcterms:created>
  <dc:creator>AMitchel</dc:creator>
</cp:coreProperties>
</file>