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2.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Lst>
  <p:sldSz cy="5143500" cx="9144000"/>
  <p:notesSz cx="6858000" cy="9144000"/>
  <p:embeddedFontLst>
    <p:embeddedFont>
      <p:font typeface="Raleway"/>
      <p:regular r:id="rId31"/>
      <p:bold r:id="rId32"/>
      <p:italic r:id="rId33"/>
      <p:boldItalic r:id="rId34"/>
    </p:embeddedFont>
    <p:embeddedFont>
      <p:font typeface="Lato"/>
      <p:regular r:id="rId35"/>
      <p:bold r:id="rId36"/>
      <p:italic r:id="rId37"/>
      <p:boldItalic r:id="rId38"/>
    </p:embeddedFont>
    <p:embeddedFont>
      <p:font typeface="DM Sans"/>
      <p:regular r:id="rId39"/>
      <p:bold r:id="rId40"/>
      <p:italic r:id="rId41"/>
      <p:boldItalic r:id="rId42"/>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43" roundtripDataSignature="AMtx7mjNwhw7YP4OLtg6pm48800LiS2j+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40" Type="http://schemas.openxmlformats.org/officeDocument/2006/relationships/font" Target="fonts/DMSans-bold.fntdata"/><Relationship Id="rId20" Type="http://schemas.openxmlformats.org/officeDocument/2006/relationships/slide" Target="slides/slide16.xml"/><Relationship Id="rId42" Type="http://schemas.openxmlformats.org/officeDocument/2006/relationships/font" Target="fonts/DMSans-boldItalic.fntdata"/><Relationship Id="rId41" Type="http://schemas.openxmlformats.org/officeDocument/2006/relationships/font" Target="fonts/DMSans-italic.fntdata"/><Relationship Id="rId22" Type="http://schemas.openxmlformats.org/officeDocument/2006/relationships/slide" Target="slides/slide18.xml"/><Relationship Id="rId21" Type="http://schemas.openxmlformats.org/officeDocument/2006/relationships/slide" Target="slides/slide17.xml"/><Relationship Id="rId43" Type="http://customschemas.google.com/relationships/presentationmetadata" Target="metadata"/><Relationship Id="rId24" Type="http://schemas.openxmlformats.org/officeDocument/2006/relationships/slide" Target="slides/slide20.xml"/><Relationship Id="rId23" Type="http://schemas.openxmlformats.org/officeDocument/2006/relationships/slide" Target="slides/slide19.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26" Type="http://schemas.openxmlformats.org/officeDocument/2006/relationships/slide" Target="slides/slide22.xml"/><Relationship Id="rId25" Type="http://schemas.openxmlformats.org/officeDocument/2006/relationships/slide" Target="slides/slide21.xml"/><Relationship Id="rId28" Type="http://schemas.openxmlformats.org/officeDocument/2006/relationships/slide" Target="slides/slide24.xml"/><Relationship Id="rId27" Type="http://schemas.openxmlformats.org/officeDocument/2006/relationships/slide" Target="slides/slide23.xml"/><Relationship Id="rId5" Type="http://schemas.openxmlformats.org/officeDocument/2006/relationships/slide" Target="slides/slide1.xml"/><Relationship Id="rId6" Type="http://schemas.openxmlformats.org/officeDocument/2006/relationships/slide" Target="slides/slide2.xml"/><Relationship Id="rId29" Type="http://schemas.openxmlformats.org/officeDocument/2006/relationships/slide" Target="slides/slide25.xml"/><Relationship Id="rId7" Type="http://schemas.openxmlformats.org/officeDocument/2006/relationships/slide" Target="slides/slide3.xml"/><Relationship Id="rId8" Type="http://schemas.openxmlformats.org/officeDocument/2006/relationships/slide" Target="slides/slide4.xml"/><Relationship Id="rId31" Type="http://schemas.openxmlformats.org/officeDocument/2006/relationships/font" Target="fonts/Raleway-regular.fntdata"/><Relationship Id="rId30" Type="http://schemas.openxmlformats.org/officeDocument/2006/relationships/slide" Target="slides/slide26.xml"/><Relationship Id="rId11" Type="http://schemas.openxmlformats.org/officeDocument/2006/relationships/slide" Target="slides/slide7.xml"/><Relationship Id="rId33" Type="http://schemas.openxmlformats.org/officeDocument/2006/relationships/font" Target="fonts/Raleway-italic.fntdata"/><Relationship Id="rId10" Type="http://schemas.openxmlformats.org/officeDocument/2006/relationships/slide" Target="slides/slide6.xml"/><Relationship Id="rId32" Type="http://schemas.openxmlformats.org/officeDocument/2006/relationships/font" Target="fonts/Raleway-bold.fntdata"/><Relationship Id="rId13" Type="http://schemas.openxmlformats.org/officeDocument/2006/relationships/slide" Target="slides/slide9.xml"/><Relationship Id="rId35" Type="http://schemas.openxmlformats.org/officeDocument/2006/relationships/font" Target="fonts/Lato-regular.fntdata"/><Relationship Id="rId12" Type="http://schemas.openxmlformats.org/officeDocument/2006/relationships/slide" Target="slides/slide8.xml"/><Relationship Id="rId34" Type="http://schemas.openxmlformats.org/officeDocument/2006/relationships/font" Target="fonts/Raleway-boldItalic.fntdata"/><Relationship Id="rId15" Type="http://schemas.openxmlformats.org/officeDocument/2006/relationships/slide" Target="slides/slide11.xml"/><Relationship Id="rId37" Type="http://schemas.openxmlformats.org/officeDocument/2006/relationships/font" Target="fonts/Lato-italic.fntdata"/><Relationship Id="rId14" Type="http://schemas.openxmlformats.org/officeDocument/2006/relationships/slide" Target="slides/slide10.xml"/><Relationship Id="rId36" Type="http://schemas.openxmlformats.org/officeDocument/2006/relationships/font" Target="fonts/Lato-bold.fntdata"/><Relationship Id="rId17" Type="http://schemas.openxmlformats.org/officeDocument/2006/relationships/slide" Target="slides/slide13.xml"/><Relationship Id="rId39" Type="http://schemas.openxmlformats.org/officeDocument/2006/relationships/font" Target="fonts/DMSans-regular.fntdata"/><Relationship Id="rId16" Type="http://schemas.openxmlformats.org/officeDocument/2006/relationships/slide" Target="slides/slide12.xml"/><Relationship Id="rId38" Type="http://schemas.openxmlformats.org/officeDocument/2006/relationships/font" Target="fonts/Lato-boldItalic.fntdata"/><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317500" lvl="0" marL="457200" marR="0" rtl="0" algn="l">
              <a:lnSpc>
                <a:spcPct val="100000"/>
              </a:lnSpc>
              <a:spcBef>
                <a:spcPts val="0"/>
              </a:spcBef>
              <a:spcAft>
                <a:spcPts val="0"/>
              </a:spcAft>
              <a:buClr>
                <a:schemeClr val="dk1"/>
              </a:buClr>
              <a:buSzPts val="1400"/>
              <a:buFont typeface="Arial"/>
              <a:buChar char="●"/>
              <a:defRPr b="0" i="0" sz="1100" u="none" cap="none" strike="noStrike">
                <a:solidFill>
                  <a:schemeClr val="dk1"/>
                </a:solidFill>
                <a:latin typeface="Arial"/>
                <a:ea typeface="Arial"/>
                <a:cs typeface="Arial"/>
                <a:sym typeface="Arial"/>
              </a:defRPr>
            </a:lvl1pPr>
            <a:lvl2pPr indent="-317500" lvl="1" marL="914400" marR="0" rtl="0" algn="l">
              <a:lnSpc>
                <a:spcPct val="100000"/>
              </a:lnSpc>
              <a:spcBef>
                <a:spcPts val="0"/>
              </a:spcBef>
              <a:spcAft>
                <a:spcPts val="0"/>
              </a:spcAft>
              <a:buClr>
                <a:schemeClr val="dk1"/>
              </a:buClr>
              <a:buSzPts val="1400"/>
              <a:buFont typeface="Arial"/>
              <a:buChar char="○"/>
              <a:defRPr b="0" i="0" sz="1100" u="none" cap="none" strike="noStrike">
                <a:solidFill>
                  <a:schemeClr val="dk1"/>
                </a:solidFill>
                <a:latin typeface="Arial"/>
                <a:ea typeface="Arial"/>
                <a:cs typeface="Arial"/>
                <a:sym typeface="Arial"/>
              </a:defRPr>
            </a:lvl2pPr>
            <a:lvl3pPr indent="-317500" lvl="2" marL="1371600" marR="0" rtl="0" algn="l">
              <a:lnSpc>
                <a:spcPct val="100000"/>
              </a:lnSpc>
              <a:spcBef>
                <a:spcPts val="0"/>
              </a:spcBef>
              <a:spcAft>
                <a:spcPts val="0"/>
              </a:spcAft>
              <a:buClr>
                <a:schemeClr val="dk1"/>
              </a:buClr>
              <a:buSzPts val="1400"/>
              <a:buFont typeface="Arial"/>
              <a:buChar char="■"/>
              <a:defRPr b="0" i="0" sz="1100" u="none" cap="none" strike="noStrike">
                <a:solidFill>
                  <a:schemeClr val="dk1"/>
                </a:solidFill>
                <a:latin typeface="Arial"/>
                <a:ea typeface="Arial"/>
                <a:cs typeface="Arial"/>
                <a:sym typeface="Arial"/>
              </a:defRPr>
            </a:lvl3pPr>
            <a:lvl4pPr indent="-317500" lvl="3" marL="1828800" marR="0" rtl="0" algn="l">
              <a:lnSpc>
                <a:spcPct val="100000"/>
              </a:lnSpc>
              <a:spcBef>
                <a:spcPts val="0"/>
              </a:spcBef>
              <a:spcAft>
                <a:spcPts val="0"/>
              </a:spcAft>
              <a:buClr>
                <a:schemeClr val="dk1"/>
              </a:buClr>
              <a:buSzPts val="1400"/>
              <a:buFont typeface="Arial"/>
              <a:buChar char="●"/>
              <a:defRPr b="0" i="0" sz="1100" u="none" cap="none" strike="noStrike">
                <a:solidFill>
                  <a:schemeClr val="dk1"/>
                </a:solidFill>
                <a:latin typeface="Arial"/>
                <a:ea typeface="Arial"/>
                <a:cs typeface="Arial"/>
                <a:sym typeface="Arial"/>
              </a:defRPr>
            </a:lvl4pPr>
            <a:lvl5pPr indent="-317500" lvl="4" marL="2286000" marR="0" rtl="0" algn="l">
              <a:lnSpc>
                <a:spcPct val="100000"/>
              </a:lnSpc>
              <a:spcBef>
                <a:spcPts val="0"/>
              </a:spcBef>
              <a:spcAft>
                <a:spcPts val="0"/>
              </a:spcAft>
              <a:buClr>
                <a:schemeClr val="dk1"/>
              </a:buClr>
              <a:buSzPts val="1400"/>
              <a:buFont typeface="Arial"/>
              <a:buChar char="○"/>
              <a:defRPr b="0" i="0" sz="1100" u="none" cap="none" strike="noStrike">
                <a:solidFill>
                  <a:schemeClr val="dk1"/>
                </a:solidFill>
                <a:latin typeface="Arial"/>
                <a:ea typeface="Arial"/>
                <a:cs typeface="Arial"/>
                <a:sym typeface="Arial"/>
              </a:defRPr>
            </a:lvl5pPr>
            <a:lvl6pPr indent="-317500" lvl="5" marL="2743200" marR="0" rtl="0" algn="l">
              <a:lnSpc>
                <a:spcPct val="100000"/>
              </a:lnSpc>
              <a:spcBef>
                <a:spcPts val="0"/>
              </a:spcBef>
              <a:spcAft>
                <a:spcPts val="0"/>
              </a:spcAft>
              <a:buClr>
                <a:schemeClr val="dk1"/>
              </a:buClr>
              <a:buSzPts val="1400"/>
              <a:buFont typeface="Arial"/>
              <a:buChar char="■"/>
              <a:defRPr b="0" i="0" sz="1100" u="none" cap="none" strike="noStrike">
                <a:solidFill>
                  <a:schemeClr val="dk1"/>
                </a:solidFill>
                <a:latin typeface="Arial"/>
                <a:ea typeface="Arial"/>
                <a:cs typeface="Arial"/>
                <a:sym typeface="Arial"/>
              </a:defRPr>
            </a:lvl6pPr>
            <a:lvl7pPr indent="-317500" lvl="6" marL="3200400" marR="0" rtl="0" algn="l">
              <a:lnSpc>
                <a:spcPct val="100000"/>
              </a:lnSpc>
              <a:spcBef>
                <a:spcPts val="0"/>
              </a:spcBef>
              <a:spcAft>
                <a:spcPts val="0"/>
              </a:spcAft>
              <a:buClr>
                <a:schemeClr val="dk1"/>
              </a:buClr>
              <a:buSzPts val="1400"/>
              <a:buFont typeface="Arial"/>
              <a:buChar char="●"/>
              <a:defRPr b="0" i="0" sz="1100" u="none" cap="none" strike="noStrike">
                <a:solidFill>
                  <a:schemeClr val="dk1"/>
                </a:solidFill>
                <a:latin typeface="Arial"/>
                <a:ea typeface="Arial"/>
                <a:cs typeface="Arial"/>
                <a:sym typeface="Arial"/>
              </a:defRPr>
            </a:lvl7pPr>
            <a:lvl8pPr indent="-317500" lvl="7" marL="3657600" marR="0" rtl="0" algn="l">
              <a:lnSpc>
                <a:spcPct val="100000"/>
              </a:lnSpc>
              <a:spcBef>
                <a:spcPts val="0"/>
              </a:spcBef>
              <a:spcAft>
                <a:spcPts val="0"/>
              </a:spcAft>
              <a:buClr>
                <a:schemeClr val="dk1"/>
              </a:buClr>
              <a:buSzPts val="1400"/>
              <a:buFont typeface="Arial"/>
              <a:buChar char="○"/>
              <a:defRPr b="0" i="0" sz="1100" u="none" cap="none" strike="noStrike">
                <a:solidFill>
                  <a:schemeClr val="dk1"/>
                </a:solidFill>
                <a:latin typeface="Arial"/>
                <a:ea typeface="Arial"/>
                <a:cs typeface="Arial"/>
                <a:sym typeface="Arial"/>
              </a:defRPr>
            </a:lvl8pPr>
            <a:lvl9pPr indent="-317500" lvl="8" marL="4114800" marR="0" rtl="0" algn="l">
              <a:lnSpc>
                <a:spcPct val="100000"/>
              </a:lnSpc>
              <a:spcBef>
                <a:spcPts val="0"/>
              </a:spcBef>
              <a:spcAft>
                <a:spcPts val="0"/>
              </a:spcAft>
              <a:buClr>
                <a:schemeClr val="dk1"/>
              </a:buClr>
              <a:buSzPts val="1400"/>
              <a:buFont typeface="Arial"/>
              <a:buChar char="■"/>
              <a:defRPr b="0" i="0" sz="1100" u="none" cap="none" strike="noStrike">
                <a:solidFill>
                  <a:schemeClr val="dk1"/>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youtube.com/watch?v=r_KElRioNcs&amp;list=TLPQMjkwMTIwMjCG0Crdb4fRSg&amp;index=2" TargetMode="Externa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youtube.com/watch?v=r_KElRioNcs&amp;list=TLPQMjkwMTIwMjCG0Crdb4fRSg&amp;index=2" TargetMode="Externa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 name="Shape 78"/>
        <p:cNvGrpSpPr/>
        <p:nvPr/>
      </p:nvGrpSpPr>
      <p:grpSpPr>
        <a:xfrm>
          <a:off x="0" y="0"/>
          <a:ext cx="0" cy="0"/>
          <a:chOff x="0" y="0"/>
          <a:chExt cx="0" cy="0"/>
        </a:xfrm>
      </p:grpSpPr>
      <p:sp>
        <p:nvSpPr>
          <p:cNvPr id="79" name="Google Shape;79;p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0" name="Google Shape;80;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 name="Shape 87"/>
        <p:cNvGrpSpPr/>
        <p:nvPr/>
      </p:nvGrpSpPr>
      <p:grpSpPr>
        <a:xfrm>
          <a:off x="0" y="0"/>
          <a:ext cx="0" cy="0"/>
          <a:chOff x="0" y="0"/>
          <a:chExt cx="0" cy="0"/>
        </a:xfrm>
      </p:grpSpPr>
      <p:sp>
        <p:nvSpPr>
          <p:cNvPr id="88" name="Google Shape;88;p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9" name="Google Shape;89;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400"/>
              <a:buFont typeface="Arial"/>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 name="Shape 95"/>
        <p:cNvGrpSpPr/>
        <p:nvPr/>
      </p:nvGrpSpPr>
      <p:grpSpPr>
        <a:xfrm>
          <a:off x="0" y="0"/>
          <a:ext cx="0" cy="0"/>
          <a:chOff x="0" y="0"/>
          <a:chExt cx="0" cy="0"/>
        </a:xfrm>
      </p:grpSpPr>
      <p:sp>
        <p:nvSpPr>
          <p:cNvPr id="96" name="Google Shape;96;p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97" name="Google Shape;97;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2"/>
              </a:buClr>
              <a:buSzPts val="1100"/>
              <a:buFont typeface="Arial"/>
              <a:buNone/>
            </a:pPr>
            <a:r>
              <a:rPr lang="en"/>
              <a:t>The focus of coaching is the coaching client relationship.</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rPr lang="en"/>
              <a:t>People participate in coaching because they want things to be different. And looking for change or they have important goals. They may be motivated to cheat specific goals to write a book start a business for the help of a healthier body.</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rPr lang="en"/>
              <a:t>Sometimes people just want more peace of mind less confusion and less financial pressures. All of this begins with during coaching towards motivation</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rPr lang="en"/>
              <a:t>One of the focuses of this program will be the coactive coaching model. This incredible system is based on the idea that we as coaches focus on the clients agends and not on ours. They define the agenda and we are their to help them in their journey.</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rPr lang="en"/>
              <a:t>We need to help them articulate their dreams, desires, and aspirations, thel them clarify theri mission, puropsle and goals and help them achieve that outcome. </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1"/>
              </a:buClr>
              <a:buSzPts val="1400"/>
              <a:buFont typeface="Arial"/>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 name="Shape 102"/>
        <p:cNvGrpSpPr/>
        <p:nvPr/>
      </p:nvGrpSpPr>
      <p:grpSpPr>
        <a:xfrm>
          <a:off x="0" y="0"/>
          <a:ext cx="0" cy="0"/>
          <a:chOff x="0" y="0"/>
          <a:chExt cx="0" cy="0"/>
        </a:xfrm>
      </p:grpSpPr>
      <p:sp>
        <p:nvSpPr>
          <p:cNvPr id="103" name="Google Shape;103;p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
        <p:nvSpPr>
          <p:cNvPr id="104" name="Google Shape;104;p4: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 name="Shape 107"/>
        <p:cNvGrpSpPr/>
        <p:nvPr/>
      </p:nvGrpSpPr>
      <p:grpSpPr>
        <a:xfrm>
          <a:off x="0" y="0"/>
          <a:ext cx="0" cy="0"/>
          <a:chOff x="0" y="0"/>
          <a:chExt cx="0" cy="0"/>
        </a:xfrm>
      </p:grpSpPr>
      <p:sp>
        <p:nvSpPr>
          <p:cNvPr id="108" name="Google Shape;108;p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09" name="Google Shape;109;p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2"/>
              </a:buClr>
              <a:buSzPts val="1100"/>
              <a:buFont typeface="Arial"/>
              <a:buNone/>
            </a:pPr>
            <a:r>
              <a:rPr lang="en"/>
              <a:t>One of the focuses of this program will be the coactive coaching model.</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rPr lang="en"/>
              <a:t>There are 4/4 cornerstone.</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rPr lang="en"/>
              <a:t>People are naturally creative in capable of finding answers - people often have the answers to their own questions, they just get stuck. Solution focused therapy - exceptions, miracle questions, scaling.</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rPr lang="en"/>
              <a:t>Focus on the whole person that means they are thoughts feelings and actions relationships in their body - people are more complicated than merely their thoughts, that have emotions, expressions. They are also, spouses, parents, children, empolyees, etc</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rPr lang="en"/>
              <a:t>Dance in the moment. Every moment is an opportunity to listen or deeply and to create a new tone mood for this means we have to be able to dance with the client to follow your lead.</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rPr lang="en"/>
              <a:t>Evoke transformation.</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rPr lang="en"/>
              <a:t>The coach is able to take the entire person of him and with the coach he hold two and model of the vision that they want to achieve. The key here however is to look for the connection between igniting today's goals in life potential visit. This is what we call transformation. It moves a person from the satisfaction of ahh to breakthrough awareness of  aha finding a new strength for covering a renewed capacity. It's like finding a muscle didn't know you had or had forgotten. This brings towards a deeper awareness that the coach he has an expanded capacity to reach his or her capacity potential. Another words provoking transformation means that the coach plays eight dynamic role of holding the vision of what is possible</a:t>
            </a:r>
            <a:endParaRPr/>
          </a:p>
          <a:p>
            <a:pPr indent="0" lvl="0" marL="0" rtl="0" algn="l">
              <a:lnSpc>
                <a:spcPct val="100000"/>
              </a:lnSpc>
              <a:spcBef>
                <a:spcPts val="0"/>
              </a:spcBef>
              <a:spcAft>
                <a:spcPts val="0"/>
              </a:spcAft>
              <a:buClr>
                <a:schemeClr val="dk1"/>
              </a:buClr>
              <a:buSzPts val="1400"/>
              <a:buFont typeface="Arial"/>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 name="Shape 114"/>
        <p:cNvGrpSpPr/>
        <p:nvPr/>
      </p:nvGrpSpPr>
      <p:grpSpPr>
        <a:xfrm>
          <a:off x="0" y="0"/>
          <a:ext cx="0" cy="0"/>
          <a:chOff x="0" y="0"/>
          <a:chExt cx="0" cy="0"/>
        </a:xfrm>
      </p:grpSpPr>
      <p:sp>
        <p:nvSpPr>
          <p:cNvPr id="115" name="Google Shape;115;p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16" name="Google Shape;116;p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400"/>
              <a:buFont typeface="Arial"/>
              <a:buNone/>
            </a:pPr>
            <a:r>
              <a:rPr lang="en"/>
              <a:t>https://www.youtube.com/watch?v=x3DnB_nhGFM</a:t>
            </a:r>
            <a:endParaRPr/>
          </a:p>
          <a:p>
            <a:pPr indent="0" lvl="0" marL="0" rtl="0" algn="l">
              <a:lnSpc>
                <a:spcPct val="100000"/>
              </a:lnSpc>
              <a:spcBef>
                <a:spcPts val="0"/>
              </a:spcBef>
              <a:spcAft>
                <a:spcPts val="0"/>
              </a:spcAft>
              <a:buClr>
                <a:schemeClr val="dk1"/>
              </a:buClr>
              <a:buSzPts val="1400"/>
              <a:buFont typeface="Arial"/>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 name="Shape 122"/>
        <p:cNvGrpSpPr/>
        <p:nvPr/>
      </p:nvGrpSpPr>
      <p:grpSpPr>
        <a:xfrm>
          <a:off x="0" y="0"/>
          <a:ext cx="0" cy="0"/>
          <a:chOff x="0" y="0"/>
          <a:chExt cx="0" cy="0"/>
        </a:xfrm>
      </p:grpSpPr>
      <p:sp>
        <p:nvSpPr>
          <p:cNvPr id="123" name="Google Shape;123;p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24" name="Google Shape;124;p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400"/>
              <a:buFont typeface="Arial"/>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 name="Shape 127"/>
        <p:cNvGrpSpPr/>
        <p:nvPr/>
      </p:nvGrpSpPr>
      <p:grpSpPr>
        <a:xfrm>
          <a:off x="0" y="0"/>
          <a:ext cx="0" cy="0"/>
          <a:chOff x="0" y="0"/>
          <a:chExt cx="0" cy="0"/>
        </a:xfrm>
      </p:grpSpPr>
      <p:sp>
        <p:nvSpPr>
          <p:cNvPr id="128" name="Google Shape;128;p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29" name="Google Shape;129;p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400"/>
              <a:buFont typeface="Arial"/>
              <a:buNone/>
            </a:pPr>
            <a:r>
              <a:rPr lang="en" u="sng">
                <a:solidFill>
                  <a:schemeClr val="hlink"/>
                </a:solidFill>
                <a:hlinkClick r:id="rId2"/>
              </a:rPr>
              <a:t>https://www.youtube.com/watch?v=r_KElRioNcs&amp;list=TLPQMjkwMTIwMjCG0Crdb4fRSg&amp;index=2</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5" name="Shape 135"/>
        <p:cNvGrpSpPr/>
        <p:nvPr/>
      </p:nvGrpSpPr>
      <p:grpSpPr>
        <a:xfrm>
          <a:off x="0" y="0"/>
          <a:ext cx="0" cy="0"/>
          <a:chOff x="0" y="0"/>
          <a:chExt cx="0" cy="0"/>
        </a:xfrm>
      </p:grpSpPr>
      <p:sp>
        <p:nvSpPr>
          <p:cNvPr id="136" name="Google Shape;136;p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37" name="Google Shape;137;p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400"/>
              <a:buFont typeface="Arial"/>
              <a:buNone/>
            </a:pPr>
            <a:r>
              <a:rPr lang="en"/>
              <a:t>https://www.youtube.com/watch?v=x3DnB_nhGFM</a:t>
            </a:r>
            <a:endParaRPr/>
          </a:p>
          <a:p>
            <a:pPr indent="0" lvl="0" marL="0" rtl="0" algn="l">
              <a:lnSpc>
                <a:spcPct val="100000"/>
              </a:lnSpc>
              <a:spcBef>
                <a:spcPts val="0"/>
              </a:spcBef>
              <a:spcAft>
                <a:spcPts val="0"/>
              </a:spcAft>
              <a:buClr>
                <a:schemeClr val="dk1"/>
              </a:buClr>
              <a:buSzPts val="1400"/>
              <a:buFont typeface="Arial"/>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 name="Shape 143"/>
        <p:cNvGrpSpPr/>
        <p:nvPr/>
      </p:nvGrpSpPr>
      <p:grpSpPr>
        <a:xfrm>
          <a:off x="0" y="0"/>
          <a:ext cx="0" cy="0"/>
          <a:chOff x="0" y="0"/>
          <a:chExt cx="0" cy="0"/>
        </a:xfrm>
      </p:grpSpPr>
      <p:sp>
        <p:nvSpPr>
          <p:cNvPr id="144" name="Google Shape;144;p1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45" name="Google Shape;145;p1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400"/>
              <a:buFont typeface="Arial"/>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 name="Shape 150"/>
        <p:cNvGrpSpPr/>
        <p:nvPr/>
      </p:nvGrpSpPr>
      <p:grpSpPr>
        <a:xfrm>
          <a:off x="0" y="0"/>
          <a:ext cx="0" cy="0"/>
          <a:chOff x="0" y="0"/>
          <a:chExt cx="0" cy="0"/>
        </a:xfrm>
      </p:grpSpPr>
      <p:sp>
        <p:nvSpPr>
          <p:cNvPr id="151" name="Google Shape;151;p1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52" name="Google Shape;152;p1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400"/>
              <a:buFont typeface="Arial"/>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7" name="Shape 157"/>
        <p:cNvGrpSpPr/>
        <p:nvPr/>
      </p:nvGrpSpPr>
      <p:grpSpPr>
        <a:xfrm>
          <a:off x="0" y="0"/>
          <a:ext cx="0" cy="0"/>
          <a:chOff x="0" y="0"/>
          <a:chExt cx="0" cy="0"/>
        </a:xfrm>
      </p:grpSpPr>
      <p:sp>
        <p:nvSpPr>
          <p:cNvPr id="158" name="Google Shape;158;p1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59" name="Google Shape;159;p1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400"/>
              <a:buFont typeface="Arial"/>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4" name="Shape 164"/>
        <p:cNvGrpSpPr/>
        <p:nvPr/>
      </p:nvGrpSpPr>
      <p:grpSpPr>
        <a:xfrm>
          <a:off x="0" y="0"/>
          <a:ext cx="0" cy="0"/>
          <a:chOff x="0" y="0"/>
          <a:chExt cx="0" cy="0"/>
        </a:xfrm>
      </p:grpSpPr>
      <p:sp>
        <p:nvSpPr>
          <p:cNvPr id="165" name="Google Shape;165;p1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66" name="Google Shape;166;p1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400"/>
              <a:buFont typeface="Arial"/>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1" name="Shape 171"/>
        <p:cNvGrpSpPr/>
        <p:nvPr/>
      </p:nvGrpSpPr>
      <p:grpSpPr>
        <a:xfrm>
          <a:off x="0" y="0"/>
          <a:ext cx="0" cy="0"/>
          <a:chOff x="0" y="0"/>
          <a:chExt cx="0" cy="0"/>
        </a:xfrm>
      </p:grpSpPr>
      <p:sp>
        <p:nvSpPr>
          <p:cNvPr id="172" name="Google Shape;172;p1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73" name="Google Shape;173;p1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400"/>
              <a:buFont typeface="Arial"/>
              <a:buNone/>
            </a:pPr>
            <a:r>
              <a:rPr lang="en" u="sng">
                <a:solidFill>
                  <a:schemeClr val="hlink"/>
                </a:solidFill>
                <a:hlinkClick r:id="rId2"/>
              </a:rPr>
              <a:t>https://www.youtube.com/watch?v=r_KElRioNcs&amp;list=TLPQMjkwMTIwMjCG0Crdb4fRSg&amp;index=2</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9" name="Shape 179"/>
        <p:cNvGrpSpPr/>
        <p:nvPr/>
      </p:nvGrpSpPr>
      <p:grpSpPr>
        <a:xfrm>
          <a:off x="0" y="0"/>
          <a:ext cx="0" cy="0"/>
          <a:chOff x="0" y="0"/>
          <a:chExt cx="0" cy="0"/>
        </a:xfrm>
      </p:grpSpPr>
      <p:sp>
        <p:nvSpPr>
          <p:cNvPr id="180" name="Google Shape;180;p1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81" name="Google Shape;181;p1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2"/>
              </a:buClr>
              <a:buSzPts val="1100"/>
              <a:buFont typeface="Arial"/>
              <a:buNone/>
            </a:pPr>
            <a:r>
              <a:rPr lang="en"/>
              <a:t>One of the focuses of this program will be the coactive coaching model.</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rPr lang="en"/>
              <a:t>There are 4/4 cornerstones.</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rPr lang="en"/>
              <a:t>People are naturally creative in capable of finding answers - people often have the answers to their own questions, they just get stuck. Solution focused therapy - exceptions, miracle questions, scaling.</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rPr lang="en"/>
              <a:t>Focus on the whole person that means they are thoughts feelings and actions relationships in their body - people are more complicated than merely their thoughts, that have emotions, expressions. They are also, spouses, parents, children, empolyees, etc</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rPr lang="en"/>
              <a:t>Dance in the moment. Every moment is an opportunity to listen or deeply and to create a new tone mood for this means we have to be able to dance with the client to follow your lead.</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rPr lang="en"/>
              <a:t>Evoke transformation.</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rPr lang="en"/>
              <a:t>The coach is able to take the entire person of him and with the coach he hold two and model of the vision that they want to achieve. The key here however is to look for the connection between igniting today's goals in life potential visit. This is what we call transformation. It moves a person from the satisfaction of ahh to breakthrough awareness of  aha finding a new strength for covering a renewed capacity. It's like finding a muscle didn't know you had or had forgotten. This brings towards a deeper awareness that the coach he has an expanded capacity to reach his or her capacity potential. Another words provoking transformation means that the coach plays eight dynamic role of holding the vision of what is possible</a:t>
            </a:r>
            <a:endParaRPr/>
          </a:p>
          <a:p>
            <a:pPr indent="0" lvl="0" marL="0" rtl="0" algn="l">
              <a:lnSpc>
                <a:spcPct val="100000"/>
              </a:lnSpc>
              <a:spcBef>
                <a:spcPts val="0"/>
              </a:spcBef>
              <a:spcAft>
                <a:spcPts val="0"/>
              </a:spcAft>
              <a:buClr>
                <a:schemeClr val="dk1"/>
              </a:buClr>
              <a:buSzPts val="1100"/>
              <a:buFont typeface="Arial"/>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5" name="Shape 185"/>
        <p:cNvGrpSpPr/>
        <p:nvPr/>
      </p:nvGrpSpPr>
      <p:grpSpPr>
        <a:xfrm>
          <a:off x="0" y="0"/>
          <a:ext cx="0" cy="0"/>
          <a:chOff x="0" y="0"/>
          <a:chExt cx="0" cy="0"/>
        </a:xfrm>
      </p:grpSpPr>
      <p:sp>
        <p:nvSpPr>
          <p:cNvPr id="186" name="Google Shape;186;p1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87" name="Google Shape;187;p1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400"/>
              <a:buFont typeface="Arial"/>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2" name="Shape 192"/>
        <p:cNvGrpSpPr/>
        <p:nvPr/>
      </p:nvGrpSpPr>
      <p:grpSpPr>
        <a:xfrm>
          <a:off x="0" y="0"/>
          <a:ext cx="0" cy="0"/>
          <a:chOff x="0" y="0"/>
          <a:chExt cx="0" cy="0"/>
        </a:xfrm>
      </p:grpSpPr>
      <p:sp>
        <p:nvSpPr>
          <p:cNvPr id="193" name="Google Shape;193;p1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94" name="Google Shape;194;p1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400"/>
              <a:buFont typeface="Arial"/>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9" name="Shape 199"/>
        <p:cNvGrpSpPr/>
        <p:nvPr/>
      </p:nvGrpSpPr>
      <p:grpSpPr>
        <a:xfrm>
          <a:off x="0" y="0"/>
          <a:ext cx="0" cy="0"/>
          <a:chOff x="0" y="0"/>
          <a:chExt cx="0" cy="0"/>
        </a:xfrm>
      </p:grpSpPr>
      <p:sp>
        <p:nvSpPr>
          <p:cNvPr id="200" name="Google Shape;200;p1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01" name="Google Shape;201;p1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400"/>
              <a:buFont typeface="Arial"/>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6" name="Shape 206"/>
        <p:cNvGrpSpPr/>
        <p:nvPr/>
      </p:nvGrpSpPr>
      <p:grpSpPr>
        <a:xfrm>
          <a:off x="0" y="0"/>
          <a:ext cx="0" cy="0"/>
          <a:chOff x="0" y="0"/>
          <a:chExt cx="0" cy="0"/>
        </a:xfrm>
      </p:grpSpPr>
      <p:sp>
        <p:nvSpPr>
          <p:cNvPr id="207" name="Google Shape;207;p1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08" name="Google Shape;208;p1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400"/>
              <a:buFont typeface="Arial"/>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4" name="Shape 214"/>
        <p:cNvGrpSpPr/>
        <p:nvPr/>
      </p:nvGrpSpPr>
      <p:grpSpPr>
        <a:xfrm>
          <a:off x="0" y="0"/>
          <a:ext cx="0" cy="0"/>
          <a:chOff x="0" y="0"/>
          <a:chExt cx="0" cy="0"/>
        </a:xfrm>
      </p:grpSpPr>
      <p:sp>
        <p:nvSpPr>
          <p:cNvPr id="215" name="Google Shape;215;p2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16" name="Google Shape;216;p2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400"/>
              <a:buFont typeface="Arial"/>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1" name="Shape 221"/>
        <p:cNvGrpSpPr/>
        <p:nvPr/>
      </p:nvGrpSpPr>
      <p:grpSpPr>
        <a:xfrm>
          <a:off x="0" y="0"/>
          <a:ext cx="0" cy="0"/>
          <a:chOff x="0" y="0"/>
          <a:chExt cx="0" cy="0"/>
        </a:xfrm>
      </p:grpSpPr>
      <p:sp>
        <p:nvSpPr>
          <p:cNvPr id="222" name="Google Shape;222;p2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23" name="Google Shape;223;p2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400"/>
              <a:buFont typeface="Arial"/>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8" name="Shape 228"/>
        <p:cNvGrpSpPr/>
        <p:nvPr/>
      </p:nvGrpSpPr>
      <p:grpSpPr>
        <a:xfrm>
          <a:off x="0" y="0"/>
          <a:ext cx="0" cy="0"/>
          <a:chOff x="0" y="0"/>
          <a:chExt cx="0" cy="0"/>
        </a:xfrm>
      </p:grpSpPr>
      <p:sp>
        <p:nvSpPr>
          <p:cNvPr id="229" name="Google Shape;229;p2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30" name="Google Shape;230;p2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400"/>
              <a:buFont typeface="Arial"/>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5" name="Shape 235"/>
        <p:cNvGrpSpPr/>
        <p:nvPr/>
      </p:nvGrpSpPr>
      <p:grpSpPr>
        <a:xfrm>
          <a:off x="0" y="0"/>
          <a:ext cx="0" cy="0"/>
          <a:chOff x="0" y="0"/>
          <a:chExt cx="0" cy="0"/>
        </a:xfrm>
      </p:grpSpPr>
      <p:sp>
        <p:nvSpPr>
          <p:cNvPr id="236" name="Google Shape;236;p2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37" name="Google Shape;237;p2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400"/>
              <a:buFont typeface="Arial"/>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2" name="Shape 242"/>
        <p:cNvGrpSpPr/>
        <p:nvPr/>
      </p:nvGrpSpPr>
      <p:grpSpPr>
        <a:xfrm>
          <a:off x="0" y="0"/>
          <a:ext cx="0" cy="0"/>
          <a:chOff x="0" y="0"/>
          <a:chExt cx="0" cy="0"/>
        </a:xfrm>
      </p:grpSpPr>
      <p:sp>
        <p:nvSpPr>
          <p:cNvPr id="243" name="Google Shape;243;p2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44" name="Google Shape;244;p2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400"/>
              <a:buFont typeface="Arial"/>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9" name="Shape 249"/>
        <p:cNvGrpSpPr/>
        <p:nvPr/>
      </p:nvGrpSpPr>
      <p:grpSpPr>
        <a:xfrm>
          <a:off x="0" y="0"/>
          <a:ext cx="0" cy="0"/>
          <a:chOff x="0" y="0"/>
          <a:chExt cx="0" cy="0"/>
        </a:xfrm>
      </p:grpSpPr>
      <p:sp>
        <p:nvSpPr>
          <p:cNvPr id="250" name="Google Shape;250;p2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51" name="Google Shape;251;p2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400"/>
              <a:buFont typeface="Arial"/>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4" name="Shape 254"/>
        <p:cNvGrpSpPr/>
        <p:nvPr/>
      </p:nvGrpSpPr>
      <p:grpSpPr>
        <a:xfrm>
          <a:off x="0" y="0"/>
          <a:ext cx="0" cy="0"/>
          <a:chOff x="0" y="0"/>
          <a:chExt cx="0" cy="0"/>
        </a:xfrm>
      </p:grpSpPr>
      <p:sp>
        <p:nvSpPr>
          <p:cNvPr id="255" name="Google Shape;255;p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56" name="Google Shape;256;p2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400"/>
              <a:buFont typeface="Arial"/>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btitle">
  <p:cSld name="TITLE_1">
    <p:bg>
      <p:bgPr>
        <a:solidFill>
          <a:schemeClr val="accent1"/>
        </a:solidFill>
      </p:bgPr>
    </p:bg>
    <p:spTree>
      <p:nvGrpSpPr>
        <p:cNvPr id="9" name="Shape 9"/>
        <p:cNvGrpSpPr/>
        <p:nvPr/>
      </p:nvGrpSpPr>
      <p:grpSpPr>
        <a:xfrm>
          <a:off x="0" y="0"/>
          <a:ext cx="0" cy="0"/>
          <a:chOff x="0" y="0"/>
          <a:chExt cx="0" cy="0"/>
        </a:xfrm>
      </p:grpSpPr>
      <p:sp>
        <p:nvSpPr>
          <p:cNvPr id="10" name="Google Shape;10;p30"/>
          <p:cNvSpPr/>
          <p:nvPr/>
        </p:nvSpPr>
        <p:spPr>
          <a:xfrm>
            <a:off x="0" y="1583350"/>
            <a:ext cx="7404300" cy="1739700"/>
          </a:xfrm>
          <a:prstGeom prst="rect">
            <a:avLst/>
          </a:prstGeom>
          <a:solidFill>
            <a:schemeClr val="lt1"/>
          </a:solidFill>
          <a:ln>
            <a:noFill/>
          </a:ln>
          <a:effectLst>
            <a:outerShdw blurRad="271463" rotWithShape="0" algn="bl" dist="66675">
              <a:schemeClr val="dk1">
                <a:alpha val="29803"/>
              </a:scheme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 name="Google Shape;11;p30"/>
          <p:cNvSpPr txBox="1"/>
          <p:nvPr>
            <p:ph type="ctrTitle"/>
          </p:nvPr>
        </p:nvSpPr>
        <p:spPr>
          <a:xfrm>
            <a:off x="2012775" y="2049850"/>
            <a:ext cx="5109300" cy="483000"/>
          </a:xfrm>
          <a:prstGeom prst="rect">
            <a:avLst/>
          </a:prstGeom>
          <a:noFill/>
          <a:ln>
            <a:noFill/>
          </a:ln>
        </p:spPr>
        <p:txBody>
          <a:bodyPr anchorCtr="0" anchor="b" bIns="91425" lIns="91425" spcFirstLastPara="1" rIns="91425" wrap="square" tIns="91425">
            <a:noAutofit/>
          </a:bodyPr>
          <a:lstStyle>
            <a:lvl1pPr lvl="0" algn="l">
              <a:lnSpc>
                <a:spcPct val="80000"/>
              </a:lnSpc>
              <a:spcBef>
                <a:spcPts val="0"/>
              </a:spcBef>
              <a:spcAft>
                <a:spcPts val="0"/>
              </a:spcAft>
              <a:buSzPts val="3600"/>
              <a:buNone/>
              <a:defRPr sz="3600"/>
            </a:lvl1pPr>
            <a:lvl2pPr lvl="1" algn="l">
              <a:lnSpc>
                <a:spcPct val="80000"/>
              </a:lnSpc>
              <a:spcBef>
                <a:spcPts val="0"/>
              </a:spcBef>
              <a:spcAft>
                <a:spcPts val="0"/>
              </a:spcAft>
              <a:buSzPts val="3600"/>
              <a:buNone/>
              <a:defRPr sz="3600"/>
            </a:lvl2pPr>
            <a:lvl3pPr lvl="2" algn="l">
              <a:lnSpc>
                <a:spcPct val="80000"/>
              </a:lnSpc>
              <a:spcBef>
                <a:spcPts val="0"/>
              </a:spcBef>
              <a:spcAft>
                <a:spcPts val="0"/>
              </a:spcAft>
              <a:buSzPts val="3600"/>
              <a:buNone/>
              <a:defRPr sz="3600"/>
            </a:lvl3pPr>
            <a:lvl4pPr lvl="3" algn="l">
              <a:lnSpc>
                <a:spcPct val="80000"/>
              </a:lnSpc>
              <a:spcBef>
                <a:spcPts val="0"/>
              </a:spcBef>
              <a:spcAft>
                <a:spcPts val="0"/>
              </a:spcAft>
              <a:buSzPts val="3600"/>
              <a:buNone/>
              <a:defRPr sz="3600"/>
            </a:lvl4pPr>
            <a:lvl5pPr lvl="4" algn="l">
              <a:lnSpc>
                <a:spcPct val="80000"/>
              </a:lnSpc>
              <a:spcBef>
                <a:spcPts val="0"/>
              </a:spcBef>
              <a:spcAft>
                <a:spcPts val="0"/>
              </a:spcAft>
              <a:buSzPts val="3600"/>
              <a:buNone/>
              <a:defRPr sz="3600"/>
            </a:lvl5pPr>
            <a:lvl6pPr lvl="5" algn="l">
              <a:lnSpc>
                <a:spcPct val="80000"/>
              </a:lnSpc>
              <a:spcBef>
                <a:spcPts val="0"/>
              </a:spcBef>
              <a:spcAft>
                <a:spcPts val="0"/>
              </a:spcAft>
              <a:buSzPts val="3600"/>
              <a:buNone/>
              <a:defRPr sz="3600"/>
            </a:lvl6pPr>
            <a:lvl7pPr lvl="6" algn="l">
              <a:lnSpc>
                <a:spcPct val="80000"/>
              </a:lnSpc>
              <a:spcBef>
                <a:spcPts val="0"/>
              </a:spcBef>
              <a:spcAft>
                <a:spcPts val="0"/>
              </a:spcAft>
              <a:buSzPts val="3600"/>
              <a:buNone/>
              <a:defRPr sz="3600"/>
            </a:lvl7pPr>
            <a:lvl8pPr lvl="7" algn="l">
              <a:lnSpc>
                <a:spcPct val="80000"/>
              </a:lnSpc>
              <a:spcBef>
                <a:spcPts val="0"/>
              </a:spcBef>
              <a:spcAft>
                <a:spcPts val="0"/>
              </a:spcAft>
              <a:buSzPts val="3600"/>
              <a:buNone/>
              <a:defRPr sz="3600"/>
            </a:lvl8pPr>
            <a:lvl9pPr lvl="8" algn="l">
              <a:lnSpc>
                <a:spcPct val="80000"/>
              </a:lnSpc>
              <a:spcBef>
                <a:spcPts val="0"/>
              </a:spcBef>
              <a:spcAft>
                <a:spcPts val="0"/>
              </a:spcAft>
              <a:buSzPts val="3600"/>
              <a:buNone/>
              <a:defRPr sz="3600"/>
            </a:lvl9pPr>
          </a:lstStyle>
          <a:p/>
        </p:txBody>
      </p:sp>
      <p:sp>
        <p:nvSpPr>
          <p:cNvPr id="12" name="Google Shape;12;p30"/>
          <p:cNvSpPr txBox="1"/>
          <p:nvPr>
            <p:ph idx="1" type="subTitle"/>
          </p:nvPr>
        </p:nvSpPr>
        <p:spPr>
          <a:xfrm>
            <a:off x="2012775" y="2553550"/>
            <a:ext cx="5109300" cy="303000"/>
          </a:xfrm>
          <a:prstGeom prst="rect">
            <a:avLst/>
          </a:prstGeom>
          <a:noFill/>
          <a:ln>
            <a:noFill/>
          </a:ln>
        </p:spPr>
        <p:txBody>
          <a:bodyPr anchorCtr="0" anchor="t" bIns="91425" lIns="91425" spcFirstLastPara="1" rIns="91425" wrap="square" tIns="91425">
            <a:noAutofit/>
          </a:bodyPr>
          <a:lstStyle>
            <a:lvl1pPr lvl="0" algn="l">
              <a:lnSpc>
                <a:spcPct val="115000"/>
              </a:lnSpc>
              <a:spcBef>
                <a:spcPts val="0"/>
              </a:spcBef>
              <a:spcAft>
                <a:spcPts val="0"/>
              </a:spcAft>
              <a:buClr>
                <a:schemeClr val="dk1"/>
              </a:buClr>
              <a:buSzPts val="1800"/>
              <a:buNone/>
              <a:defRPr sz="1800"/>
            </a:lvl1pPr>
            <a:lvl2pPr lvl="1" algn="l">
              <a:lnSpc>
                <a:spcPct val="115000"/>
              </a:lnSpc>
              <a:spcBef>
                <a:spcPts val="1600"/>
              </a:spcBef>
              <a:spcAft>
                <a:spcPts val="0"/>
              </a:spcAft>
              <a:buClr>
                <a:schemeClr val="dk1"/>
              </a:buClr>
              <a:buSzPts val="1800"/>
              <a:buNone/>
              <a:defRPr sz="1800"/>
            </a:lvl2pPr>
            <a:lvl3pPr lvl="2" algn="l">
              <a:lnSpc>
                <a:spcPct val="115000"/>
              </a:lnSpc>
              <a:spcBef>
                <a:spcPts val="1600"/>
              </a:spcBef>
              <a:spcAft>
                <a:spcPts val="0"/>
              </a:spcAft>
              <a:buClr>
                <a:schemeClr val="dk1"/>
              </a:buClr>
              <a:buSzPts val="1800"/>
              <a:buNone/>
              <a:defRPr sz="1800"/>
            </a:lvl3pPr>
            <a:lvl4pPr lvl="3" algn="l">
              <a:lnSpc>
                <a:spcPct val="115000"/>
              </a:lnSpc>
              <a:spcBef>
                <a:spcPts val="1600"/>
              </a:spcBef>
              <a:spcAft>
                <a:spcPts val="0"/>
              </a:spcAft>
              <a:buClr>
                <a:schemeClr val="dk1"/>
              </a:buClr>
              <a:buSzPts val="1800"/>
              <a:buNone/>
              <a:defRPr sz="1800"/>
            </a:lvl4pPr>
            <a:lvl5pPr lvl="4" algn="l">
              <a:lnSpc>
                <a:spcPct val="115000"/>
              </a:lnSpc>
              <a:spcBef>
                <a:spcPts val="1600"/>
              </a:spcBef>
              <a:spcAft>
                <a:spcPts val="0"/>
              </a:spcAft>
              <a:buClr>
                <a:schemeClr val="dk1"/>
              </a:buClr>
              <a:buSzPts val="1800"/>
              <a:buNone/>
              <a:defRPr sz="1800"/>
            </a:lvl5pPr>
            <a:lvl6pPr lvl="5" algn="l">
              <a:lnSpc>
                <a:spcPct val="115000"/>
              </a:lnSpc>
              <a:spcBef>
                <a:spcPts val="1600"/>
              </a:spcBef>
              <a:spcAft>
                <a:spcPts val="0"/>
              </a:spcAft>
              <a:buClr>
                <a:schemeClr val="dk1"/>
              </a:buClr>
              <a:buSzPts val="1800"/>
              <a:buNone/>
              <a:defRPr sz="1800"/>
            </a:lvl6pPr>
            <a:lvl7pPr lvl="6" algn="l">
              <a:lnSpc>
                <a:spcPct val="115000"/>
              </a:lnSpc>
              <a:spcBef>
                <a:spcPts val="1600"/>
              </a:spcBef>
              <a:spcAft>
                <a:spcPts val="0"/>
              </a:spcAft>
              <a:buClr>
                <a:schemeClr val="dk1"/>
              </a:buClr>
              <a:buSzPts val="1800"/>
              <a:buNone/>
              <a:defRPr sz="1800"/>
            </a:lvl7pPr>
            <a:lvl8pPr lvl="7" algn="l">
              <a:lnSpc>
                <a:spcPct val="115000"/>
              </a:lnSpc>
              <a:spcBef>
                <a:spcPts val="1600"/>
              </a:spcBef>
              <a:spcAft>
                <a:spcPts val="0"/>
              </a:spcAft>
              <a:buClr>
                <a:schemeClr val="dk1"/>
              </a:buClr>
              <a:buSzPts val="1800"/>
              <a:buNone/>
              <a:defRPr sz="1800"/>
            </a:lvl8pPr>
            <a:lvl9pPr lvl="8" algn="l">
              <a:lnSpc>
                <a:spcPct val="115000"/>
              </a:lnSpc>
              <a:spcBef>
                <a:spcPts val="1600"/>
              </a:spcBef>
              <a:spcAft>
                <a:spcPts val="1600"/>
              </a:spcAft>
              <a:buClr>
                <a:schemeClr val="dk1"/>
              </a:buClr>
              <a:buSzPts val="1800"/>
              <a:buNone/>
              <a:defRPr sz="1800"/>
            </a:lvl9pPr>
          </a:lstStyle>
          <a:p/>
        </p:txBody>
      </p:sp>
      <p:sp>
        <p:nvSpPr>
          <p:cNvPr id="13" name="Google Shape;13;p30"/>
          <p:cNvSpPr/>
          <p:nvPr/>
        </p:nvSpPr>
        <p:spPr>
          <a:xfrm>
            <a:off x="0" y="1583250"/>
            <a:ext cx="1739700" cy="17397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4" name="Shape 14"/>
        <p:cNvGrpSpPr/>
        <p:nvPr/>
      </p:nvGrpSpPr>
      <p:grpSpPr>
        <a:xfrm>
          <a:off x="0" y="0"/>
          <a:ext cx="0" cy="0"/>
          <a:chOff x="0" y="0"/>
          <a:chExt cx="0" cy="0"/>
        </a:xfrm>
      </p:grpSpPr>
      <p:sp>
        <p:nvSpPr>
          <p:cNvPr id="15" name="Google Shape;15;p31"/>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1pPr>
            <a:lvl2pPr indent="0" lvl="1"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2pPr>
            <a:lvl3pPr indent="0" lvl="2"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3pPr>
            <a:lvl4pPr indent="0" lvl="3"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4pPr>
            <a:lvl5pPr indent="0" lvl="4"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5pPr>
            <a:lvl6pPr indent="0" lvl="5"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6pPr>
            <a:lvl7pPr indent="0" lvl="6"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7pPr>
            <a:lvl8pPr indent="0" lvl="7"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8pPr>
            <a:lvl9pPr indent="0" lvl="8"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 point">
    <p:spTree>
      <p:nvGrpSpPr>
        <p:cNvPr id="16" name="Shape 16"/>
        <p:cNvGrpSpPr/>
        <p:nvPr/>
      </p:nvGrpSpPr>
      <p:grpSpPr>
        <a:xfrm>
          <a:off x="0" y="0"/>
          <a:ext cx="0" cy="0"/>
          <a:chOff x="0" y="0"/>
          <a:chExt cx="0" cy="0"/>
        </a:xfrm>
      </p:grpSpPr>
      <p:cxnSp>
        <p:nvCxnSpPr>
          <p:cNvPr id="17" name="Google Shape;17;p32"/>
          <p:cNvCxnSpPr/>
          <p:nvPr/>
        </p:nvCxnSpPr>
        <p:spPr>
          <a:xfrm>
            <a:off x="425198" y="415650"/>
            <a:ext cx="183300" cy="0"/>
          </a:xfrm>
          <a:prstGeom prst="straightConnector1">
            <a:avLst/>
          </a:prstGeom>
          <a:noFill/>
          <a:ln cap="flat" cmpd="sng" w="19050">
            <a:solidFill>
              <a:schemeClr val="lt1"/>
            </a:solidFill>
            <a:prstDash val="solid"/>
            <a:round/>
            <a:headEnd len="sm" w="sm" type="none"/>
            <a:tailEnd len="sm" w="sm" type="none"/>
          </a:ln>
        </p:spPr>
      </p:cxnSp>
      <p:sp>
        <p:nvSpPr>
          <p:cNvPr id="18" name="Google Shape;18;p32"/>
          <p:cNvSpPr txBox="1"/>
          <p:nvPr>
            <p:ph type="title"/>
          </p:nvPr>
        </p:nvSpPr>
        <p:spPr>
          <a:xfrm>
            <a:off x="283103" y="712141"/>
            <a:ext cx="6244200" cy="38355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Clr>
                <a:schemeClr val="lt1"/>
              </a:buClr>
              <a:buSzPts val="4800"/>
              <a:buNone/>
              <a:defRPr sz="4800">
                <a:solidFill>
                  <a:schemeClr val="lt1"/>
                </a:solidFill>
              </a:defRPr>
            </a:lvl1pPr>
            <a:lvl2pPr lvl="1" algn="l">
              <a:lnSpc>
                <a:spcPct val="100000"/>
              </a:lnSpc>
              <a:spcBef>
                <a:spcPts val="0"/>
              </a:spcBef>
              <a:spcAft>
                <a:spcPts val="0"/>
              </a:spcAft>
              <a:buClr>
                <a:schemeClr val="lt1"/>
              </a:buClr>
              <a:buSzPts val="4800"/>
              <a:buNone/>
              <a:defRPr sz="4800">
                <a:solidFill>
                  <a:schemeClr val="lt1"/>
                </a:solidFill>
              </a:defRPr>
            </a:lvl2pPr>
            <a:lvl3pPr lvl="2" algn="l">
              <a:lnSpc>
                <a:spcPct val="100000"/>
              </a:lnSpc>
              <a:spcBef>
                <a:spcPts val="0"/>
              </a:spcBef>
              <a:spcAft>
                <a:spcPts val="0"/>
              </a:spcAft>
              <a:buClr>
                <a:schemeClr val="lt1"/>
              </a:buClr>
              <a:buSzPts val="4800"/>
              <a:buNone/>
              <a:defRPr sz="4800">
                <a:solidFill>
                  <a:schemeClr val="lt1"/>
                </a:solidFill>
              </a:defRPr>
            </a:lvl3pPr>
            <a:lvl4pPr lvl="3" algn="l">
              <a:lnSpc>
                <a:spcPct val="100000"/>
              </a:lnSpc>
              <a:spcBef>
                <a:spcPts val="0"/>
              </a:spcBef>
              <a:spcAft>
                <a:spcPts val="0"/>
              </a:spcAft>
              <a:buClr>
                <a:schemeClr val="lt1"/>
              </a:buClr>
              <a:buSzPts val="4800"/>
              <a:buNone/>
              <a:defRPr sz="4800">
                <a:solidFill>
                  <a:schemeClr val="lt1"/>
                </a:solidFill>
              </a:defRPr>
            </a:lvl4pPr>
            <a:lvl5pPr lvl="4" algn="l">
              <a:lnSpc>
                <a:spcPct val="100000"/>
              </a:lnSpc>
              <a:spcBef>
                <a:spcPts val="0"/>
              </a:spcBef>
              <a:spcAft>
                <a:spcPts val="0"/>
              </a:spcAft>
              <a:buClr>
                <a:schemeClr val="lt1"/>
              </a:buClr>
              <a:buSzPts val="4800"/>
              <a:buNone/>
              <a:defRPr sz="4800">
                <a:solidFill>
                  <a:schemeClr val="lt1"/>
                </a:solidFill>
              </a:defRPr>
            </a:lvl5pPr>
            <a:lvl6pPr lvl="5" algn="l">
              <a:lnSpc>
                <a:spcPct val="100000"/>
              </a:lnSpc>
              <a:spcBef>
                <a:spcPts val="0"/>
              </a:spcBef>
              <a:spcAft>
                <a:spcPts val="0"/>
              </a:spcAft>
              <a:buClr>
                <a:schemeClr val="lt1"/>
              </a:buClr>
              <a:buSzPts val="4800"/>
              <a:buNone/>
              <a:defRPr sz="4800">
                <a:solidFill>
                  <a:schemeClr val="lt1"/>
                </a:solidFill>
              </a:defRPr>
            </a:lvl6pPr>
            <a:lvl7pPr lvl="6" algn="l">
              <a:lnSpc>
                <a:spcPct val="100000"/>
              </a:lnSpc>
              <a:spcBef>
                <a:spcPts val="0"/>
              </a:spcBef>
              <a:spcAft>
                <a:spcPts val="0"/>
              </a:spcAft>
              <a:buClr>
                <a:schemeClr val="lt1"/>
              </a:buClr>
              <a:buSzPts val="4800"/>
              <a:buNone/>
              <a:defRPr sz="4800">
                <a:solidFill>
                  <a:schemeClr val="lt1"/>
                </a:solidFill>
              </a:defRPr>
            </a:lvl7pPr>
            <a:lvl8pPr lvl="7" algn="l">
              <a:lnSpc>
                <a:spcPct val="100000"/>
              </a:lnSpc>
              <a:spcBef>
                <a:spcPts val="0"/>
              </a:spcBef>
              <a:spcAft>
                <a:spcPts val="0"/>
              </a:spcAft>
              <a:buClr>
                <a:schemeClr val="lt1"/>
              </a:buClr>
              <a:buSzPts val="4800"/>
              <a:buNone/>
              <a:defRPr sz="4800">
                <a:solidFill>
                  <a:schemeClr val="lt1"/>
                </a:solidFill>
              </a:defRPr>
            </a:lvl8pPr>
            <a:lvl9pPr lvl="8" algn="l">
              <a:lnSpc>
                <a:spcPct val="100000"/>
              </a:lnSpc>
              <a:spcBef>
                <a:spcPts val="0"/>
              </a:spcBef>
              <a:spcAft>
                <a:spcPts val="0"/>
              </a:spcAft>
              <a:buClr>
                <a:schemeClr val="lt1"/>
              </a:buClr>
              <a:buSzPts val="4800"/>
              <a:buNone/>
              <a:defRPr sz="4800">
                <a:solidFill>
                  <a:schemeClr val="lt1"/>
                </a:solidFill>
              </a:defRPr>
            </a:lvl9pPr>
          </a:lstStyle>
          <a:p/>
        </p:txBody>
      </p:sp>
      <p:sp>
        <p:nvSpPr>
          <p:cNvPr id="19" name="Google Shape;19;p32"/>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1pPr>
            <a:lvl2pPr indent="0" lvl="1" marL="0" marR="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2pPr>
            <a:lvl3pPr indent="0" lvl="2" marL="0" marR="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3pPr>
            <a:lvl4pPr indent="0" lvl="3" marL="0" marR="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4pPr>
            <a:lvl5pPr indent="0" lvl="4" marL="0" marR="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5pPr>
            <a:lvl6pPr indent="0" lvl="5" marL="0" marR="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6pPr>
            <a:lvl7pPr indent="0" lvl="6" marL="0" marR="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7pPr>
            <a:lvl8pPr indent="0" lvl="7" marL="0" marR="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8pPr>
            <a:lvl9pPr indent="0" lvl="8" marL="0" marR="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p:cSld name="Custom layout">
    <p:bg>
      <p:bgPr>
        <a:solidFill>
          <a:srgbClr val="FFFFFF"/>
        </a:solidFill>
      </p:bgPr>
    </p:bg>
    <p:spTree>
      <p:nvGrpSpPr>
        <p:cNvPr id="20" name="Shape 20"/>
        <p:cNvGrpSpPr/>
        <p:nvPr/>
      </p:nvGrpSpPr>
      <p:grpSpPr>
        <a:xfrm>
          <a:off x="0" y="0"/>
          <a:ext cx="0" cy="0"/>
          <a:chOff x="0" y="0"/>
          <a:chExt cx="0" cy="0"/>
        </a:xfrm>
      </p:grpSpPr>
      <p:sp>
        <p:nvSpPr>
          <p:cNvPr id="21" name="Google Shape;21;p33"/>
          <p:cNvSpPr/>
          <p:nvPr/>
        </p:nvSpPr>
        <p:spPr>
          <a:xfrm>
            <a:off x="0" y="0"/>
            <a:ext cx="9144000" cy="5143500"/>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 name="Google Shape;22;p33"/>
          <p:cNvSpPr/>
          <p:nvPr/>
        </p:nvSpPr>
        <p:spPr>
          <a:xfrm flipH="1">
            <a:off x="3225000" y="1448425"/>
            <a:ext cx="5919000" cy="3695100"/>
          </a:xfrm>
          <a:prstGeom prst="rtTriangle">
            <a:avLst/>
          </a:pr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 name="Google Shape;23;p33"/>
          <p:cNvSpPr/>
          <p:nvPr/>
        </p:nvSpPr>
        <p:spPr>
          <a:xfrm flipH="1">
            <a:off x="3397800" y="1448425"/>
            <a:ext cx="5746200" cy="3695100"/>
          </a:xfrm>
          <a:prstGeom prst="rtTriangle">
            <a:avLst/>
          </a:prstGeom>
          <a:solidFill>
            <a:srgbClr val="E0E0E0"/>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 name="Google Shape;24;p33"/>
          <p:cNvSpPr/>
          <p:nvPr/>
        </p:nvSpPr>
        <p:spPr>
          <a:xfrm flipH="1">
            <a:off x="3836700" y="1448475"/>
            <a:ext cx="5307300" cy="3695100"/>
          </a:xfrm>
          <a:prstGeom prst="rtTriangle">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 name="Google Shape;25;p33"/>
          <p:cNvSpPr txBox="1"/>
          <p:nvPr>
            <p:ph type="ctrTitle"/>
          </p:nvPr>
        </p:nvSpPr>
        <p:spPr>
          <a:xfrm>
            <a:off x="335250" y="932100"/>
            <a:ext cx="5508300" cy="16557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Clr>
                <a:schemeClr val="dk1"/>
              </a:buClr>
              <a:buSzPts val="5200"/>
              <a:buNone/>
              <a:defRPr b="1" sz="5200">
                <a:solidFill>
                  <a:schemeClr val="dk1"/>
                </a:solidFill>
              </a:defRPr>
            </a:lvl1pPr>
            <a:lvl2pPr lvl="1" algn="l">
              <a:lnSpc>
                <a:spcPct val="100000"/>
              </a:lnSpc>
              <a:spcBef>
                <a:spcPts val="0"/>
              </a:spcBef>
              <a:spcAft>
                <a:spcPts val="0"/>
              </a:spcAft>
              <a:buClr>
                <a:schemeClr val="dk1"/>
              </a:buClr>
              <a:buSzPts val="5200"/>
              <a:buNone/>
              <a:defRPr b="1" sz="5200">
                <a:solidFill>
                  <a:schemeClr val="dk1"/>
                </a:solidFill>
              </a:defRPr>
            </a:lvl2pPr>
            <a:lvl3pPr lvl="2" algn="l">
              <a:lnSpc>
                <a:spcPct val="100000"/>
              </a:lnSpc>
              <a:spcBef>
                <a:spcPts val="0"/>
              </a:spcBef>
              <a:spcAft>
                <a:spcPts val="0"/>
              </a:spcAft>
              <a:buClr>
                <a:schemeClr val="dk1"/>
              </a:buClr>
              <a:buSzPts val="5200"/>
              <a:buNone/>
              <a:defRPr b="1" sz="5200">
                <a:solidFill>
                  <a:schemeClr val="dk1"/>
                </a:solidFill>
              </a:defRPr>
            </a:lvl3pPr>
            <a:lvl4pPr lvl="3" algn="l">
              <a:lnSpc>
                <a:spcPct val="100000"/>
              </a:lnSpc>
              <a:spcBef>
                <a:spcPts val="0"/>
              </a:spcBef>
              <a:spcAft>
                <a:spcPts val="0"/>
              </a:spcAft>
              <a:buClr>
                <a:schemeClr val="dk1"/>
              </a:buClr>
              <a:buSzPts val="5200"/>
              <a:buNone/>
              <a:defRPr b="1" sz="5200">
                <a:solidFill>
                  <a:schemeClr val="dk1"/>
                </a:solidFill>
              </a:defRPr>
            </a:lvl4pPr>
            <a:lvl5pPr lvl="4" algn="l">
              <a:lnSpc>
                <a:spcPct val="100000"/>
              </a:lnSpc>
              <a:spcBef>
                <a:spcPts val="0"/>
              </a:spcBef>
              <a:spcAft>
                <a:spcPts val="0"/>
              </a:spcAft>
              <a:buClr>
                <a:schemeClr val="dk1"/>
              </a:buClr>
              <a:buSzPts val="5200"/>
              <a:buNone/>
              <a:defRPr b="1" sz="5200">
                <a:solidFill>
                  <a:schemeClr val="dk1"/>
                </a:solidFill>
              </a:defRPr>
            </a:lvl5pPr>
            <a:lvl6pPr lvl="5" algn="l">
              <a:lnSpc>
                <a:spcPct val="100000"/>
              </a:lnSpc>
              <a:spcBef>
                <a:spcPts val="0"/>
              </a:spcBef>
              <a:spcAft>
                <a:spcPts val="0"/>
              </a:spcAft>
              <a:buClr>
                <a:schemeClr val="dk1"/>
              </a:buClr>
              <a:buSzPts val="5200"/>
              <a:buNone/>
              <a:defRPr b="1" sz="5200">
                <a:solidFill>
                  <a:schemeClr val="dk1"/>
                </a:solidFill>
              </a:defRPr>
            </a:lvl6pPr>
            <a:lvl7pPr lvl="6" algn="l">
              <a:lnSpc>
                <a:spcPct val="100000"/>
              </a:lnSpc>
              <a:spcBef>
                <a:spcPts val="0"/>
              </a:spcBef>
              <a:spcAft>
                <a:spcPts val="0"/>
              </a:spcAft>
              <a:buClr>
                <a:schemeClr val="dk1"/>
              </a:buClr>
              <a:buSzPts val="5200"/>
              <a:buNone/>
              <a:defRPr b="1" sz="5200">
                <a:solidFill>
                  <a:schemeClr val="dk1"/>
                </a:solidFill>
              </a:defRPr>
            </a:lvl7pPr>
            <a:lvl8pPr lvl="7" algn="l">
              <a:lnSpc>
                <a:spcPct val="100000"/>
              </a:lnSpc>
              <a:spcBef>
                <a:spcPts val="0"/>
              </a:spcBef>
              <a:spcAft>
                <a:spcPts val="0"/>
              </a:spcAft>
              <a:buClr>
                <a:schemeClr val="dk1"/>
              </a:buClr>
              <a:buSzPts val="5200"/>
              <a:buNone/>
              <a:defRPr b="1" sz="5200">
                <a:solidFill>
                  <a:schemeClr val="dk1"/>
                </a:solidFill>
              </a:defRPr>
            </a:lvl8pPr>
            <a:lvl9pPr lvl="8" algn="l">
              <a:lnSpc>
                <a:spcPct val="100000"/>
              </a:lnSpc>
              <a:spcBef>
                <a:spcPts val="0"/>
              </a:spcBef>
              <a:spcAft>
                <a:spcPts val="0"/>
              </a:spcAft>
              <a:buClr>
                <a:schemeClr val="dk1"/>
              </a:buClr>
              <a:buSzPts val="5200"/>
              <a:buNone/>
              <a:defRPr b="1" sz="5200">
                <a:solidFill>
                  <a:schemeClr val="dk1"/>
                </a:solidFill>
              </a:defRPr>
            </a:lvl9pPr>
          </a:lstStyle>
          <a:p/>
        </p:txBody>
      </p:sp>
      <p:sp>
        <p:nvSpPr>
          <p:cNvPr id="26" name="Google Shape;26;p33"/>
          <p:cNvSpPr txBox="1"/>
          <p:nvPr>
            <p:ph idx="1" type="subTitle"/>
          </p:nvPr>
        </p:nvSpPr>
        <p:spPr>
          <a:xfrm>
            <a:off x="335250" y="2727850"/>
            <a:ext cx="3914700" cy="16125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chemeClr val="dk2"/>
              </a:buClr>
              <a:buSzPts val="2400"/>
              <a:buNone/>
              <a:defRPr sz="2400">
                <a:solidFill>
                  <a:schemeClr val="dk2"/>
                </a:solidFill>
              </a:defRPr>
            </a:lvl1pPr>
            <a:lvl2pPr lvl="1" algn="l">
              <a:lnSpc>
                <a:spcPct val="100000"/>
              </a:lnSpc>
              <a:spcBef>
                <a:spcPts val="0"/>
              </a:spcBef>
              <a:spcAft>
                <a:spcPts val="0"/>
              </a:spcAft>
              <a:buClr>
                <a:schemeClr val="dk2"/>
              </a:buClr>
              <a:buSzPts val="2400"/>
              <a:buNone/>
              <a:defRPr sz="2400">
                <a:solidFill>
                  <a:schemeClr val="dk2"/>
                </a:solidFill>
              </a:defRPr>
            </a:lvl2pPr>
            <a:lvl3pPr lvl="2" algn="l">
              <a:lnSpc>
                <a:spcPct val="100000"/>
              </a:lnSpc>
              <a:spcBef>
                <a:spcPts val="0"/>
              </a:spcBef>
              <a:spcAft>
                <a:spcPts val="0"/>
              </a:spcAft>
              <a:buClr>
                <a:schemeClr val="dk2"/>
              </a:buClr>
              <a:buSzPts val="2400"/>
              <a:buNone/>
              <a:defRPr sz="2400">
                <a:solidFill>
                  <a:schemeClr val="dk2"/>
                </a:solidFill>
              </a:defRPr>
            </a:lvl3pPr>
            <a:lvl4pPr lvl="3" algn="l">
              <a:lnSpc>
                <a:spcPct val="100000"/>
              </a:lnSpc>
              <a:spcBef>
                <a:spcPts val="0"/>
              </a:spcBef>
              <a:spcAft>
                <a:spcPts val="0"/>
              </a:spcAft>
              <a:buClr>
                <a:schemeClr val="dk2"/>
              </a:buClr>
              <a:buSzPts val="2400"/>
              <a:buNone/>
              <a:defRPr sz="2400">
                <a:solidFill>
                  <a:schemeClr val="dk2"/>
                </a:solidFill>
              </a:defRPr>
            </a:lvl4pPr>
            <a:lvl5pPr lvl="4" algn="l">
              <a:lnSpc>
                <a:spcPct val="100000"/>
              </a:lnSpc>
              <a:spcBef>
                <a:spcPts val="0"/>
              </a:spcBef>
              <a:spcAft>
                <a:spcPts val="0"/>
              </a:spcAft>
              <a:buClr>
                <a:schemeClr val="dk2"/>
              </a:buClr>
              <a:buSzPts val="2400"/>
              <a:buNone/>
              <a:defRPr sz="2400">
                <a:solidFill>
                  <a:schemeClr val="dk2"/>
                </a:solidFill>
              </a:defRPr>
            </a:lvl5pPr>
            <a:lvl6pPr lvl="5" algn="l">
              <a:lnSpc>
                <a:spcPct val="100000"/>
              </a:lnSpc>
              <a:spcBef>
                <a:spcPts val="0"/>
              </a:spcBef>
              <a:spcAft>
                <a:spcPts val="0"/>
              </a:spcAft>
              <a:buClr>
                <a:schemeClr val="dk2"/>
              </a:buClr>
              <a:buSzPts val="2400"/>
              <a:buNone/>
              <a:defRPr sz="2400">
                <a:solidFill>
                  <a:schemeClr val="dk2"/>
                </a:solidFill>
              </a:defRPr>
            </a:lvl6pPr>
            <a:lvl7pPr lvl="6" algn="l">
              <a:lnSpc>
                <a:spcPct val="100000"/>
              </a:lnSpc>
              <a:spcBef>
                <a:spcPts val="0"/>
              </a:spcBef>
              <a:spcAft>
                <a:spcPts val="0"/>
              </a:spcAft>
              <a:buClr>
                <a:schemeClr val="dk2"/>
              </a:buClr>
              <a:buSzPts val="2400"/>
              <a:buNone/>
              <a:defRPr sz="2400">
                <a:solidFill>
                  <a:schemeClr val="dk2"/>
                </a:solidFill>
              </a:defRPr>
            </a:lvl7pPr>
            <a:lvl8pPr lvl="7" algn="l">
              <a:lnSpc>
                <a:spcPct val="100000"/>
              </a:lnSpc>
              <a:spcBef>
                <a:spcPts val="0"/>
              </a:spcBef>
              <a:spcAft>
                <a:spcPts val="0"/>
              </a:spcAft>
              <a:buClr>
                <a:schemeClr val="dk2"/>
              </a:buClr>
              <a:buSzPts val="2400"/>
              <a:buNone/>
              <a:defRPr sz="2400">
                <a:solidFill>
                  <a:schemeClr val="dk2"/>
                </a:solidFill>
              </a:defRPr>
            </a:lvl8pPr>
            <a:lvl9pPr lvl="8" algn="l">
              <a:lnSpc>
                <a:spcPct val="100000"/>
              </a:lnSpc>
              <a:spcBef>
                <a:spcPts val="0"/>
              </a:spcBef>
              <a:spcAft>
                <a:spcPts val="0"/>
              </a:spcAft>
              <a:buClr>
                <a:schemeClr val="dk2"/>
              </a:buClr>
              <a:buSzPts val="2400"/>
              <a:buNone/>
              <a:defRPr sz="2400">
                <a:solidFill>
                  <a:schemeClr val="dk2"/>
                </a:solidFill>
              </a:defRPr>
            </a:lvl9pPr>
          </a:lstStyle>
          <a:p/>
        </p:txBody>
      </p:sp>
      <p:sp>
        <p:nvSpPr>
          <p:cNvPr id="27" name="Google Shape;27;p3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chemeClr val="lt1"/>
              </a:buClr>
              <a:buSzPts val="1000"/>
              <a:buFont typeface="Arial"/>
              <a:buNone/>
              <a:defRPr b="0" i="0" sz="1000" u="none" cap="none" strike="noStrike">
                <a:solidFill>
                  <a:schemeClr val="lt1"/>
                </a:solidFill>
                <a:latin typeface="Lato"/>
                <a:ea typeface="Lato"/>
                <a:cs typeface="Lato"/>
                <a:sym typeface="Lato"/>
              </a:defRPr>
            </a:lvl1pPr>
            <a:lvl2pPr indent="0" lvl="1" marL="0" marR="0" algn="r">
              <a:lnSpc>
                <a:spcPct val="100000"/>
              </a:lnSpc>
              <a:spcBef>
                <a:spcPts val="0"/>
              </a:spcBef>
              <a:spcAft>
                <a:spcPts val="0"/>
              </a:spcAft>
              <a:buClr>
                <a:schemeClr val="lt1"/>
              </a:buClr>
              <a:buSzPts val="1000"/>
              <a:buFont typeface="Arial"/>
              <a:buNone/>
              <a:defRPr b="0" i="0" sz="1000" u="none" cap="none" strike="noStrike">
                <a:solidFill>
                  <a:schemeClr val="lt1"/>
                </a:solidFill>
                <a:latin typeface="Lato"/>
                <a:ea typeface="Lato"/>
                <a:cs typeface="Lato"/>
                <a:sym typeface="Lato"/>
              </a:defRPr>
            </a:lvl2pPr>
            <a:lvl3pPr indent="0" lvl="2" marL="0" marR="0" algn="r">
              <a:lnSpc>
                <a:spcPct val="100000"/>
              </a:lnSpc>
              <a:spcBef>
                <a:spcPts val="0"/>
              </a:spcBef>
              <a:spcAft>
                <a:spcPts val="0"/>
              </a:spcAft>
              <a:buClr>
                <a:schemeClr val="lt1"/>
              </a:buClr>
              <a:buSzPts val="1000"/>
              <a:buFont typeface="Arial"/>
              <a:buNone/>
              <a:defRPr b="0" i="0" sz="1000" u="none" cap="none" strike="noStrike">
                <a:solidFill>
                  <a:schemeClr val="lt1"/>
                </a:solidFill>
                <a:latin typeface="Lato"/>
                <a:ea typeface="Lato"/>
                <a:cs typeface="Lato"/>
                <a:sym typeface="Lato"/>
              </a:defRPr>
            </a:lvl3pPr>
            <a:lvl4pPr indent="0" lvl="3" marL="0" marR="0" algn="r">
              <a:lnSpc>
                <a:spcPct val="100000"/>
              </a:lnSpc>
              <a:spcBef>
                <a:spcPts val="0"/>
              </a:spcBef>
              <a:spcAft>
                <a:spcPts val="0"/>
              </a:spcAft>
              <a:buClr>
                <a:schemeClr val="lt1"/>
              </a:buClr>
              <a:buSzPts val="1000"/>
              <a:buFont typeface="Arial"/>
              <a:buNone/>
              <a:defRPr b="0" i="0" sz="1000" u="none" cap="none" strike="noStrike">
                <a:solidFill>
                  <a:schemeClr val="lt1"/>
                </a:solidFill>
                <a:latin typeface="Lato"/>
                <a:ea typeface="Lato"/>
                <a:cs typeface="Lato"/>
                <a:sym typeface="Lato"/>
              </a:defRPr>
            </a:lvl4pPr>
            <a:lvl5pPr indent="0" lvl="4" marL="0" marR="0" algn="r">
              <a:lnSpc>
                <a:spcPct val="100000"/>
              </a:lnSpc>
              <a:spcBef>
                <a:spcPts val="0"/>
              </a:spcBef>
              <a:spcAft>
                <a:spcPts val="0"/>
              </a:spcAft>
              <a:buClr>
                <a:schemeClr val="lt1"/>
              </a:buClr>
              <a:buSzPts val="1000"/>
              <a:buFont typeface="Arial"/>
              <a:buNone/>
              <a:defRPr b="0" i="0" sz="1000" u="none" cap="none" strike="noStrike">
                <a:solidFill>
                  <a:schemeClr val="lt1"/>
                </a:solidFill>
                <a:latin typeface="Lato"/>
                <a:ea typeface="Lato"/>
                <a:cs typeface="Lato"/>
                <a:sym typeface="Lato"/>
              </a:defRPr>
            </a:lvl5pPr>
            <a:lvl6pPr indent="0" lvl="5" marL="0" marR="0" algn="r">
              <a:lnSpc>
                <a:spcPct val="100000"/>
              </a:lnSpc>
              <a:spcBef>
                <a:spcPts val="0"/>
              </a:spcBef>
              <a:spcAft>
                <a:spcPts val="0"/>
              </a:spcAft>
              <a:buClr>
                <a:schemeClr val="lt1"/>
              </a:buClr>
              <a:buSzPts val="1000"/>
              <a:buFont typeface="Arial"/>
              <a:buNone/>
              <a:defRPr b="0" i="0" sz="1000" u="none" cap="none" strike="noStrike">
                <a:solidFill>
                  <a:schemeClr val="lt1"/>
                </a:solidFill>
                <a:latin typeface="Lato"/>
                <a:ea typeface="Lato"/>
                <a:cs typeface="Lato"/>
                <a:sym typeface="Lato"/>
              </a:defRPr>
            </a:lvl6pPr>
            <a:lvl7pPr indent="0" lvl="6" marL="0" marR="0" algn="r">
              <a:lnSpc>
                <a:spcPct val="100000"/>
              </a:lnSpc>
              <a:spcBef>
                <a:spcPts val="0"/>
              </a:spcBef>
              <a:spcAft>
                <a:spcPts val="0"/>
              </a:spcAft>
              <a:buClr>
                <a:schemeClr val="lt1"/>
              </a:buClr>
              <a:buSzPts val="1000"/>
              <a:buFont typeface="Arial"/>
              <a:buNone/>
              <a:defRPr b="0" i="0" sz="1000" u="none" cap="none" strike="noStrike">
                <a:solidFill>
                  <a:schemeClr val="lt1"/>
                </a:solidFill>
                <a:latin typeface="Lato"/>
                <a:ea typeface="Lato"/>
                <a:cs typeface="Lato"/>
                <a:sym typeface="Lato"/>
              </a:defRPr>
            </a:lvl7pPr>
            <a:lvl8pPr indent="0" lvl="7" marL="0" marR="0" algn="r">
              <a:lnSpc>
                <a:spcPct val="100000"/>
              </a:lnSpc>
              <a:spcBef>
                <a:spcPts val="0"/>
              </a:spcBef>
              <a:spcAft>
                <a:spcPts val="0"/>
              </a:spcAft>
              <a:buClr>
                <a:schemeClr val="lt1"/>
              </a:buClr>
              <a:buSzPts val="1000"/>
              <a:buFont typeface="Arial"/>
              <a:buNone/>
              <a:defRPr b="0" i="0" sz="1000" u="none" cap="none" strike="noStrike">
                <a:solidFill>
                  <a:schemeClr val="lt1"/>
                </a:solidFill>
                <a:latin typeface="Lato"/>
                <a:ea typeface="Lato"/>
                <a:cs typeface="Lato"/>
                <a:sym typeface="Lato"/>
              </a:defRPr>
            </a:lvl8pPr>
            <a:lvl9pPr indent="0" lvl="8" marL="0" marR="0" algn="r">
              <a:lnSpc>
                <a:spcPct val="100000"/>
              </a:lnSpc>
              <a:spcBef>
                <a:spcPts val="0"/>
              </a:spcBef>
              <a:spcAft>
                <a:spcPts val="0"/>
              </a:spcAft>
              <a:buClr>
                <a:schemeClr val="lt1"/>
              </a:buClr>
              <a:buSzPts val="1000"/>
              <a:buFont typeface="Arial"/>
              <a:buNone/>
              <a:defRPr b="0" i="0" sz="1000" u="none" cap="none" strike="noStrike">
                <a:solidFill>
                  <a:schemeClr val="lt1"/>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 title and description">
    <p:spTree>
      <p:nvGrpSpPr>
        <p:cNvPr id="28" name="Shape 28"/>
        <p:cNvGrpSpPr/>
        <p:nvPr/>
      </p:nvGrpSpPr>
      <p:grpSpPr>
        <a:xfrm>
          <a:off x="0" y="0"/>
          <a:ext cx="0" cy="0"/>
          <a:chOff x="0" y="0"/>
          <a:chExt cx="0" cy="0"/>
        </a:xfrm>
      </p:grpSpPr>
      <p:sp>
        <p:nvSpPr>
          <p:cNvPr id="29" name="Google Shape;29;p34"/>
          <p:cNvSpPr/>
          <p:nvPr/>
        </p:nvSpPr>
        <p:spPr>
          <a:xfrm>
            <a:off x="4572000" y="125"/>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30" name="Google Shape;30;p34"/>
          <p:cNvCxnSpPr/>
          <p:nvPr/>
        </p:nvCxnSpPr>
        <p:spPr>
          <a:xfrm>
            <a:off x="5029675" y="4495500"/>
            <a:ext cx="468300" cy="0"/>
          </a:xfrm>
          <a:prstGeom prst="straightConnector1">
            <a:avLst/>
          </a:prstGeom>
          <a:noFill/>
          <a:ln cap="flat" cmpd="sng" w="19050">
            <a:solidFill>
              <a:schemeClr val="lt1"/>
            </a:solidFill>
            <a:prstDash val="solid"/>
            <a:round/>
            <a:headEnd len="sm" w="sm" type="none"/>
            <a:tailEnd len="sm" w="sm" type="none"/>
          </a:ln>
        </p:spPr>
      </p:cxnSp>
      <p:sp>
        <p:nvSpPr>
          <p:cNvPr id="31" name="Google Shape;31;p34"/>
          <p:cNvSpPr txBox="1"/>
          <p:nvPr>
            <p:ph type="title"/>
          </p:nvPr>
        </p:nvSpPr>
        <p:spPr>
          <a:xfrm>
            <a:off x="265500" y="1397350"/>
            <a:ext cx="4045200" cy="1318200"/>
          </a:xfrm>
          <a:prstGeom prst="rect">
            <a:avLst/>
          </a:prstGeom>
          <a:noFill/>
          <a:ln>
            <a:noFill/>
          </a:ln>
        </p:spPr>
        <p:txBody>
          <a:bodyPr anchorCtr="0" anchor="b" bIns="91425" lIns="91425" spcFirstLastPara="1" rIns="91425" wrap="square" tIns="91425">
            <a:noAutofit/>
          </a:bodyPr>
          <a:lstStyle>
            <a:lvl1pPr lvl="0" algn="ctr">
              <a:lnSpc>
                <a:spcPct val="100000"/>
              </a:lnSpc>
              <a:spcBef>
                <a:spcPts val="0"/>
              </a:spcBef>
              <a:spcAft>
                <a:spcPts val="0"/>
              </a:spcAft>
              <a:buClr>
                <a:schemeClr val="dk1"/>
              </a:buClr>
              <a:buSzPts val="3600"/>
              <a:buNone/>
              <a:defRPr sz="3600">
                <a:solidFill>
                  <a:schemeClr val="dk1"/>
                </a:solidFill>
              </a:defRPr>
            </a:lvl1pPr>
            <a:lvl2pPr lvl="1" algn="ctr">
              <a:lnSpc>
                <a:spcPct val="100000"/>
              </a:lnSpc>
              <a:spcBef>
                <a:spcPts val="0"/>
              </a:spcBef>
              <a:spcAft>
                <a:spcPts val="0"/>
              </a:spcAft>
              <a:buClr>
                <a:schemeClr val="dk1"/>
              </a:buClr>
              <a:buSzPts val="3600"/>
              <a:buNone/>
              <a:defRPr sz="3600">
                <a:solidFill>
                  <a:schemeClr val="dk1"/>
                </a:solidFill>
              </a:defRPr>
            </a:lvl2pPr>
            <a:lvl3pPr lvl="2" algn="ctr">
              <a:lnSpc>
                <a:spcPct val="100000"/>
              </a:lnSpc>
              <a:spcBef>
                <a:spcPts val="0"/>
              </a:spcBef>
              <a:spcAft>
                <a:spcPts val="0"/>
              </a:spcAft>
              <a:buClr>
                <a:schemeClr val="dk1"/>
              </a:buClr>
              <a:buSzPts val="3600"/>
              <a:buNone/>
              <a:defRPr sz="3600">
                <a:solidFill>
                  <a:schemeClr val="dk1"/>
                </a:solidFill>
              </a:defRPr>
            </a:lvl3pPr>
            <a:lvl4pPr lvl="3" algn="ctr">
              <a:lnSpc>
                <a:spcPct val="100000"/>
              </a:lnSpc>
              <a:spcBef>
                <a:spcPts val="0"/>
              </a:spcBef>
              <a:spcAft>
                <a:spcPts val="0"/>
              </a:spcAft>
              <a:buClr>
                <a:schemeClr val="dk1"/>
              </a:buClr>
              <a:buSzPts val="3600"/>
              <a:buNone/>
              <a:defRPr sz="3600">
                <a:solidFill>
                  <a:schemeClr val="dk1"/>
                </a:solidFill>
              </a:defRPr>
            </a:lvl4pPr>
            <a:lvl5pPr lvl="4" algn="ctr">
              <a:lnSpc>
                <a:spcPct val="100000"/>
              </a:lnSpc>
              <a:spcBef>
                <a:spcPts val="0"/>
              </a:spcBef>
              <a:spcAft>
                <a:spcPts val="0"/>
              </a:spcAft>
              <a:buClr>
                <a:schemeClr val="dk1"/>
              </a:buClr>
              <a:buSzPts val="3600"/>
              <a:buNone/>
              <a:defRPr sz="3600">
                <a:solidFill>
                  <a:schemeClr val="dk1"/>
                </a:solidFill>
              </a:defRPr>
            </a:lvl5pPr>
            <a:lvl6pPr lvl="5" algn="ctr">
              <a:lnSpc>
                <a:spcPct val="100000"/>
              </a:lnSpc>
              <a:spcBef>
                <a:spcPts val="0"/>
              </a:spcBef>
              <a:spcAft>
                <a:spcPts val="0"/>
              </a:spcAft>
              <a:buClr>
                <a:schemeClr val="dk1"/>
              </a:buClr>
              <a:buSzPts val="3600"/>
              <a:buNone/>
              <a:defRPr sz="3600">
                <a:solidFill>
                  <a:schemeClr val="dk1"/>
                </a:solidFill>
              </a:defRPr>
            </a:lvl6pPr>
            <a:lvl7pPr lvl="6" algn="ctr">
              <a:lnSpc>
                <a:spcPct val="100000"/>
              </a:lnSpc>
              <a:spcBef>
                <a:spcPts val="0"/>
              </a:spcBef>
              <a:spcAft>
                <a:spcPts val="0"/>
              </a:spcAft>
              <a:buClr>
                <a:schemeClr val="dk1"/>
              </a:buClr>
              <a:buSzPts val="3600"/>
              <a:buNone/>
              <a:defRPr sz="3600">
                <a:solidFill>
                  <a:schemeClr val="dk1"/>
                </a:solidFill>
              </a:defRPr>
            </a:lvl7pPr>
            <a:lvl8pPr lvl="7" algn="ctr">
              <a:lnSpc>
                <a:spcPct val="100000"/>
              </a:lnSpc>
              <a:spcBef>
                <a:spcPts val="0"/>
              </a:spcBef>
              <a:spcAft>
                <a:spcPts val="0"/>
              </a:spcAft>
              <a:buClr>
                <a:schemeClr val="dk1"/>
              </a:buClr>
              <a:buSzPts val="3600"/>
              <a:buNone/>
              <a:defRPr sz="3600">
                <a:solidFill>
                  <a:schemeClr val="dk1"/>
                </a:solidFill>
              </a:defRPr>
            </a:lvl8pPr>
            <a:lvl9pPr lvl="8" algn="ctr">
              <a:lnSpc>
                <a:spcPct val="100000"/>
              </a:lnSpc>
              <a:spcBef>
                <a:spcPts val="0"/>
              </a:spcBef>
              <a:spcAft>
                <a:spcPts val="0"/>
              </a:spcAft>
              <a:buClr>
                <a:schemeClr val="dk1"/>
              </a:buClr>
              <a:buSzPts val="3600"/>
              <a:buNone/>
              <a:defRPr sz="3600">
                <a:solidFill>
                  <a:schemeClr val="dk1"/>
                </a:solidFill>
              </a:defRPr>
            </a:lvl9pPr>
          </a:lstStyle>
          <a:p/>
        </p:txBody>
      </p:sp>
      <p:sp>
        <p:nvSpPr>
          <p:cNvPr id="32" name="Google Shape;32;p34"/>
          <p:cNvSpPr txBox="1"/>
          <p:nvPr>
            <p:ph idx="1" type="subTitle"/>
          </p:nvPr>
        </p:nvSpPr>
        <p:spPr>
          <a:xfrm>
            <a:off x="265500" y="2735371"/>
            <a:ext cx="4045200" cy="13455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3" name="Google Shape;33;p34"/>
          <p:cNvSpPr txBox="1"/>
          <p:nvPr>
            <p:ph idx="2" type="body"/>
          </p:nvPr>
        </p:nvSpPr>
        <p:spPr>
          <a:xfrm>
            <a:off x="4939500" y="724200"/>
            <a:ext cx="3837000" cy="3695100"/>
          </a:xfrm>
          <a:prstGeom prst="rect">
            <a:avLst/>
          </a:prstGeom>
          <a:noFill/>
          <a:ln>
            <a:noFill/>
          </a:ln>
        </p:spPr>
        <p:txBody>
          <a:bodyPr anchorCtr="0" anchor="ctr" bIns="91425" lIns="91425" spcFirstLastPara="1" rIns="91425" wrap="square" tIns="91425">
            <a:noAutofit/>
          </a:bodyPr>
          <a:lstStyle>
            <a:lvl1pPr indent="-342900" lvl="0" marL="457200" algn="l">
              <a:lnSpc>
                <a:spcPct val="115000"/>
              </a:lnSpc>
              <a:spcBef>
                <a:spcPts val="0"/>
              </a:spcBef>
              <a:spcAft>
                <a:spcPts val="0"/>
              </a:spcAft>
              <a:buClr>
                <a:schemeClr val="lt1"/>
              </a:buClr>
              <a:buSzPts val="1800"/>
              <a:buChar char="●"/>
              <a:defRPr>
                <a:solidFill>
                  <a:schemeClr val="lt1"/>
                </a:solidFill>
              </a:defRPr>
            </a:lvl1pPr>
            <a:lvl2pPr indent="-317500" lvl="1" marL="914400" algn="l">
              <a:lnSpc>
                <a:spcPct val="115000"/>
              </a:lnSpc>
              <a:spcBef>
                <a:spcPts val="1600"/>
              </a:spcBef>
              <a:spcAft>
                <a:spcPts val="0"/>
              </a:spcAft>
              <a:buClr>
                <a:schemeClr val="lt1"/>
              </a:buClr>
              <a:buSzPts val="1400"/>
              <a:buChar char="○"/>
              <a:defRPr>
                <a:solidFill>
                  <a:schemeClr val="lt1"/>
                </a:solidFill>
              </a:defRPr>
            </a:lvl2pPr>
            <a:lvl3pPr indent="-317500" lvl="2" marL="1371600" algn="l">
              <a:lnSpc>
                <a:spcPct val="115000"/>
              </a:lnSpc>
              <a:spcBef>
                <a:spcPts val="1600"/>
              </a:spcBef>
              <a:spcAft>
                <a:spcPts val="0"/>
              </a:spcAft>
              <a:buClr>
                <a:schemeClr val="lt1"/>
              </a:buClr>
              <a:buSzPts val="1400"/>
              <a:buChar char="■"/>
              <a:defRPr>
                <a:solidFill>
                  <a:schemeClr val="lt1"/>
                </a:solidFill>
              </a:defRPr>
            </a:lvl3pPr>
            <a:lvl4pPr indent="-317500" lvl="3" marL="1828800" algn="l">
              <a:lnSpc>
                <a:spcPct val="115000"/>
              </a:lnSpc>
              <a:spcBef>
                <a:spcPts val="1600"/>
              </a:spcBef>
              <a:spcAft>
                <a:spcPts val="0"/>
              </a:spcAft>
              <a:buClr>
                <a:schemeClr val="lt1"/>
              </a:buClr>
              <a:buSzPts val="1400"/>
              <a:buChar char="●"/>
              <a:defRPr>
                <a:solidFill>
                  <a:schemeClr val="lt1"/>
                </a:solidFill>
              </a:defRPr>
            </a:lvl4pPr>
            <a:lvl5pPr indent="-317500" lvl="4" marL="2286000" algn="l">
              <a:lnSpc>
                <a:spcPct val="115000"/>
              </a:lnSpc>
              <a:spcBef>
                <a:spcPts val="1600"/>
              </a:spcBef>
              <a:spcAft>
                <a:spcPts val="0"/>
              </a:spcAft>
              <a:buClr>
                <a:schemeClr val="lt1"/>
              </a:buClr>
              <a:buSzPts val="1400"/>
              <a:buChar char="○"/>
              <a:defRPr>
                <a:solidFill>
                  <a:schemeClr val="lt1"/>
                </a:solidFill>
              </a:defRPr>
            </a:lvl5pPr>
            <a:lvl6pPr indent="-317500" lvl="5" marL="2743200" algn="l">
              <a:lnSpc>
                <a:spcPct val="115000"/>
              </a:lnSpc>
              <a:spcBef>
                <a:spcPts val="1600"/>
              </a:spcBef>
              <a:spcAft>
                <a:spcPts val="0"/>
              </a:spcAft>
              <a:buClr>
                <a:schemeClr val="lt1"/>
              </a:buClr>
              <a:buSzPts val="1400"/>
              <a:buChar char="■"/>
              <a:defRPr>
                <a:solidFill>
                  <a:schemeClr val="lt1"/>
                </a:solidFill>
              </a:defRPr>
            </a:lvl6pPr>
            <a:lvl7pPr indent="-317500" lvl="6" marL="3200400" algn="l">
              <a:lnSpc>
                <a:spcPct val="115000"/>
              </a:lnSpc>
              <a:spcBef>
                <a:spcPts val="1600"/>
              </a:spcBef>
              <a:spcAft>
                <a:spcPts val="0"/>
              </a:spcAft>
              <a:buClr>
                <a:schemeClr val="lt1"/>
              </a:buClr>
              <a:buSzPts val="1400"/>
              <a:buChar char="●"/>
              <a:defRPr>
                <a:solidFill>
                  <a:schemeClr val="lt1"/>
                </a:solidFill>
              </a:defRPr>
            </a:lvl7pPr>
            <a:lvl8pPr indent="-317500" lvl="7" marL="3657600" algn="l">
              <a:lnSpc>
                <a:spcPct val="115000"/>
              </a:lnSpc>
              <a:spcBef>
                <a:spcPts val="1600"/>
              </a:spcBef>
              <a:spcAft>
                <a:spcPts val="0"/>
              </a:spcAft>
              <a:buClr>
                <a:schemeClr val="lt1"/>
              </a:buClr>
              <a:buSzPts val="1400"/>
              <a:buChar char="○"/>
              <a:defRPr>
                <a:solidFill>
                  <a:schemeClr val="lt1"/>
                </a:solidFill>
              </a:defRPr>
            </a:lvl8pPr>
            <a:lvl9pPr indent="-317500" lvl="8" marL="4114800" algn="l">
              <a:lnSpc>
                <a:spcPct val="115000"/>
              </a:lnSpc>
              <a:spcBef>
                <a:spcPts val="1600"/>
              </a:spcBef>
              <a:spcAft>
                <a:spcPts val="1600"/>
              </a:spcAft>
              <a:buClr>
                <a:schemeClr val="lt1"/>
              </a:buClr>
              <a:buSzPts val="1400"/>
              <a:buChar char="■"/>
              <a:defRPr>
                <a:solidFill>
                  <a:schemeClr val="lt1"/>
                </a:solidFill>
              </a:defRPr>
            </a:lvl9pPr>
          </a:lstStyle>
          <a:p/>
        </p:txBody>
      </p:sp>
      <p:sp>
        <p:nvSpPr>
          <p:cNvPr id="34" name="Google Shape;34;p34"/>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1pPr>
            <a:lvl2pPr indent="0" lvl="1" marL="0" marR="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2pPr>
            <a:lvl3pPr indent="0" lvl="2" marL="0" marR="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3pPr>
            <a:lvl4pPr indent="0" lvl="3" marL="0" marR="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4pPr>
            <a:lvl5pPr indent="0" lvl="4" marL="0" marR="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5pPr>
            <a:lvl6pPr indent="0" lvl="5" marL="0" marR="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6pPr>
            <a:lvl7pPr indent="0" lvl="6" marL="0" marR="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7pPr>
            <a:lvl8pPr indent="0" lvl="7" marL="0" marR="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8pPr>
            <a:lvl9pPr indent="0" lvl="8" marL="0" marR="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35" name="Shape 35"/>
        <p:cNvGrpSpPr/>
        <p:nvPr/>
      </p:nvGrpSpPr>
      <p:grpSpPr>
        <a:xfrm>
          <a:off x="0" y="0"/>
          <a:ext cx="0" cy="0"/>
          <a:chOff x="0" y="0"/>
          <a:chExt cx="0" cy="0"/>
        </a:xfrm>
      </p:grpSpPr>
      <p:cxnSp>
        <p:nvCxnSpPr>
          <p:cNvPr id="36" name="Google Shape;36;p35"/>
          <p:cNvCxnSpPr/>
          <p:nvPr/>
        </p:nvCxnSpPr>
        <p:spPr>
          <a:xfrm>
            <a:off x="2477724" y="415650"/>
            <a:ext cx="6244200" cy="0"/>
          </a:xfrm>
          <a:prstGeom prst="straightConnector1">
            <a:avLst/>
          </a:prstGeom>
          <a:noFill/>
          <a:ln cap="flat" cmpd="sng" w="38100">
            <a:solidFill>
              <a:schemeClr val="lt1"/>
            </a:solidFill>
            <a:prstDash val="solid"/>
            <a:round/>
            <a:headEnd len="sm" w="sm" type="none"/>
            <a:tailEnd len="sm" w="sm" type="none"/>
          </a:ln>
        </p:spPr>
      </p:cxnSp>
      <p:cxnSp>
        <p:nvCxnSpPr>
          <p:cNvPr id="37" name="Google Shape;37;p35"/>
          <p:cNvCxnSpPr/>
          <p:nvPr/>
        </p:nvCxnSpPr>
        <p:spPr>
          <a:xfrm>
            <a:off x="2477724" y="4740000"/>
            <a:ext cx="6244200" cy="0"/>
          </a:xfrm>
          <a:prstGeom prst="straightConnector1">
            <a:avLst/>
          </a:prstGeom>
          <a:noFill/>
          <a:ln cap="flat" cmpd="sng" w="19050">
            <a:solidFill>
              <a:schemeClr val="lt1"/>
            </a:solidFill>
            <a:prstDash val="solid"/>
            <a:round/>
            <a:headEnd len="sm" w="sm" type="none"/>
            <a:tailEnd len="sm" w="sm" type="none"/>
          </a:ln>
        </p:spPr>
      </p:cxnSp>
      <p:cxnSp>
        <p:nvCxnSpPr>
          <p:cNvPr id="38" name="Google Shape;38;p35"/>
          <p:cNvCxnSpPr/>
          <p:nvPr/>
        </p:nvCxnSpPr>
        <p:spPr>
          <a:xfrm>
            <a:off x="425198" y="415650"/>
            <a:ext cx="183300" cy="0"/>
          </a:xfrm>
          <a:prstGeom prst="straightConnector1">
            <a:avLst/>
          </a:prstGeom>
          <a:noFill/>
          <a:ln cap="flat" cmpd="sng" w="19050">
            <a:solidFill>
              <a:schemeClr val="lt1"/>
            </a:solidFill>
            <a:prstDash val="solid"/>
            <a:round/>
            <a:headEnd len="sm" w="sm" type="none"/>
            <a:tailEnd len="sm" w="sm" type="none"/>
          </a:ln>
        </p:spPr>
      </p:cxnSp>
      <p:sp>
        <p:nvSpPr>
          <p:cNvPr id="39" name="Google Shape;39;p35"/>
          <p:cNvSpPr txBox="1"/>
          <p:nvPr>
            <p:ph type="ctrTitle"/>
          </p:nvPr>
        </p:nvSpPr>
        <p:spPr>
          <a:xfrm>
            <a:off x="2371725" y="630225"/>
            <a:ext cx="6331500" cy="15420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chemeClr val="lt1"/>
              </a:buClr>
              <a:buSzPts val="4800"/>
              <a:buNone/>
              <a:defRPr sz="4800">
                <a:solidFill>
                  <a:schemeClr val="lt1"/>
                </a:solidFill>
              </a:defRPr>
            </a:lvl1pPr>
            <a:lvl2pPr lvl="1" algn="l">
              <a:lnSpc>
                <a:spcPct val="100000"/>
              </a:lnSpc>
              <a:spcBef>
                <a:spcPts val="0"/>
              </a:spcBef>
              <a:spcAft>
                <a:spcPts val="0"/>
              </a:spcAft>
              <a:buClr>
                <a:schemeClr val="lt1"/>
              </a:buClr>
              <a:buSzPts val="4800"/>
              <a:buNone/>
              <a:defRPr sz="4800">
                <a:solidFill>
                  <a:schemeClr val="lt1"/>
                </a:solidFill>
              </a:defRPr>
            </a:lvl2pPr>
            <a:lvl3pPr lvl="2" algn="l">
              <a:lnSpc>
                <a:spcPct val="100000"/>
              </a:lnSpc>
              <a:spcBef>
                <a:spcPts val="0"/>
              </a:spcBef>
              <a:spcAft>
                <a:spcPts val="0"/>
              </a:spcAft>
              <a:buClr>
                <a:schemeClr val="lt1"/>
              </a:buClr>
              <a:buSzPts val="4800"/>
              <a:buNone/>
              <a:defRPr sz="4800">
                <a:solidFill>
                  <a:schemeClr val="lt1"/>
                </a:solidFill>
              </a:defRPr>
            </a:lvl3pPr>
            <a:lvl4pPr lvl="3" algn="l">
              <a:lnSpc>
                <a:spcPct val="100000"/>
              </a:lnSpc>
              <a:spcBef>
                <a:spcPts val="0"/>
              </a:spcBef>
              <a:spcAft>
                <a:spcPts val="0"/>
              </a:spcAft>
              <a:buClr>
                <a:schemeClr val="lt1"/>
              </a:buClr>
              <a:buSzPts val="4800"/>
              <a:buNone/>
              <a:defRPr sz="4800">
                <a:solidFill>
                  <a:schemeClr val="lt1"/>
                </a:solidFill>
              </a:defRPr>
            </a:lvl4pPr>
            <a:lvl5pPr lvl="4" algn="l">
              <a:lnSpc>
                <a:spcPct val="100000"/>
              </a:lnSpc>
              <a:spcBef>
                <a:spcPts val="0"/>
              </a:spcBef>
              <a:spcAft>
                <a:spcPts val="0"/>
              </a:spcAft>
              <a:buClr>
                <a:schemeClr val="lt1"/>
              </a:buClr>
              <a:buSzPts val="4800"/>
              <a:buNone/>
              <a:defRPr sz="4800">
                <a:solidFill>
                  <a:schemeClr val="lt1"/>
                </a:solidFill>
              </a:defRPr>
            </a:lvl5pPr>
            <a:lvl6pPr lvl="5" algn="l">
              <a:lnSpc>
                <a:spcPct val="100000"/>
              </a:lnSpc>
              <a:spcBef>
                <a:spcPts val="0"/>
              </a:spcBef>
              <a:spcAft>
                <a:spcPts val="0"/>
              </a:spcAft>
              <a:buClr>
                <a:schemeClr val="lt1"/>
              </a:buClr>
              <a:buSzPts val="4800"/>
              <a:buNone/>
              <a:defRPr sz="4800">
                <a:solidFill>
                  <a:schemeClr val="lt1"/>
                </a:solidFill>
              </a:defRPr>
            </a:lvl6pPr>
            <a:lvl7pPr lvl="6" algn="l">
              <a:lnSpc>
                <a:spcPct val="100000"/>
              </a:lnSpc>
              <a:spcBef>
                <a:spcPts val="0"/>
              </a:spcBef>
              <a:spcAft>
                <a:spcPts val="0"/>
              </a:spcAft>
              <a:buClr>
                <a:schemeClr val="lt1"/>
              </a:buClr>
              <a:buSzPts val="4800"/>
              <a:buNone/>
              <a:defRPr sz="4800">
                <a:solidFill>
                  <a:schemeClr val="lt1"/>
                </a:solidFill>
              </a:defRPr>
            </a:lvl7pPr>
            <a:lvl8pPr lvl="7" algn="l">
              <a:lnSpc>
                <a:spcPct val="100000"/>
              </a:lnSpc>
              <a:spcBef>
                <a:spcPts val="0"/>
              </a:spcBef>
              <a:spcAft>
                <a:spcPts val="0"/>
              </a:spcAft>
              <a:buClr>
                <a:schemeClr val="lt1"/>
              </a:buClr>
              <a:buSzPts val="4800"/>
              <a:buNone/>
              <a:defRPr sz="4800">
                <a:solidFill>
                  <a:schemeClr val="lt1"/>
                </a:solidFill>
              </a:defRPr>
            </a:lvl8pPr>
            <a:lvl9pPr lvl="8" algn="l">
              <a:lnSpc>
                <a:spcPct val="100000"/>
              </a:lnSpc>
              <a:spcBef>
                <a:spcPts val="0"/>
              </a:spcBef>
              <a:spcAft>
                <a:spcPts val="0"/>
              </a:spcAft>
              <a:buClr>
                <a:schemeClr val="lt1"/>
              </a:buClr>
              <a:buSzPts val="4800"/>
              <a:buNone/>
              <a:defRPr sz="4800">
                <a:solidFill>
                  <a:schemeClr val="lt1"/>
                </a:solidFill>
              </a:defRPr>
            </a:lvl9pPr>
          </a:lstStyle>
          <a:p/>
        </p:txBody>
      </p:sp>
      <p:sp>
        <p:nvSpPr>
          <p:cNvPr id="40" name="Google Shape;40;p35"/>
          <p:cNvSpPr txBox="1"/>
          <p:nvPr>
            <p:ph idx="1" type="subTitle"/>
          </p:nvPr>
        </p:nvSpPr>
        <p:spPr>
          <a:xfrm>
            <a:off x="2390267" y="3238450"/>
            <a:ext cx="6331500" cy="12417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Clr>
                <a:schemeClr val="lt1"/>
              </a:buClr>
              <a:buSzPts val="1800"/>
              <a:buNone/>
              <a:defRPr>
                <a:solidFill>
                  <a:schemeClr val="lt1"/>
                </a:solidFill>
              </a:defRPr>
            </a:lvl1pPr>
            <a:lvl2pPr lvl="1" algn="l">
              <a:lnSpc>
                <a:spcPct val="100000"/>
              </a:lnSpc>
              <a:spcBef>
                <a:spcPts val="0"/>
              </a:spcBef>
              <a:spcAft>
                <a:spcPts val="0"/>
              </a:spcAft>
              <a:buClr>
                <a:schemeClr val="lt1"/>
              </a:buClr>
              <a:buSzPts val="1800"/>
              <a:buNone/>
              <a:defRPr sz="1800">
                <a:solidFill>
                  <a:schemeClr val="lt1"/>
                </a:solidFill>
              </a:defRPr>
            </a:lvl2pPr>
            <a:lvl3pPr lvl="2" algn="l">
              <a:lnSpc>
                <a:spcPct val="100000"/>
              </a:lnSpc>
              <a:spcBef>
                <a:spcPts val="0"/>
              </a:spcBef>
              <a:spcAft>
                <a:spcPts val="0"/>
              </a:spcAft>
              <a:buClr>
                <a:schemeClr val="lt1"/>
              </a:buClr>
              <a:buSzPts val="1800"/>
              <a:buNone/>
              <a:defRPr sz="1800">
                <a:solidFill>
                  <a:schemeClr val="lt1"/>
                </a:solidFill>
              </a:defRPr>
            </a:lvl3pPr>
            <a:lvl4pPr lvl="3" algn="l">
              <a:lnSpc>
                <a:spcPct val="100000"/>
              </a:lnSpc>
              <a:spcBef>
                <a:spcPts val="0"/>
              </a:spcBef>
              <a:spcAft>
                <a:spcPts val="0"/>
              </a:spcAft>
              <a:buClr>
                <a:schemeClr val="lt1"/>
              </a:buClr>
              <a:buSzPts val="1800"/>
              <a:buNone/>
              <a:defRPr sz="1800">
                <a:solidFill>
                  <a:schemeClr val="lt1"/>
                </a:solidFill>
              </a:defRPr>
            </a:lvl4pPr>
            <a:lvl5pPr lvl="4" algn="l">
              <a:lnSpc>
                <a:spcPct val="100000"/>
              </a:lnSpc>
              <a:spcBef>
                <a:spcPts val="0"/>
              </a:spcBef>
              <a:spcAft>
                <a:spcPts val="0"/>
              </a:spcAft>
              <a:buClr>
                <a:schemeClr val="lt1"/>
              </a:buClr>
              <a:buSzPts val="1800"/>
              <a:buNone/>
              <a:defRPr sz="1800">
                <a:solidFill>
                  <a:schemeClr val="lt1"/>
                </a:solidFill>
              </a:defRPr>
            </a:lvl5pPr>
            <a:lvl6pPr lvl="5" algn="l">
              <a:lnSpc>
                <a:spcPct val="100000"/>
              </a:lnSpc>
              <a:spcBef>
                <a:spcPts val="0"/>
              </a:spcBef>
              <a:spcAft>
                <a:spcPts val="0"/>
              </a:spcAft>
              <a:buClr>
                <a:schemeClr val="lt1"/>
              </a:buClr>
              <a:buSzPts val="1800"/>
              <a:buNone/>
              <a:defRPr sz="1800">
                <a:solidFill>
                  <a:schemeClr val="lt1"/>
                </a:solidFill>
              </a:defRPr>
            </a:lvl6pPr>
            <a:lvl7pPr lvl="6" algn="l">
              <a:lnSpc>
                <a:spcPct val="100000"/>
              </a:lnSpc>
              <a:spcBef>
                <a:spcPts val="0"/>
              </a:spcBef>
              <a:spcAft>
                <a:spcPts val="0"/>
              </a:spcAft>
              <a:buClr>
                <a:schemeClr val="lt1"/>
              </a:buClr>
              <a:buSzPts val="1800"/>
              <a:buNone/>
              <a:defRPr sz="1800">
                <a:solidFill>
                  <a:schemeClr val="lt1"/>
                </a:solidFill>
              </a:defRPr>
            </a:lvl7pPr>
            <a:lvl8pPr lvl="7" algn="l">
              <a:lnSpc>
                <a:spcPct val="100000"/>
              </a:lnSpc>
              <a:spcBef>
                <a:spcPts val="0"/>
              </a:spcBef>
              <a:spcAft>
                <a:spcPts val="0"/>
              </a:spcAft>
              <a:buClr>
                <a:schemeClr val="lt1"/>
              </a:buClr>
              <a:buSzPts val="1800"/>
              <a:buNone/>
              <a:defRPr sz="1800">
                <a:solidFill>
                  <a:schemeClr val="lt1"/>
                </a:solidFill>
              </a:defRPr>
            </a:lvl8pPr>
            <a:lvl9pPr lvl="8" algn="l">
              <a:lnSpc>
                <a:spcPct val="100000"/>
              </a:lnSpc>
              <a:spcBef>
                <a:spcPts val="0"/>
              </a:spcBef>
              <a:spcAft>
                <a:spcPts val="0"/>
              </a:spcAft>
              <a:buClr>
                <a:schemeClr val="lt1"/>
              </a:buClr>
              <a:buSzPts val="1800"/>
              <a:buNone/>
              <a:defRPr sz="1800">
                <a:solidFill>
                  <a:schemeClr val="lt1"/>
                </a:solidFill>
              </a:defRPr>
            </a:lvl9pPr>
          </a:lstStyle>
          <a:p/>
        </p:txBody>
      </p:sp>
      <p:sp>
        <p:nvSpPr>
          <p:cNvPr id="41" name="Google Shape;41;p35"/>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1pPr>
            <a:lvl2pPr indent="0" lvl="1" marL="0" marR="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2pPr>
            <a:lvl3pPr indent="0" lvl="2" marL="0" marR="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3pPr>
            <a:lvl4pPr indent="0" lvl="3" marL="0" marR="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4pPr>
            <a:lvl5pPr indent="0" lvl="4" marL="0" marR="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5pPr>
            <a:lvl6pPr indent="0" lvl="5" marL="0" marR="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6pPr>
            <a:lvl7pPr indent="0" lvl="6" marL="0" marR="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7pPr>
            <a:lvl8pPr indent="0" lvl="7" marL="0" marR="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8pPr>
            <a:lvl9pPr indent="0" lvl="8" marL="0" marR="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42" name="Shape 42"/>
        <p:cNvGrpSpPr/>
        <p:nvPr/>
      </p:nvGrpSpPr>
      <p:grpSpPr>
        <a:xfrm>
          <a:off x="0" y="0"/>
          <a:ext cx="0" cy="0"/>
          <a:chOff x="0" y="0"/>
          <a:chExt cx="0" cy="0"/>
        </a:xfrm>
      </p:grpSpPr>
      <p:cxnSp>
        <p:nvCxnSpPr>
          <p:cNvPr id="43" name="Google Shape;43;p36"/>
          <p:cNvCxnSpPr/>
          <p:nvPr/>
        </p:nvCxnSpPr>
        <p:spPr>
          <a:xfrm>
            <a:off x="425200" y="415650"/>
            <a:ext cx="8296800" cy="0"/>
          </a:xfrm>
          <a:prstGeom prst="straightConnector1">
            <a:avLst/>
          </a:prstGeom>
          <a:noFill/>
          <a:ln cap="flat" cmpd="sng" w="38100">
            <a:solidFill>
              <a:schemeClr val="lt1"/>
            </a:solidFill>
            <a:prstDash val="solid"/>
            <a:round/>
            <a:headEnd len="sm" w="sm" type="none"/>
            <a:tailEnd len="sm" w="sm" type="none"/>
          </a:ln>
        </p:spPr>
      </p:cxnSp>
      <p:cxnSp>
        <p:nvCxnSpPr>
          <p:cNvPr id="44" name="Google Shape;44;p36"/>
          <p:cNvCxnSpPr/>
          <p:nvPr/>
        </p:nvCxnSpPr>
        <p:spPr>
          <a:xfrm>
            <a:off x="425200" y="4740000"/>
            <a:ext cx="8296800" cy="0"/>
          </a:xfrm>
          <a:prstGeom prst="straightConnector1">
            <a:avLst/>
          </a:prstGeom>
          <a:noFill/>
          <a:ln cap="flat" cmpd="sng" w="19050">
            <a:solidFill>
              <a:schemeClr val="lt1"/>
            </a:solidFill>
            <a:prstDash val="solid"/>
            <a:round/>
            <a:headEnd len="sm" w="sm" type="none"/>
            <a:tailEnd len="sm" w="sm" type="none"/>
          </a:ln>
        </p:spPr>
      </p:cxnSp>
      <p:sp>
        <p:nvSpPr>
          <p:cNvPr id="45" name="Google Shape;45;p36"/>
          <p:cNvSpPr txBox="1"/>
          <p:nvPr>
            <p:ph type="title"/>
          </p:nvPr>
        </p:nvSpPr>
        <p:spPr>
          <a:xfrm>
            <a:off x="406425" y="1806825"/>
            <a:ext cx="8296800" cy="15420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Clr>
                <a:schemeClr val="lt1"/>
              </a:buClr>
              <a:buSzPts val="4800"/>
              <a:buNone/>
              <a:defRPr sz="4800">
                <a:solidFill>
                  <a:schemeClr val="lt1"/>
                </a:solidFill>
              </a:defRPr>
            </a:lvl1pPr>
            <a:lvl2pPr lvl="1" algn="ctr">
              <a:lnSpc>
                <a:spcPct val="100000"/>
              </a:lnSpc>
              <a:spcBef>
                <a:spcPts val="0"/>
              </a:spcBef>
              <a:spcAft>
                <a:spcPts val="0"/>
              </a:spcAft>
              <a:buClr>
                <a:schemeClr val="lt1"/>
              </a:buClr>
              <a:buSzPts val="4800"/>
              <a:buNone/>
              <a:defRPr sz="4800">
                <a:solidFill>
                  <a:schemeClr val="lt1"/>
                </a:solidFill>
              </a:defRPr>
            </a:lvl2pPr>
            <a:lvl3pPr lvl="2" algn="ctr">
              <a:lnSpc>
                <a:spcPct val="100000"/>
              </a:lnSpc>
              <a:spcBef>
                <a:spcPts val="0"/>
              </a:spcBef>
              <a:spcAft>
                <a:spcPts val="0"/>
              </a:spcAft>
              <a:buClr>
                <a:schemeClr val="lt1"/>
              </a:buClr>
              <a:buSzPts val="4800"/>
              <a:buNone/>
              <a:defRPr sz="4800">
                <a:solidFill>
                  <a:schemeClr val="lt1"/>
                </a:solidFill>
              </a:defRPr>
            </a:lvl3pPr>
            <a:lvl4pPr lvl="3" algn="ctr">
              <a:lnSpc>
                <a:spcPct val="100000"/>
              </a:lnSpc>
              <a:spcBef>
                <a:spcPts val="0"/>
              </a:spcBef>
              <a:spcAft>
                <a:spcPts val="0"/>
              </a:spcAft>
              <a:buClr>
                <a:schemeClr val="lt1"/>
              </a:buClr>
              <a:buSzPts val="4800"/>
              <a:buNone/>
              <a:defRPr sz="4800">
                <a:solidFill>
                  <a:schemeClr val="lt1"/>
                </a:solidFill>
              </a:defRPr>
            </a:lvl4pPr>
            <a:lvl5pPr lvl="4" algn="ctr">
              <a:lnSpc>
                <a:spcPct val="100000"/>
              </a:lnSpc>
              <a:spcBef>
                <a:spcPts val="0"/>
              </a:spcBef>
              <a:spcAft>
                <a:spcPts val="0"/>
              </a:spcAft>
              <a:buClr>
                <a:schemeClr val="lt1"/>
              </a:buClr>
              <a:buSzPts val="4800"/>
              <a:buNone/>
              <a:defRPr sz="4800">
                <a:solidFill>
                  <a:schemeClr val="lt1"/>
                </a:solidFill>
              </a:defRPr>
            </a:lvl5pPr>
            <a:lvl6pPr lvl="5" algn="ctr">
              <a:lnSpc>
                <a:spcPct val="100000"/>
              </a:lnSpc>
              <a:spcBef>
                <a:spcPts val="0"/>
              </a:spcBef>
              <a:spcAft>
                <a:spcPts val="0"/>
              </a:spcAft>
              <a:buClr>
                <a:schemeClr val="lt1"/>
              </a:buClr>
              <a:buSzPts val="4800"/>
              <a:buNone/>
              <a:defRPr sz="4800">
                <a:solidFill>
                  <a:schemeClr val="lt1"/>
                </a:solidFill>
              </a:defRPr>
            </a:lvl6pPr>
            <a:lvl7pPr lvl="6" algn="ctr">
              <a:lnSpc>
                <a:spcPct val="100000"/>
              </a:lnSpc>
              <a:spcBef>
                <a:spcPts val="0"/>
              </a:spcBef>
              <a:spcAft>
                <a:spcPts val="0"/>
              </a:spcAft>
              <a:buClr>
                <a:schemeClr val="lt1"/>
              </a:buClr>
              <a:buSzPts val="4800"/>
              <a:buNone/>
              <a:defRPr sz="4800">
                <a:solidFill>
                  <a:schemeClr val="lt1"/>
                </a:solidFill>
              </a:defRPr>
            </a:lvl7pPr>
            <a:lvl8pPr lvl="7" algn="ctr">
              <a:lnSpc>
                <a:spcPct val="100000"/>
              </a:lnSpc>
              <a:spcBef>
                <a:spcPts val="0"/>
              </a:spcBef>
              <a:spcAft>
                <a:spcPts val="0"/>
              </a:spcAft>
              <a:buClr>
                <a:schemeClr val="lt1"/>
              </a:buClr>
              <a:buSzPts val="4800"/>
              <a:buNone/>
              <a:defRPr sz="4800">
                <a:solidFill>
                  <a:schemeClr val="lt1"/>
                </a:solidFill>
              </a:defRPr>
            </a:lvl8pPr>
            <a:lvl9pPr lvl="8" algn="ctr">
              <a:lnSpc>
                <a:spcPct val="100000"/>
              </a:lnSpc>
              <a:spcBef>
                <a:spcPts val="0"/>
              </a:spcBef>
              <a:spcAft>
                <a:spcPts val="0"/>
              </a:spcAft>
              <a:buClr>
                <a:schemeClr val="lt1"/>
              </a:buClr>
              <a:buSzPts val="4800"/>
              <a:buNone/>
              <a:defRPr sz="4800">
                <a:solidFill>
                  <a:schemeClr val="lt1"/>
                </a:solidFill>
              </a:defRPr>
            </a:lvl9pPr>
          </a:lstStyle>
          <a:p/>
        </p:txBody>
      </p:sp>
      <p:sp>
        <p:nvSpPr>
          <p:cNvPr id="46" name="Google Shape;46;p36"/>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1pPr>
            <a:lvl2pPr indent="0" lvl="1" marL="0" marR="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2pPr>
            <a:lvl3pPr indent="0" lvl="2" marL="0" marR="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3pPr>
            <a:lvl4pPr indent="0" lvl="3" marL="0" marR="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4pPr>
            <a:lvl5pPr indent="0" lvl="4" marL="0" marR="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5pPr>
            <a:lvl6pPr indent="0" lvl="5" marL="0" marR="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6pPr>
            <a:lvl7pPr indent="0" lvl="6" marL="0" marR="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7pPr>
            <a:lvl8pPr indent="0" lvl="7" marL="0" marR="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8pPr>
            <a:lvl9pPr indent="0" lvl="8" marL="0" marR="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47" name="Shape 47"/>
        <p:cNvGrpSpPr/>
        <p:nvPr/>
      </p:nvGrpSpPr>
      <p:grpSpPr>
        <a:xfrm>
          <a:off x="0" y="0"/>
          <a:ext cx="0" cy="0"/>
          <a:chOff x="0" y="0"/>
          <a:chExt cx="0" cy="0"/>
        </a:xfrm>
      </p:grpSpPr>
      <p:cxnSp>
        <p:nvCxnSpPr>
          <p:cNvPr id="48" name="Google Shape;48;p37"/>
          <p:cNvCxnSpPr/>
          <p:nvPr/>
        </p:nvCxnSpPr>
        <p:spPr>
          <a:xfrm>
            <a:off x="2477724" y="415650"/>
            <a:ext cx="6244200" cy="0"/>
          </a:xfrm>
          <a:prstGeom prst="straightConnector1">
            <a:avLst/>
          </a:prstGeom>
          <a:noFill/>
          <a:ln cap="flat" cmpd="sng" w="38100">
            <a:solidFill>
              <a:schemeClr val="dk2"/>
            </a:solidFill>
            <a:prstDash val="solid"/>
            <a:round/>
            <a:headEnd len="sm" w="sm" type="none"/>
            <a:tailEnd len="sm" w="sm" type="none"/>
          </a:ln>
        </p:spPr>
      </p:cxnSp>
      <p:cxnSp>
        <p:nvCxnSpPr>
          <p:cNvPr id="49" name="Google Shape;49;p37"/>
          <p:cNvCxnSpPr/>
          <p:nvPr/>
        </p:nvCxnSpPr>
        <p:spPr>
          <a:xfrm>
            <a:off x="2477724" y="4740000"/>
            <a:ext cx="6244200" cy="0"/>
          </a:xfrm>
          <a:prstGeom prst="straightConnector1">
            <a:avLst/>
          </a:prstGeom>
          <a:noFill/>
          <a:ln cap="flat" cmpd="sng" w="19050">
            <a:solidFill>
              <a:schemeClr val="dk2"/>
            </a:solidFill>
            <a:prstDash val="solid"/>
            <a:round/>
            <a:headEnd len="sm" w="sm" type="none"/>
            <a:tailEnd len="sm" w="sm" type="none"/>
          </a:ln>
        </p:spPr>
      </p:cxnSp>
      <p:cxnSp>
        <p:nvCxnSpPr>
          <p:cNvPr id="50" name="Google Shape;50;p37"/>
          <p:cNvCxnSpPr/>
          <p:nvPr/>
        </p:nvCxnSpPr>
        <p:spPr>
          <a:xfrm>
            <a:off x="425198" y="415650"/>
            <a:ext cx="183300" cy="0"/>
          </a:xfrm>
          <a:prstGeom prst="straightConnector1">
            <a:avLst/>
          </a:prstGeom>
          <a:noFill/>
          <a:ln cap="flat" cmpd="sng" w="19050">
            <a:solidFill>
              <a:schemeClr val="dk2"/>
            </a:solidFill>
            <a:prstDash val="solid"/>
            <a:round/>
            <a:headEnd len="sm" w="sm" type="none"/>
            <a:tailEnd len="sm" w="sm" type="none"/>
          </a:ln>
        </p:spPr>
      </p:cxnSp>
      <p:sp>
        <p:nvSpPr>
          <p:cNvPr id="51" name="Google Shape;51;p37"/>
          <p:cNvSpPr txBox="1"/>
          <p:nvPr>
            <p:ph type="title"/>
          </p:nvPr>
        </p:nvSpPr>
        <p:spPr>
          <a:xfrm>
            <a:off x="2400250" y="575950"/>
            <a:ext cx="6321600" cy="6354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3000"/>
              <a:buNone/>
              <a:defRPr/>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p:txBody>
      </p:sp>
      <p:sp>
        <p:nvSpPr>
          <p:cNvPr id="52" name="Google Shape;52;p37"/>
          <p:cNvSpPr txBox="1"/>
          <p:nvPr>
            <p:ph idx="1" type="body"/>
          </p:nvPr>
        </p:nvSpPr>
        <p:spPr>
          <a:xfrm>
            <a:off x="2410112" y="1595776"/>
            <a:ext cx="6321600" cy="3002400"/>
          </a:xfrm>
          <a:prstGeom prst="rect">
            <a:avLst/>
          </a:prstGeom>
          <a:noFill/>
          <a:ln>
            <a:noFill/>
          </a:ln>
        </p:spPr>
        <p:txBody>
          <a:bodyPr anchorCtr="0" anchor="t" bIns="91425" lIns="91425" spcFirstLastPara="1" rIns="91425" wrap="square" tIns="91425">
            <a:no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1600"/>
              </a:spcBef>
              <a:spcAft>
                <a:spcPts val="0"/>
              </a:spcAft>
              <a:buSzPts val="1400"/>
              <a:buChar char="○"/>
              <a:defRPr/>
            </a:lvl2pPr>
            <a:lvl3pPr indent="-317500" lvl="2" marL="1371600" algn="l">
              <a:lnSpc>
                <a:spcPct val="115000"/>
              </a:lnSpc>
              <a:spcBef>
                <a:spcPts val="1600"/>
              </a:spcBef>
              <a:spcAft>
                <a:spcPts val="0"/>
              </a:spcAft>
              <a:buSzPts val="1400"/>
              <a:buChar char="■"/>
              <a:defRPr/>
            </a:lvl3pPr>
            <a:lvl4pPr indent="-317500" lvl="3" marL="1828800" algn="l">
              <a:lnSpc>
                <a:spcPct val="115000"/>
              </a:lnSpc>
              <a:spcBef>
                <a:spcPts val="1600"/>
              </a:spcBef>
              <a:spcAft>
                <a:spcPts val="0"/>
              </a:spcAft>
              <a:buSzPts val="1400"/>
              <a:buChar char="●"/>
              <a:defRPr/>
            </a:lvl4pPr>
            <a:lvl5pPr indent="-317500" lvl="4" marL="2286000" algn="l">
              <a:lnSpc>
                <a:spcPct val="115000"/>
              </a:lnSpc>
              <a:spcBef>
                <a:spcPts val="1600"/>
              </a:spcBef>
              <a:spcAft>
                <a:spcPts val="0"/>
              </a:spcAft>
              <a:buSzPts val="1400"/>
              <a:buChar char="○"/>
              <a:defRPr/>
            </a:lvl5pPr>
            <a:lvl6pPr indent="-317500" lvl="5" marL="2743200" algn="l">
              <a:lnSpc>
                <a:spcPct val="115000"/>
              </a:lnSpc>
              <a:spcBef>
                <a:spcPts val="1600"/>
              </a:spcBef>
              <a:spcAft>
                <a:spcPts val="0"/>
              </a:spcAft>
              <a:buSzPts val="1400"/>
              <a:buChar char="■"/>
              <a:defRPr/>
            </a:lvl6pPr>
            <a:lvl7pPr indent="-317500" lvl="6" marL="3200400" algn="l">
              <a:lnSpc>
                <a:spcPct val="115000"/>
              </a:lnSpc>
              <a:spcBef>
                <a:spcPts val="1600"/>
              </a:spcBef>
              <a:spcAft>
                <a:spcPts val="0"/>
              </a:spcAft>
              <a:buSzPts val="1400"/>
              <a:buChar char="●"/>
              <a:defRPr/>
            </a:lvl7pPr>
            <a:lvl8pPr indent="-317500" lvl="7" marL="3657600" algn="l">
              <a:lnSpc>
                <a:spcPct val="115000"/>
              </a:lnSpc>
              <a:spcBef>
                <a:spcPts val="1600"/>
              </a:spcBef>
              <a:spcAft>
                <a:spcPts val="0"/>
              </a:spcAft>
              <a:buSzPts val="1400"/>
              <a:buChar char="○"/>
              <a:defRPr/>
            </a:lvl8pPr>
            <a:lvl9pPr indent="-317500" lvl="8" marL="4114800" algn="l">
              <a:lnSpc>
                <a:spcPct val="115000"/>
              </a:lnSpc>
              <a:spcBef>
                <a:spcPts val="1600"/>
              </a:spcBef>
              <a:spcAft>
                <a:spcPts val="1600"/>
              </a:spcAft>
              <a:buSzPts val="1400"/>
              <a:buChar char="■"/>
              <a:defRPr/>
            </a:lvl9pPr>
          </a:lstStyle>
          <a:p/>
        </p:txBody>
      </p:sp>
      <p:sp>
        <p:nvSpPr>
          <p:cNvPr id="53" name="Google Shape;53;p37"/>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1pPr>
            <a:lvl2pPr indent="0" lvl="1"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2pPr>
            <a:lvl3pPr indent="0" lvl="2"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3pPr>
            <a:lvl4pPr indent="0" lvl="3"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4pPr>
            <a:lvl5pPr indent="0" lvl="4"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5pPr>
            <a:lvl6pPr indent="0" lvl="5"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6pPr>
            <a:lvl7pPr indent="0" lvl="6"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7pPr>
            <a:lvl8pPr indent="0" lvl="7"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8pPr>
            <a:lvl9pPr indent="0" lvl="8"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54" name="Shape 54"/>
        <p:cNvGrpSpPr/>
        <p:nvPr/>
      </p:nvGrpSpPr>
      <p:grpSpPr>
        <a:xfrm>
          <a:off x="0" y="0"/>
          <a:ext cx="0" cy="0"/>
          <a:chOff x="0" y="0"/>
          <a:chExt cx="0" cy="0"/>
        </a:xfrm>
      </p:grpSpPr>
      <p:cxnSp>
        <p:nvCxnSpPr>
          <p:cNvPr id="55" name="Google Shape;55;p38"/>
          <p:cNvCxnSpPr/>
          <p:nvPr/>
        </p:nvCxnSpPr>
        <p:spPr>
          <a:xfrm>
            <a:off x="2477724" y="415650"/>
            <a:ext cx="6244200" cy="0"/>
          </a:xfrm>
          <a:prstGeom prst="straightConnector1">
            <a:avLst/>
          </a:prstGeom>
          <a:noFill/>
          <a:ln cap="flat" cmpd="sng" w="38100">
            <a:solidFill>
              <a:schemeClr val="dk2"/>
            </a:solidFill>
            <a:prstDash val="solid"/>
            <a:round/>
            <a:headEnd len="sm" w="sm" type="none"/>
            <a:tailEnd len="sm" w="sm" type="none"/>
          </a:ln>
        </p:spPr>
      </p:cxnSp>
      <p:cxnSp>
        <p:nvCxnSpPr>
          <p:cNvPr id="56" name="Google Shape;56;p38"/>
          <p:cNvCxnSpPr/>
          <p:nvPr/>
        </p:nvCxnSpPr>
        <p:spPr>
          <a:xfrm>
            <a:off x="2477724" y="4740000"/>
            <a:ext cx="6244200" cy="0"/>
          </a:xfrm>
          <a:prstGeom prst="straightConnector1">
            <a:avLst/>
          </a:prstGeom>
          <a:noFill/>
          <a:ln cap="flat" cmpd="sng" w="19050">
            <a:solidFill>
              <a:schemeClr val="dk2"/>
            </a:solidFill>
            <a:prstDash val="solid"/>
            <a:round/>
            <a:headEnd len="sm" w="sm" type="none"/>
            <a:tailEnd len="sm" w="sm" type="none"/>
          </a:ln>
        </p:spPr>
      </p:cxnSp>
      <p:cxnSp>
        <p:nvCxnSpPr>
          <p:cNvPr id="57" name="Google Shape;57;p38"/>
          <p:cNvCxnSpPr/>
          <p:nvPr/>
        </p:nvCxnSpPr>
        <p:spPr>
          <a:xfrm>
            <a:off x="425198" y="415650"/>
            <a:ext cx="183300" cy="0"/>
          </a:xfrm>
          <a:prstGeom prst="straightConnector1">
            <a:avLst/>
          </a:prstGeom>
          <a:noFill/>
          <a:ln cap="flat" cmpd="sng" w="19050">
            <a:solidFill>
              <a:schemeClr val="dk2"/>
            </a:solidFill>
            <a:prstDash val="solid"/>
            <a:round/>
            <a:headEnd len="sm" w="sm" type="none"/>
            <a:tailEnd len="sm" w="sm" type="none"/>
          </a:ln>
        </p:spPr>
      </p:cxnSp>
      <p:sp>
        <p:nvSpPr>
          <p:cNvPr id="58" name="Google Shape;58;p38"/>
          <p:cNvSpPr txBox="1"/>
          <p:nvPr>
            <p:ph type="title"/>
          </p:nvPr>
        </p:nvSpPr>
        <p:spPr>
          <a:xfrm>
            <a:off x="2400250" y="575950"/>
            <a:ext cx="6321600" cy="6354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3000"/>
              <a:buNone/>
              <a:defRPr/>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p:txBody>
      </p:sp>
      <p:sp>
        <p:nvSpPr>
          <p:cNvPr id="59" name="Google Shape;59;p38"/>
          <p:cNvSpPr txBox="1"/>
          <p:nvPr>
            <p:ph idx="1" type="body"/>
          </p:nvPr>
        </p:nvSpPr>
        <p:spPr>
          <a:xfrm>
            <a:off x="2400303" y="1602675"/>
            <a:ext cx="3071400" cy="3002400"/>
          </a:xfrm>
          <a:prstGeom prst="rect">
            <a:avLst/>
          </a:prstGeom>
          <a:noFill/>
          <a:ln>
            <a:noFill/>
          </a:ln>
        </p:spPr>
        <p:txBody>
          <a:bodyPr anchorCtr="0" anchor="t" bIns="91425" lIns="91425" spcFirstLastPara="1" rIns="91425" wrap="square" tIns="91425">
            <a:no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1600"/>
              </a:spcBef>
              <a:spcAft>
                <a:spcPts val="0"/>
              </a:spcAft>
              <a:buSzPts val="1200"/>
              <a:buChar char="○"/>
              <a:defRPr sz="1200"/>
            </a:lvl2pPr>
            <a:lvl3pPr indent="-304800" lvl="2" marL="1371600" algn="l">
              <a:lnSpc>
                <a:spcPct val="115000"/>
              </a:lnSpc>
              <a:spcBef>
                <a:spcPts val="1600"/>
              </a:spcBef>
              <a:spcAft>
                <a:spcPts val="0"/>
              </a:spcAft>
              <a:buSzPts val="1200"/>
              <a:buChar char="■"/>
              <a:defRPr sz="1200"/>
            </a:lvl3pPr>
            <a:lvl4pPr indent="-304800" lvl="3" marL="1828800" algn="l">
              <a:lnSpc>
                <a:spcPct val="115000"/>
              </a:lnSpc>
              <a:spcBef>
                <a:spcPts val="1600"/>
              </a:spcBef>
              <a:spcAft>
                <a:spcPts val="0"/>
              </a:spcAft>
              <a:buSzPts val="1200"/>
              <a:buChar char="●"/>
              <a:defRPr sz="1200"/>
            </a:lvl4pPr>
            <a:lvl5pPr indent="-304800" lvl="4" marL="2286000" algn="l">
              <a:lnSpc>
                <a:spcPct val="115000"/>
              </a:lnSpc>
              <a:spcBef>
                <a:spcPts val="1600"/>
              </a:spcBef>
              <a:spcAft>
                <a:spcPts val="0"/>
              </a:spcAft>
              <a:buSzPts val="1200"/>
              <a:buChar char="○"/>
              <a:defRPr sz="1200"/>
            </a:lvl5pPr>
            <a:lvl6pPr indent="-304800" lvl="5" marL="2743200" algn="l">
              <a:lnSpc>
                <a:spcPct val="115000"/>
              </a:lnSpc>
              <a:spcBef>
                <a:spcPts val="1600"/>
              </a:spcBef>
              <a:spcAft>
                <a:spcPts val="0"/>
              </a:spcAft>
              <a:buSzPts val="1200"/>
              <a:buChar char="■"/>
              <a:defRPr sz="1200"/>
            </a:lvl6pPr>
            <a:lvl7pPr indent="-304800" lvl="6" marL="3200400" algn="l">
              <a:lnSpc>
                <a:spcPct val="115000"/>
              </a:lnSpc>
              <a:spcBef>
                <a:spcPts val="1600"/>
              </a:spcBef>
              <a:spcAft>
                <a:spcPts val="0"/>
              </a:spcAft>
              <a:buSzPts val="1200"/>
              <a:buChar char="●"/>
              <a:defRPr sz="1200"/>
            </a:lvl7pPr>
            <a:lvl8pPr indent="-304800" lvl="7" marL="3657600" algn="l">
              <a:lnSpc>
                <a:spcPct val="115000"/>
              </a:lnSpc>
              <a:spcBef>
                <a:spcPts val="1600"/>
              </a:spcBef>
              <a:spcAft>
                <a:spcPts val="0"/>
              </a:spcAft>
              <a:buSzPts val="1200"/>
              <a:buChar char="○"/>
              <a:defRPr sz="1200"/>
            </a:lvl8pPr>
            <a:lvl9pPr indent="-304800" lvl="8" marL="4114800" algn="l">
              <a:lnSpc>
                <a:spcPct val="115000"/>
              </a:lnSpc>
              <a:spcBef>
                <a:spcPts val="1600"/>
              </a:spcBef>
              <a:spcAft>
                <a:spcPts val="1600"/>
              </a:spcAft>
              <a:buSzPts val="1200"/>
              <a:buChar char="■"/>
              <a:defRPr sz="1200"/>
            </a:lvl9pPr>
          </a:lstStyle>
          <a:p/>
        </p:txBody>
      </p:sp>
      <p:sp>
        <p:nvSpPr>
          <p:cNvPr id="60" name="Google Shape;60;p38"/>
          <p:cNvSpPr txBox="1"/>
          <p:nvPr>
            <p:ph idx="2" type="body"/>
          </p:nvPr>
        </p:nvSpPr>
        <p:spPr>
          <a:xfrm>
            <a:off x="5650572" y="1602675"/>
            <a:ext cx="3071400" cy="3002400"/>
          </a:xfrm>
          <a:prstGeom prst="rect">
            <a:avLst/>
          </a:prstGeom>
          <a:noFill/>
          <a:ln>
            <a:noFill/>
          </a:ln>
        </p:spPr>
        <p:txBody>
          <a:bodyPr anchorCtr="0" anchor="t" bIns="91425" lIns="91425" spcFirstLastPara="1" rIns="91425" wrap="square" tIns="91425">
            <a:no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1600"/>
              </a:spcBef>
              <a:spcAft>
                <a:spcPts val="0"/>
              </a:spcAft>
              <a:buSzPts val="1200"/>
              <a:buChar char="○"/>
              <a:defRPr sz="1200"/>
            </a:lvl2pPr>
            <a:lvl3pPr indent="-304800" lvl="2" marL="1371600" algn="l">
              <a:lnSpc>
                <a:spcPct val="115000"/>
              </a:lnSpc>
              <a:spcBef>
                <a:spcPts val="1600"/>
              </a:spcBef>
              <a:spcAft>
                <a:spcPts val="0"/>
              </a:spcAft>
              <a:buSzPts val="1200"/>
              <a:buChar char="■"/>
              <a:defRPr sz="1200"/>
            </a:lvl3pPr>
            <a:lvl4pPr indent="-304800" lvl="3" marL="1828800" algn="l">
              <a:lnSpc>
                <a:spcPct val="115000"/>
              </a:lnSpc>
              <a:spcBef>
                <a:spcPts val="1600"/>
              </a:spcBef>
              <a:spcAft>
                <a:spcPts val="0"/>
              </a:spcAft>
              <a:buSzPts val="1200"/>
              <a:buChar char="●"/>
              <a:defRPr sz="1200"/>
            </a:lvl4pPr>
            <a:lvl5pPr indent="-304800" lvl="4" marL="2286000" algn="l">
              <a:lnSpc>
                <a:spcPct val="115000"/>
              </a:lnSpc>
              <a:spcBef>
                <a:spcPts val="1600"/>
              </a:spcBef>
              <a:spcAft>
                <a:spcPts val="0"/>
              </a:spcAft>
              <a:buSzPts val="1200"/>
              <a:buChar char="○"/>
              <a:defRPr sz="1200"/>
            </a:lvl5pPr>
            <a:lvl6pPr indent="-304800" lvl="5" marL="2743200" algn="l">
              <a:lnSpc>
                <a:spcPct val="115000"/>
              </a:lnSpc>
              <a:spcBef>
                <a:spcPts val="1600"/>
              </a:spcBef>
              <a:spcAft>
                <a:spcPts val="0"/>
              </a:spcAft>
              <a:buSzPts val="1200"/>
              <a:buChar char="■"/>
              <a:defRPr sz="1200"/>
            </a:lvl6pPr>
            <a:lvl7pPr indent="-304800" lvl="6" marL="3200400" algn="l">
              <a:lnSpc>
                <a:spcPct val="115000"/>
              </a:lnSpc>
              <a:spcBef>
                <a:spcPts val="1600"/>
              </a:spcBef>
              <a:spcAft>
                <a:spcPts val="0"/>
              </a:spcAft>
              <a:buSzPts val="1200"/>
              <a:buChar char="●"/>
              <a:defRPr sz="1200"/>
            </a:lvl7pPr>
            <a:lvl8pPr indent="-304800" lvl="7" marL="3657600" algn="l">
              <a:lnSpc>
                <a:spcPct val="115000"/>
              </a:lnSpc>
              <a:spcBef>
                <a:spcPts val="1600"/>
              </a:spcBef>
              <a:spcAft>
                <a:spcPts val="0"/>
              </a:spcAft>
              <a:buSzPts val="1200"/>
              <a:buChar char="○"/>
              <a:defRPr sz="1200"/>
            </a:lvl8pPr>
            <a:lvl9pPr indent="-304800" lvl="8" marL="4114800" algn="l">
              <a:lnSpc>
                <a:spcPct val="115000"/>
              </a:lnSpc>
              <a:spcBef>
                <a:spcPts val="1600"/>
              </a:spcBef>
              <a:spcAft>
                <a:spcPts val="1600"/>
              </a:spcAft>
              <a:buSzPts val="1200"/>
              <a:buChar char="■"/>
              <a:defRPr sz="1200"/>
            </a:lvl9pPr>
          </a:lstStyle>
          <a:p/>
        </p:txBody>
      </p:sp>
      <p:sp>
        <p:nvSpPr>
          <p:cNvPr id="61" name="Google Shape;61;p38"/>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1pPr>
            <a:lvl2pPr indent="0" lvl="1"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2pPr>
            <a:lvl3pPr indent="0" lvl="2"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3pPr>
            <a:lvl4pPr indent="0" lvl="3"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4pPr>
            <a:lvl5pPr indent="0" lvl="4"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5pPr>
            <a:lvl6pPr indent="0" lvl="5"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6pPr>
            <a:lvl7pPr indent="0" lvl="6"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7pPr>
            <a:lvl8pPr indent="0" lvl="7"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8pPr>
            <a:lvl9pPr indent="0" lvl="8"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 column text">
    <p:spTree>
      <p:nvGrpSpPr>
        <p:cNvPr id="62" name="Shape 62"/>
        <p:cNvGrpSpPr/>
        <p:nvPr/>
      </p:nvGrpSpPr>
      <p:grpSpPr>
        <a:xfrm>
          <a:off x="0" y="0"/>
          <a:ext cx="0" cy="0"/>
          <a:chOff x="0" y="0"/>
          <a:chExt cx="0" cy="0"/>
        </a:xfrm>
      </p:grpSpPr>
      <p:cxnSp>
        <p:nvCxnSpPr>
          <p:cNvPr id="63" name="Google Shape;63;p39"/>
          <p:cNvCxnSpPr/>
          <p:nvPr/>
        </p:nvCxnSpPr>
        <p:spPr>
          <a:xfrm>
            <a:off x="425198" y="415650"/>
            <a:ext cx="183300" cy="0"/>
          </a:xfrm>
          <a:prstGeom prst="straightConnector1">
            <a:avLst/>
          </a:prstGeom>
          <a:noFill/>
          <a:ln cap="flat" cmpd="sng" w="19050">
            <a:solidFill>
              <a:schemeClr val="dk2"/>
            </a:solidFill>
            <a:prstDash val="solid"/>
            <a:round/>
            <a:headEnd len="sm" w="sm" type="none"/>
            <a:tailEnd len="sm" w="sm" type="none"/>
          </a:ln>
        </p:spPr>
      </p:cxnSp>
      <p:sp>
        <p:nvSpPr>
          <p:cNvPr id="64" name="Google Shape;64;p39"/>
          <p:cNvSpPr txBox="1"/>
          <p:nvPr>
            <p:ph type="title"/>
          </p:nvPr>
        </p:nvSpPr>
        <p:spPr>
          <a:xfrm>
            <a:off x="319500" y="936600"/>
            <a:ext cx="2808000" cy="7557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p:txBody>
      </p:sp>
      <p:sp>
        <p:nvSpPr>
          <p:cNvPr id="65" name="Google Shape;65;p39"/>
          <p:cNvSpPr txBox="1"/>
          <p:nvPr>
            <p:ph idx="1" type="body"/>
          </p:nvPr>
        </p:nvSpPr>
        <p:spPr>
          <a:xfrm>
            <a:off x="319500" y="1846804"/>
            <a:ext cx="2808000" cy="2806200"/>
          </a:xfrm>
          <a:prstGeom prst="rect">
            <a:avLst/>
          </a:prstGeom>
          <a:noFill/>
          <a:ln>
            <a:noFill/>
          </a:ln>
        </p:spPr>
        <p:txBody>
          <a:bodyPr anchorCtr="0" anchor="t" bIns="91425" lIns="91425" spcFirstLastPara="1" rIns="91425" wrap="square" tIns="91425">
            <a:noAutofit/>
          </a:bodyPr>
          <a:lstStyle>
            <a:lvl1pPr indent="-304800" lvl="0" marL="457200" algn="l">
              <a:lnSpc>
                <a:spcPct val="115000"/>
              </a:lnSpc>
              <a:spcBef>
                <a:spcPts val="0"/>
              </a:spcBef>
              <a:spcAft>
                <a:spcPts val="0"/>
              </a:spcAft>
              <a:buSzPts val="1200"/>
              <a:buChar char="●"/>
              <a:defRPr sz="1200"/>
            </a:lvl1pPr>
            <a:lvl2pPr indent="-304800" lvl="1" marL="914400" algn="l">
              <a:lnSpc>
                <a:spcPct val="115000"/>
              </a:lnSpc>
              <a:spcBef>
                <a:spcPts val="1600"/>
              </a:spcBef>
              <a:spcAft>
                <a:spcPts val="0"/>
              </a:spcAft>
              <a:buSzPts val="1200"/>
              <a:buChar char="○"/>
              <a:defRPr sz="1200"/>
            </a:lvl2pPr>
            <a:lvl3pPr indent="-304800" lvl="2" marL="1371600" algn="l">
              <a:lnSpc>
                <a:spcPct val="115000"/>
              </a:lnSpc>
              <a:spcBef>
                <a:spcPts val="1600"/>
              </a:spcBef>
              <a:spcAft>
                <a:spcPts val="0"/>
              </a:spcAft>
              <a:buSzPts val="1200"/>
              <a:buChar char="■"/>
              <a:defRPr sz="1200"/>
            </a:lvl3pPr>
            <a:lvl4pPr indent="-304800" lvl="3" marL="1828800" algn="l">
              <a:lnSpc>
                <a:spcPct val="115000"/>
              </a:lnSpc>
              <a:spcBef>
                <a:spcPts val="1600"/>
              </a:spcBef>
              <a:spcAft>
                <a:spcPts val="0"/>
              </a:spcAft>
              <a:buSzPts val="1200"/>
              <a:buChar char="●"/>
              <a:defRPr sz="1200"/>
            </a:lvl4pPr>
            <a:lvl5pPr indent="-304800" lvl="4" marL="2286000" algn="l">
              <a:lnSpc>
                <a:spcPct val="115000"/>
              </a:lnSpc>
              <a:spcBef>
                <a:spcPts val="1600"/>
              </a:spcBef>
              <a:spcAft>
                <a:spcPts val="0"/>
              </a:spcAft>
              <a:buSzPts val="1200"/>
              <a:buChar char="○"/>
              <a:defRPr sz="1200"/>
            </a:lvl5pPr>
            <a:lvl6pPr indent="-304800" lvl="5" marL="2743200" algn="l">
              <a:lnSpc>
                <a:spcPct val="115000"/>
              </a:lnSpc>
              <a:spcBef>
                <a:spcPts val="1600"/>
              </a:spcBef>
              <a:spcAft>
                <a:spcPts val="0"/>
              </a:spcAft>
              <a:buSzPts val="1200"/>
              <a:buChar char="■"/>
              <a:defRPr sz="1200"/>
            </a:lvl6pPr>
            <a:lvl7pPr indent="-304800" lvl="6" marL="3200400" algn="l">
              <a:lnSpc>
                <a:spcPct val="115000"/>
              </a:lnSpc>
              <a:spcBef>
                <a:spcPts val="1600"/>
              </a:spcBef>
              <a:spcAft>
                <a:spcPts val="0"/>
              </a:spcAft>
              <a:buSzPts val="1200"/>
              <a:buChar char="●"/>
              <a:defRPr sz="1200"/>
            </a:lvl7pPr>
            <a:lvl8pPr indent="-304800" lvl="7" marL="3657600" algn="l">
              <a:lnSpc>
                <a:spcPct val="115000"/>
              </a:lnSpc>
              <a:spcBef>
                <a:spcPts val="1600"/>
              </a:spcBef>
              <a:spcAft>
                <a:spcPts val="0"/>
              </a:spcAft>
              <a:buSzPts val="1200"/>
              <a:buChar char="○"/>
              <a:defRPr sz="1200"/>
            </a:lvl8pPr>
            <a:lvl9pPr indent="-304800" lvl="8" marL="4114800" algn="l">
              <a:lnSpc>
                <a:spcPct val="115000"/>
              </a:lnSpc>
              <a:spcBef>
                <a:spcPts val="1600"/>
              </a:spcBef>
              <a:spcAft>
                <a:spcPts val="1600"/>
              </a:spcAft>
              <a:buSzPts val="1200"/>
              <a:buChar char="■"/>
              <a:defRPr sz="1200"/>
            </a:lvl9pPr>
          </a:lstStyle>
          <a:p/>
        </p:txBody>
      </p:sp>
      <p:sp>
        <p:nvSpPr>
          <p:cNvPr id="66" name="Google Shape;66;p39"/>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1pPr>
            <a:lvl2pPr indent="0" lvl="1"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2pPr>
            <a:lvl3pPr indent="0" lvl="2"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3pPr>
            <a:lvl4pPr indent="0" lvl="3"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4pPr>
            <a:lvl5pPr indent="0" lvl="4"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5pPr>
            <a:lvl6pPr indent="0" lvl="5"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6pPr>
            <a:lvl7pPr indent="0" lvl="6"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7pPr>
            <a:lvl8pPr indent="0" lvl="7"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8pPr>
            <a:lvl9pPr indent="0" lvl="8"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
    <p:spTree>
      <p:nvGrpSpPr>
        <p:cNvPr id="67" name="Shape 67"/>
        <p:cNvGrpSpPr/>
        <p:nvPr/>
      </p:nvGrpSpPr>
      <p:grpSpPr>
        <a:xfrm>
          <a:off x="0" y="0"/>
          <a:ext cx="0" cy="0"/>
          <a:chOff x="0" y="0"/>
          <a:chExt cx="0" cy="0"/>
        </a:xfrm>
      </p:grpSpPr>
      <p:cxnSp>
        <p:nvCxnSpPr>
          <p:cNvPr id="68" name="Google Shape;68;p40"/>
          <p:cNvCxnSpPr/>
          <p:nvPr/>
        </p:nvCxnSpPr>
        <p:spPr>
          <a:xfrm>
            <a:off x="425200" y="4740000"/>
            <a:ext cx="8296800" cy="0"/>
          </a:xfrm>
          <a:prstGeom prst="straightConnector1">
            <a:avLst/>
          </a:prstGeom>
          <a:noFill/>
          <a:ln cap="flat" cmpd="sng" w="19050">
            <a:solidFill>
              <a:schemeClr val="dk2"/>
            </a:solidFill>
            <a:prstDash val="solid"/>
            <a:round/>
            <a:headEnd len="sm" w="sm" type="none"/>
            <a:tailEnd len="sm" w="sm" type="none"/>
          </a:ln>
        </p:spPr>
      </p:cxnSp>
      <p:cxnSp>
        <p:nvCxnSpPr>
          <p:cNvPr id="69" name="Google Shape;69;p40"/>
          <p:cNvCxnSpPr/>
          <p:nvPr/>
        </p:nvCxnSpPr>
        <p:spPr>
          <a:xfrm>
            <a:off x="425198" y="415650"/>
            <a:ext cx="183300" cy="0"/>
          </a:xfrm>
          <a:prstGeom prst="straightConnector1">
            <a:avLst/>
          </a:prstGeom>
          <a:noFill/>
          <a:ln cap="flat" cmpd="sng" w="19050">
            <a:solidFill>
              <a:schemeClr val="dk2"/>
            </a:solidFill>
            <a:prstDash val="solid"/>
            <a:round/>
            <a:headEnd len="sm" w="sm" type="none"/>
            <a:tailEnd len="sm" w="sm" type="none"/>
          </a:ln>
        </p:spPr>
      </p:cxnSp>
      <p:sp>
        <p:nvSpPr>
          <p:cNvPr id="70" name="Google Shape;70;p40"/>
          <p:cNvSpPr txBox="1"/>
          <p:nvPr>
            <p:ph idx="1" type="body"/>
          </p:nvPr>
        </p:nvSpPr>
        <p:spPr>
          <a:xfrm>
            <a:off x="328017" y="4226025"/>
            <a:ext cx="8388600" cy="393600"/>
          </a:xfrm>
          <a:prstGeom prst="rect">
            <a:avLst/>
          </a:prstGeom>
          <a:noFill/>
          <a:ln>
            <a:noFill/>
          </a:ln>
        </p:spPr>
        <p:txBody>
          <a:bodyPr anchorCtr="0" anchor="ctr" bIns="91425" lIns="91425" spcFirstLastPara="1" rIns="91425" wrap="square" tIns="91425">
            <a:noAutofit/>
          </a:bodyPr>
          <a:lstStyle>
            <a:lvl1pPr indent="-228600" lvl="0" marL="457200" algn="l">
              <a:lnSpc>
                <a:spcPct val="100000"/>
              </a:lnSpc>
              <a:spcBef>
                <a:spcPts val="0"/>
              </a:spcBef>
              <a:spcAft>
                <a:spcPts val="0"/>
              </a:spcAft>
              <a:buSzPts val="1800"/>
              <a:buNone/>
              <a:defRPr/>
            </a:lvl1pPr>
            <a:lvl2pPr indent="-342900" lvl="1" marL="914400" algn="l">
              <a:lnSpc>
                <a:spcPct val="115000"/>
              </a:lnSpc>
              <a:spcBef>
                <a:spcPts val="0"/>
              </a:spcBef>
              <a:spcAft>
                <a:spcPts val="0"/>
              </a:spcAft>
              <a:buSzPts val="1800"/>
              <a:buChar char="○"/>
              <a:defRPr/>
            </a:lvl2pPr>
            <a:lvl3pPr indent="-342900" lvl="2" marL="1371600" algn="l">
              <a:lnSpc>
                <a:spcPct val="115000"/>
              </a:lnSpc>
              <a:spcBef>
                <a:spcPts val="1600"/>
              </a:spcBef>
              <a:spcAft>
                <a:spcPts val="0"/>
              </a:spcAft>
              <a:buSzPts val="1800"/>
              <a:buChar char="■"/>
              <a:defRPr/>
            </a:lvl3pPr>
            <a:lvl4pPr indent="-342900" lvl="3" marL="1828800" algn="l">
              <a:lnSpc>
                <a:spcPct val="115000"/>
              </a:lnSpc>
              <a:spcBef>
                <a:spcPts val="1600"/>
              </a:spcBef>
              <a:spcAft>
                <a:spcPts val="0"/>
              </a:spcAft>
              <a:buSzPts val="1800"/>
              <a:buChar char="●"/>
              <a:defRPr/>
            </a:lvl4pPr>
            <a:lvl5pPr indent="-342900" lvl="4" marL="2286000" algn="l">
              <a:lnSpc>
                <a:spcPct val="115000"/>
              </a:lnSpc>
              <a:spcBef>
                <a:spcPts val="1600"/>
              </a:spcBef>
              <a:spcAft>
                <a:spcPts val="0"/>
              </a:spcAft>
              <a:buSzPts val="1800"/>
              <a:buChar char="○"/>
              <a:defRPr/>
            </a:lvl5pPr>
            <a:lvl6pPr indent="-342900" lvl="5" marL="2743200" algn="l">
              <a:lnSpc>
                <a:spcPct val="115000"/>
              </a:lnSpc>
              <a:spcBef>
                <a:spcPts val="1600"/>
              </a:spcBef>
              <a:spcAft>
                <a:spcPts val="0"/>
              </a:spcAft>
              <a:buSzPts val="1800"/>
              <a:buChar char="■"/>
              <a:defRPr/>
            </a:lvl6pPr>
            <a:lvl7pPr indent="-342900" lvl="6" marL="3200400" algn="l">
              <a:lnSpc>
                <a:spcPct val="115000"/>
              </a:lnSpc>
              <a:spcBef>
                <a:spcPts val="1600"/>
              </a:spcBef>
              <a:spcAft>
                <a:spcPts val="0"/>
              </a:spcAft>
              <a:buSzPts val="1800"/>
              <a:buChar char="●"/>
              <a:defRPr/>
            </a:lvl7pPr>
            <a:lvl8pPr indent="-342900" lvl="7" marL="3657600" algn="l">
              <a:lnSpc>
                <a:spcPct val="115000"/>
              </a:lnSpc>
              <a:spcBef>
                <a:spcPts val="1600"/>
              </a:spcBef>
              <a:spcAft>
                <a:spcPts val="0"/>
              </a:spcAft>
              <a:buSzPts val="1800"/>
              <a:buChar char="○"/>
              <a:defRPr/>
            </a:lvl8pPr>
            <a:lvl9pPr indent="-342900" lvl="8" marL="4114800" algn="l">
              <a:lnSpc>
                <a:spcPct val="115000"/>
              </a:lnSpc>
              <a:spcBef>
                <a:spcPts val="1600"/>
              </a:spcBef>
              <a:spcAft>
                <a:spcPts val="1600"/>
              </a:spcAft>
              <a:buSzPts val="1800"/>
              <a:buChar char="■"/>
              <a:defRPr/>
            </a:lvl9pPr>
          </a:lstStyle>
          <a:p/>
        </p:txBody>
      </p:sp>
      <p:sp>
        <p:nvSpPr>
          <p:cNvPr id="71" name="Google Shape;71;p40"/>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1pPr>
            <a:lvl2pPr indent="0" lvl="1"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2pPr>
            <a:lvl3pPr indent="0" lvl="2"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3pPr>
            <a:lvl4pPr indent="0" lvl="3"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4pPr>
            <a:lvl5pPr indent="0" lvl="4"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5pPr>
            <a:lvl6pPr indent="0" lvl="5"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6pPr>
            <a:lvl7pPr indent="0" lvl="6"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7pPr>
            <a:lvl8pPr indent="0" lvl="7"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8pPr>
            <a:lvl9pPr indent="0" lvl="8"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 number">
    <p:spTree>
      <p:nvGrpSpPr>
        <p:cNvPr id="72" name="Shape 72"/>
        <p:cNvGrpSpPr/>
        <p:nvPr/>
      </p:nvGrpSpPr>
      <p:grpSpPr>
        <a:xfrm>
          <a:off x="0" y="0"/>
          <a:ext cx="0" cy="0"/>
          <a:chOff x="0" y="0"/>
          <a:chExt cx="0" cy="0"/>
        </a:xfrm>
      </p:grpSpPr>
      <p:cxnSp>
        <p:nvCxnSpPr>
          <p:cNvPr id="73" name="Google Shape;73;p41"/>
          <p:cNvCxnSpPr/>
          <p:nvPr/>
        </p:nvCxnSpPr>
        <p:spPr>
          <a:xfrm>
            <a:off x="425200" y="4740000"/>
            <a:ext cx="8296800" cy="0"/>
          </a:xfrm>
          <a:prstGeom prst="straightConnector1">
            <a:avLst/>
          </a:prstGeom>
          <a:noFill/>
          <a:ln cap="flat" cmpd="sng" w="19050">
            <a:solidFill>
              <a:schemeClr val="dk2"/>
            </a:solidFill>
            <a:prstDash val="solid"/>
            <a:round/>
            <a:headEnd len="sm" w="sm" type="none"/>
            <a:tailEnd len="sm" w="sm" type="none"/>
          </a:ln>
        </p:spPr>
      </p:cxnSp>
      <p:cxnSp>
        <p:nvCxnSpPr>
          <p:cNvPr id="74" name="Google Shape;74;p41"/>
          <p:cNvCxnSpPr/>
          <p:nvPr/>
        </p:nvCxnSpPr>
        <p:spPr>
          <a:xfrm>
            <a:off x="425200" y="415650"/>
            <a:ext cx="8296800" cy="0"/>
          </a:xfrm>
          <a:prstGeom prst="straightConnector1">
            <a:avLst/>
          </a:prstGeom>
          <a:noFill/>
          <a:ln cap="flat" cmpd="sng" w="38100">
            <a:solidFill>
              <a:schemeClr val="dk2"/>
            </a:solidFill>
            <a:prstDash val="solid"/>
            <a:round/>
            <a:headEnd len="sm" w="sm" type="none"/>
            <a:tailEnd len="sm" w="sm" type="none"/>
          </a:ln>
        </p:spPr>
      </p:cxnSp>
      <p:sp>
        <p:nvSpPr>
          <p:cNvPr id="75" name="Google Shape;75;p41"/>
          <p:cNvSpPr txBox="1"/>
          <p:nvPr>
            <p:ph type="title"/>
          </p:nvPr>
        </p:nvSpPr>
        <p:spPr>
          <a:xfrm>
            <a:off x="853950" y="1304850"/>
            <a:ext cx="7436100" cy="15384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1pPr>
            <a:lvl2pPr lvl="1"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2pPr>
            <a:lvl3pPr lvl="2"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3pPr>
            <a:lvl4pPr lvl="3"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4pPr>
            <a:lvl5pPr lvl="4"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5pPr>
            <a:lvl6pPr lvl="5"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6pPr>
            <a:lvl7pPr lvl="6"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7pPr>
            <a:lvl8pPr lvl="7"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8pPr>
            <a:lvl9pPr lvl="8"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9pPr>
          </a:lstStyle>
          <a:p/>
        </p:txBody>
      </p:sp>
      <p:sp>
        <p:nvSpPr>
          <p:cNvPr id="76" name="Google Shape;76;p41"/>
          <p:cNvSpPr txBox="1"/>
          <p:nvPr>
            <p:ph idx="1" type="body"/>
          </p:nvPr>
        </p:nvSpPr>
        <p:spPr>
          <a:xfrm>
            <a:off x="853950" y="2919450"/>
            <a:ext cx="7436100" cy="1071600"/>
          </a:xfrm>
          <a:prstGeom prst="rect">
            <a:avLst/>
          </a:prstGeom>
          <a:noFill/>
          <a:ln>
            <a:noFill/>
          </a:ln>
        </p:spPr>
        <p:txBody>
          <a:bodyPr anchorCtr="0" anchor="t" bIns="91425" lIns="91425" spcFirstLastPara="1" rIns="91425" wrap="square" tIns="91425">
            <a:noAutofit/>
          </a:bodyPr>
          <a:lstStyle>
            <a:lvl1pPr indent="-342900" lvl="0" marL="457200" algn="ctr">
              <a:lnSpc>
                <a:spcPct val="115000"/>
              </a:lnSpc>
              <a:spcBef>
                <a:spcPts val="0"/>
              </a:spcBef>
              <a:spcAft>
                <a:spcPts val="0"/>
              </a:spcAft>
              <a:buSzPts val="1800"/>
              <a:buChar char="●"/>
              <a:defRPr/>
            </a:lvl1pPr>
            <a:lvl2pPr indent="-317500" lvl="1" marL="914400" algn="ctr">
              <a:lnSpc>
                <a:spcPct val="115000"/>
              </a:lnSpc>
              <a:spcBef>
                <a:spcPts val="1600"/>
              </a:spcBef>
              <a:spcAft>
                <a:spcPts val="0"/>
              </a:spcAft>
              <a:buSzPts val="1400"/>
              <a:buChar char="○"/>
              <a:defRPr/>
            </a:lvl2pPr>
            <a:lvl3pPr indent="-317500" lvl="2" marL="1371600" algn="ctr">
              <a:lnSpc>
                <a:spcPct val="115000"/>
              </a:lnSpc>
              <a:spcBef>
                <a:spcPts val="1600"/>
              </a:spcBef>
              <a:spcAft>
                <a:spcPts val="0"/>
              </a:spcAft>
              <a:buSzPts val="1400"/>
              <a:buChar char="■"/>
              <a:defRPr/>
            </a:lvl3pPr>
            <a:lvl4pPr indent="-317500" lvl="3" marL="1828800" algn="ctr">
              <a:lnSpc>
                <a:spcPct val="115000"/>
              </a:lnSpc>
              <a:spcBef>
                <a:spcPts val="1600"/>
              </a:spcBef>
              <a:spcAft>
                <a:spcPts val="0"/>
              </a:spcAft>
              <a:buSzPts val="1400"/>
              <a:buChar char="●"/>
              <a:defRPr/>
            </a:lvl4pPr>
            <a:lvl5pPr indent="-317500" lvl="4" marL="2286000" algn="ctr">
              <a:lnSpc>
                <a:spcPct val="115000"/>
              </a:lnSpc>
              <a:spcBef>
                <a:spcPts val="1600"/>
              </a:spcBef>
              <a:spcAft>
                <a:spcPts val="0"/>
              </a:spcAft>
              <a:buSzPts val="1400"/>
              <a:buChar char="○"/>
              <a:defRPr/>
            </a:lvl5pPr>
            <a:lvl6pPr indent="-317500" lvl="5" marL="2743200" algn="ctr">
              <a:lnSpc>
                <a:spcPct val="115000"/>
              </a:lnSpc>
              <a:spcBef>
                <a:spcPts val="1600"/>
              </a:spcBef>
              <a:spcAft>
                <a:spcPts val="0"/>
              </a:spcAft>
              <a:buSzPts val="1400"/>
              <a:buChar char="■"/>
              <a:defRPr/>
            </a:lvl6pPr>
            <a:lvl7pPr indent="-317500" lvl="6" marL="3200400" algn="ctr">
              <a:lnSpc>
                <a:spcPct val="115000"/>
              </a:lnSpc>
              <a:spcBef>
                <a:spcPts val="1600"/>
              </a:spcBef>
              <a:spcAft>
                <a:spcPts val="0"/>
              </a:spcAft>
              <a:buSzPts val="1400"/>
              <a:buChar char="●"/>
              <a:defRPr/>
            </a:lvl7pPr>
            <a:lvl8pPr indent="-317500" lvl="7" marL="3657600" algn="ctr">
              <a:lnSpc>
                <a:spcPct val="115000"/>
              </a:lnSpc>
              <a:spcBef>
                <a:spcPts val="1600"/>
              </a:spcBef>
              <a:spcAft>
                <a:spcPts val="0"/>
              </a:spcAft>
              <a:buSzPts val="1400"/>
              <a:buChar char="○"/>
              <a:defRPr/>
            </a:lvl8pPr>
            <a:lvl9pPr indent="-317500" lvl="8" marL="4114800" algn="ctr">
              <a:lnSpc>
                <a:spcPct val="115000"/>
              </a:lnSpc>
              <a:spcBef>
                <a:spcPts val="1600"/>
              </a:spcBef>
              <a:spcAft>
                <a:spcPts val="1600"/>
              </a:spcAft>
              <a:buSzPts val="1400"/>
              <a:buChar char="■"/>
              <a:defRPr/>
            </a:lvl9pPr>
          </a:lstStyle>
          <a:p/>
        </p:txBody>
      </p:sp>
      <p:sp>
        <p:nvSpPr>
          <p:cNvPr id="77" name="Google Shape;77;p41"/>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1pPr>
            <a:lvl2pPr indent="0" lvl="1"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2pPr>
            <a:lvl3pPr indent="0" lvl="2"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3pPr>
            <a:lvl4pPr indent="0" lvl="3"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4pPr>
            <a:lvl5pPr indent="0" lvl="4"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5pPr>
            <a:lvl6pPr indent="0" lvl="5"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6pPr>
            <a:lvl7pPr indent="0" lvl="6"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7pPr>
            <a:lvl8pPr indent="0" lvl="7"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8pPr>
            <a:lvl9pPr indent="0" lvl="8"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theme" Target="../theme/theme1.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wiss-2">
    <p:bg>
      <p:bgPr>
        <a:solidFill>
          <a:schemeClr val="lt1"/>
        </a:solidFill>
      </p:bgPr>
    </p:bg>
    <p:spTree>
      <p:nvGrpSpPr>
        <p:cNvPr id="5" name="Shape 5"/>
        <p:cNvGrpSpPr/>
        <p:nvPr/>
      </p:nvGrpSpPr>
      <p:grpSpPr>
        <a:xfrm>
          <a:off x="0" y="0"/>
          <a:ext cx="0" cy="0"/>
          <a:chOff x="0" y="0"/>
          <a:chExt cx="0" cy="0"/>
        </a:xfrm>
      </p:grpSpPr>
      <p:sp>
        <p:nvSpPr>
          <p:cNvPr id="6" name="Google Shape;6;p29"/>
          <p:cNvSpPr txBox="1"/>
          <p:nvPr>
            <p:ph type="title"/>
          </p:nvPr>
        </p:nvSpPr>
        <p:spPr>
          <a:xfrm>
            <a:off x="2400250" y="575950"/>
            <a:ext cx="6321600" cy="635400"/>
          </a:xfrm>
          <a:prstGeom prst="rect">
            <a:avLst/>
          </a:prstGeom>
          <a:noFill/>
          <a:ln>
            <a:noFill/>
          </a:ln>
        </p:spPr>
        <p:txBody>
          <a:bodyPr anchorCtr="0" anchor="t" bIns="91425" lIns="91425" spcFirstLastPara="1" rIns="91425" wrap="square" tIns="91425">
            <a:noAutofit/>
          </a:bodyPr>
          <a:lstStyle>
            <a:lvl1pPr lvl="0" marR="0" rtl="0" algn="l">
              <a:lnSpc>
                <a:spcPct val="100000"/>
              </a:lnSpc>
              <a:spcBef>
                <a:spcPts val="0"/>
              </a:spcBef>
              <a:spcAft>
                <a:spcPts val="0"/>
              </a:spcAft>
              <a:buClr>
                <a:schemeClr val="dk2"/>
              </a:buClr>
              <a:buSzPts val="3000"/>
              <a:buFont typeface="Raleway"/>
              <a:buNone/>
              <a:defRPr b="1" i="0" sz="3000" u="none" cap="none" strike="noStrike">
                <a:solidFill>
                  <a:schemeClr val="dk2"/>
                </a:solidFill>
                <a:latin typeface="Raleway"/>
                <a:ea typeface="Raleway"/>
                <a:cs typeface="Raleway"/>
                <a:sym typeface="Raleway"/>
              </a:defRPr>
            </a:lvl1pPr>
            <a:lvl2pPr lvl="1" marR="0" rtl="0" algn="l">
              <a:lnSpc>
                <a:spcPct val="100000"/>
              </a:lnSpc>
              <a:spcBef>
                <a:spcPts val="0"/>
              </a:spcBef>
              <a:spcAft>
                <a:spcPts val="0"/>
              </a:spcAft>
              <a:buClr>
                <a:schemeClr val="dk2"/>
              </a:buClr>
              <a:buSzPts val="3000"/>
              <a:buFont typeface="Raleway"/>
              <a:buNone/>
              <a:defRPr b="1" i="0" sz="3000" u="none" cap="none" strike="noStrike">
                <a:solidFill>
                  <a:schemeClr val="dk2"/>
                </a:solidFill>
                <a:latin typeface="Raleway"/>
                <a:ea typeface="Raleway"/>
                <a:cs typeface="Raleway"/>
                <a:sym typeface="Raleway"/>
              </a:defRPr>
            </a:lvl2pPr>
            <a:lvl3pPr lvl="2" marR="0" rtl="0" algn="l">
              <a:lnSpc>
                <a:spcPct val="100000"/>
              </a:lnSpc>
              <a:spcBef>
                <a:spcPts val="0"/>
              </a:spcBef>
              <a:spcAft>
                <a:spcPts val="0"/>
              </a:spcAft>
              <a:buClr>
                <a:schemeClr val="dk2"/>
              </a:buClr>
              <a:buSzPts val="3000"/>
              <a:buFont typeface="Raleway"/>
              <a:buNone/>
              <a:defRPr b="1" i="0" sz="3000" u="none" cap="none" strike="noStrike">
                <a:solidFill>
                  <a:schemeClr val="dk2"/>
                </a:solidFill>
                <a:latin typeface="Raleway"/>
                <a:ea typeface="Raleway"/>
                <a:cs typeface="Raleway"/>
                <a:sym typeface="Raleway"/>
              </a:defRPr>
            </a:lvl3pPr>
            <a:lvl4pPr lvl="3" marR="0" rtl="0" algn="l">
              <a:lnSpc>
                <a:spcPct val="100000"/>
              </a:lnSpc>
              <a:spcBef>
                <a:spcPts val="0"/>
              </a:spcBef>
              <a:spcAft>
                <a:spcPts val="0"/>
              </a:spcAft>
              <a:buClr>
                <a:schemeClr val="dk2"/>
              </a:buClr>
              <a:buSzPts val="3000"/>
              <a:buFont typeface="Raleway"/>
              <a:buNone/>
              <a:defRPr b="1" i="0" sz="3000" u="none" cap="none" strike="noStrike">
                <a:solidFill>
                  <a:schemeClr val="dk2"/>
                </a:solidFill>
                <a:latin typeface="Raleway"/>
                <a:ea typeface="Raleway"/>
                <a:cs typeface="Raleway"/>
                <a:sym typeface="Raleway"/>
              </a:defRPr>
            </a:lvl4pPr>
            <a:lvl5pPr lvl="4" marR="0" rtl="0" algn="l">
              <a:lnSpc>
                <a:spcPct val="100000"/>
              </a:lnSpc>
              <a:spcBef>
                <a:spcPts val="0"/>
              </a:spcBef>
              <a:spcAft>
                <a:spcPts val="0"/>
              </a:spcAft>
              <a:buClr>
                <a:schemeClr val="dk2"/>
              </a:buClr>
              <a:buSzPts val="3000"/>
              <a:buFont typeface="Raleway"/>
              <a:buNone/>
              <a:defRPr b="1" i="0" sz="3000" u="none" cap="none" strike="noStrike">
                <a:solidFill>
                  <a:schemeClr val="dk2"/>
                </a:solidFill>
                <a:latin typeface="Raleway"/>
                <a:ea typeface="Raleway"/>
                <a:cs typeface="Raleway"/>
                <a:sym typeface="Raleway"/>
              </a:defRPr>
            </a:lvl5pPr>
            <a:lvl6pPr lvl="5" marR="0" rtl="0" algn="l">
              <a:lnSpc>
                <a:spcPct val="100000"/>
              </a:lnSpc>
              <a:spcBef>
                <a:spcPts val="0"/>
              </a:spcBef>
              <a:spcAft>
                <a:spcPts val="0"/>
              </a:spcAft>
              <a:buClr>
                <a:schemeClr val="dk2"/>
              </a:buClr>
              <a:buSzPts val="3000"/>
              <a:buFont typeface="Raleway"/>
              <a:buNone/>
              <a:defRPr b="1" i="0" sz="3000" u="none" cap="none" strike="noStrike">
                <a:solidFill>
                  <a:schemeClr val="dk2"/>
                </a:solidFill>
                <a:latin typeface="Raleway"/>
                <a:ea typeface="Raleway"/>
                <a:cs typeface="Raleway"/>
                <a:sym typeface="Raleway"/>
              </a:defRPr>
            </a:lvl6pPr>
            <a:lvl7pPr lvl="6" marR="0" rtl="0" algn="l">
              <a:lnSpc>
                <a:spcPct val="100000"/>
              </a:lnSpc>
              <a:spcBef>
                <a:spcPts val="0"/>
              </a:spcBef>
              <a:spcAft>
                <a:spcPts val="0"/>
              </a:spcAft>
              <a:buClr>
                <a:schemeClr val="dk2"/>
              </a:buClr>
              <a:buSzPts val="3000"/>
              <a:buFont typeface="Raleway"/>
              <a:buNone/>
              <a:defRPr b="1" i="0" sz="3000" u="none" cap="none" strike="noStrike">
                <a:solidFill>
                  <a:schemeClr val="dk2"/>
                </a:solidFill>
                <a:latin typeface="Raleway"/>
                <a:ea typeface="Raleway"/>
                <a:cs typeface="Raleway"/>
                <a:sym typeface="Raleway"/>
              </a:defRPr>
            </a:lvl7pPr>
            <a:lvl8pPr lvl="7" marR="0" rtl="0" algn="l">
              <a:lnSpc>
                <a:spcPct val="100000"/>
              </a:lnSpc>
              <a:spcBef>
                <a:spcPts val="0"/>
              </a:spcBef>
              <a:spcAft>
                <a:spcPts val="0"/>
              </a:spcAft>
              <a:buClr>
                <a:schemeClr val="dk2"/>
              </a:buClr>
              <a:buSzPts val="3000"/>
              <a:buFont typeface="Raleway"/>
              <a:buNone/>
              <a:defRPr b="1" i="0" sz="3000" u="none" cap="none" strike="noStrike">
                <a:solidFill>
                  <a:schemeClr val="dk2"/>
                </a:solidFill>
                <a:latin typeface="Raleway"/>
                <a:ea typeface="Raleway"/>
                <a:cs typeface="Raleway"/>
                <a:sym typeface="Raleway"/>
              </a:defRPr>
            </a:lvl8pPr>
            <a:lvl9pPr lvl="8" marR="0" rtl="0" algn="l">
              <a:lnSpc>
                <a:spcPct val="100000"/>
              </a:lnSpc>
              <a:spcBef>
                <a:spcPts val="0"/>
              </a:spcBef>
              <a:spcAft>
                <a:spcPts val="0"/>
              </a:spcAft>
              <a:buClr>
                <a:schemeClr val="dk2"/>
              </a:buClr>
              <a:buSzPts val="3000"/>
              <a:buFont typeface="Raleway"/>
              <a:buNone/>
              <a:defRPr b="1" i="0" sz="3000" u="none" cap="none" strike="noStrike">
                <a:solidFill>
                  <a:schemeClr val="dk2"/>
                </a:solidFill>
                <a:latin typeface="Raleway"/>
                <a:ea typeface="Raleway"/>
                <a:cs typeface="Raleway"/>
                <a:sym typeface="Raleway"/>
              </a:defRPr>
            </a:lvl9pPr>
          </a:lstStyle>
          <a:p/>
        </p:txBody>
      </p:sp>
      <p:sp>
        <p:nvSpPr>
          <p:cNvPr id="7" name="Google Shape;7;p29"/>
          <p:cNvSpPr txBox="1"/>
          <p:nvPr>
            <p:ph idx="1" type="body"/>
          </p:nvPr>
        </p:nvSpPr>
        <p:spPr>
          <a:xfrm>
            <a:off x="2410112" y="1595776"/>
            <a:ext cx="6321600" cy="3002400"/>
          </a:xfrm>
          <a:prstGeom prst="rect">
            <a:avLst/>
          </a:prstGeom>
          <a:noFill/>
          <a:ln>
            <a:noFill/>
          </a:ln>
        </p:spPr>
        <p:txBody>
          <a:bodyPr anchorCtr="0" anchor="t" bIns="91425" lIns="91425" spcFirstLastPara="1" rIns="91425" wrap="square" tIns="91425">
            <a:noAutofit/>
          </a:bodyPr>
          <a:lstStyle>
            <a:lvl1pPr indent="-342900" lvl="0" marL="457200" marR="0" rtl="0" algn="l">
              <a:lnSpc>
                <a:spcPct val="115000"/>
              </a:lnSpc>
              <a:spcBef>
                <a:spcPts val="0"/>
              </a:spcBef>
              <a:spcAft>
                <a:spcPts val="0"/>
              </a:spcAft>
              <a:buClr>
                <a:schemeClr val="dk2"/>
              </a:buClr>
              <a:buSzPts val="1800"/>
              <a:buFont typeface="Lato"/>
              <a:buChar char="●"/>
              <a:defRPr b="0" i="0" sz="1800" u="none" cap="none" strike="noStrike">
                <a:solidFill>
                  <a:schemeClr val="dk2"/>
                </a:solidFill>
                <a:latin typeface="Lato"/>
                <a:ea typeface="Lato"/>
                <a:cs typeface="Lato"/>
                <a:sym typeface="Lato"/>
              </a:defRPr>
            </a:lvl1pPr>
            <a:lvl2pPr indent="-317500" lvl="1" marL="914400" marR="0" rtl="0" algn="l">
              <a:lnSpc>
                <a:spcPct val="115000"/>
              </a:lnSpc>
              <a:spcBef>
                <a:spcPts val="1600"/>
              </a:spcBef>
              <a:spcAft>
                <a:spcPts val="0"/>
              </a:spcAft>
              <a:buClr>
                <a:schemeClr val="dk2"/>
              </a:buClr>
              <a:buSzPts val="1400"/>
              <a:buFont typeface="Lato"/>
              <a:buChar char="○"/>
              <a:defRPr b="0" i="0" sz="1400" u="none" cap="none" strike="noStrike">
                <a:solidFill>
                  <a:schemeClr val="dk2"/>
                </a:solidFill>
                <a:latin typeface="Lato"/>
                <a:ea typeface="Lato"/>
                <a:cs typeface="Lato"/>
                <a:sym typeface="Lato"/>
              </a:defRPr>
            </a:lvl2pPr>
            <a:lvl3pPr indent="-317500" lvl="2" marL="1371600" marR="0" rtl="0" algn="l">
              <a:lnSpc>
                <a:spcPct val="115000"/>
              </a:lnSpc>
              <a:spcBef>
                <a:spcPts val="1600"/>
              </a:spcBef>
              <a:spcAft>
                <a:spcPts val="0"/>
              </a:spcAft>
              <a:buClr>
                <a:schemeClr val="dk2"/>
              </a:buClr>
              <a:buSzPts val="1400"/>
              <a:buFont typeface="Lato"/>
              <a:buChar char="■"/>
              <a:defRPr b="0" i="0" sz="1400" u="none" cap="none" strike="noStrike">
                <a:solidFill>
                  <a:schemeClr val="dk2"/>
                </a:solidFill>
                <a:latin typeface="Lato"/>
                <a:ea typeface="Lato"/>
                <a:cs typeface="Lato"/>
                <a:sym typeface="Lato"/>
              </a:defRPr>
            </a:lvl3pPr>
            <a:lvl4pPr indent="-317500" lvl="3" marL="1828800" marR="0" rtl="0" algn="l">
              <a:lnSpc>
                <a:spcPct val="115000"/>
              </a:lnSpc>
              <a:spcBef>
                <a:spcPts val="1600"/>
              </a:spcBef>
              <a:spcAft>
                <a:spcPts val="0"/>
              </a:spcAft>
              <a:buClr>
                <a:schemeClr val="dk2"/>
              </a:buClr>
              <a:buSzPts val="1400"/>
              <a:buFont typeface="Lato"/>
              <a:buChar char="●"/>
              <a:defRPr b="0" i="0" sz="1400" u="none" cap="none" strike="noStrike">
                <a:solidFill>
                  <a:schemeClr val="dk2"/>
                </a:solidFill>
                <a:latin typeface="Lato"/>
                <a:ea typeface="Lato"/>
                <a:cs typeface="Lato"/>
                <a:sym typeface="Lato"/>
              </a:defRPr>
            </a:lvl4pPr>
            <a:lvl5pPr indent="-317500" lvl="4" marL="2286000" marR="0" rtl="0" algn="l">
              <a:lnSpc>
                <a:spcPct val="115000"/>
              </a:lnSpc>
              <a:spcBef>
                <a:spcPts val="1600"/>
              </a:spcBef>
              <a:spcAft>
                <a:spcPts val="0"/>
              </a:spcAft>
              <a:buClr>
                <a:schemeClr val="dk2"/>
              </a:buClr>
              <a:buSzPts val="1400"/>
              <a:buFont typeface="Lato"/>
              <a:buChar char="○"/>
              <a:defRPr b="0" i="0" sz="1400" u="none" cap="none" strike="noStrike">
                <a:solidFill>
                  <a:schemeClr val="dk2"/>
                </a:solidFill>
                <a:latin typeface="Lato"/>
                <a:ea typeface="Lato"/>
                <a:cs typeface="Lato"/>
                <a:sym typeface="Lato"/>
              </a:defRPr>
            </a:lvl5pPr>
            <a:lvl6pPr indent="-317500" lvl="5" marL="2743200" marR="0" rtl="0" algn="l">
              <a:lnSpc>
                <a:spcPct val="115000"/>
              </a:lnSpc>
              <a:spcBef>
                <a:spcPts val="1600"/>
              </a:spcBef>
              <a:spcAft>
                <a:spcPts val="0"/>
              </a:spcAft>
              <a:buClr>
                <a:schemeClr val="dk2"/>
              </a:buClr>
              <a:buSzPts val="1400"/>
              <a:buFont typeface="Lato"/>
              <a:buChar char="■"/>
              <a:defRPr b="0" i="0" sz="1400" u="none" cap="none" strike="noStrike">
                <a:solidFill>
                  <a:schemeClr val="dk2"/>
                </a:solidFill>
                <a:latin typeface="Lato"/>
                <a:ea typeface="Lato"/>
                <a:cs typeface="Lato"/>
                <a:sym typeface="Lato"/>
              </a:defRPr>
            </a:lvl6pPr>
            <a:lvl7pPr indent="-317500" lvl="6" marL="3200400" marR="0" rtl="0" algn="l">
              <a:lnSpc>
                <a:spcPct val="115000"/>
              </a:lnSpc>
              <a:spcBef>
                <a:spcPts val="1600"/>
              </a:spcBef>
              <a:spcAft>
                <a:spcPts val="0"/>
              </a:spcAft>
              <a:buClr>
                <a:schemeClr val="dk2"/>
              </a:buClr>
              <a:buSzPts val="1400"/>
              <a:buFont typeface="Lato"/>
              <a:buChar char="●"/>
              <a:defRPr b="0" i="0" sz="1400" u="none" cap="none" strike="noStrike">
                <a:solidFill>
                  <a:schemeClr val="dk2"/>
                </a:solidFill>
                <a:latin typeface="Lato"/>
                <a:ea typeface="Lato"/>
                <a:cs typeface="Lato"/>
                <a:sym typeface="Lato"/>
              </a:defRPr>
            </a:lvl7pPr>
            <a:lvl8pPr indent="-317500" lvl="7" marL="3657600" marR="0" rtl="0" algn="l">
              <a:lnSpc>
                <a:spcPct val="115000"/>
              </a:lnSpc>
              <a:spcBef>
                <a:spcPts val="1600"/>
              </a:spcBef>
              <a:spcAft>
                <a:spcPts val="0"/>
              </a:spcAft>
              <a:buClr>
                <a:schemeClr val="dk2"/>
              </a:buClr>
              <a:buSzPts val="1400"/>
              <a:buFont typeface="Lato"/>
              <a:buChar char="○"/>
              <a:defRPr b="0" i="0" sz="1400" u="none" cap="none" strike="noStrike">
                <a:solidFill>
                  <a:schemeClr val="dk2"/>
                </a:solidFill>
                <a:latin typeface="Lato"/>
                <a:ea typeface="Lato"/>
                <a:cs typeface="Lato"/>
                <a:sym typeface="Lato"/>
              </a:defRPr>
            </a:lvl8pPr>
            <a:lvl9pPr indent="-317500" lvl="8" marL="4114800" marR="0" rtl="0" algn="l">
              <a:lnSpc>
                <a:spcPct val="115000"/>
              </a:lnSpc>
              <a:spcBef>
                <a:spcPts val="1600"/>
              </a:spcBef>
              <a:spcAft>
                <a:spcPts val="1600"/>
              </a:spcAft>
              <a:buClr>
                <a:schemeClr val="dk2"/>
              </a:buClr>
              <a:buSzPts val="1400"/>
              <a:buFont typeface="Lato"/>
              <a:buChar char="■"/>
              <a:defRPr b="0" i="0" sz="1400" u="none" cap="none" strike="noStrike">
                <a:solidFill>
                  <a:schemeClr val="dk2"/>
                </a:solidFill>
                <a:latin typeface="Lato"/>
                <a:ea typeface="Lato"/>
                <a:cs typeface="Lato"/>
                <a:sym typeface="Lato"/>
              </a:defRPr>
            </a:lvl9pPr>
          </a:lstStyle>
          <a:p/>
        </p:txBody>
      </p:sp>
      <p:sp>
        <p:nvSpPr>
          <p:cNvPr id="8" name="Google Shape;8;p29"/>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rtl="0" algn="r">
              <a:lnSpc>
                <a:spcPct val="100000"/>
              </a:lnSpc>
              <a:spcBef>
                <a:spcPts val="0"/>
              </a:spcBef>
              <a:spcAft>
                <a:spcPts val="0"/>
              </a:spcAft>
              <a:buClr>
                <a:schemeClr val="dk2"/>
              </a:buClr>
              <a:buSzPts val="1000"/>
              <a:buFont typeface="Lato"/>
              <a:buNone/>
              <a:defRPr b="0" i="0" sz="1000" u="none" cap="none" strike="noStrike">
                <a:solidFill>
                  <a:schemeClr val="dk2"/>
                </a:solidFill>
                <a:latin typeface="Lato"/>
                <a:ea typeface="Lato"/>
                <a:cs typeface="Lato"/>
                <a:sym typeface="Lato"/>
              </a:defRPr>
            </a:lvl1pPr>
            <a:lvl2pPr indent="0" lvl="1" marL="0" marR="0" rtl="0" algn="r">
              <a:lnSpc>
                <a:spcPct val="100000"/>
              </a:lnSpc>
              <a:spcBef>
                <a:spcPts val="0"/>
              </a:spcBef>
              <a:spcAft>
                <a:spcPts val="0"/>
              </a:spcAft>
              <a:buClr>
                <a:schemeClr val="dk2"/>
              </a:buClr>
              <a:buSzPts val="1000"/>
              <a:buFont typeface="Lato"/>
              <a:buNone/>
              <a:defRPr b="0" i="0" sz="1000" u="none" cap="none" strike="noStrike">
                <a:solidFill>
                  <a:schemeClr val="dk2"/>
                </a:solidFill>
                <a:latin typeface="Lato"/>
                <a:ea typeface="Lato"/>
                <a:cs typeface="Lato"/>
                <a:sym typeface="Lato"/>
              </a:defRPr>
            </a:lvl2pPr>
            <a:lvl3pPr indent="0" lvl="2" marL="0" marR="0" rtl="0" algn="r">
              <a:lnSpc>
                <a:spcPct val="100000"/>
              </a:lnSpc>
              <a:spcBef>
                <a:spcPts val="0"/>
              </a:spcBef>
              <a:spcAft>
                <a:spcPts val="0"/>
              </a:spcAft>
              <a:buClr>
                <a:schemeClr val="dk2"/>
              </a:buClr>
              <a:buSzPts val="1000"/>
              <a:buFont typeface="Lato"/>
              <a:buNone/>
              <a:defRPr b="0" i="0" sz="1000" u="none" cap="none" strike="noStrike">
                <a:solidFill>
                  <a:schemeClr val="dk2"/>
                </a:solidFill>
                <a:latin typeface="Lato"/>
                <a:ea typeface="Lato"/>
                <a:cs typeface="Lato"/>
                <a:sym typeface="Lato"/>
              </a:defRPr>
            </a:lvl3pPr>
            <a:lvl4pPr indent="0" lvl="3" marL="0" marR="0" rtl="0" algn="r">
              <a:lnSpc>
                <a:spcPct val="100000"/>
              </a:lnSpc>
              <a:spcBef>
                <a:spcPts val="0"/>
              </a:spcBef>
              <a:spcAft>
                <a:spcPts val="0"/>
              </a:spcAft>
              <a:buClr>
                <a:schemeClr val="dk2"/>
              </a:buClr>
              <a:buSzPts val="1000"/>
              <a:buFont typeface="Lato"/>
              <a:buNone/>
              <a:defRPr b="0" i="0" sz="1000" u="none" cap="none" strike="noStrike">
                <a:solidFill>
                  <a:schemeClr val="dk2"/>
                </a:solidFill>
                <a:latin typeface="Lato"/>
                <a:ea typeface="Lato"/>
                <a:cs typeface="Lato"/>
                <a:sym typeface="Lato"/>
              </a:defRPr>
            </a:lvl4pPr>
            <a:lvl5pPr indent="0" lvl="4" marL="0" marR="0" rtl="0" algn="r">
              <a:lnSpc>
                <a:spcPct val="100000"/>
              </a:lnSpc>
              <a:spcBef>
                <a:spcPts val="0"/>
              </a:spcBef>
              <a:spcAft>
                <a:spcPts val="0"/>
              </a:spcAft>
              <a:buClr>
                <a:schemeClr val="dk2"/>
              </a:buClr>
              <a:buSzPts val="1000"/>
              <a:buFont typeface="Lato"/>
              <a:buNone/>
              <a:defRPr b="0" i="0" sz="1000" u="none" cap="none" strike="noStrike">
                <a:solidFill>
                  <a:schemeClr val="dk2"/>
                </a:solidFill>
                <a:latin typeface="Lato"/>
                <a:ea typeface="Lato"/>
                <a:cs typeface="Lato"/>
                <a:sym typeface="Lato"/>
              </a:defRPr>
            </a:lvl5pPr>
            <a:lvl6pPr indent="0" lvl="5" marL="0" marR="0" rtl="0" algn="r">
              <a:lnSpc>
                <a:spcPct val="100000"/>
              </a:lnSpc>
              <a:spcBef>
                <a:spcPts val="0"/>
              </a:spcBef>
              <a:spcAft>
                <a:spcPts val="0"/>
              </a:spcAft>
              <a:buClr>
                <a:schemeClr val="dk2"/>
              </a:buClr>
              <a:buSzPts val="1000"/>
              <a:buFont typeface="Lato"/>
              <a:buNone/>
              <a:defRPr b="0" i="0" sz="1000" u="none" cap="none" strike="noStrike">
                <a:solidFill>
                  <a:schemeClr val="dk2"/>
                </a:solidFill>
                <a:latin typeface="Lato"/>
                <a:ea typeface="Lato"/>
                <a:cs typeface="Lato"/>
                <a:sym typeface="Lato"/>
              </a:defRPr>
            </a:lvl6pPr>
            <a:lvl7pPr indent="0" lvl="6" marL="0" marR="0" rtl="0" algn="r">
              <a:lnSpc>
                <a:spcPct val="100000"/>
              </a:lnSpc>
              <a:spcBef>
                <a:spcPts val="0"/>
              </a:spcBef>
              <a:spcAft>
                <a:spcPts val="0"/>
              </a:spcAft>
              <a:buClr>
                <a:schemeClr val="dk2"/>
              </a:buClr>
              <a:buSzPts val="1000"/>
              <a:buFont typeface="Lato"/>
              <a:buNone/>
              <a:defRPr b="0" i="0" sz="1000" u="none" cap="none" strike="noStrike">
                <a:solidFill>
                  <a:schemeClr val="dk2"/>
                </a:solidFill>
                <a:latin typeface="Lato"/>
                <a:ea typeface="Lato"/>
                <a:cs typeface="Lato"/>
                <a:sym typeface="Lato"/>
              </a:defRPr>
            </a:lvl7pPr>
            <a:lvl8pPr indent="0" lvl="7" marL="0" marR="0" rtl="0" algn="r">
              <a:lnSpc>
                <a:spcPct val="100000"/>
              </a:lnSpc>
              <a:spcBef>
                <a:spcPts val="0"/>
              </a:spcBef>
              <a:spcAft>
                <a:spcPts val="0"/>
              </a:spcAft>
              <a:buClr>
                <a:schemeClr val="dk2"/>
              </a:buClr>
              <a:buSzPts val="1000"/>
              <a:buFont typeface="Lato"/>
              <a:buNone/>
              <a:defRPr b="0" i="0" sz="1000" u="none" cap="none" strike="noStrike">
                <a:solidFill>
                  <a:schemeClr val="dk2"/>
                </a:solidFill>
                <a:latin typeface="Lato"/>
                <a:ea typeface="Lato"/>
                <a:cs typeface="Lato"/>
                <a:sym typeface="Lato"/>
              </a:defRPr>
            </a:lvl8pPr>
            <a:lvl9pPr indent="0" lvl="8" marL="0" marR="0" rtl="0" algn="r">
              <a:lnSpc>
                <a:spcPct val="100000"/>
              </a:lnSpc>
              <a:spcBef>
                <a:spcPts val="0"/>
              </a:spcBef>
              <a:spcAft>
                <a:spcPts val="0"/>
              </a:spcAft>
              <a:buClr>
                <a:schemeClr val="dk2"/>
              </a:buClr>
              <a:buSzPts val="1000"/>
              <a:buFont typeface="Lato"/>
              <a:buNone/>
              <a:defRPr b="0" i="0" sz="1000" u="none" cap="none" strike="noStrike">
                <a:solidFill>
                  <a:schemeClr val="dk2"/>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4.png"/><Relationship Id="rId4" Type="http://schemas.openxmlformats.org/officeDocument/2006/relationships/image" Target="../media/image15.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1.png"/><Relationship Id="rId4" Type="http://schemas.openxmlformats.org/officeDocument/2006/relationships/image" Target="../media/image1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27.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19.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18.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hyperlink" Target="http://www.youtube.com/watch?v=mIbybdOx2Ew" TargetMode="External"/><Relationship Id="rId4" Type="http://schemas.openxmlformats.org/officeDocument/2006/relationships/image" Target="../media/image6.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17.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3.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hyperlink" Target="http://www.youtube.com/watch?v=x3DnB_nhGFM" TargetMode="External"/><Relationship Id="rId4" Type="http://schemas.openxmlformats.org/officeDocument/2006/relationships/image" Target="../media/image2.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7.jpg"/><Relationship Id="rId4" Type="http://schemas.openxmlformats.org/officeDocument/2006/relationships/image" Target="../media/image10.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8.jpg"/><Relationship Id="rId4" Type="http://schemas.openxmlformats.org/officeDocument/2006/relationships/image" Target="../media/image1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14.jpg"/><Relationship Id="rId4" Type="http://schemas.openxmlformats.org/officeDocument/2006/relationships/image" Target="../media/image1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5.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hyperlink" Target="http://www.youtube.com/watch?v=r_KElRioNcs" TargetMode="External"/><Relationship Id="rId4" Type="http://schemas.openxmlformats.org/officeDocument/2006/relationships/image" Target="../media/image9.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image" Target="../media/image18.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25.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23.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20.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28.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26.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16.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24.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image" Target="../media/image22.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hyperlink" Target="http://www.youtube.com/watch?v=bFQ8L0q8Np0" TargetMode="External"/><Relationship Id="rId4" Type="http://schemas.openxmlformats.org/officeDocument/2006/relationships/image" Target="../media/image21.jp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image" Target="../media/image29.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1" name="Shape 81"/>
        <p:cNvGrpSpPr/>
        <p:nvPr/>
      </p:nvGrpSpPr>
      <p:grpSpPr>
        <a:xfrm>
          <a:off x="0" y="0"/>
          <a:ext cx="0" cy="0"/>
          <a:chOff x="0" y="0"/>
          <a:chExt cx="0" cy="0"/>
        </a:xfrm>
      </p:grpSpPr>
      <p:sp>
        <p:nvSpPr>
          <p:cNvPr id="82" name="Google Shape;82;p1"/>
          <p:cNvSpPr txBox="1"/>
          <p:nvPr>
            <p:ph type="ctrTitle"/>
          </p:nvPr>
        </p:nvSpPr>
        <p:spPr>
          <a:xfrm>
            <a:off x="1860000" y="2447450"/>
            <a:ext cx="5424000" cy="419100"/>
          </a:xfrm>
          <a:prstGeom prst="rect">
            <a:avLst/>
          </a:prstGeom>
          <a:noFill/>
          <a:ln>
            <a:noFill/>
          </a:ln>
        </p:spPr>
        <p:txBody>
          <a:bodyPr anchorCtr="0" anchor="b" bIns="0" lIns="0" spcFirstLastPara="1" rIns="0" wrap="square" tIns="0">
            <a:noAutofit/>
          </a:bodyPr>
          <a:lstStyle/>
          <a:p>
            <a:pPr indent="0" lvl="0" marL="0" rtl="0" algn="l">
              <a:lnSpc>
                <a:spcPct val="80000"/>
              </a:lnSpc>
              <a:spcBef>
                <a:spcPts val="0"/>
              </a:spcBef>
              <a:spcAft>
                <a:spcPts val="0"/>
              </a:spcAft>
              <a:buSzPts val="3600"/>
              <a:buNone/>
            </a:pPr>
            <a:r>
              <a:rPr lang="en" sz="3400"/>
              <a:t>The Neuroscience of Trauma &amp; Movement</a:t>
            </a:r>
            <a:endParaRPr sz="3400"/>
          </a:p>
        </p:txBody>
      </p:sp>
      <p:sp>
        <p:nvSpPr>
          <p:cNvPr id="83" name="Google Shape;83;p1"/>
          <p:cNvSpPr txBox="1"/>
          <p:nvPr/>
        </p:nvSpPr>
        <p:spPr>
          <a:xfrm>
            <a:off x="0" y="1588725"/>
            <a:ext cx="1735200" cy="17433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9600"/>
              <a:buFont typeface="Arial"/>
              <a:buNone/>
            </a:pPr>
            <a:r>
              <a:rPr b="1" i="0" lang="en" sz="9600" u="none" cap="none" strike="noStrike">
                <a:solidFill>
                  <a:schemeClr val="accent1"/>
                </a:solidFill>
                <a:latin typeface="DM Sans"/>
                <a:ea typeface="DM Sans"/>
                <a:cs typeface="DM Sans"/>
                <a:sym typeface="DM Sans"/>
              </a:rPr>
              <a:t>2</a:t>
            </a:r>
            <a:endParaRPr b="1" i="0" sz="9600" u="none" cap="none" strike="noStrike">
              <a:solidFill>
                <a:schemeClr val="accent1"/>
              </a:solidFill>
              <a:latin typeface="DM Sans"/>
              <a:ea typeface="DM Sans"/>
              <a:cs typeface="DM Sans"/>
              <a:sym typeface="DM Sans"/>
            </a:endParaRPr>
          </a:p>
        </p:txBody>
      </p:sp>
      <p:pic>
        <p:nvPicPr>
          <p:cNvPr id="84" name="Google Shape;84;p1"/>
          <p:cNvPicPr preferRelativeResize="0"/>
          <p:nvPr/>
        </p:nvPicPr>
        <p:blipFill rotWithShape="1">
          <a:blip r:embed="rId3">
            <a:alphaModFix/>
          </a:blip>
          <a:srcRect b="0" l="0" r="0" t="0"/>
          <a:stretch/>
        </p:blipFill>
        <p:spPr>
          <a:xfrm>
            <a:off x="0" y="-7620"/>
            <a:ext cx="9144000" cy="5151120"/>
          </a:xfrm>
          <a:prstGeom prst="rect">
            <a:avLst/>
          </a:prstGeom>
          <a:noFill/>
          <a:ln>
            <a:noFill/>
          </a:ln>
        </p:spPr>
      </p:pic>
      <p:sp>
        <p:nvSpPr>
          <p:cNvPr id="85" name="Google Shape;85;p1"/>
          <p:cNvSpPr txBox="1"/>
          <p:nvPr/>
        </p:nvSpPr>
        <p:spPr>
          <a:xfrm>
            <a:off x="148371" y="2956483"/>
            <a:ext cx="6045300" cy="1743300"/>
          </a:xfrm>
          <a:prstGeom prst="rect">
            <a:avLst/>
          </a:prstGeom>
          <a:solidFill>
            <a:schemeClr val="lt1"/>
          </a:solidFill>
          <a:ln>
            <a:noFill/>
          </a:ln>
        </p:spPr>
        <p:txBody>
          <a:bodyPr anchorCtr="0" anchor="ctr" bIns="0" lIns="0" spcFirstLastPara="1" rIns="0" wrap="square" tIns="0">
            <a:noAutofit/>
          </a:bodyPr>
          <a:lstStyle/>
          <a:p>
            <a:pPr indent="0" lvl="0" marL="0" marR="0" rtl="0" algn="l">
              <a:lnSpc>
                <a:spcPct val="80000"/>
              </a:lnSpc>
              <a:spcBef>
                <a:spcPts val="0"/>
              </a:spcBef>
              <a:spcAft>
                <a:spcPts val="0"/>
              </a:spcAft>
              <a:buClr>
                <a:schemeClr val="accent1"/>
              </a:buClr>
              <a:buSzPts val="3600"/>
              <a:buFont typeface="DM Sans"/>
              <a:buNone/>
            </a:pPr>
            <a:r>
              <a:rPr b="1" i="0" lang="en" sz="2700" u="none" cap="none" strike="noStrike">
                <a:solidFill>
                  <a:schemeClr val="accent1"/>
                </a:solidFill>
                <a:latin typeface="DM Sans"/>
                <a:ea typeface="DM Sans"/>
                <a:cs typeface="DM Sans"/>
                <a:sym typeface="DM Sans"/>
              </a:rPr>
              <a:t>Viktor Frankl</a:t>
            </a:r>
            <a:br>
              <a:rPr b="1" i="0" lang="en" sz="2700" u="none" cap="none" strike="noStrike">
                <a:solidFill>
                  <a:schemeClr val="accent1"/>
                </a:solidFill>
                <a:latin typeface="DM Sans"/>
                <a:ea typeface="DM Sans"/>
                <a:cs typeface="DM Sans"/>
                <a:sym typeface="DM Sans"/>
              </a:rPr>
            </a:br>
            <a:r>
              <a:rPr b="1" lang="en" sz="2700">
                <a:solidFill>
                  <a:schemeClr val="accent1"/>
                </a:solidFill>
                <a:latin typeface="DM Sans"/>
                <a:ea typeface="DM Sans"/>
                <a:cs typeface="DM Sans"/>
                <a:sym typeface="DM Sans"/>
              </a:rPr>
              <a:t>Healing the Inner Child/IFS</a:t>
            </a:r>
            <a:endParaRPr b="1" sz="2700">
              <a:solidFill>
                <a:schemeClr val="accent1"/>
              </a:solidFill>
              <a:latin typeface="DM Sans"/>
              <a:ea typeface="DM Sans"/>
              <a:cs typeface="DM Sans"/>
              <a:sym typeface="DM Sans"/>
            </a:endParaRPr>
          </a:p>
          <a:p>
            <a:pPr indent="0" lvl="0" marL="0" marR="0" rtl="0" algn="l">
              <a:lnSpc>
                <a:spcPct val="80000"/>
              </a:lnSpc>
              <a:spcBef>
                <a:spcPts val="0"/>
              </a:spcBef>
              <a:spcAft>
                <a:spcPts val="0"/>
              </a:spcAft>
              <a:buClr>
                <a:schemeClr val="accent1"/>
              </a:buClr>
              <a:buSzPts val="3600"/>
              <a:buFont typeface="DM Sans"/>
              <a:buNone/>
            </a:pPr>
            <a:r>
              <a:rPr b="1" lang="en" sz="2700">
                <a:solidFill>
                  <a:schemeClr val="accent1"/>
                </a:solidFill>
                <a:latin typeface="DM Sans"/>
                <a:ea typeface="DM Sans"/>
                <a:cs typeface="DM Sans"/>
                <a:sym typeface="DM Sans"/>
              </a:rPr>
              <a:t>Life Coaching Program</a:t>
            </a:r>
            <a:endParaRPr b="1" sz="2700">
              <a:solidFill>
                <a:schemeClr val="accent1"/>
              </a:solidFill>
              <a:latin typeface="DM Sans"/>
              <a:ea typeface="DM Sans"/>
              <a:cs typeface="DM Sans"/>
              <a:sym typeface="DM Sans"/>
            </a:endParaRPr>
          </a:p>
          <a:p>
            <a:pPr indent="0" lvl="0" marL="0" marR="0" rtl="0" algn="l">
              <a:lnSpc>
                <a:spcPct val="80000"/>
              </a:lnSpc>
              <a:spcBef>
                <a:spcPts val="0"/>
              </a:spcBef>
              <a:spcAft>
                <a:spcPts val="0"/>
              </a:spcAft>
              <a:buClr>
                <a:schemeClr val="accent1"/>
              </a:buClr>
              <a:buSzPts val="3600"/>
              <a:buFont typeface="DM Sans"/>
              <a:buNone/>
            </a:pPr>
            <a:r>
              <a:rPr b="1" i="0" lang="en" sz="2700" u="none" cap="none" strike="noStrike">
                <a:solidFill>
                  <a:schemeClr val="dk1"/>
                </a:solidFill>
                <a:latin typeface="DM Sans"/>
                <a:ea typeface="DM Sans"/>
                <a:cs typeface="DM Sans"/>
                <a:sym typeface="DM Sans"/>
              </a:rPr>
              <a:t>Week </a:t>
            </a:r>
            <a:r>
              <a:rPr b="1" lang="en" sz="2700">
                <a:solidFill>
                  <a:schemeClr val="dk1"/>
                </a:solidFill>
                <a:latin typeface="DM Sans"/>
                <a:ea typeface="DM Sans"/>
                <a:cs typeface="DM Sans"/>
                <a:sym typeface="DM Sans"/>
              </a:rPr>
              <a:t>6</a:t>
            </a:r>
            <a:endParaRPr b="0" i="0" sz="1400" u="none" cap="none" strike="noStrike">
              <a:solidFill>
                <a:srgbClr val="000000"/>
              </a:solidFill>
              <a:latin typeface="Arial"/>
              <a:ea typeface="Arial"/>
              <a:cs typeface="Arial"/>
              <a:sym typeface="Arial"/>
            </a:endParaRPr>
          </a:p>
        </p:txBody>
      </p:sp>
      <p:pic>
        <p:nvPicPr>
          <p:cNvPr id="86" name="Google Shape;86;p1"/>
          <p:cNvPicPr preferRelativeResize="0"/>
          <p:nvPr/>
        </p:nvPicPr>
        <p:blipFill rotWithShape="1">
          <a:blip r:embed="rId4">
            <a:alphaModFix/>
          </a:blip>
          <a:srcRect b="0" l="0" r="0" t="0"/>
          <a:stretch/>
        </p:blipFill>
        <p:spPr>
          <a:xfrm>
            <a:off x="4626529" y="816629"/>
            <a:ext cx="3799300" cy="220232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0" name="Shape 90"/>
        <p:cNvGrpSpPr/>
        <p:nvPr/>
      </p:nvGrpSpPr>
      <p:grpSpPr>
        <a:xfrm>
          <a:off x="0" y="0"/>
          <a:ext cx="0" cy="0"/>
          <a:chOff x="0" y="0"/>
          <a:chExt cx="0" cy="0"/>
        </a:xfrm>
      </p:grpSpPr>
      <p:sp>
        <p:nvSpPr>
          <p:cNvPr id="91" name="Google Shape;91;p2"/>
          <p:cNvSpPr txBox="1"/>
          <p:nvPr>
            <p:ph idx="4294967295" type="title"/>
          </p:nvPr>
        </p:nvSpPr>
        <p:spPr>
          <a:xfrm>
            <a:off x="535775" y="712150"/>
            <a:ext cx="5197200" cy="768000"/>
          </a:xfrm>
          <a:prstGeom prst="rect">
            <a:avLst/>
          </a:prstGeom>
          <a:solidFill>
            <a:srgbClr val="F2F2F2"/>
          </a:solid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3600"/>
              <a:buNone/>
            </a:pPr>
            <a:r>
              <a:rPr lang="en" sz="3600">
                <a:solidFill>
                  <a:schemeClr val="dk1"/>
                </a:solidFill>
              </a:rPr>
              <a:t>Week 6 </a:t>
            </a:r>
            <a:endParaRPr/>
          </a:p>
        </p:txBody>
      </p:sp>
      <p:pic>
        <p:nvPicPr>
          <p:cNvPr id="92" name="Google Shape;92;p2"/>
          <p:cNvPicPr preferRelativeResize="0"/>
          <p:nvPr/>
        </p:nvPicPr>
        <p:blipFill rotWithShape="1">
          <a:blip r:embed="rId3">
            <a:alphaModFix/>
          </a:blip>
          <a:srcRect b="0" l="0" r="0" t="0"/>
          <a:stretch/>
        </p:blipFill>
        <p:spPr>
          <a:xfrm>
            <a:off x="7008550" y="2759550"/>
            <a:ext cx="1356700" cy="2220325"/>
          </a:xfrm>
          <a:prstGeom prst="rect">
            <a:avLst/>
          </a:prstGeom>
          <a:noFill/>
          <a:ln>
            <a:noFill/>
          </a:ln>
        </p:spPr>
      </p:pic>
      <p:pic>
        <p:nvPicPr>
          <p:cNvPr id="93" name="Google Shape;93;p2"/>
          <p:cNvPicPr preferRelativeResize="0"/>
          <p:nvPr/>
        </p:nvPicPr>
        <p:blipFill rotWithShape="1">
          <a:blip r:embed="rId4">
            <a:alphaModFix/>
          </a:blip>
          <a:srcRect b="0" l="0" r="0" t="0"/>
          <a:stretch/>
        </p:blipFill>
        <p:spPr>
          <a:xfrm>
            <a:off x="6956398" y="272498"/>
            <a:ext cx="1408850" cy="2117125"/>
          </a:xfrm>
          <a:prstGeom prst="rect">
            <a:avLst/>
          </a:prstGeom>
          <a:noFill/>
          <a:ln>
            <a:noFill/>
          </a:ln>
        </p:spPr>
      </p:pic>
      <p:sp>
        <p:nvSpPr>
          <p:cNvPr id="94" name="Google Shape;94;p2"/>
          <p:cNvSpPr txBox="1"/>
          <p:nvPr/>
        </p:nvSpPr>
        <p:spPr>
          <a:xfrm>
            <a:off x="647317" y="1653561"/>
            <a:ext cx="5454903" cy="2339102"/>
          </a:xfrm>
          <a:prstGeom prst="rect">
            <a:avLst/>
          </a:prstGeom>
          <a:noFill/>
          <a:ln>
            <a:noFill/>
          </a:ln>
        </p:spPr>
        <p:txBody>
          <a:bodyPr anchorCtr="0" anchor="t" bIns="45700" lIns="91425" spcFirstLastPara="1" rIns="91425" wrap="square" tIns="45700">
            <a:noAutofit/>
          </a:bodyPr>
          <a:lstStyle/>
          <a:p>
            <a:pPr indent="-285750" lvl="0" marL="285750" marR="0" rtl="0" algn="l">
              <a:lnSpc>
                <a:spcPct val="150000"/>
              </a:lnSpc>
              <a:spcBef>
                <a:spcPts val="0"/>
              </a:spcBef>
              <a:spcAft>
                <a:spcPts val="0"/>
              </a:spcAft>
              <a:buClr>
                <a:srgbClr val="000000"/>
              </a:buClr>
              <a:buSzPts val="2500"/>
              <a:buFont typeface="Arial"/>
              <a:buChar char="•"/>
            </a:pPr>
            <a:r>
              <a:rPr b="0" i="0" lang="en" sz="2500" u="none" cap="none" strike="noStrike">
                <a:solidFill>
                  <a:srgbClr val="000000"/>
                </a:solidFill>
                <a:latin typeface="Arial"/>
                <a:ea typeface="Arial"/>
                <a:cs typeface="Arial"/>
                <a:sym typeface="Arial"/>
              </a:rPr>
              <a:t>Co-active Coaching</a:t>
            </a:r>
            <a:endParaRPr b="0" i="0" sz="1700" u="none" cap="none" strike="noStrike">
              <a:solidFill>
                <a:srgbClr val="000000"/>
              </a:solidFill>
              <a:latin typeface="Arial"/>
              <a:ea typeface="Arial"/>
              <a:cs typeface="Arial"/>
              <a:sym typeface="Arial"/>
            </a:endParaRPr>
          </a:p>
          <a:p>
            <a:pPr indent="-285750" lvl="0" marL="285750" marR="0" rtl="0" algn="l">
              <a:lnSpc>
                <a:spcPct val="150000"/>
              </a:lnSpc>
              <a:spcBef>
                <a:spcPts val="0"/>
              </a:spcBef>
              <a:spcAft>
                <a:spcPts val="0"/>
              </a:spcAft>
              <a:buClr>
                <a:srgbClr val="000000"/>
              </a:buClr>
              <a:buSzPts val="2500"/>
              <a:buFont typeface="Arial"/>
              <a:buChar char="•"/>
            </a:pPr>
            <a:r>
              <a:rPr b="0" i="0" lang="en" sz="2500" u="none" cap="none" strike="noStrike">
                <a:solidFill>
                  <a:srgbClr val="000000"/>
                </a:solidFill>
                <a:latin typeface="Arial"/>
                <a:ea typeface="Arial"/>
                <a:cs typeface="Arial"/>
                <a:sym typeface="Arial"/>
              </a:rPr>
              <a:t>Active Listening Levels 1, 2, 3</a:t>
            </a:r>
            <a:endParaRPr b="0" i="0" sz="1700" u="none" cap="none" strike="noStrike">
              <a:solidFill>
                <a:srgbClr val="000000"/>
              </a:solidFill>
              <a:latin typeface="Arial"/>
              <a:ea typeface="Arial"/>
              <a:cs typeface="Arial"/>
              <a:sym typeface="Arial"/>
            </a:endParaRPr>
          </a:p>
          <a:p>
            <a:pPr indent="-285750" lvl="0" marL="285750" marR="0" rtl="0" algn="l">
              <a:lnSpc>
                <a:spcPct val="150000"/>
              </a:lnSpc>
              <a:spcBef>
                <a:spcPts val="0"/>
              </a:spcBef>
              <a:spcAft>
                <a:spcPts val="0"/>
              </a:spcAft>
              <a:buClr>
                <a:srgbClr val="000000"/>
              </a:buClr>
              <a:buSzPts val="2500"/>
              <a:buFont typeface="Arial"/>
              <a:buChar char="•"/>
            </a:pPr>
            <a:r>
              <a:rPr b="0" i="0" lang="en" sz="2500" u="none" cap="none" strike="noStrike">
                <a:solidFill>
                  <a:srgbClr val="000000"/>
                </a:solidFill>
                <a:latin typeface="Arial"/>
                <a:ea typeface="Arial"/>
                <a:cs typeface="Arial"/>
                <a:sym typeface="Arial"/>
              </a:rPr>
              <a:t>Active Listening Skills</a:t>
            </a:r>
            <a:endParaRPr b="0" i="0" sz="1700" u="none" cap="none" strike="noStrike">
              <a:solidFill>
                <a:srgbClr val="000000"/>
              </a:solidFill>
              <a:latin typeface="Arial"/>
              <a:ea typeface="Arial"/>
              <a:cs typeface="Arial"/>
              <a:sym typeface="Arial"/>
            </a:endParaRPr>
          </a:p>
          <a:p>
            <a:pPr indent="-285750" lvl="0" marL="285750" marR="0" rtl="0" algn="l">
              <a:lnSpc>
                <a:spcPct val="150000"/>
              </a:lnSpc>
              <a:spcBef>
                <a:spcPts val="0"/>
              </a:spcBef>
              <a:spcAft>
                <a:spcPts val="0"/>
              </a:spcAft>
              <a:buClr>
                <a:srgbClr val="000000"/>
              </a:buClr>
              <a:buSzPts val="2500"/>
              <a:buFont typeface="Arial"/>
              <a:buChar char="•"/>
            </a:pPr>
            <a:r>
              <a:rPr b="0" i="0" lang="en" sz="2500" u="none" cap="none" strike="noStrike">
                <a:solidFill>
                  <a:srgbClr val="000000"/>
                </a:solidFill>
                <a:latin typeface="Arial"/>
                <a:ea typeface="Arial"/>
                <a:cs typeface="Arial"/>
                <a:sym typeface="Arial"/>
              </a:rPr>
              <a:t>Practice, Review, Q &amp; A</a:t>
            </a:r>
            <a:endParaRPr b="0" i="0" sz="2500" u="none" cap="none" strike="noStrike">
              <a:solidFill>
                <a:srgbClr val="000000"/>
              </a:solidFill>
              <a:latin typeface="Arial"/>
              <a:ea typeface="Arial"/>
              <a:cs typeface="Arial"/>
              <a:sym typeface="Arial"/>
            </a:endParaRPr>
          </a:p>
          <a:p>
            <a:pPr indent="-285750" lvl="0" marL="285750" marR="0" rtl="0" algn="l">
              <a:lnSpc>
                <a:spcPct val="150000"/>
              </a:lnSpc>
              <a:spcBef>
                <a:spcPts val="0"/>
              </a:spcBef>
              <a:spcAft>
                <a:spcPts val="0"/>
              </a:spcAft>
              <a:buClr>
                <a:srgbClr val="000000"/>
              </a:buClr>
              <a:buSzPts val="2500"/>
              <a:buFont typeface="Arial"/>
              <a:buChar char="•"/>
            </a:pPr>
            <a:r>
              <a:rPr b="0" i="0" lang="en" sz="2500" u="none" cap="none" strike="noStrike">
                <a:solidFill>
                  <a:srgbClr val="000000"/>
                </a:solidFill>
                <a:latin typeface="Arial"/>
                <a:ea typeface="Arial"/>
                <a:cs typeface="Arial"/>
                <a:sym typeface="Arial"/>
              </a:rPr>
              <a:t>Frankl Moments of Meaning </a:t>
            </a:r>
            <a:endParaRPr b="0" i="0" sz="25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 name="Shape 98"/>
        <p:cNvGrpSpPr/>
        <p:nvPr/>
      </p:nvGrpSpPr>
      <p:grpSpPr>
        <a:xfrm>
          <a:off x="0" y="0"/>
          <a:ext cx="0" cy="0"/>
          <a:chOff x="0" y="0"/>
          <a:chExt cx="0" cy="0"/>
        </a:xfrm>
      </p:grpSpPr>
      <p:sp>
        <p:nvSpPr>
          <p:cNvPr id="99" name="Google Shape;99;p3"/>
          <p:cNvSpPr txBox="1"/>
          <p:nvPr>
            <p:ph idx="4294967295" type="title"/>
          </p:nvPr>
        </p:nvSpPr>
        <p:spPr>
          <a:xfrm>
            <a:off x="393475" y="712150"/>
            <a:ext cx="5197200" cy="7680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3600"/>
              <a:buNone/>
            </a:pPr>
            <a:r>
              <a:rPr lang="en" sz="3600">
                <a:solidFill>
                  <a:schemeClr val="dk1"/>
                </a:solidFill>
              </a:rPr>
              <a:t>Intro to Coaching</a:t>
            </a:r>
            <a:endParaRPr/>
          </a:p>
        </p:txBody>
      </p:sp>
      <p:sp>
        <p:nvSpPr>
          <p:cNvPr id="100" name="Google Shape;100;p3"/>
          <p:cNvSpPr txBox="1"/>
          <p:nvPr>
            <p:ph idx="4294967295" type="title"/>
          </p:nvPr>
        </p:nvSpPr>
        <p:spPr>
          <a:xfrm>
            <a:off x="393469" y="1770250"/>
            <a:ext cx="4400700" cy="3138900"/>
          </a:xfrm>
          <a:prstGeom prst="rect">
            <a:avLst/>
          </a:prstGeom>
          <a:noFill/>
          <a:ln>
            <a:noFill/>
          </a:ln>
        </p:spPr>
        <p:txBody>
          <a:bodyPr anchorCtr="0" anchor="t" bIns="91425" lIns="91425" spcFirstLastPara="1" rIns="91425" wrap="square" tIns="91425">
            <a:noAutofit/>
          </a:bodyPr>
          <a:lstStyle/>
          <a:p>
            <a:pPr indent="-393700" lvl="0" marL="457200" rtl="0" algn="l">
              <a:lnSpc>
                <a:spcPct val="150000"/>
              </a:lnSpc>
              <a:spcBef>
                <a:spcPts val="0"/>
              </a:spcBef>
              <a:spcAft>
                <a:spcPts val="0"/>
              </a:spcAft>
              <a:buSzPts val="2600"/>
              <a:buFont typeface="Arial"/>
              <a:buAutoNum type="arabicPeriod"/>
            </a:pPr>
            <a:r>
              <a:rPr b="0" lang="en" sz="2600">
                <a:highlight>
                  <a:srgbClr val="FFFFFF"/>
                </a:highlight>
                <a:latin typeface="Arial"/>
                <a:ea typeface="Arial"/>
                <a:cs typeface="Arial"/>
                <a:sym typeface="Arial"/>
              </a:rPr>
              <a:t>What is Coaching?</a:t>
            </a:r>
            <a:endParaRPr sz="2600"/>
          </a:p>
          <a:p>
            <a:pPr indent="-393700" lvl="0" marL="457200" rtl="0" algn="l">
              <a:lnSpc>
                <a:spcPct val="150000"/>
              </a:lnSpc>
              <a:spcBef>
                <a:spcPts val="0"/>
              </a:spcBef>
              <a:spcAft>
                <a:spcPts val="0"/>
              </a:spcAft>
              <a:buSzPts val="2600"/>
              <a:buFont typeface="Arial"/>
              <a:buAutoNum type="arabicPeriod"/>
            </a:pPr>
            <a:r>
              <a:rPr b="0" lang="en" sz="2600">
                <a:highlight>
                  <a:srgbClr val="FFFFFF"/>
                </a:highlight>
                <a:latin typeface="Arial"/>
                <a:ea typeface="Arial"/>
                <a:cs typeface="Arial"/>
                <a:sym typeface="Arial"/>
              </a:rPr>
              <a:t>Co-active Model</a:t>
            </a:r>
            <a:endParaRPr sz="2600"/>
          </a:p>
          <a:p>
            <a:pPr indent="-393700" lvl="0" marL="457200" rtl="0" algn="l">
              <a:lnSpc>
                <a:spcPct val="150000"/>
              </a:lnSpc>
              <a:spcBef>
                <a:spcPts val="0"/>
              </a:spcBef>
              <a:spcAft>
                <a:spcPts val="0"/>
              </a:spcAft>
              <a:buSzPts val="2600"/>
              <a:buFont typeface="Arial"/>
              <a:buAutoNum type="arabicPeriod"/>
            </a:pPr>
            <a:r>
              <a:rPr b="0" lang="en" sz="2600">
                <a:highlight>
                  <a:srgbClr val="FFFFFF"/>
                </a:highlight>
                <a:latin typeface="Arial"/>
                <a:ea typeface="Arial"/>
                <a:cs typeface="Arial"/>
                <a:sym typeface="Arial"/>
              </a:rPr>
              <a:t>4 Cornerstones</a:t>
            </a:r>
            <a:endParaRPr sz="2600"/>
          </a:p>
          <a:p>
            <a:pPr indent="-393700" lvl="0" marL="457200" rtl="0" algn="l">
              <a:lnSpc>
                <a:spcPct val="150000"/>
              </a:lnSpc>
              <a:spcBef>
                <a:spcPts val="0"/>
              </a:spcBef>
              <a:spcAft>
                <a:spcPts val="0"/>
              </a:spcAft>
              <a:buSzPts val="2600"/>
              <a:buFont typeface="Arial"/>
              <a:buAutoNum type="arabicPeriod"/>
            </a:pPr>
            <a:r>
              <a:rPr b="0" lang="en" sz="2600">
                <a:highlight>
                  <a:srgbClr val="FFFFFF"/>
                </a:highlight>
                <a:latin typeface="Arial"/>
                <a:ea typeface="Arial"/>
                <a:cs typeface="Arial"/>
                <a:sym typeface="Arial"/>
              </a:rPr>
              <a:t>Levels of Listening</a:t>
            </a:r>
            <a:endParaRPr sz="2600"/>
          </a:p>
          <a:p>
            <a:pPr indent="0" lvl="0" marL="0" rtl="0" algn="l">
              <a:lnSpc>
                <a:spcPct val="115000"/>
              </a:lnSpc>
              <a:spcBef>
                <a:spcPts val="500"/>
              </a:spcBef>
              <a:spcAft>
                <a:spcPts val="0"/>
              </a:spcAft>
              <a:buSzPts val="1300"/>
              <a:buNone/>
            </a:pPr>
            <a:r>
              <a:t/>
            </a:r>
            <a:endParaRPr b="0" sz="1300">
              <a:highlight>
                <a:srgbClr val="FFFFFF"/>
              </a:highlight>
              <a:latin typeface="Arial"/>
              <a:ea typeface="Arial"/>
              <a:cs typeface="Arial"/>
              <a:sym typeface="Arial"/>
            </a:endParaRPr>
          </a:p>
          <a:p>
            <a:pPr indent="0" lvl="0" marL="0" rtl="0" algn="l">
              <a:lnSpc>
                <a:spcPct val="115000"/>
              </a:lnSpc>
              <a:spcBef>
                <a:spcPts val="500"/>
              </a:spcBef>
              <a:spcAft>
                <a:spcPts val="0"/>
              </a:spcAft>
              <a:buSzPts val="1050"/>
              <a:buNone/>
            </a:pPr>
            <a:r>
              <a:t/>
            </a:r>
            <a:endParaRPr b="0" sz="1050">
              <a:solidFill>
                <a:srgbClr val="666666"/>
              </a:solidFill>
              <a:latin typeface="Georgia"/>
              <a:ea typeface="Georgia"/>
              <a:cs typeface="Georgia"/>
              <a:sym typeface="Georgia"/>
            </a:endParaRPr>
          </a:p>
        </p:txBody>
      </p:sp>
      <p:pic>
        <p:nvPicPr>
          <p:cNvPr id="101" name="Google Shape;101;p3"/>
          <p:cNvPicPr preferRelativeResize="0"/>
          <p:nvPr/>
        </p:nvPicPr>
        <p:blipFill rotWithShape="1">
          <a:blip r:embed="rId3">
            <a:alphaModFix/>
          </a:blip>
          <a:srcRect b="0" l="0" r="0" t="0"/>
          <a:stretch/>
        </p:blipFill>
        <p:spPr>
          <a:xfrm>
            <a:off x="4560500" y="1480150"/>
            <a:ext cx="4211000" cy="2802225"/>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5" name="Shape 105"/>
        <p:cNvGrpSpPr/>
        <p:nvPr/>
      </p:nvGrpSpPr>
      <p:grpSpPr>
        <a:xfrm>
          <a:off x="0" y="0"/>
          <a:ext cx="0" cy="0"/>
          <a:chOff x="0" y="0"/>
          <a:chExt cx="0" cy="0"/>
        </a:xfrm>
      </p:grpSpPr>
      <p:pic>
        <p:nvPicPr>
          <p:cNvPr descr="A close up of a map&#10;&#10;Description generated with high confidence" id="106" name="Google Shape;106;p4"/>
          <p:cNvPicPr preferRelativeResize="0"/>
          <p:nvPr/>
        </p:nvPicPr>
        <p:blipFill rotWithShape="1">
          <a:blip r:embed="rId3">
            <a:alphaModFix/>
          </a:blip>
          <a:srcRect b="0" l="0" r="0" t="0"/>
          <a:stretch/>
        </p:blipFill>
        <p:spPr>
          <a:xfrm>
            <a:off x="833421" y="213121"/>
            <a:ext cx="7305702" cy="4717258"/>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0" name="Shape 110"/>
        <p:cNvGrpSpPr/>
        <p:nvPr/>
      </p:nvGrpSpPr>
      <p:grpSpPr>
        <a:xfrm>
          <a:off x="0" y="0"/>
          <a:ext cx="0" cy="0"/>
          <a:chOff x="0" y="0"/>
          <a:chExt cx="0" cy="0"/>
        </a:xfrm>
      </p:grpSpPr>
      <p:pic>
        <p:nvPicPr>
          <p:cNvPr descr="Screen Shot 2015-11-20 at 9.47.21 AM.png" id="111" name="Google Shape;111;p5"/>
          <p:cNvPicPr preferRelativeResize="0"/>
          <p:nvPr/>
        </p:nvPicPr>
        <p:blipFill rotWithShape="1">
          <a:blip r:embed="rId3">
            <a:alphaModFix/>
          </a:blip>
          <a:srcRect b="0" l="4413" r="4404" t="0"/>
          <a:stretch/>
        </p:blipFill>
        <p:spPr>
          <a:xfrm>
            <a:off x="0" y="-4"/>
            <a:ext cx="9144000" cy="5143504"/>
          </a:xfrm>
          <a:prstGeom prst="rect">
            <a:avLst/>
          </a:prstGeom>
          <a:noFill/>
          <a:ln>
            <a:noFill/>
          </a:ln>
        </p:spPr>
      </p:pic>
      <p:sp>
        <p:nvSpPr>
          <p:cNvPr id="112" name="Google Shape;112;p5"/>
          <p:cNvSpPr txBox="1"/>
          <p:nvPr>
            <p:ph type="title"/>
          </p:nvPr>
        </p:nvSpPr>
        <p:spPr>
          <a:xfrm>
            <a:off x="1102678" y="1469166"/>
            <a:ext cx="6244200" cy="3835500"/>
          </a:xfrm>
          <a:prstGeom prst="rect">
            <a:avLst/>
          </a:prstGeom>
          <a:noFill/>
          <a:ln>
            <a:noFill/>
          </a:ln>
        </p:spPr>
        <p:txBody>
          <a:bodyPr anchorCtr="0" anchor="t" bIns="91425" lIns="91425" spcFirstLastPara="1" rIns="91425" wrap="square" tIns="91425">
            <a:noAutofit/>
          </a:bodyPr>
          <a:lstStyle/>
          <a:p>
            <a:pPr indent="-419100" lvl="0" marL="457200" rtl="0" algn="l">
              <a:lnSpc>
                <a:spcPct val="150000"/>
              </a:lnSpc>
              <a:spcBef>
                <a:spcPts val="0"/>
              </a:spcBef>
              <a:spcAft>
                <a:spcPts val="0"/>
              </a:spcAft>
              <a:buSzPts val="3000"/>
              <a:buFont typeface="Arial"/>
              <a:buAutoNum type="arabicPeriod"/>
            </a:pPr>
            <a:r>
              <a:rPr b="0" lang="en" sz="3000">
                <a:latin typeface="Arial"/>
                <a:ea typeface="Arial"/>
                <a:cs typeface="Arial"/>
                <a:sym typeface="Arial"/>
              </a:rPr>
              <a:t>People are naturally creative</a:t>
            </a:r>
            <a:endParaRPr/>
          </a:p>
          <a:p>
            <a:pPr indent="-419100" lvl="0" marL="457200" rtl="0" algn="l">
              <a:lnSpc>
                <a:spcPct val="150000"/>
              </a:lnSpc>
              <a:spcBef>
                <a:spcPts val="0"/>
              </a:spcBef>
              <a:spcAft>
                <a:spcPts val="0"/>
              </a:spcAft>
              <a:buSzPts val="3000"/>
              <a:buFont typeface="Arial"/>
              <a:buAutoNum type="arabicPeriod"/>
            </a:pPr>
            <a:r>
              <a:rPr b="0" lang="en" sz="3000">
                <a:latin typeface="Arial"/>
                <a:ea typeface="Arial"/>
                <a:cs typeface="Arial"/>
                <a:sym typeface="Arial"/>
              </a:rPr>
              <a:t>Focus on the whole person</a:t>
            </a:r>
            <a:endParaRPr/>
          </a:p>
          <a:p>
            <a:pPr indent="-419100" lvl="0" marL="457200" rtl="0" algn="l">
              <a:lnSpc>
                <a:spcPct val="150000"/>
              </a:lnSpc>
              <a:spcBef>
                <a:spcPts val="0"/>
              </a:spcBef>
              <a:spcAft>
                <a:spcPts val="0"/>
              </a:spcAft>
              <a:buSzPts val="3000"/>
              <a:buFont typeface="Arial"/>
              <a:buAutoNum type="arabicPeriod"/>
            </a:pPr>
            <a:r>
              <a:rPr b="0" lang="en" sz="3000">
                <a:latin typeface="Arial"/>
                <a:ea typeface="Arial"/>
                <a:cs typeface="Arial"/>
                <a:sym typeface="Arial"/>
              </a:rPr>
              <a:t>Dance in the moment</a:t>
            </a:r>
            <a:endParaRPr/>
          </a:p>
          <a:p>
            <a:pPr indent="-419100" lvl="0" marL="457200" rtl="0" algn="l">
              <a:lnSpc>
                <a:spcPct val="150000"/>
              </a:lnSpc>
              <a:spcBef>
                <a:spcPts val="0"/>
              </a:spcBef>
              <a:spcAft>
                <a:spcPts val="0"/>
              </a:spcAft>
              <a:buSzPts val="3000"/>
              <a:buFont typeface="Arial"/>
              <a:buAutoNum type="arabicPeriod"/>
            </a:pPr>
            <a:r>
              <a:rPr b="0" lang="en" sz="3000">
                <a:latin typeface="Arial"/>
                <a:ea typeface="Arial"/>
                <a:cs typeface="Arial"/>
                <a:sym typeface="Arial"/>
              </a:rPr>
              <a:t>Evoke </a:t>
            </a:r>
            <a:r>
              <a:rPr b="0" i="1" lang="en" sz="3000">
                <a:latin typeface="Arial"/>
                <a:ea typeface="Arial"/>
                <a:cs typeface="Arial"/>
                <a:sym typeface="Arial"/>
              </a:rPr>
              <a:t>transformation </a:t>
            </a:r>
            <a:endParaRPr/>
          </a:p>
          <a:p>
            <a:pPr indent="0" lvl="0" marL="0" rtl="0" algn="l">
              <a:lnSpc>
                <a:spcPct val="115000"/>
              </a:lnSpc>
              <a:spcBef>
                <a:spcPts val="0"/>
              </a:spcBef>
              <a:spcAft>
                <a:spcPts val="0"/>
              </a:spcAft>
              <a:buSzPts val="2400"/>
              <a:buNone/>
            </a:pPr>
            <a:r>
              <a:t/>
            </a:r>
            <a:endParaRPr b="0" sz="2400">
              <a:latin typeface="Arial"/>
              <a:ea typeface="Arial"/>
              <a:cs typeface="Arial"/>
              <a:sym typeface="Arial"/>
            </a:endParaRPr>
          </a:p>
        </p:txBody>
      </p:sp>
      <p:sp>
        <p:nvSpPr>
          <p:cNvPr id="113" name="Google Shape;113;p5"/>
          <p:cNvSpPr txBox="1"/>
          <p:nvPr/>
        </p:nvSpPr>
        <p:spPr>
          <a:xfrm>
            <a:off x="1102675" y="448200"/>
            <a:ext cx="6694500" cy="7044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chemeClr val="lt1"/>
              </a:buClr>
              <a:buSzPts val="3000"/>
              <a:buFont typeface="Arial"/>
              <a:buNone/>
            </a:pPr>
            <a:r>
              <a:rPr b="0" i="0" lang="en" sz="3000" u="none" cap="none" strike="noStrike">
                <a:solidFill>
                  <a:schemeClr val="lt1"/>
                </a:solidFill>
                <a:latin typeface="Arial"/>
                <a:ea typeface="Arial"/>
                <a:cs typeface="Arial"/>
                <a:sym typeface="Arial"/>
              </a:rPr>
              <a:t> Cornerstones of Co-active Coaching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B0000"/>
            </a:gs>
            <a:gs pos="100000">
              <a:srgbClr val="540303"/>
            </a:gs>
          </a:gsLst>
          <a:path path="circle">
            <a:fillToRect b="50%" l="50%" r="50%" t="50%"/>
          </a:path>
          <a:tileRect/>
        </a:gradFill>
      </p:bgPr>
    </p:bg>
    <p:spTree>
      <p:nvGrpSpPr>
        <p:cNvPr id="117" name="Shape 117"/>
        <p:cNvGrpSpPr/>
        <p:nvPr/>
      </p:nvGrpSpPr>
      <p:grpSpPr>
        <a:xfrm>
          <a:off x="0" y="0"/>
          <a:ext cx="0" cy="0"/>
          <a:chOff x="0" y="0"/>
          <a:chExt cx="0" cy="0"/>
        </a:xfrm>
      </p:grpSpPr>
      <p:sp>
        <p:nvSpPr>
          <p:cNvPr id="118" name="Google Shape;118;p6"/>
          <p:cNvSpPr txBox="1"/>
          <p:nvPr/>
        </p:nvSpPr>
        <p:spPr>
          <a:xfrm>
            <a:off x="1300500" y="569850"/>
            <a:ext cx="3375300" cy="840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600"/>
              <a:buFont typeface="Arial"/>
              <a:buNone/>
            </a:pPr>
            <a:r>
              <a:t/>
            </a:r>
            <a:endParaRPr b="0" i="0" sz="3600" u="none" cap="none" strike="noStrike">
              <a:solidFill>
                <a:srgbClr val="000000"/>
              </a:solidFill>
              <a:latin typeface="Arial"/>
              <a:ea typeface="Arial"/>
              <a:cs typeface="Arial"/>
              <a:sym typeface="Arial"/>
            </a:endParaRPr>
          </a:p>
        </p:txBody>
      </p:sp>
      <p:sp>
        <p:nvSpPr>
          <p:cNvPr id="119" name="Google Shape;119;p6"/>
          <p:cNvSpPr txBox="1"/>
          <p:nvPr/>
        </p:nvSpPr>
        <p:spPr>
          <a:xfrm>
            <a:off x="1263950" y="1760775"/>
            <a:ext cx="6831300" cy="15855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000"/>
              <a:buFont typeface="Arial"/>
              <a:buNone/>
            </a:pPr>
            <a:r>
              <a:t/>
            </a:r>
            <a:endParaRPr b="0" i="0" sz="3000" u="none" cap="none" strike="noStrike">
              <a:solidFill>
                <a:srgbClr val="000000"/>
              </a:solidFill>
              <a:latin typeface="Arial"/>
              <a:ea typeface="Arial"/>
              <a:cs typeface="Arial"/>
              <a:sym typeface="Arial"/>
            </a:endParaRPr>
          </a:p>
        </p:txBody>
      </p:sp>
      <p:sp>
        <p:nvSpPr>
          <p:cNvPr id="120" name="Google Shape;120;p6"/>
          <p:cNvSpPr txBox="1"/>
          <p:nvPr/>
        </p:nvSpPr>
        <p:spPr>
          <a:xfrm>
            <a:off x="2884550" y="131550"/>
            <a:ext cx="4572000" cy="438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000"/>
              <a:buFont typeface="Arial"/>
              <a:buNone/>
            </a:pPr>
            <a:r>
              <a:rPr b="0" i="0" lang="en" sz="3000" u="none" cap="none" strike="noStrike">
                <a:solidFill>
                  <a:schemeClr val="lt1"/>
                </a:solidFill>
                <a:latin typeface="Arial"/>
                <a:ea typeface="Arial"/>
                <a:cs typeface="Arial"/>
                <a:sym typeface="Arial"/>
              </a:rPr>
              <a:t>Coaching Demo</a:t>
            </a:r>
            <a:endParaRPr b="0" i="0" sz="1400" u="none" cap="none" strike="noStrike">
              <a:solidFill>
                <a:schemeClr val="lt1"/>
              </a:solidFill>
              <a:latin typeface="Arial"/>
              <a:ea typeface="Arial"/>
              <a:cs typeface="Arial"/>
              <a:sym typeface="Arial"/>
            </a:endParaRPr>
          </a:p>
        </p:txBody>
      </p:sp>
      <p:pic>
        <p:nvPicPr>
          <p:cNvPr descr="For a more graphically interesting and interactive experience, link to http://www.co-active.tv" id="121" name="Google Shape;121;p6" title="Short Coaching Demonstration">
            <a:hlinkClick r:id="rId3"/>
          </p:cNvPr>
          <p:cNvPicPr preferRelativeResize="0"/>
          <p:nvPr/>
        </p:nvPicPr>
        <p:blipFill rotWithShape="1">
          <a:blip r:embed="rId4">
            <a:alphaModFix/>
          </a:blip>
          <a:srcRect b="0" l="0" r="0" t="0"/>
          <a:stretch/>
        </p:blipFill>
        <p:spPr>
          <a:xfrm>
            <a:off x="1999650" y="1183711"/>
            <a:ext cx="4935200" cy="277607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1"/>
                                        </p:tgtEl>
                                        <p:attrNameLst>
                                          <p:attrName>style.visibility</p:attrName>
                                        </p:attrNameLst>
                                      </p:cBhvr>
                                      <p:to>
                                        <p:strVal val="visible"/>
                                      </p:to>
                                    </p:set>
                                    <p:animEffect filter="fade" transition="in">
                                      <p:cBhvr>
                                        <p:cTn dur="1000"/>
                                        <p:tgtEl>
                                          <p:spTgt spid="12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25" name="Shape 125"/>
        <p:cNvGrpSpPr/>
        <p:nvPr/>
      </p:nvGrpSpPr>
      <p:grpSpPr>
        <a:xfrm>
          <a:off x="0" y="0"/>
          <a:ext cx="0" cy="0"/>
          <a:chOff x="0" y="0"/>
          <a:chExt cx="0" cy="0"/>
        </a:xfrm>
      </p:grpSpPr>
      <p:sp>
        <p:nvSpPr>
          <p:cNvPr id="126" name="Google Shape;126;p7"/>
          <p:cNvSpPr txBox="1"/>
          <p:nvPr/>
        </p:nvSpPr>
        <p:spPr>
          <a:xfrm>
            <a:off x="3050928" y="604979"/>
            <a:ext cx="5952300" cy="3220500"/>
          </a:xfrm>
          <a:prstGeom prst="rect">
            <a:avLst/>
          </a:prstGeom>
          <a:noFill/>
          <a:ln>
            <a:noFill/>
          </a:ln>
        </p:spPr>
        <p:txBody>
          <a:bodyPr anchorCtr="0" anchor="t" bIns="91425" lIns="91425" spcFirstLastPara="1" rIns="91425" wrap="square" tIns="91425">
            <a:noAutofit/>
          </a:bodyPr>
          <a:lstStyle/>
          <a:p>
            <a:pPr indent="-381000" lvl="0" marL="457200" marR="0" rtl="0" algn="l">
              <a:lnSpc>
                <a:spcPct val="150000"/>
              </a:lnSpc>
              <a:spcBef>
                <a:spcPts val="0"/>
              </a:spcBef>
              <a:spcAft>
                <a:spcPts val="0"/>
              </a:spcAft>
              <a:buClr>
                <a:srgbClr val="000000"/>
              </a:buClr>
              <a:buSzPts val="2400"/>
              <a:buFont typeface="Arial"/>
              <a:buChar char="●"/>
            </a:pPr>
            <a:r>
              <a:rPr b="0" i="0" lang="en" sz="2400" u="none" cap="none" strike="noStrike">
                <a:solidFill>
                  <a:srgbClr val="000000"/>
                </a:solidFill>
                <a:latin typeface="Arial"/>
                <a:ea typeface="Arial"/>
                <a:cs typeface="Arial"/>
                <a:sym typeface="Arial"/>
              </a:rPr>
              <a:t>Designing Alliance</a:t>
            </a:r>
            <a:endParaRPr b="0" i="0" sz="1400" u="none" cap="none" strike="noStrike">
              <a:solidFill>
                <a:srgbClr val="000000"/>
              </a:solidFill>
              <a:latin typeface="Arial"/>
              <a:ea typeface="Arial"/>
              <a:cs typeface="Arial"/>
              <a:sym typeface="Arial"/>
            </a:endParaRPr>
          </a:p>
          <a:p>
            <a:pPr indent="-381000" lvl="0" marL="457200" marR="0" rtl="0" algn="l">
              <a:lnSpc>
                <a:spcPct val="150000"/>
              </a:lnSpc>
              <a:spcBef>
                <a:spcPts val="0"/>
              </a:spcBef>
              <a:spcAft>
                <a:spcPts val="0"/>
              </a:spcAft>
              <a:buClr>
                <a:srgbClr val="000000"/>
              </a:buClr>
              <a:buSzPts val="2400"/>
              <a:buFont typeface="Arial"/>
              <a:buChar char="●"/>
            </a:pPr>
            <a:r>
              <a:rPr b="0" i="0" lang="en" sz="2400" u="none" cap="none" strike="noStrike">
                <a:solidFill>
                  <a:srgbClr val="000000"/>
                </a:solidFill>
                <a:latin typeface="Arial"/>
                <a:ea typeface="Arial"/>
                <a:cs typeface="Arial"/>
                <a:sym typeface="Arial"/>
              </a:rPr>
              <a:t>Active Listening</a:t>
            </a:r>
            <a:endParaRPr b="0" i="0" sz="1400" u="none" cap="none" strike="noStrike">
              <a:solidFill>
                <a:srgbClr val="000000"/>
              </a:solidFill>
              <a:latin typeface="Arial"/>
              <a:ea typeface="Arial"/>
              <a:cs typeface="Arial"/>
              <a:sym typeface="Arial"/>
            </a:endParaRPr>
          </a:p>
          <a:p>
            <a:pPr indent="-381000" lvl="0" marL="457200" marR="0" rtl="0" algn="l">
              <a:lnSpc>
                <a:spcPct val="150000"/>
              </a:lnSpc>
              <a:spcBef>
                <a:spcPts val="0"/>
              </a:spcBef>
              <a:spcAft>
                <a:spcPts val="0"/>
              </a:spcAft>
              <a:buClr>
                <a:srgbClr val="000000"/>
              </a:buClr>
              <a:buSzPts val="2400"/>
              <a:buFont typeface="Arial"/>
              <a:buChar char="●"/>
            </a:pPr>
            <a:r>
              <a:rPr b="0" i="0" lang="en" sz="2400" u="none" cap="none" strike="noStrike">
                <a:solidFill>
                  <a:srgbClr val="000000"/>
                </a:solidFill>
                <a:latin typeface="Arial"/>
                <a:ea typeface="Arial"/>
                <a:cs typeface="Arial"/>
                <a:sym typeface="Arial"/>
              </a:rPr>
              <a:t>Intruding with Powerful Questions</a:t>
            </a:r>
            <a:endParaRPr b="0" i="0" sz="1400" u="none" cap="none" strike="noStrike">
              <a:solidFill>
                <a:srgbClr val="000000"/>
              </a:solidFill>
              <a:latin typeface="Arial"/>
              <a:ea typeface="Arial"/>
              <a:cs typeface="Arial"/>
              <a:sym typeface="Arial"/>
            </a:endParaRPr>
          </a:p>
          <a:p>
            <a:pPr indent="-381000" lvl="0" marL="457200" marR="0" rtl="0" algn="l">
              <a:lnSpc>
                <a:spcPct val="150000"/>
              </a:lnSpc>
              <a:spcBef>
                <a:spcPts val="0"/>
              </a:spcBef>
              <a:spcAft>
                <a:spcPts val="0"/>
              </a:spcAft>
              <a:buClr>
                <a:srgbClr val="000000"/>
              </a:buClr>
              <a:buSzPts val="2400"/>
              <a:buFont typeface="Arial"/>
              <a:buChar char="●"/>
            </a:pPr>
            <a:r>
              <a:rPr b="0" i="0" lang="en" sz="2400" u="none" cap="none" strike="noStrike">
                <a:solidFill>
                  <a:srgbClr val="000000"/>
                </a:solidFill>
                <a:latin typeface="Arial"/>
                <a:ea typeface="Arial"/>
                <a:cs typeface="Arial"/>
                <a:sym typeface="Arial"/>
              </a:rPr>
              <a:t>Acknowledgement </a:t>
            </a:r>
            <a:endParaRPr b="0" i="0" sz="1400" u="none" cap="none" strike="noStrike">
              <a:solidFill>
                <a:srgbClr val="000000"/>
              </a:solidFill>
              <a:latin typeface="Arial"/>
              <a:ea typeface="Arial"/>
              <a:cs typeface="Arial"/>
              <a:sym typeface="Arial"/>
            </a:endParaRPr>
          </a:p>
          <a:p>
            <a:pPr indent="-381000" lvl="0" marL="457200" marR="0" rtl="0" algn="l">
              <a:lnSpc>
                <a:spcPct val="150000"/>
              </a:lnSpc>
              <a:spcBef>
                <a:spcPts val="0"/>
              </a:spcBef>
              <a:spcAft>
                <a:spcPts val="0"/>
              </a:spcAft>
              <a:buClr>
                <a:srgbClr val="000000"/>
              </a:buClr>
              <a:buSzPts val="2400"/>
              <a:buFont typeface="Arial"/>
              <a:buChar char="●"/>
            </a:pPr>
            <a:r>
              <a:rPr b="0" i="0" lang="en" sz="2400" u="none" cap="none" strike="noStrike">
                <a:solidFill>
                  <a:srgbClr val="000000"/>
                </a:solidFill>
                <a:latin typeface="Arial"/>
                <a:ea typeface="Arial"/>
                <a:cs typeface="Arial"/>
                <a:sym typeface="Arial"/>
              </a:rPr>
              <a:t>Powerful Questions</a:t>
            </a:r>
            <a:endParaRPr b="0" i="0" sz="1400" u="none" cap="none" strike="noStrike">
              <a:solidFill>
                <a:srgbClr val="000000"/>
              </a:solidFill>
              <a:latin typeface="Arial"/>
              <a:ea typeface="Arial"/>
              <a:cs typeface="Arial"/>
              <a:sym typeface="Arial"/>
            </a:endParaRPr>
          </a:p>
          <a:p>
            <a:pPr indent="-381000" lvl="0" marL="457200" marR="0" rtl="0" algn="l">
              <a:lnSpc>
                <a:spcPct val="150000"/>
              </a:lnSpc>
              <a:spcBef>
                <a:spcPts val="0"/>
              </a:spcBef>
              <a:spcAft>
                <a:spcPts val="0"/>
              </a:spcAft>
              <a:buClr>
                <a:srgbClr val="000000"/>
              </a:buClr>
              <a:buSzPts val="2400"/>
              <a:buFont typeface="Arial"/>
              <a:buChar char="●"/>
            </a:pPr>
            <a:r>
              <a:rPr b="0" i="0" lang="en" sz="2400" u="none" cap="none" strike="noStrike">
                <a:solidFill>
                  <a:srgbClr val="000000"/>
                </a:solidFill>
                <a:latin typeface="Arial"/>
                <a:ea typeface="Arial"/>
                <a:cs typeface="Arial"/>
                <a:sym typeface="Arial"/>
              </a:rPr>
              <a:t>Making a Request/ Create Accountability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003A67"/>
            </a:gs>
            <a:gs pos="48000">
              <a:srgbClr val="005CA5"/>
            </a:gs>
            <a:gs pos="100000">
              <a:srgbClr val="2AA1FE"/>
            </a:gs>
          </a:gsLst>
          <a:path path="circle">
            <a:fillToRect l="100%" t="100%"/>
          </a:path>
          <a:tileRect b="-100%" r="-100%"/>
        </a:gradFill>
      </p:bgPr>
    </p:bg>
    <p:spTree>
      <p:nvGrpSpPr>
        <p:cNvPr id="130" name="Shape 130"/>
        <p:cNvGrpSpPr/>
        <p:nvPr/>
      </p:nvGrpSpPr>
      <p:grpSpPr>
        <a:xfrm>
          <a:off x="0" y="0"/>
          <a:ext cx="0" cy="0"/>
          <a:chOff x="0" y="0"/>
          <a:chExt cx="0" cy="0"/>
        </a:xfrm>
      </p:grpSpPr>
      <p:sp>
        <p:nvSpPr>
          <p:cNvPr id="131" name="Google Shape;131;p8"/>
          <p:cNvSpPr txBox="1"/>
          <p:nvPr/>
        </p:nvSpPr>
        <p:spPr>
          <a:xfrm>
            <a:off x="2116350" y="1367975"/>
            <a:ext cx="3375300" cy="840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600"/>
              <a:buFont typeface="Arial"/>
              <a:buNone/>
            </a:pPr>
            <a:r>
              <a:t/>
            </a:r>
            <a:endParaRPr b="0" i="0" sz="3600" u="none" cap="none" strike="noStrike">
              <a:solidFill>
                <a:srgbClr val="000000"/>
              </a:solidFill>
              <a:latin typeface="Arial"/>
              <a:ea typeface="Arial"/>
              <a:cs typeface="Arial"/>
              <a:sym typeface="Arial"/>
            </a:endParaRPr>
          </a:p>
        </p:txBody>
      </p:sp>
      <p:sp>
        <p:nvSpPr>
          <p:cNvPr id="132" name="Google Shape;132;p8"/>
          <p:cNvSpPr txBox="1"/>
          <p:nvPr/>
        </p:nvSpPr>
        <p:spPr>
          <a:xfrm>
            <a:off x="696100" y="1779000"/>
            <a:ext cx="6831300" cy="1585500"/>
          </a:xfrm>
          <a:prstGeom prst="rect">
            <a:avLst/>
          </a:prstGeom>
          <a:noFill/>
          <a:ln>
            <a:noFill/>
          </a:ln>
        </p:spPr>
        <p:txBody>
          <a:bodyPr anchorCtr="0" anchor="t" bIns="91425" lIns="91425" spcFirstLastPara="1" rIns="91425" wrap="square" tIns="91425">
            <a:noAutofit/>
          </a:bodyPr>
          <a:lstStyle/>
          <a:p>
            <a:pPr indent="-419100" lvl="0" marL="457200" marR="0" rtl="0" algn="l">
              <a:lnSpc>
                <a:spcPct val="150000"/>
              </a:lnSpc>
              <a:spcBef>
                <a:spcPts val="0"/>
              </a:spcBef>
              <a:spcAft>
                <a:spcPts val="0"/>
              </a:spcAft>
              <a:buClr>
                <a:schemeClr val="lt1"/>
              </a:buClr>
              <a:buSzPts val="3000"/>
              <a:buFont typeface="Arial"/>
              <a:buAutoNum type="arabicPeriod"/>
            </a:pPr>
            <a:r>
              <a:rPr b="0" i="0" lang="en" sz="3000" u="none" cap="none" strike="noStrike">
                <a:solidFill>
                  <a:schemeClr val="lt1"/>
                </a:solidFill>
                <a:latin typeface="Arial"/>
                <a:ea typeface="Arial"/>
                <a:cs typeface="Arial"/>
                <a:sym typeface="Arial"/>
              </a:rPr>
              <a:t>Listening to Yourself </a:t>
            </a:r>
            <a:endParaRPr b="0" i="0" sz="3000" u="none" cap="none" strike="noStrike">
              <a:solidFill>
                <a:schemeClr val="lt1"/>
              </a:solidFill>
              <a:latin typeface="Arial"/>
              <a:ea typeface="Arial"/>
              <a:cs typeface="Arial"/>
              <a:sym typeface="Arial"/>
            </a:endParaRPr>
          </a:p>
          <a:p>
            <a:pPr indent="-419100" lvl="0" marL="457200" marR="0" rtl="0" algn="l">
              <a:lnSpc>
                <a:spcPct val="150000"/>
              </a:lnSpc>
              <a:spcBef>
                <a:spcPts val="0"/>
              </a:spcBef>
              <a:spcAft>
                <a:spcPts val="0"/>
              </a:spcAft>
              <a:buClr>
                <a:schemeClr val="lt1"/>
              </a:buClr>
              <a:buSzPts val="3000"/>
              <a:buFont typeface="Arial"/>
              <a:buAutoNum type="arabicPeriod"/>
            </a:pPr>
            <a:r>
              <a:rPr b="0" i="0" lang="en" sz="3000" u="none" cap="none" strike="noStrike">
                <a:solidFill>
                  <a:schemeClr val="lt1"/>
                </a:solidFill>
                <a:latin typeface="Arial"/>
                <a:ea typeface="Arial"/>
                <a:cs typeface="Arial"/>
                <a:sym typeface="Arial"/>
              </a:rPr>
              <a:t>Listening to Others</a:t>
            </a:r>
            <a:endParaRPr b="0" i="0" sz="3000" u="none" cap="none" strike="noStrike">
              <a:solidFill>
                <a:schemeClr val="lt1"/>
              </a:solidFill>
              <a:latin typeface="Arial"/>
              <a:ea typeface="Arial"/>
              <a:cs typeface="Arial"/>
              <a:sym typeface="Arial"/>
            </a:endParaRPr>
          </a:p>
          <a:p>
            <a:pPr indent="-419100" lvl="0" marL="457200" marR="0" rtl="0" algn="l">
              <a:lnSpc>
                <a:spcPct val="150000"/>
              </a:lnSpc>
              <a:spcBef>
                <a:spcPts val="0"/>
              </a:spcBef>
              <a:spcAft>
                <a:spcPts val="0"/>
              </a:spcAft>
              <a:buClr>
                <a:schemeClr val="lt1"/>
              </a:buClr>
              <a:buSzPts val="3000"/>
              <a:buFont typeface="Arial"/>
              <a:buAutoNum type="arabicPeriod"/>
            </a:pPr>
            <a:r>
              <a:rPr b="0" i="0" lang="en" sz="3000" u="none" cap="none" strike="noStrike">
                <a:solidFill>
                  <a:schemeClr val="lt1"/>
                </a:solidFill>
                <a:latin typeface="Arial"/>
                <a:ea typeface="Arial"/>
                <a:cs typeface="Arial"/>
                <a:sym typeface="Arial"/>
              </a:rPr>
              <a:t>Global Listening</a:t>
            </a:r>
            <a:endParaRPr b="0" i="0" sz="3000" u="none" cap="none" strike="noStrike">
              <a:solidFill>
                <a:schemeClr val="lt1"/>
              </a:solidFill>
              <a:latin typeface="Arial"/>
              <a:ea typeface="Arial"/>
              <a:cs typeface="Arial"/>
              <a:sym typeface="Arial"/>
            </a:endParaRPr>
          </a:p>
        </p:txBody>
      </p:sp>
      <p:sp>
        <p:nvSpPr>
          <p:cNvPr id="133" name="Google Shape;133;p8"/>
          <p:cNvSpPr txBox="1"/>
          <p:nvPr/>
        </p:nvSpPr>
        <p:spPr>
          <a:xfrm>
            <a:off x="2528500" y="584750"/>
            <a:ext cx="8152500" cy="438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000"/>
              <a:buFont typeface="Arial"/>
              <a:buNone/>
            </a:pPr>
            <a:r>
              <a:rPr b="0" i="0" lang="en" sz="3000" u="none" cap="none" strike="noStrike">
                <a:solidFill>
                  <a:schemeClr val="lt1"/>
                </a:solidFill>
                <a:latin typeface="Arial"/>
                <a:ea typeface="Arial"/>
                <a:cs typeface="Arial"/>
                <a:sym typeface="Arial"/>
              </a:rPr>
              <a:t>3 Levels of Listening </a:t>
            </a:r>
            <a:endParaRPr b="0" i="0" sz="1400" u="none" cap="none" strike="noStrike">
              <a:solidFill>
                <a:schemeClr val="lt1"/>
              </a:solidFill>
              <a:latin typeface="Arial"/>
              <a:ea typeface="Arial"/>
              <a:cs typeface="Arial"/>
              <a:sym typeface="Arial"/>
            </a:endParaRPr>
          </a:p>
        </p:txBody>
      </p:sp>
      <p:pic>
        <p:nvPicPr>
          <p:cNvPr id="134" name="Google Shape;134;p8"/>
          <p:cNvPicPr preferRelativeResize="0"/>
          <p:nvPr/>
        </p:nvPicPr>
        <p:blipFill rotWithShape="1">
          <a:blip r:embed="rId3">
            <a:alphaModFix/>
          </a:blip>
          <a:srcRect b="0" l="0" r="0" t="0"/>
          <a:stretch/>
        </p:blipFill>
        <p:spPr>
          <a:xfrm>
            <a:off x="5196356" y="1864600"/>
            <a:ext cx="3295909" cy="2221975"/>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FF6DB"/>
            </a:gs>
            <a:gs pos="100000">
              <a:srgbClr val="FAD25C"/>
            </a:gs>
          </a:gsLst>
          <a:path path="circle">
            <a:fillToRect b="50%" l="50%" r="50%" t="50%"/>
          </a:path>
          <a:tileRect/>
        </a:gradFill>
      </p:bgPr>
    </p:bg>
    <p:spTree>
      <p:nvGrpSpPr>
        <p:cNvPr id="138" name="Shape 138"/>
        <p:cNvGrpSpPr/>
        <p:nvPr/>
      </p:nvGrpSpPr>
      <p:grpSpPr>
        <a:xfrm>
          <a:off x="0" y="0"/>
          <a:ext cx="0" cy="0"/>
          <a:chOff x="0" y="0"/>
          <a:chExt cx="0" cy="0"/>
        </a:xfrm>
      </p:grpSpPr>
      <p:sp>
        <p:nvSpPr>
          <p:cNvPr id="139" name="Google Shape;139;p9"/>
          <p:cNvSpPr txBox="1"/>
          <p:nvPr/>
        </p:nvSpPr>
        <p:spPr>
          <a:xfrm>
            <a:off x="1300500" y="569850"/>
            <a:ext cx="3375300" cy="840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600"/>
              <a:buFont typeface="Arial"/>
              <a:buNone/>
            </a:pPr>
            <a:r>
              <a:t/>
            </a:r>
            <a:endParaRPr b="0" i="0" sz="3600" u="none" cap="none" strike="noStrike">
              <a:solidFill>
                <a:srgbClr val="000000"/>
              </a:solidFill>
              <a:latin typeface="Arial"/>
              <a:ea typeface="Arial"/>
              <a:cs typeface="Arial"/>
              <a:sym typeface="Arial"/>
            </a:endParaRPr>
          </a:p>
        </p:txBody>
      </p:sp>
      <p:sp>
        <p:nvSpPr>
          <p:cNvPr id="140" name="Google Shape;140;p9"/>
          <p:cNvSpPr txBox="1"/>
          <p:nvPr/>
        </p:nvSpPr>
        <p:spPr>
          <a:xfrm>
            <a:off x="1263950" y="1760775"/>
            <a:ext cx="6831300" cy="15855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000"/>
              <a:buFont typeface="Arial"/>
              <a:buNone/>
            </a:pPr>
            <a:r>
              <a:t/>
            </a:r>
            <a:endParaRPr b="0" i="0" sz="3000" u="none" cap="none" strike="noStrike">
              <a:solidFill>
                <a:srgbClr val="000000"/>
              </a:solidFill>
              <a:latin typeface="Arial"/>
              <a:ea typeface="Arial"/>
              <a:cs typeface="Arial"/>
              <a:sym typeface="Arial"/>
            </a:endParaRPr>
          </a:p>
        </p:txBody>
      </p:sp>
      <p:sp>
        <p:nvSpPr>
          <p:cNvPr id="141" name="Google Shape;141;p9"/>
          <p:cNvSpPr txBox="1"/>
          <p:nvPr/>
        </p:nvSpPr>
        <p:spPr>
          <a:xfrm>
            <a:off x="2645750" y="351975"/>
            <a:ext cx="4572000" cy="438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000"/>
              <a:buFont typeface="Arial"/>
              <a:buNone/>
            </a:pPr>
            <a:r>
              <a:rPr b="1" i="0" lang="en" sz="3000" u="none" cap="none" strike="noStrike">
                <a:solidFill>
                  <a:schemeClr val="dk2"/>
                </a:solidFill>
                <a:latin typeface="Arial"/>
                <a:ea typeface="Arial"/>
                <a:cs typeface="Arial"/>
                <a:sym typeface="Arial"/>
              </a:rPr>
              <a:t>3 Levels of Listening</a:t>
            </a:r>
            <a:endParaRPr b="1" i="0" sz="1400" u="none" cap="none" strike="noStrike">
              <a:solidFill>
                <a:schemeClr val="dk2"/>
              </a:solidFill>
              <a:latin typeface="Arial"/>
              <a:ea typeface="Arial"/>
              <a:cs typeface="Arial"/>
              <a:sym typeface="Arial"/>
            </a:endParaRPr>
          </a:p>
        </p:txBody>
      </p:sp>
      <p:pic>
        <p:nvPicPr>
          <p:cNvPr descr="For a more graphically interesting and interactive experience, link to http://www.co-active.tv" id="142" name="Google Shape;142;p9" title="Levels of Listening 1">
            <a:hlinkClick r:id="rId3"/>
          </p:cNvPr>
          <p:cNvPicPr preferRelativeResize="0"/>
          <p:nvPr/>
        </p:nvPicPr>
        <p:blipFill rotWithShape="1">
          <a:blip r:embed="rId4">
            <a:alphaModFix/>
          </a:blip>
          <a:srcRect b="0" l="0" r="0" t="0"/>
          <a:stretch/>
        </p:blipFill>
        <p:spPr>
          <a:xfrm>
            <a:off x="2286000" y="1310575"/>
            <a:ext cx="4572000" cy="34290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2"/>
                                        </p:tgtEl>
                                        <p:attrNameLst>
                                          <p:attrName>style.visibility</p:attrName>
                                        </p:attrNameLst>
                                      </p:cBhvr>
                                      <p:to>
                                        <p:strVal val="visible"/>
                                      </p:to>
                                    </p:set>
                                    <p:animEffect filter="fade" transition="in">
                                      <p:cBhvr>
                                        <p:cTn dur="1000"/>
                                        <p:tgtEl>
                                          <p:spTgt spid="14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46" name="Shape 146"/>
        <p:cNvGrpSpPr/>
        <p:nvPr/>
      </p:nvGrpSpPr>
      <p:grpSpPr>
        <a:xfrm>
          <a:off x="0" y="0"/>
          <a:ext cx="0" cy="0"/>
          <a:chOff x="0" y="0"/>
          <a:chExt cx="0" cy="0"/>
        </a:xfrm>
      </p:grpSpPr>
      <p:sp>
        <p:nvSpPr>
          <p:cNvPr id="147" name="Google Shape;147;p10"/>
          <p:cNvSpPr txBox="1"/>
          <p:nvPr/>
        </p:nvSpPr>
        <p:spPr>
          <a:xfrm>
            <a:off x="1056550" y="632075"/>
            <a:ext cx="3375300" cy="840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600"/>
              <a:buFont typeface="Arial"/>
              <a:buNone/>
            </a:pPr>
            <a:r>
              <a:rPr b="0" i="0" lang="en" sz="3600" u="none" cap="none" strike="noStrike">
                <a:solidFill>
                  <a:schemeClr val="lt1"/>
                </a:solidFill>
                <a:latin typeface="Arial"/>
                <a:ea typeface="Arial"/>
                <a:cs typeface="Arial"/>
                <a:sym typeface="Arial"/>
              </a:rPr>
              <a:t>Level 1</a:t>
            </a:r>
            <a:endParaRPr b="0" i="0" sz="1400" u="none" cap="none" strike="noStrike">
              <a:solidFill>
                <a:schemeClr val="lt1"/>
              </a:solidFill>
              <a:latin typeface="Arial"/>
              <a:ea typeface="Arial"/>
              <a:cs typeface="Arial"/>
              <a:sym typeface="Arial"/>
            </a:endParaRPr>
          </a:p>
        </p:txBody>
      </p:sp>
      <p:sp>
        <p:nvSpPr>
          <p:cNvPr id="148" name="Google Shape;148;p10"/>
          <p:cNvSpPr txBox="1"/>
          <p:nvPr/>
        </p:nvSpPr>
        <p:spPr>
          <a:xfrm>
            <a:off x="1056550" y="1779000"/>
            <a:ext cx="6831300" cy="15855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chemeClr val="lt1"/>
              </a:buClr>
              <a:buSzPts val="3000"/>
              <a:buFont typeface="Arial"/>
              <a:buNone/>
            </a:pPr>
            <a:r>
              <a:rPr b="0" i="0" lang="en" sz="3000" u="none" cap="none" strike="noStrike">
                <a:solidFill>
                  <a:schemeClr val="lt1"/>
                </a:solidFill>
                <a:latin typeface="Arial"/>
                <a:ea typeface="Arial"/>
                <a:cs typeface="Arial"/>
                <a:sym typeface="Arial"/>
              </a:rPr>
              <a:t>Listening to Yourself</a:t>
            </a:r>
            <a:br>
              <a:rPr b="0" i="0" lang="en" sz="3000" u="none" cap="none" strike="noStrike">
                <a:solidFill>
                  <a:schemeClr val="lt1"/>
                </a:solidFill>
                <a:latin typeface="Arial"/>
                <a:ea typeface="Arial"/>
                <a:cs typeface="Arial"/>
                <a:sym typeface="Arial"/>
              </a:rPr>
            </a:b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lt1"/>
              </a:buClr>
              <a:buSzPts val="3000"/>
              <a:buFont typeface="Arial"/>
              <a:buNone/>
            </a:pPr>
            <a:r>
              <a:rPr b="0" i="0" lang="en" sz="3000" u="none" cap="none" strike="noStrike">
                <a:solidFill>
                  <a:schemeClr val="lt1"/>
                </a:solidFill>
                <a:latin typeface="Arial"/>
                <a:ea typeface="Arial"/>
                <a:cs typeface="Arial"/>
                <a:sym typeface="Arial"/>
              </a:rPr>
              <a:t>-Worries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lt1"/>
              </a:buClr>
              <a:buSzPts val="3000"/>
              <a:buFont typeface="Arial"/>
              <a:buNone/>
            </a:pPr>
            <a:r>
              <a:rPr b="0" i="0" lang="en" sz="3000" u="none" cap="none" strike="noStrike">
                <a:solidFill>
                  <a:schemeClr val="lt1"/>
                </a:solidFill>
                <a:latin typeface="Arial"/>
                <a:ea typeface="Arial"/>
                <a:cs typeface="Arial"/>
                <a:sym typeface="Arial"/>
              </a:rPr>
              <a:t>-Distractions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lt1"/>
              </a:buClr>
              <a:buSzPts val="3000"/>
              <a:buFont typeface="Arial"/>
              <a:buNone/>
            </a:pPr>
            <a:r>
              <a:rPr b="0" i="0" lang="en" sz="3000" u="none" cap="none" strike="noStrike">
                <a:solidFill>
                  <a:schemeClr val="lt1"/>
                </a:solidFill>
                <a:latin typeface="Arial"/>
                <a:ea typeface="Arial"/>
                <a:cs typeface="Arial"/>
                <a:sym typeface="Arial"/>
              </a:rPr>
              <a:t>-Inabilities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3000"/>
              <a:buFont typeface="Arial"/>
              <a:buNone/>
            </a:pPr>
            <a:r>
              <a:t/>
            </a:r>
            <a:endParaRPr b="0" i="0" sz="3000" u="none" cap="none" strike="noStrike">
              <a:solidFill>
                <a:srgbClr val="000000"/>
              </a:solidFill>
              <a:latin typeface="Arial"/>
              <a:ea typeface="Arial"/>
              <a:cs typeface="Arial"/>
              <a:sym typeface="Arial"/>
            </a:endParaRPr>
          </a:p>
        </p:txBody>
      </p:sp>
      <p:pic>
        <p:nvPicPr>
          <p:cNvPr id="149" name="Google Shape;149;p10"/>
          <p:cNvPicPr preferRelativeResize="0"/>
          <p:nvPr/>
        </p:nvPicPr>
        <p:blipFill rotWithShape="1">
          <a:blip r:embed="rId4">
            <a:alphaModFix/>
          </a:blip>
          <a:srcRect b="0" l="0" r="0" t="0"/>
          <a:stretch/>
        </p:blipFill>
        <p:spPr>
          <a:xfrm>
            <a:off x="5362563" y="1165038"/>
            <a:ext cx="2276475" cy="2009775"/>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53" name="Shape 153"/>
        <p:cNvGrpSpPr/>
        <p:nvPr/>
      </p:nvGrpSpPr>
      <p:grpSpPr>
        <a:xfrm>
          <a:off x="0" y="0"/>
          <a:ext cx="0" cy="0"/>
          <a:chOff x="0" y="0"/>
          <a:chExt cx="0" cy="0"/>
        </a:xfrm>
      </p:grpSpPr>
      <p:sp>
        <p:nvSpPr>
          <p:cNvPr id="154" name="Google Shape;154;p11"/>
          <p:cNvSpPr txBox="1"/>
          <p:nvPr/>
        </p:nvSpPr>
        <p:spPr>
          <a:xfrm>
            <a:off x="3570426" y="2369125"/>
            <a:ext cx="3375300" cy="840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600"/>
              <a:buFont typeface="Arial"/>
              <a:buNone/>
            </a:pPr>
            <a:r>
              <a:rPr b="0" i="0" lang="en" sz="3600" u="none" cap="none" strike="noStrike">
                <a:solidFill>
                  <a:srgbClr val="000000"/>
                </a:solidFill>
                <a:latin typeface="Arial"/>
                <a:ea typeface="Arial"/>
                <a:cs typeface="Arial"/>
                <a:sym typeface="Arial"/>
              </a:rPr>
              <a:t>Level 2</a:t>
            </a:r>
            <a:endParaRPr b="0" i="0" sz="1400" u="none" cap="none" strike="noStrike">
              <a:solidFill>
                <a:srgbClr val="000000"/>
              </a:solidFill>
              <a:latin typeface="Arial"/>
              <a:ea typeface="Arial"/>
              <a:cs typeface="Arial"/>
              <a:sym typeface="Arial"/>
            </a:endParaRPr>
          </a:p>
        </p:txBody>
      </p:sp>
      <p:sp>
        <p:nvSpPr>
          <p:cNvPr id="155" name="Google Shape;155;p11"/>
          <p:cNvSpPr txBox="1"/>
          <p:nvPr/>
        </p:nvSpPr>
        <p:spPr>
          <a:xfrm>
            <a:off x="2638025" y="3201400"/>
            <a:ext cx="6831300" cy="15855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000"/>
              <a:buFont typeface="Arial"/>
              <a:buNone/>
            </a:pPr>
            <a:r>
              <a:rPr b="0" i="0" lang="en" sz="3000" u="none" cap="none" strike="noStrike">
                <a:solidFill>
                  <a:srgbClr val="000000"/>
                </a:solidFill>
                <a:latin typeface="Arial"/>
                <a:ea typeface="Arial"/>
                <a:cs typeface="Arial"/>
                <a:sym typeface="Arial"/>
              </a:rPr>
              <a:t>Listening to Others: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3000"/>
              <a:buFont typeface="Arial"/>
              <a:buNone/>
            </a:pPr>
            <a:r>
              <a:rPr b="0" i="0" lang="en" sz="3000" u="none" cap="none" strike="noStrike">
                <a:solidFill>
                  <a:srgbClr val="000000"/>
                </a:solidFill>
                <a:latin typeface="Arial"/>
                <a:ea typeface="Arial"/>
                <a:cs typeface="Arial"/>
                <a:sym typeface="Arial"/>
              </a:rPr>
              <a:t>-Reflective Statements</a:t>
            </a:r>
            <a:endParaRPr b="0" i="0" sz="30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3000"/>
              <a:buFont typeface="Arial"/>
              <a:buNone/>
            </a:pPr>
            <a:r>
              <a:rPr b="0" i="0" lang="en" sz="3000" u="none" cap="none" strike="noStrike">
                <a:solidFill>
                  <a:srgbClr val="000000"/>
                </a:solidFill>
                <a:latin typeface="Arial"/>
                <a:ea typeface="Arial"/>
                <a:cs typeface="Arial"/>
                <a:sym typeface="Arial"/>
              </a:rPr>
              <a:t>“Are you thinking……”</a:t>
            </a:r>
            <a:endParaRPr b="0" i="0" sz="30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3000"/>
              <a:buFont typeface="Arial"/>
              <a:buNone/>
            </a:pPr>
            <a:r>
              <a:t/>
            </a:r>
            <a:endParaRPr b="0" i="0" sz="1400" u="none" cap="none" strike="noStrike">
              <a:solidFill>
                <a:srgbClr val="000000"/>
              </a:solidFill>
              <a:latin typeface="Arial"/>
              <a:ea typeface="Arial"/>
              <a:cs typeface="Arial"/>
              <a:sym typeface="Arial"/>
            </a:endParaRPr>
          </a:p>
        </p:txBody>
      </p:sp>
      <p:pic>
        <p:nvPicPr>
          <p:cNvPr id="156" name="Google Shape;156;p11"/>
          <p:cNvPicPr preferRelativeResize="0"/>
          <p:nvPr/>
        </p:nvPicPr>
        <p:blipFill rotWithShape="1">
          <a:blip r:embed="rId4">
            <a:alphaModFix/>
          </a:blip>
          <a:srcRect b="0" l="0" r="0" t="0"/>
          <a:stretch/>
        </p:blipFill>
        <p:spPr>
          <a:xfrm>
            <a:off x="5573575" y="815675"/>
            <a:ext cx="2965800" cy="197360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60" name="Shape 160"/>
        <p:cNvGrpSpPr/>
        <p:nvPr/>
      </p:nvGrpSpPr>
      <p:grpSpPr>
        <a:xfrm>
          <a:off x="0" y="0"/>
          <a:ext cx="0" cy="0"/>
          <a:chOff x="0" y="0"/>
          <a:chExt cx="0" cy="0"/>
        </a:xfrm>
      </p:grpSpPr>
      <p:sp>
        <p:nvSpPr>
          <p:cNvPr id="161" name="Google Shape;161;p12"/>
          <p:cNvSpPr txBox="1"/>
          <p:nvPr/>
        </p:nvSpPr>
        <p:spPr>
          <a:xfrm>
            <a:off x="1300500" y="938700"/>
            <a:ext cx="3375300" cy="840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600"/>
              <a:buFont typeface="Arial"/>
              <a:buNone/>
            </a:pPr>
            <a:r>
              <a:rPr b="0" i="0" lang="en" sz="3600" u="none" cap="none" strike="noStrike">
                <a:solidFill>
                  <a:schemeClr val="lt1"/>
                </a:solidFill>
                <a:latin typeface="Arial"/>
                <a:ea typeface="Arial"/>
                <a:cs typeface="Arial"/>
                <a:sym typeface="Arial"/>
              </a:rPr>
              <a:t>Level 2</a:t>
            </a:r>
            <a:endParaRPr b="0" i="0" sz="1400" u="none" cap="none" strike="noStrike">
              <a:solidFill>
                <a:schemeClr val="lt1"/>
              </a:solidFill>
              <a:latin typeface="Arial"/>
              <a:ea typeface="Arial"/>
              <a:cs typeface="Arial"/>
              <a:sym typeface="Arial"/>
            </a:endParaRPr>
          </a:p>
        </p:txBody>
      </p:sp>
      <p:sp>
        <p:nvSpPr>
          <p:cNvPr id="162" name="Google Shape;162;p12"/>
          <p:cNvSpPr txBox="1"/>
          <p:nvPr/>
        </p:nvSpPr>
        <p:spPr>
          <a:xfrm>
            <a:off x="1232100" y="1779000"/>
            <a:ext cx="3512100" cy="15855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000"/>
              <a:buFont typeface="Arial"/>
              <a:buNone/>
            </a:pPr>
            <a:r>
              <a:t/>
            </a:r>
            <a:endParaRPr b="0" i="0" sz="1400" u="none" cap="none" strike="noStrike">
              <a:solidFill>
                <a:schemeClr val="lt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3000"/>
              <a:buFont typeface="Arial"/>
              <a:buNone/>
            </a:pPr>
            <a:r>
              <a:rPr b="0" i="0" lang="en" sz="3000" u="none" cap="none" strike="noStrike">
                <a:solidFill>
                  <a:schemeClr val="lt1"/>
                </a:solidFill>
                <a:latin typeface="Arial"/>
                <a:ea typeface="Arial"/>
                <a:cs typeface="Arial"/>
                <a:sym typeface="Arial"/>
              </a:rPr>
              <a:t>-Are you feeling that...</a:t>
            </a:r>
            <a:endParaRPr b="0" i="0" sz="1400" u="none" cap="none" strike="noStrike">
              <a:solidFill>
                <a:schemeClr val="lt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3000"/>
              <a:buFont typeface="Arial"/>
              <a:buNone/>
            </a:pPr>
            <a:r>
              <a:rPr b="0" i="0" lang="en" sz="3000" u="none" cap="none" strike="noStrike">
                <a:solidFill>
                  <a:schemeClr val="lt1"/>
                </a:solidFill>
                <a:latin typeface="Arial"/>
                <a:ea typeface="Arial"/>
                <a:cs typeface="Arial"/>
                <a:sym typeface="Arial"/>
              </a:rPr>
              <a:t> </a:t>
            </a:r>
            <a:endParaRPr b="0" i="0" sz="1400" u="none" cap="none" strike="noStrike">
              <a:solidFill>
                <a:schemeClr val="lt1"/>
              </a:solidFill>
              <a:latin typeface="Arial"/>
              <a:ea typeface="Arial"/>
              <a:cs typeface="Arial"/>
              <a:sym typeface="Arial"/>
            </a:endParaRPr>
          </a:p>
        </p:txBody>
      </p:sp>
      <p:pic>
        <p:nvPicPr>
          <p:cNvPr id="163" name="Google Shape;163;p12"/>
          <p:cNvPicPr preferRelativeResize="0"/>
          <p:nvPr/>
        </p:nvPicPr>
        <p:blipFill rotWithShape="1">
          <a:blip r:embed="rId4">
            <a:alphaModFix/>
          </a:blip>
          <a:srcRect b="0" l="0" r="0" t="0"/>
          <a:stretch/>
        </p:blipFill>
        <p:spPr>
          <a:xfrm>
            <a:off x="4895425" y="1149625"/>
            <a:ext cx="2965800" cy="197360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B0000"/>
            </a:gs>
            <a:gs pos="100000">
              <a:srgbClr val="540303"/>
            </a:gs>
          </a:gsLst>
          <a:path path="circle">
            <a:fillToRect b="50%" l="50%" r="50%" t="50%"/>
          </a:path>
          <a:tileRect/>
        </a:gradFill>
      </p:bgPr>
    </p:bg>
    <p:spTree>
      <p:nvGrpSpPr>
        <p:cNvPr id="167" name="Shape 167"/>
        <p:cNvGrpSpPr/>
        <p:nvPr/>
      </p:nvGrpSpPr>
      <p:grpSpPr>
        <a:xfrm>
          <a:off x="0" y="0"/>
          <a:ext cx="0" cy="0"/>
          <a:chOff x="0" y="0"/>
          <a:chExt cx="0" cy="0"/>
        </a:xfrm>
      </p:grpSpPr>
      <p:sp>
        <p:nvSpPr>
          <p:cNvPr id="168" name="Google Shape;168;p13"/>
          <p:cNvSpPr txBox="1"/>
          <p:nvPr/>
        </p:nvSpPr>
        <p:spPr>
          <a:xfrm>
            <a:off x="999575" y="650150"/>
            <a:ext cx="3375300" cy="840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600"/>
              <a:buFont typeface="Arial"/>
              <a:buNone/>
            </a:pPr>
            <a:r>
              <a:rPr b="0" i="0" lang="en" sz="3600" u="none" cap="none" strike="noStrike">
                <a:solidFill>
                  <a:schemeClr val="lt1"/>
                </a:solidFill>
                <a:latin typeface="Arial"/>
                <a:ea typeface="Arial"/>
                <a:cs typeface="Arial"/>
                <a:sym typeface="Arial"/>
              </a:rPr>
              <a:t>Level 3</a:t>
            </a:r>
            <a:endParaRPr b="0" i="0" sz="1400" u="none" cap="none" strike="noStrike">
              <a:solidFill>
                <a:schemeClr val="lt1"/>
              </a:solidFill>
              <a:latin typeface="Arial"/>
              <a:ea typeface="Arial"/>
              <a:cs typeface="Arial"/>
              <a:sym typeface="Arial"/>
            </a:endParaRPr>
          </a:p>
        </p:txBody>
      </p:sp>
      <p:sp>
        <p:nvSpPr>
          <p:cNvPr id="169" name="Google Shape;169;p13"/>
          <p:cNvSpPr txBox="1"/>
          <p:nvPr/>
        </p:nvSpPr>
        <p:spPr>
          <a:xfrm>
            <a:off x="999575" y="1779000"/>
            <a:ext cx="6831300" cy="15855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000"/>
              <a:buFont typeface="Arial"/>
              <a:buNone/>
            </a:pPr>
            <a:r>
              <a:rPr b="0" i="0" lang="en" sz="3000" u="none" cap="none" strike="noStrike">
                <a:solidFill>
                  <a:schemeClr val="lt1"/>
                </a:solidFill>
                <a:latin typeface="Arial"/>
                <a:ea typeface="Arial"/>
                <a:cs typeface="Arial"/>
                <a:sym typeface="Arial"/>
              </a:rPr>
              <a:t>Global Listening</a:t>
            </a:r>
            <a:br>
              <a:rPr b="0" i="0" lang="en" sz="3000" u="none" cap="none" strike="noStrike">
                <a:solidFill>
                  <a:schemeClr val="lt1"/>
                </a:solidFill>
                <a:latin typeface="Arial"/>
                <a:ea typeface="Arial"/>
                <a:cs typeface="Arial"/>
                <a:sym typeface="Arial"/>
              </a:rPr>
            </a:br>
            <a:endParaRPr b="0" i="0" sz="1400" u="none" cap="none" strike="noStrike">
              <a:solidFill>
                <a:schemeClr val="lt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3000"/>
              <a:buFont typeface="Arial"/>
              <a:buNone/>
            </a:pPr>
            <a:r>
              <a:rPr b="0" i="0" lang="en" sz="3000" u="none" cap="none" strike="noStrike">
                <a:solidFill>
                  <a:schemeClr val="lt1"/>
                </a:solidFill>
                <a:latin typeface="Arial"/>
                <a:ea typeface="Arial"/>
                <a:cs typeface="Arial"/>
                <a:sym typeface="Arial"/>
              </a:rPr>
              <a:t>-Intent</a:t>
            </a:r>
            <a:endParaRPr b="0" i="0" sz="1400" u="none" cap="none" strike="noStrike">
              <a:solidFill>
                <a:schemeClr val="lt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3000"/>
              <a:buFont typeface="Arial"/>
              <a:buNone/>
            </a:pPr>
            <a:r>
              <a:rPr b="0" i="0" lang="en" sz="3000" u="none" cap="none" strike="noStrike">
                <a:solidFill>
                  <a:schemeClr val="lt1"/>
                </a:solidFill>
                <a:latin typeface="Arial"/>
                <a:ea typeface="Arial"/>
                <a:cs typeface="Arial"/>
                <a:sym typeface="Arial"/>
              </a:rPr>
              <a:t>-Emotion</a:t>
            </a:r>
            <a:endParaRPr b="0" i="0" sz="1400" u="none" cap="none" strike="noStrike">
              <a:solidFill>
                <a:schemeClr val="lt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3000"/>
              <a:buFont typeface="Arial"/>
              <a:buNone/>
            </a:pPr>
            <a:r>
              <a:rPr b="0" i="0" lang="en" sz="3000" u="none" cap="none" strike="noStrike">
                <a:solidFill>
                  <a:schemeClr val="lt1"/>
                </a:solidFill>
                <a:latin typeface="Arial"/>
                <a:ea typeface="Arial"/>
                <a:cs typeface="Arial"/>
                <a:sym typeface="Arial"/>
              </a:rPr>
              <a:t>-Bigger Picture</a:t>
            </a:r>
            <a:endParaRPr b="0" i="0" sz="1400" u="none" cap="none" strike="noStrike">
              <a:solidFill>
                <a:schemeClr val="lt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3000"/>
              <a:buFont typeface="Arial"/>
              <a:buNone/>
            </a:pPr>
            <a:r>
              <a:rPr b="0" i="0" lang="en" sz="3000" u="none" cap="none" strike="noStrike">
                <a:solidFill>
                  <a:schemeClr val="lt1"/>
                </a:solidFill>
                <a:latin typeface="Arial"/>
                <a:ea typeface="Arial"/>
                <a:cs typeface="Arial"/>
                <a:sym typeface="Arial"/>
              </a:rPr>
              <a:t>-Whole Person</a:t>
            </a:r>
            <a:endParaRPr b="0" i="0" sz="1400" u="none" cap="none" strike="noStrike">
              <a:solidFill>
                <a:schemeClr val="lt1"/>
              </a:solidFill>
              <a:latin typeface="Arial"/>
              <a:ea typeface="Arial"/>
              <a:cs typeface="Arial"/>
              <a:sym typeface="Arial"/>
            </a:endParaRPr>
          </a:p>
        </p:txBody>
      </p:sp>
      <p:pic>
        <p:nvPicPr>
          <p:cNvPr id="170" name="Google Shape;170;p13"/>
          <p:cNvPicPr preferRelativeResize="0"/>
          <p:nvPr/>
        </p:nvPicPr>
        <p:blipFill rotWithShape="1">
          <a:blip r:embed="rId3">
            <a:alphaModFix/>
          </a:blip>
          <a:srcRect b="0" l="0" r="0" t="0"/>
          <a:stretch/>
        </p:blipFill>
        <p:spPr>
          <a:xfrm>
            <a:off x="5181927" y="1490450"/>
            <a:ext cx="2648950" cy="176275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003A67"/>
            </a:gs>
            <a:gs pos="48000">
              <a:srgbClr val="005CA5"/>
            </a:gs>
            <a:gs pos="100000">
              <a:srgbClr val="2AA1FE"/>
            </a:gs>
          </a:gsLst>
          <a:path path="circle">
            <a:fillToRect l="100%" t="100%"/>
          </a:path>
          <a:tileRect b="-100%" r="-100%"/>
        </a:gradFill>
      </p:bgPr>
    </p:bg>
    <p:spTree>
      <p:nvGrpSpPr>
        <p:cNvPr id="174" name="Shape 174"/>
        <p:cNvGrpSpPr/>
        <p:nvPr/>
      </p:nvGrpSpPr>
      <p:grpSpPr>
        <a:xfrm>
          <a:off x="0" y="0"/>
          <a:ext cx="0" cy="0"/>
          <a:chOff x="0" y="0"/>
          <a:chExt cx="0" cy="0"/>
        </a:xfrm>
      </p:grpSpPr>
      <p:sp>
        <p:nvSpPr>
          <p:cNvPr id="175" name="Google Shape;175;p14"/>
          <p:cNvSpPr txBox="1"/>
          <p:nvPr/>
        </p:nvSpPr>
        <p:spPr>
          <a:xfrm>
            <a:off x="1300500" y="569850"/>
            <a:ext cx="3375300" cy="840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600"/>
              <a:buFont typeface="Arial"/>
              <a:buNone/>
            </a:pPr>
            <a:r>
              <a:t/>
            </a:r>
            <a:endParaRPr b="0" i="0" sz="3600" u="none" cap="none" strike="noStrike">
              <a:solidFill>
                <a:srgbClr val="000000"/>
              </a:solidFill>
              <a:latin typeface="Arial"/>
              <a:ea typeface="Arial"/>
              <a:cs typeface="Arial"/>
              <a:sym typeface="Arial"/>
            </a:endParaRPr>
          </a:p>
        </p:txBody>
      </p:sp>
      <p:sp>
        <p:nvSpPr>
          <p:cNvPr id="176" name="Google Shape;176;p14"/>
          <p:cNvSpPr txBox="1"/>
          <p:nvPr/>
        </p:nvSpPr>
        <p:spPr>
          <a:xfrm>
            <a:off x="1263950" y="1760775"/>
            <a:ext cx="6831300" cy="15855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000"/>
              <a:buFont typeface="Arial"/>
              <a:buNone/>
            </a:pPr>
            <a:r>
              <a:t/>
            </a:r>
            <a:endParaRPr b="0" i="0" sz="3000" u="none" cap="none" strike="noStrike">
              <a:solidFill>
                <a:srgbClr val="000000"/>
              </a:solidFill>
              <a:latin typeface="Arial"/>
              <a:ea typeface="Arial"/>
              <a:cs typeface="Arial"/>
              <a:sym typeface="Arial"/>
            </a:endParaRPr>
          </a:p>
        </p:txBody>
      </p:sp>
      <p:pic>
        <p:nvPicPr>
          <p:cNvPr descr=" " id="177" name="Google Shape;177;p14" title="Levels of Listening 3">
            <a:hlinkClick r:id="rId3"/>
          </p:cNvPr>
          <p:cNvPicPr preferRelativeResize="0"/>
          <p:nvPr/>
        </p:nvPicPr>
        <p:blipFill rotWithShape="1">
          <a:blip r:embed="rId4">
            <a:alphaModFix/>
          </a:blip>
          <a:srcRect b="0" l="0" r="0" t="0"/>
          <a:stretch/>
        </p:blipFill>
        <p:spPr>
          <a:xfrm>
            <a:off x="2002550" y="1010400"/>
            <a:ext cx="5138900" cy="3854175"/>
          </a:xfrm>
          <a:prstGeom prst="rect">
            <a:avLst/>
          </a:prstGeom>
          <a:noFill/>
          <a:ln>
            <a:noFill/>
          </a:ln>
        </p:spPr>
      </p:pic>
      <p:sp>
        <p:nvSpPr>
          <p:cNvPr id="178" name="Google Shape;178;p14"/>
          <p:cNvSpPr txBox="1"/>
          <p:nvPr/>
        </p:nvSpPr>
        <p:spPr>
          <a:xfrm>
            <a:off x="1864675" y="248375"/>
            <a:ext cx="8152500" cy="438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000"/>
              <a:buFont typeface="Arial"/>
              <a:buNone/>
            </a:pPr>
            <a:r>
              <a:rPr b="0" i="0" lang="en" sz="3000" u="none" cap="none" strike="noStrike">
                <a:solidFill>
                  <a:schemeClr val="lt1"/>
                </a:solidFill>
                <a:latin typeface="Arial"/>
                <a:ea typeface="Arial"/>
                <a:cs typeface="Arial"/>
                <a:sym typeface="Arial"/>
              </a:rPr>
              <a:t>Listening at Levels 2 &amp; 3 DEMO</a:t>
            </a:r>
            <a:endParaRPr b="0" i="0" sz="1400" u="none" cap="none" strike="noStrike">
              <a:solidFill>
                <a:schemeClr val="lt1"/>
              </a:solidFill>
              <a:latin typeface="Arial"/>
              <a:ea typeface="Arial"/>
              <a:cs typeface="Arial"/>
              <a:sym typeface="Arial"/>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2" name="Shape 182"/>
        <p:cNvGrpSpPr/>
        <p:nvPr/>
      </p:nvGrpSpPr>
      <p:grpSpPr>
        <a:xfrm>
          <a:off x="0" y="0"/>
          <a:ext cx="0" cy="0"/>
          <a:chOff x="0" y="0"/>
          <a:chExt cx="0" cy="0"/>
        </a:xfrm>
      </p:grpSpPr>
      <p:pic>
        <p:nvPicPr>
          <p:cNvPr descr="Screen Shot 2015-11-20 at 9.47.21 AM.png" id="183" name="Google Shape;183;p15"/>
          <p:cNvPicPr preferRelativeResize="0"/>
          <p:nvPr/>
        </p:nvPicPr>
        <p:blipFill rotWithShape="1">
          <a:blip r:embed="rId3">
            <a:alphaModFix/>
          </a:blip>
          <a:srcRect b="0" l="4413" r="4404" t="0"/>
          <a:stretch/>
        </p:blipFill>
        <p:spPr>
          <a:xfrm>
            <a:off x="-36525" y="0"/>
            <a:ext cx="9144000" cy="5143503"/>
          </a:xfrm>
          <a:prstGeom prst="rect">
            <a:avLst/>
          </a:prstGeom>
          <a:noFill/>
          <a:ln>
            <a:noFill/>
          </a:ln>
        </p:spPr>
      </p:pic>
      <p:sp>
        <p:nvSpPr>
          <p:cNvPr id="184" name="Google Shape;184;p15"/>
          <p:cNvSpPr txBox="1"/>
          <p:nvPr/>
        </p:nvSpPr>
        <p:spPr>
          <a:xfrm>
            <a:off x="1095587" y="356051"/>
            <a:ext cx="6694500" cy="704400"/>
          </a:xfrm>
          <a:prstGeom prst="rect">
            <a:avLst/>
          </a:prstGeom>
          <a:noFill/>
          <a:ln>
            <a:noFill/>
          </a:ln>
        </p:spPr>
        <p:txBody>
          <a:bodyPr anchorCtr="0" anchor="t" bIns="91425" lIns="91425" spcFirstLastPara="1" rIns="91425" wrap="square" tIns="91425">
            <a:noAutofit/>
          </a:bodyPr>
          <a:lstStyle/>
          <a:p>
            <a:pPr indent="0" lvl="0" marL="0" marR="0" rtl="0" algn="ctr">
              <a:lnSpc>
                <a:spcPct val="115000"/>
              </a:lnSpc>
              <a:spcBef>
                <a:spcPts val="0"/>
              </a:spcBef>
              <a:spcAft>
                <a:spcPts val="0"/>
              </a:spcAft>
              <a:buClr>
                <a:schemeClr val="lt1"/>
              </a:buClr>
              <a:buSzPts val="3000"/>
              <a:buFont typeface="Arial"/>
              <a:buNone/>
            </a:pPr>
            <a:r>
              <a:rPr b="0" i="0" lang="en" sz="3000" u="none" cap="none" strike="noStrike">
                <a:solidFill>
                  <a:schemeClr val="lt1"/>
                </a:solidFill>
                <a:latin typeface="Arial"/>
                <a:ea typeface="Arial"/>
                <a:cs typeface="Arial"/>
                <a:sym typeface="Arial"/>
              </a:rPr>
              <a:t>Discussion</a:t>
            </a:r>
            <a:endParaRPr b="0" i="0" sz="1400" u="none" cap="none" strike="noStrike">
              <a:solidFill>
                <a:srgbClr val="000000"/>
              </a:solidFill>
              <a:latin typeface="Arial"/>
              <a:ea typeface="Arial"/>
              <a:cs typeface="Arial"/>
              <a:sym typeface="Arial"/>
            </a:endParaRPr>
          </a:p>
          <a:p>
            <a:pPr indent="-457200" lvl="0" marL="457200" marR="0" rtl="0" algn="l">
              <a:lnSpc>
                <a:spcPct val="115000"/>
              </a:lnSpc>
              <a:spcBef>
                <a:spcPts val="0"/>
              </a:spcBef>
              <a:spcAft>
                <a:spcPts val="0"/>
              </a:spcAft>
              <a:buClr>
                <a:schemeClr val="lt1"/>
              </a:buClr>
              <a:buSzPts val="2800"/>
              <a:buFont typeface="Arial"/>
              <a:buChar char="•"/>
            </a:pPr>
            <a:r>
              <a:rPr b="0" i="0" lang="en" sz="2800" u="none" cap="none" strike="noStrike">
                <a:solidFill>
                  <a:schemeClr val="lt1"/>
                </a:solidFill>
                <a:latin typeface="Arial"/>
                <a:ea typeface="Arial"/>
                <a:cs typeface="Arial"/>
                <a:sym typeface="Arial"/>
              </a:rPr>
              <a:t>What did you notice?</a:t>
            </a:r>
            <a:endParaRPr b="0" i="0" sz="1400" u="none" cap="none" strike="noStrike">
              <a:solidFill>
                <a:srgbClr val="000000"/>
              </a:solidFill>
              <a:latin typeface="Arial"/>
              <a:ea typeface="Arial"/>
              <a:cs typeface="Arial"/>
              <a:sym typeface="Arial"/>
            </a:endParaRPr>
          </a:p>
          <a:p>
            <a:pPr indent="-457200" lvl="0" marL="457200" marR="0" rtl="0" algn="l">
              <a:lnSpc>
                <a:spcPct val="115000"/>
              </a:lnSpc>
              <a:spcBef>
                <a:spcPts val="0"/>
              </a:spcBef>
              <a:spcAft>
                <a:spcPts val="0"/>
              </a:spcAft>
              <a:buClr>
                <a:schemeClr val="lt1"/>
              </a:buClr>
              <a:buSzPts val="2800"/>
              <a:buFont typeface="Arial"/>
              <a:buChar char="•"/>
            </a:pPr>
            <a:r>
              <a:rPr b="0" i="0" lang="en" sz="2800" u="none" cap="none" strike="noStrike">
                <a:solidFill>
                  <a:schemeClr val="lt1"/>
                </a:solidFill>
                <a:latin typeface="Arial"/>
                <a:ea typeface="Arial"/>
                <a:cs typeface="Arial"/>
                <a:sym typeface="Arial"/>
              </a:rPr>
              <a:t>What were the skills utilized?</a:t>
            </a:r>
            <a:endParaRPr b="0" i="0" sz="1400" u="none" cap="none" strike="noStrike">
              <a:solidFill>
                <a:srgbClr val="000000"/>
              </a:solidFill>
              <a:latin typeface="Arial"/>
              <a:ea typeface="Arial"/>
              <a:cs typeface="Arial"/>
              <a:sym typeface="Arial"/>
            </a:endParaRPr>
          </a:p>
          <a:p>
            <a:pPr indent="-457200" lvl="0" marL="457200" marR="0" rtl="0" algn="l">
              <a:lnSpc>
                <a:spcPct val="115000"/>
              </a:lnSpc>
              <a:spcBef>
                <a:spcPts val="0"/>
              </a:spcBef>
              <a:spcAft>
                <a:spcPts val="0"/>
              </a:spcAft>
              <a:buClr>
                <a:schemeClr val="lt1"/>
              </a:buClr>
              <a:buSzPts val="2800"/>
              <a:buFont typeface="Arial"/>
              <a:buChar char="•"/>
            </a:pPr>
            <a:r>
              <a:rPr b="0" i="0" lang="en" sz="2800" u="none" cap="none" strike="noStrike">
                <a:solidFill>
                  <a:schemeClr val="lt1"/>
                </a:solidFill>
                <a:latin typeface="Arial"/>
                <a:ea typeface="Arial"/>
                <a:cs typeface="Arial"/>
                <a:sym typeface="Arial"/>
              </a:rPr>
              <a:t>Was there a hierarchy?</a:t>
            </a:r>
            <a:endParaRPr b="0" i="0" sz="1400" u="none" cap="none" strike="noStrike">
              <a:solidFill>
                <a:srgbClr val="000000"/>
              </a:solidFill>
              <a:latin typeface="Arial"/>
              <a:ea typeface="Arial"/>
              <a:cs typeface="Arial"/>
              <a:sym typeface="Arial"/>
            </a:endParaRPr>
          </a:p>
          <a:p>
            <a:pPr indent="-457200" lvl="0" marL="457200" marR="0" rtl="0" algn="l">
              <a:lnSpc>
                <a:spcPct val="115000"/>
              </a:lnSpc>
              <a:spcBef>
                <a:spcPts val="0"/>
              </a:spcBef>
              <a:spcAft>
                <a:spcPts val="0"/>
              </a:spcAft>
              <a:buClr>
                <a:schemeClr val="lt1"/>
              </a:buClr>
              <a:buSzPts val="2800"/>
              <a:buFont typeface="Arial"/>
              <a:buChar char="•"/>
            </a:pPr>
            <a:r>
              <a:rPr b="0" i="0" lang="en" sz="2800" u="none" cap="none" strike="noStrike">
                <a:solidFill>
                  <a:schemeClr val="lt1"/>
                </a:solidFill>
                <a:latin typeface="Arial"/>
                <a:ea typeface="Arial"/>
                <a:cs typeface="Arial"/>
                <a:sym typeface="Arial"/>
              </a:rPr>
              <a:t>Was she giving direction?</a:t>
            </a:r>
            <a:endParaRPr b="0" i="0" sz="1400" u="none" cap="none" strike="noStrike">
              <a:solidFill>
                <a:srgbClr val="000000"/>
              </a:solidFill>
              <a:latin typeface="Arial"/>
              <a:ea typeface="Arial"/>
              <a:cs typeface="Arial"/>
              <a:sym typeface="Arial"/>
            </a:endParaRPr>
          </a:p>
          <a:p>
            <a:pPr indent="-457200" lvl="0" marL="457200" marR="0" rtl="0" algn="l">
              <a:lnSpc>
                <a:spcPct val="115000"/>
              </a:lnSpc>
              <a:spcBef>
                <a:spcPts val="0"/>
              </a:spcBef>
              <a:spcAft>
                <a:spcPts val="0"/>
              </a:spcAft>
              <a:buClr>
                <a:schemeClr val="lt1"/>
              </a:buClr>
              <a:buSzPts val="2800"/>
              <a:buFont typeface="Arial"/>
              <a:buChar char="•"/>
            </a:pPr>
            <a:r>
              <a:rPr b="0" i="0" lang="en" sz="2800" u="none" cap="none" strike="noStrike">
                <a:solidFill>
                  <a:schemeClr val="lt1"/>
                </a:solidFill>
                <a:latin typeface="Arial"/>
                <a:ea typeface="Arial"/>
                <a:cs typeface="Arial"/>
                <a:sym typeface="Arial"/>
              </a:rPr>
              <a:t>What kind of questions did she ask?</a:t>
            </a:r>
            <a:endParaRPr b="0" i="0" sz="1400" u="none" cap="none" strike="noStrike">
              <a:solidFill>
                <a:srgbClr val="000000"/>
              </a:solidFill>
              <a:latin typeface="Arial"/>
              <a:ea typeface="Arial"/>
              <a:cs typeface="Arial"/>
              <a:sym typeface="Arial"/>
            </a:endParaRPr>
          </a:p>
          <a:p>
            <a:pPr indent="-457200" lvl="0" marL="457200" marR="0" rtl="0" algn="l">
              <a:lnSpc>
                <a:spcPct val="115000"/>
              </a:lnSpc>
              <a:spcBef>
                <a:spcPts val="0"/>
              </a:spcBef>
              <a:spcAft>
                <a:spcPts val="0"/>
              </a:spcAft>
              <a:buClr>
                <a:schemeClr val="lt1"/>
              </a:buClr>
              <a:buSzPts val="2800"/>
              <a:buFont typeface="Arial"/>
              <a:buChar char="•"/>
            </a:pPr>
            <a:r>
              <a:rPr b="0" i="0" lang="en" sz="2800" u="none" cap="none" strike="noStrike">
                <a:solidFill>
                  <a:schemeClr val="lt1"/>
                </a:solidFill>
                <a:latin typeface="Arial"/>
                <a:ea typeface="Arial"/>
                <a:cs typeface="Arial"/>
                <a:sym typeface="Arial"/>
              </a:rPr>
              <a:t>What was the response of the    </a:t>
            </a:r>
            <a:endParaRPr b="0" i="0" sz="1400" u="none" cap="none" strike="noStrike">
              <a:solidFill>
                <a:srgbClr val="000000"/>
              </a:solidFill>
              <a:latin typeface="Arial"/>
              <a:ea typeface="Arial"/>
              <a:cs typeface="Arial"/>
              <a:sym typeface="Arial"/>
            </a:endParaRPr>
          </a:p>
          <a:p>
            <a:pPr indent="0" lvl="0" marL="457200" marR="0" rtl="0" algn="l">
              <a:lnSpc>
                <a:spcPct val="115000"/>
              </a:lnSpc>
              <a:spcBef>
                <a:spcPts val="0"/>
              </a:spcBef>
              <a:spcAft>
                <a:spcPts val="0"/>
              </a:spcAft>
              <a:buClr>
                <a:srgbClr val="000000"/>
              </a:buClr>
              <a:buSzPts val="2800"/>
              <a:buFont typeface="Arial"/>
              <a:buNone/>
            </a:pPr>
            <a:r>
              <a:rPr b="0" i="0" lang="en" sz="2800" u="none" cap="none" strike="noStrike">
                <a:solidFill>
                  <a:schemeClr val="lt1"/>
                </a:solidFill>
                <a:latin typeface="Arial"/>
                <a:ea typeface="Arial"/>
                <a:cs typeface="Arial"/>
                <a:sym typeface="Arial"/>
              </a:rPr>
              <a:t>coachee?</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lt1"/>
              </a:buClr>
              <a:buSzPts val="3000"/>
              <a:buFont typeface="Arial"/>
              <a:buNone/>
            </a:pPr>
            <a:r>
              <a:rPr b="0" i="0" lang="en" sz="3000" u="none" cap="none" strike="noStrike">
                <a:solidFill>
                  <a:schemeClr val="lt1"/>
                </a:solidFill>
                <a:latin typeface="Arial"/>
                <a:ea typeface="Arial"/>
                <a:cs typeface="Arial"/>
                <a:sym typeface="Arial"/>
              </a:rPr>
              <a:t>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EF9F1"/>
            </a:gs>
            <a:gs pos="74000">
              <a:srgbClr val="FECA89"/>
            </a:gs>
            <a:gs pos="83000">
              <a:srgbClr val="FECA89"/>
            </a:gs>
            <a:gs pos="100000">
              <a:srgbClr val="FEDCB1"/>
            </a:gs>
          </a:gsLst>
          <a:lin ang="5400000" scaled="0"/>
        </a:gradFill>
      </p:bgPr>
    </p:bg>
    <p:spTree>
      <p:nvGrpSpPr>
        <p:cNvPr id="188" name="Shape 188"/>
        <p:cNvGrpSpPr/>
        <p:nvPr/>
      </p:nvGrpSpPr>
      <p:grpSpPr>
        <a:xfrm>
          <a:off x="0" y="0"/>
          <a:ext cx="0" cy="0"/>
          <a:chOff x="0" y="0"/>
          <a:chExt cx="0" cy="0"/>
        </a:xfrm>
      </p:grpSpPr>
      <p:sp>
        <p:nvSpPr>
          <p:cNvPr id="189" name="Google Shape;189;p16"/>
          <p:cNvSpPr txBox="1"/>
          <p:nvPr>
            <p:ph idx="4294967295" type="title"/>
          </p:nvPr>
        </p:nvSpPr>
        <p:spPr>
          <a:xfrm>
            <a:off x="535775" y="712150"/>
            <a:ext cx="5197200" cy="7680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3600"/>
              <a:buNone/>
            </a:pPr>
            <a:r>
              <a:rPr lang="en" sz="3600">
                <a:solidFill>
                  <a:schemeClr val="dk1"/>
                </a:solidFill>
              </a:rPr>
              <a:t> </a:t>
            </a:r>
            <a:endParaRPr/>
          </a:p>
        </p:txBody>
      </p:sp>
      <p:sp>
        <p:nvSpPr>
          <p:cNvPr id="190" name="Google Shape;190;p16"/>
          <p:cNvSpPr txBox="1"/>
          <p:nvPr>
            <p:ph idx="4294967295" type="title"/>
          </p:nvPr>
        </p:nvSpPr>
        <p:spPr>
          <a:xfrm>
            <a:off x="535775" y="1767550"/>
            <a:ext cx="5878500" cy="354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1300"/>
              <a:buNone/>
            </a:pPr>
            <a:r>
              <a:t/>
            </a:r>
            <a:endParaRPr b="0" sz="1300">
              <a:highlight>
                <a:srgbClr val="FFFFFF"/>
              </a:highlight>
              <a:latin typeface="Arial"/>
              <a:ea typeface="Arial"/>
              <a:cs typeface="Arial"/>
              <a:sym typeface="Arial"/>
            </a:endParaRPr>
          </a:p>
          <a:p>
            <a:pPr indent="0" lvl="0" marL="0" rtl="0" algn="l">
              <a:lnSpc>
                <a:spcPct val="115000"/>
              </a:lnSpc>
              <a:spcBef>
                <a:spcPts val="500"/>
              </a:spcBef>
              <a:spcAft>
                <a:spcPts val="0"/>
              </a:spcAft>
              <a:buSzPts val="1050"/>
              <a:buNone/>
            </a:pPr>
            <a:r>
              <a:t/>
            </a:r>
            <a:endParaRPr b="0" sz="1050">
              <a:solidFill>
                <a:srgbClr val="666666"/>
              </a:solidFill>
              <a:latin typeface="Georgia"/>
              <a:ea typeface="Georgia"/>
              <a:cs typeface="Georgia"/>
              <a:sym typeface="Georgia"/>
            </a:endParaRPr>
          </a:p>
        </p:txBody>
      </p:sp>
      <p:pic>
        <p:nvPicPr>
          <p:cNvPr descr="AL1.png" id="191" name="Google Shape;191;p16"/>
          <p:cNvPicPr preferRelativeResize="0"/>
          <p:nvPr/>
        </p:nvPicPr>
        <p:blipFill rotWithShape="1">
          <a:blip r:embed="rId3">
            <a:alphaModFix/>
          </a:blip>
          <a:srcRect b="0" l="0" r="0" t="0"/>
          <a:stretch/>
        </p:blipFill>
        <p:spPr>
          <a:xfrm>
            <a:off x="1345772" y="288850"/>
            <a:ext cx="5921176" cy="4565799"/>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00669B"/>
            </a:gs>
            <a:gs pos="48000">
              <a:srgbClr val="009EF0"/>
            </a:gs>
            <a:gs pos="100000">
              <a:srgbClr val="57C5FF"/>
            </a:gs>
          </a:gsLst>
          <a:lin ang="16200000" scaled="0"/>
        </a:gradFill>
      </p:bgPr>
    </p:bg>
    <p:spTree>
      <p:nvGrpSpPr>
        <p:cNvPr id="195" name="Shape 195"/>
        <p:cNvGrpSpPr/>
        <p:nvPr/>
      </p:nvGrpSpPr>
      <p:grpSpPr>
        <a:xfrm>
          <a:off x="0" y="0"/>
          <a:ext cx="0" cy="0"/>
          <a:chOff x="0" y="0"/>
          <a:chExt cx="0" cy="0"/>
        </a:xfrm>
      </p:grpSpPr>
      <p:sp>
        <p:nvSpPr>
          <p:cNvPr id="196" name="Google Shape;196;p17"/>
          <p:cNvSpPr txBox="1"/>
          <p:nvPr>
            <p:ph idx="4294967295" type="title"/>
          </p:nvPr>
        </p:nvSpPr>
        <p:spPr>
          <a:xfrm>
            <a:off x="535775" y="712150"/>
            <a:ext cx="5197200" cy="7680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3600"/>
              <a:buNone/>
            </a:pPr>
            <a:r>
              <a:rPr lang="en" sz="3600">
                <a:solidFill>
                  <a:schemeClr val="dk1"/>
                </a:solidFill>
              </a:rPr>
              <a:t> </a:t>
            </a:r>
            <a:endParaRPr/>
          </a:p>
        </p:txBody>
      </p:sp>
      <p:sp>
        <p:nvSpPr>
          <p:cNvPr id="197" name="Google Shape;197;p17"/>
          <p:cNvSpPr txBox="1"/>
          <p:nvPr>
            <p:ph idx="4294967295" type="title"/>
          </p:nvPr>
        </p:nvSpPr>
        <p:spPr>
          <a:xfrm>
            <a:off x="535775" y="1767550"/>
            <a:ext cx="5878500" cy="354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1300"/>
              <a:buNone/>
            </a:pPr>
            <a:r>
              <a:t/>
            </a:r>
            <a:endParaRPr b="0" sz="1300">
              <a:highlight>
                <a:srgbClr val="FFFFFF"/>
              </a:highlight>
              <a:latin typeface="Arial"/>
              <a:ea typeface="Arial"/>
              <a:cs typeface="Arial"/>
              <a:sym typeface="Arial"/>
            </a:endParaRPr>
          </a:p>
          <a:p>
            <a:pPr indent="0" lvl="0" marL="0" rtl="0" algn="l">
              <a:lnSpc>
                <a:spcPct val="115000"/>
              </a:lnSpc>
              <a:spcBef>
                <a:spcPts val="500"/>
              </a:spcBef>
              <a:spcAft>
                <a:spcPts val="0"/>
              </a:spcAft>
              <a:buSzPts val="1050"/>
              <a:buNone/>
            </a:pPr>
            <a:r>
              <a:t/>
            </a:r>
            <a:endParaRPr b="0" sz="1050">
              <a:solidFill>
                <a:srgbClr val="666666"/>
              </a:solidFill>
              <a:latin typeface="Georgia"/>
              <a:ea typeface="Georgia"/>
              <a:cs typeface="Georgia"/>
              <a:sym typeface="Georgia"/>
            </a:endParaRPr>
          </a:p>
        </p:txBody>
      </p:sp>
      <p:pic>
        <p:nvPicPr>
          <p:cNvPr descr="AL2.png" id="198" name="Google Shape;198;p17"/>
          <p:cNvPicPr preferRelativeResize="0"/>
          <p:nvPr/>
        </p:nvPicPr>
        <p:blipFill rotWithShape="1">
          <a:blip r:embed="rId3">
            <a:alphaModFix/>
          </a:blip>
          <a:srcRect b="0" l="0" r="0" t="0"/>
          <a:stretch/>
        </p:blipFill>
        <p:spPr>
          <a:xfrm>
            <a:off x="1442325" y="663700"/>
            <a:ext cx="5944775" cy="4312474"/>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EF9F1"/>
            </a:gs>
            <a:gs pos="74000">
              <a:srgbClr val="FECA89"/>
            </a:gs>
            <a:gs pos="83000">
              <a:srgbClr val="FECA89"/>
            </a:gs>
            <a:gs pos="100000">
              <a:srgbClr val="FEDCB1"/>
            </a:gs>
          </a:gsLst>
          <a:lin ang="5400000" scaled="0"/>
        </a:gradFill>
      </p:bgPr>
    </p:bg>
    <p:spTree>
      <p:nvGrpSpPr>
        <p:cNvPr id="202" name="Shape 202"/>
        <p:cNvGrpSpPr/>
        <p:nvPr/>
      </p:nvGrpSpPr>
      <p:grpSpPr>
        <a:xfrm>
          <a:off x="0" y="0"/>
          <a:ext cx="0" cy="0"/>
          <a:chOff x="0" y="0"/>
          <a:chExt cx="0" cy="0"/>
        </a:xfrm>
      </p:grpSpPr>
      <p:sp>
        <p:nvSpPr>
          <p:cNvPr id="203" name="Google Shape;203;p18"/>
          <p:cNvSpPr txBox="1"/>
          <p:nvPr>
            <p:ph idx="4294967295" type="title"/>
          </p:nvPr>
        </p:nvSpPr>
        <p:spPr>
          <a:xfrm>
            <a:off x="535775" y="712150"/>
            <a:ext cx="5197200" cy="7680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3600"/>
              <a:buNone/>
            </a:pPr>
            <a:r>
              <a:rPr lang="en" sz="3600">
                <a:solidFill>
                  <a:schemeClr val="dk1"/>
                </a:solidFill>
              </a:rPr>
              <a:t> </a:t>
            </a:r>
            <a:endParaRPr/>
          </a:p>
        </p:txBody>
      </p:sp>
      <p:sp>
        <p:nvSpPr>
          <p:cNvPr id="204" name="Google Shape;204;p18"/>
          <p:cNvSpPr txBox="1"/>
          <p:nvPr>
            <p:ph idx="4294967295" type="title"/>
          </p:nvPr>
        </p:nvSpPr>
        <p:spPr>
          <a:xfrm>
            <a:off x="535775" y="1767550"/>
            <a:ext cx="5878500" cy="354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1300"/>
              <a:buNone/>
            </a:pPr>
            <a:r>
              <a:t/>
            </a:r>
            <a:endParaRPr b="0" sz="1300">
              <a:highlight>
                <a:srgbClr val="FFFFFF"/>
              </a:highlight>
              <a:latin typeface="Arial"/>
              <a:ea typeface="Arial"/>
              <a:cs typeface="Arial"/>
              <a:sym typeface="Arial"/>
            </a:endParaRPr>
          </a:p>
          <a:p>
            <a:pPr indent="0" lvl="0" marL="0" rtl="0" algn="l">
              <a:lnSpc>
                <a:spcPct val="115000"/>
              </a:lnSpc>
              <a:spcBef>
                <a:spcPts val="500"/>
              </a:spcBef>
              <a:spcAft>
                <a:spcPts val="0"/>
              </a:spcAft>
              <a:buSzPts val="1050"/>
              <a:buNone/>
            </a:pPr>
            <a:r>
              <a:t/>
            </a:r>
            <a:endParaRPr b="0" sz="1050">
              <a:solidFill>
                <a:srgbClr val="666666"/>
              </a:solidFill>
              <a:latin typeface="Georgia"/>
              <a:ea typeface="Georgia"/>
              <a:cs typeface="Georgia"/>
              <a:sym typeface="Georgia"/>
            </a:endParaRPr>
          </a:p>
        </p:txBody>
      </p:sp>
      <p:pic>
        <p:nvPicPr>
          <p:cNvPr descr="AL3.png" id="205" name="Google Shape;205;p18"/>
          <p:cNvPicPr preferRelativeResize="0"/>
          <p:nvPr/>
        </p:nvPicPr>
        <p:blipFill rotWithShape="1">
          <a:blip r:embed="rId3">
            <a:alphaModFix/>
          </a:blip>
          <a:srcRect b="0" l="0" r="0" t="0"/>
          <a:stretch/>
        </p:blipFill>
        <p:spPr>
          <a:xfrm>
            <a:off x="1592550" y="602372"/>
            <a:ext cx="5878500" cy="4401629"/>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A2EDE8"/>
            </a:gs>
            <a:gs pos="46000">
              <a:srgbClr val="29D2C7"/>
            </a:gs>
            <a:gs pos="100000">
              <a:srgbClr val="177771"/>
            </a:gs>
          </a:gsLst>
          <a:path path="circle">
            <a:fillToRect b="50%" l="50%" r="50%" t="50%"/>
          </a:path>
          <a:tileRect/>
        </a:gradFill>
      </p:bgPr>
    </p:bg>
    <p:spTree>
      <p:nvGrpSpPr>
        <p:cNvPr id="209" name="Shape 209"/>
        <p:cNvGrpSpPr/>
        <p:nvPr/>
      </p:nvGrpSpPr>
      <p:grpSpPr>
        <a:xfrm>
          <a:off x="0" y="0"/>
          <a:ext cx="0" cy="0"/>
          <a:chOff x="0" y="0"/>
          <a:chExt cx="0" cy="0"/>
        </a:xfrm>
      </p:grpSpPr>
      <p:sp>
        <p:nvSpPr>
          <p:cNvPr id="210" name="Google Shape;210;p19"/>
          <p:cNvSpPr txBox="1"/>
          <p:nvPr>
            <p:ph idx="4294967295" type="title"/>
          </p:nvPr>
        </p:nvSpPr>
        <p:spPr>
          <a:xfrm>
            <a:off x="535775" y="712150"/>
            <a:ext cx="5197200" cy="7680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3600"/>
              <a:buNone/>
            </a:pPr>
            <a:r>
              <a:rPr lang="en" sz="3600">
                <a:solidFill>
                  <a:schemeClr val="dk1"/>
                </a:solidFill>
              </a:rPr>
              <a:t> </a:t>
            </a:r>
            <a:endParaRPr/>
          </a:p>
        </p:txBody>
      </p:sp>
      <p:sp>
        <p:nvSpPr>
          <p:cNvPr id="211" name="Google Shape;211;p19"/>
          <p:cNvSpPr txBox="1"/>
          <p:nvPr>
            <p:ph idx="4294967295" type="title"/>
          </p:nvPr>
        </p:nvSpPr>
        <p:spPr>
          <a:xfrm>
            <a:off x="535775" y="1767550"/>
            <a:ext cx="5878500" cy="354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1300"/>
              <a:buNone/>
            </a:pPr>
            <a:r>
              <a:t/>
            </a:r>
            <a:endParaRPr b="0" sz="1300">
              <a:highlight>
                <a:srgbClr val="FFFFFF"/>
              </a:highlight>
              <a:latin typeface="Arial"/>
              <a:ea typeface="Arial"/>
              <a:cs typeface="Arial"/>
              <a:sym typeface="Arial"/>
            </a:endParaRPr>
          </a:p>
          <a:p>
            <a:pPr indent="0" lvl="0" marL="0" rtl="0" algn="l">
              <a:lnSpc>
                <a:spcPct val="115000"/>
              </a:lnSpc>
              <a:spcBef>
                <a:spcPts val="500"/>
              </a:spcBef>
              <a:spcAft>
                <a:spcPts val="0"/>
              </a:spcAft>
              <a:buSzPts val="1050"/>
              <a:buNone/>
            </a:pPr>
            <a:r>
              <a:t/>
            </a:r>
            <a:endParaRPr b="0" sz="1050">
              <a:solidFill>
                <a:srgbClr val="666666"/>
              </a:solidFill>
              <a:latin typeface="Georgia"/>
              <a:ea typeface="Georgia"/>
              <a:cs typeface="Georgia"/>
              <a:sym typeface="Georgia"/>
            </a:endParaRPr>
          </a:p>
        </p:txBody>
      </p:sp>
      <p:pic>
        <p:nvPicPr>
          <p:cNvPr descr="AL4.png" id="212" name="Google Shape;212;p19"/>
          <p:cNvPicPr preferRelativeResize="0"/>
          <p:nvPr/>
        </p:nvPicPr>
        <p:blipFill rotWithShape="1">
          <a:blip r:embed="rId3">
            <a:alphaModFix/>
          </a:blip>
          <a:srcRect b="0" l="0" r="0" t="0"/>
          <a:stretch/>
        </p:blipFill>
        <p:spPr>
          <a:xfrm>
            <a:off x="1705525" y="1070849"/>
            <a:ext cx="5315276" cy="3986475"/>
          </a:xfrm>
          <a:prstGeom prst="rect">
            <a:avLst/>
          </a:prstGeom>
          <a:noFill/>
          <a:ln>
            <a:noFill/>
          </a:ln>
        </p:spPr>
      </p:pic>
      <p:sp>
        <p:nvSpPr>
          <p:cNvPr id="213" name="Google Shape;213;p19"/>
          <p:cNvSpPr txBox="1"/>
          <p:nvPr/>
        </p:nvSpPr>
        <p:spPr>
          <a:xfrm>
            <a:off x="2075600" y="313000"/>
            <a:ext cx="5315400" cy="5571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000"/>
              <a:buFont typeface="Arial"/>
              <a:buNone/>
            </a:pPr>
            <a:r>
              <a:rPr b="0" i="0" lang="en" sz="3000" u="none" cap="none" strike="noStrike">
                <a:solidFill>
                  <a:srgbClr val="000000"/>
                </a:solidFill>
                <a:latin typeface="Arial"/>
                <a:ea typeface="Arial"/>
                <a:cs typeface="Arial"/>
                <a:sym typeface="Arial"/>
              </a:rPr>
              <a:t>Limiting Level 1 Listening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EF9F1"/>
            </a:gs>
            <a:gs pos="74000">
              <a:srgbClr val="FECA89"/>
            </a:gs>
            <a:gs pos="83000">
              <a:srgbClr val="FECA89"/>
            </a:gs>
            <a:gs pos="100000">
              <a:srgbClr val="FEDCB1"/>
            </a:gs>
          </a:gsLst>
          <a:lin ang="5400000" scaled="0"/>
        </a:gradFill>
      </p:bgPr>
    </p:bg>
    <p:spTree>
      <p:nvGrpSpPr>
        <p:cNvPr id="217" name="Shape 217"/>
        <p:cNvGrpSpPr/>
        <p:nvPr/>
      </p:nvGrpSpPr>
      <p:grpSpPr>
        <a:xfrm>
          <a:off x="0" y="0"/>
          <a:ext cx="0" cy="0"/>
          <a:chOff x="0" y="0"/>
          <a:chExt cx="0" cy="0"/>
        </a:xfrm>
      </p:grpSpPr>
      <p:sp>
        <p:nvSpPr>
          <p:cNvPr id="218" name="Google Shape;218;p20"/>
          <p:cNvSpPr txBox="1"/>
          <p:nvPr>
            <p:ph idx="4294967295" type="title"/>
          </p:nvPr>
        </p:nvSpPr>
        <p:spPr>
          <a:xfrm>
            <a:off x="535775" y="712150"/>
            <a:ext cx="5197200" cy="7680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3600"/>
              <a:buNone/>
            </a:pPr>
            <a:r>
              <a:rPr lang="en" sz="3600">
                <a:solidFill>
                  <a:schemeClr val="dk1"/>
                </a:solidFill>
              </a:rPr>
              <a:t> </a:t>
            </a:r>
            <a:endParaRPr/>
          </a:p>
        </p:txBody>
      </p:sp>
      <p:sp>
        <p:nvSpPr>
          <p:cNvPr id="219" name="Google Shape;219;p20"/>
          <p:cNvSpPr txBox="1"/>
          <p:nvPr>
            <p:ph idx="4294967295" type="title"/>
          </p:nvPr>
        </p:nvSpPr>
        <p:spPr>
          <a:xfrm>
            <a:off x="535775" y="1767550"/>
            <a:ext cx="5878500" cy="354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1300"/>
              <a:buNone/>
            </a:pPr>
            <a:r>
              <a:t/>
            </a:r>
            <a:endParaRPr b="0" sz="1300">
              <a:highlight>
                <a:srgbClr val="FFFFFF"/>
              </a:highlight>
              <a:latin typeface="Arial"/>
              <a:ea typeface="Arial"/>
              <a:cs typeface="Arial"/>
              <a:sym typeface="Arial"/>
            </a:endParaRPr>
          </a:p>
          <a:p>
            <a:pPr indent="0" lvl="0" marL="0" rtl="0" algn="l">
              <a:lnSpc>
                <a:spcPct val="115000"/>
              </a:lnSpc>
              <a:spcBef>
                <a:spcPts val="500"/>
              </a:spcBef>
              <a:spcAft>
                <a:spcPts val="0"/>
              </a:spcAft>
              <a:buSzPts val="1050"/>
              <a:buNone/>
            </a:pPr>
            <a:r>
              <a:t/>
            </a:r>
            <a:endParaRPr b="0" sz="1050">
              <a:solidFill>
                <a:srgbClr val="666666"/>
              </a:solidFill>
              <a:latin typeface="Georgia"/>
              <a:ea typeface="Georgia"/>
              <a:cs typeface="Georgia"/>
              <a:sym typeface="Georgia"/>
            </a:endParaRPr>
          </a:p>
        </p:txBody>
      </p:sp>
      <p:pic>
        <p:nvPicPr>
          <p:cNvPr descr="AL6.png" id="220" name="Google Shape;220;p20"/>
          <p:cNvPicPr preferRelativeResize="0"/>
          <p:nvPr/>
        </p:nvPicPr>
        <p:blipFill rotWithShape="1">
          <a:blip r:embed="rId3">
            <a:alphaModFix/>
          </a:blip>
          <a:srcRect b="0" l="0" r="0" t="0"/>
          <a:stretch/>
        </p:blipFill>
        <p:spPr>
          <a:xfrm>
            <a:off x="1441450" y="576050"/>
            <a:ext cx="5731974" cy="4262349"/>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43A893"/>
            </a:gs>
            <a:gs pos="23000">
              <a:srgbClr val="43A893"/>
            </a:gs>
            <a:gs pos="69000">
              <a:srgbClr val="398E7C"/>
            </a:gs>
            <a:gs pos="97000">
              <a:srgbClr val="358473"/>
            </a:gs>
            <a:gs pos="100000">
              <a:srgbClr val="358473"/>
            </a:gs>
          </a:gsLst>
          <a:path path="circle">
            <a:fillToRect b="50%" l="50%" r="50%" t="50%"/>
          </a:path>
          <a:tileRect/>
        </a:gradFill>
      </p:bgPr>
    </p:bg>
    <p:spTree>
      <p:nvGrpSpPr>
        <p:cNvPr id="224" name="Shape 224"/>
        <p:cNvGrpSpPr/>
        <p:nvPr/>
      </p:nvGrpSpPr>
      <p:grpSpPr>
        <a:xfrm>
          <a:off x="0" y="0"/>
          <a:ext cx="0" cy="0"/>
          <a:chOff x="0" y="0"/>
          <a:chExt cx="0" cy="0"/>
        </a:xfrm>
      </p:grpSpPr>
      <p:sp>
        <p:nvSpPr>
          <p:cNvPr id="225" name="Google Shape;225;p21"/>
          <p:cNvSpPr txBox="1"/>
          <p:nvPr>
            <p:ph idx="4294967295" type="title"/>
          </p:nvPr>
        </p:nvSpPr>
        <p:spPr>
          <a:xfrm>
            <a:off x="535775" y="712150"/>
            <a:ext cx="5197200" cy="7680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3600"/>
              <a:buNone/>
            </a:pPr>
            <a:r>
              <a:rPr lang="en" sz="3600">
                <a:solidFill>
                  <a:schemeClr val="dk1"/>
                </a:solidFill>
              </a:rPr>
              <a:t> </a:t>
            </a:r>
            <a:endParaRPr/>
          </a:p>
        </p:txBody>
      </p:sp>
      <p:sp>
        <p:nvSpPr>
          <p:cNvPr id="226" name="Google Shape;226;p21"/>
          <p:cNvSpPr txBox="1"/>
          <p:nvPr>
            <p:ph idx="4294967295" type="title"/>
          </p:nvPr>
        </p:nvSpPr>
        <p:spPr>
          <a:xfrm>
            <a:off x="535775" y="1767550"/>
            <a:ext cx="5878500" cy="354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1300"/>
              <a:buNone/>
            </a:pPr>
            <a:r>
              <a:t/>
            </a:r>
            <a:endParaRPr b="0" sz="1300">
              <a:highlight>
                <a:srgbClr val="FFFFFF"/>
              </a:highlight>
              <a:latin typeface="Arial"/>
              <a:ea typeface="Arial"/>
              <a:cs typeface="Arial"/>
              <a:sym typeface="Arial"/>
            </a:endParaRPr>
          </a:p>
          <a:p>
            <a:pPr indent="0" lvl="0" marL="0" rtl="0" algn="l">
              <a:lnSpc>
                <a:spcPct val="115000"/>
              </a:lnSpc>
              <a:spcBef>
                <a:spcPts val="500"/>
              </a:spcBef>
              <a:spcAft>
                <a:spcPts val="0"/>
              </a:spcAft>
              <a:buSzPts val="1050"/>
              <a:buNone/>
            </a:pPr>
            <a:r>
              <a:t/>
            </a:r>
            <a:endParaRPr b="0" sz="1050">
              <a:solidFill>
                <a:srgbClr val="666666"/>
              </a:solidFill>
              <a:latin typeface="Georgia"/>
              <a:ea typeface="Georgia"/>
              <a:cs typeface="Georgia"/>
              <a:sym typeface="Georgia"/>
            </a:endParaRPr>
          </a:p>
        </p:txBody>
      </p:sp>
      <p:pic>
        <p:nvPicPr>
          <p:cNvPr descr="AL7.png" id="227" name="Google Shape;227;p21"/>
          <p:cNvPicPr preferRelativeResize="0"/>
          <p:nvPr/>
        </p:nvPicPr>
        <p:blipFill rotWithShape="1">
          <a:blip r:embed="rId3">
            <a:alphaModFix/>
          </a:blip>
          <a:srcRect b="0" l="0" r="0" t="0"/>
          <a:stretch/>
        </p:blipFill>
        <p:spPr>
          <a:xfrm>
            <a:off x="1349229" y="391350"/>
            <a:ext cx="5822374" cy="4360800"/>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EF9F1"/>
            </a:gs>
            <a:gs pos="74000">
              <a:srgbClr val="FECA89"/>
            </a:gs>
            <a:gs pos="83000">
              <a:srgbClr val="FECA89"/>
            </a:gs>
            <a:gs pos="100000">
              <a:srgbClr val="FEDCB1"/>
            </a:gs>
          </a:gsLst>
          <a:lin ang="5400000" scaled="0"/>
        </a:gradFill>
      </p:bgPr>
    </p:bg>
    <p:spTree>
      <p:nvGrpSpPr>
        <p:cNvPr id="231" name="Shape 231"/>
        <p:cNvGrpSpPr/>
        <p:nvPr/>
      </p:nvGrpSpPr>
      <p:grpSpPr>
        <a:xfrm>
          <a:off x="0" y="0"/>
          <a:ext cx="0" cy="0"/>
          <a:chOff x="0" y="0"/>
          <a:chExt cx="0" cy="0"/>
        </a:xfrm>
      </p:grpSpPr>
      <p:sp>
        <p:nvSpPr>
          <p:cNvPr id="232" name="Google Shape;232;p22"/>
          <p:cNvSpPr txBox="1"/>
          <p:nvPr>
            <p:ph idx="4294967295" type="title"/>
          </p:nvPr>
        </p:nvSpPr>
        <p:spPr>
          <a:xfrm>
            <a:off x="535775" y="712150"/>
            <a:ext cx="5197200" cy="7680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3600"/>
              <a:buNone/>
            </a:pPr>
            <a:r>
              <a:rPr lang="en" sz="3600">
                <a:solidFill>
                  <a:schemeClr val="dk1"/>
                </a:solidFill>
              </a:rPr>
              <a:t> </a:t>
            </a:r>
            <a:endParaRPr/>
          </a:p>
        </p:txBody>
      </p:sp>
      <p:sp>
        <p:nvSpPr>
          <p:cNvPr id="233" name="Google Shape;233;p22"/>
          <p:cNvSpPr txBox="1"/>
          <p:nvPr>
            <p:ph idx="4294967295" type="title"/>
          </p:nvPr>
        </p:nvSpPr>
        <p:spPr>
          <a:xfrm>
            <a:off x="535775" y="1767550"/>
            <a:ext cx="5878500" cy="354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1300"/>
              <a:buNone/>
            </a:pPr>
            <a:r>
              <a:t/>
            </a:r>
            <a:endParaRPr b="0" sz="1300">
              <a:highlight>
                <a:srgbClr val="FFFFFF"/>
              </a:highlight>
              <a:latin typeface="Arial"/>
              <a:ea typeface="Arial"/>
              <a:cs typeface="Arial"/>
              <a:sym typeface="Arial"/>
            </a:endParaRPr>
          </a:p>
          <a:p>
            <a:pPr indent="0" lvl="0" marL="0" rtl="0" algn="l">
              <a:lnSpc>
                <a:spcPct val="115000"/>
              </a:lnSpc>
              <a:spcBef>
                <a:spcPts val="500"/>
              </a:spcBef>
              <a:spcAft>
                <a:spcPts val="0"/>
              </a:spcAft>
              <a:buSzPts val="1050"/>
              <a:buNone/>
            </a:pPr>
            <a:r>
              <a:t/>
            </a:r>
            <a:endParaRPr b="0" sz="1050">
              <a:solidFill>
                <a:srgbClr val="666666"/>
              </a:solidFill>
              <a:latin typeface="Georgia"/>
              <a:ea typeface="Georgia"/>
              <a:cs typeface="Georgia"/>
              <a:sym typeface="Georgia"/>
            </a:endParaRPr>
          </a:p>
        </p:txBody>
      </p:sp>
      <p:pic>
        <p:nvPicPr>
          <p:cNvPr descr="AL8.png" id="234" name="Google Shape;234;p22"/>
          <p:cNvPicPr preferRelativeResize="0"/>
          <p:nvPr/>
        </p:nvPicPr>
        <p:blipFill rotWithShape="1">
          <a:blip r:embed="rId3">
            <a:alphaModFix/>
          </a:blip>
          <a:srcRect b="0" l="0" r="0" t="0"/>
          <a:stretch/>
        </p:blipFill>
        <p:spPr>
          <a:xfrm>
            <a:off x="1463476" y="419500"/>
            <a:ext cx="5971349" cy="4434026"/>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003A67"/>
            </a:gs>
            <a:gs pos="48000">
              <a:srgbClr val="005CA5"/>
            </a:gs>
            <a:gs pos="100000">
              <a:srgbClr val="2AA1FE"/>
            </a:gs>
          </a:gsLst>
          <a:lin ang="16200000" scaled="0"/>
        </a:gradFill>
      </p:bgPr>
    </p:bg>
    <p:spTree>
      <p:nvGrpSpPr>
        <p:cNvPr id="238" name="Shape 238"/>
        <p:cNvGrpSpPr/>
        <p:nvPr/>
      </p:nvGrpSpPr>
      <p:grpSpPr>
        <a:xfrm>
          <a:off x="0" y="0"/>
          <a:ext cx="0" cy="0"/>
          <a:chOff x="0" y="0"/>
          <a:chExt cx="0" cy="0"/>
        </a:xfrm>
      </p:grpSpPr>
      <p:sp>
        <p:nvSpPr>
          <p:cNvPr id="239" name="Google Shape;239;p23"/>
          <p:cNvSpPr txBox="1"/>
          <p:nvPr>
            <p:ph idx="4294967295" type="title"/>
          </p:nvPr>
        </p:nvSpPr>
        <p:spPr>
          <a:xfrm>
            <a:off x="535775" y="712150"/>
            <a:ext cx="5197200" cy="7680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3600"/>
              <a:buNone/>
            </a:pPr>
            <a:r>
              <a:rPr lang="en" sz="3600">
                <a:solidFill>
                  <a:schemeClr val="dk1"/>
                </a:solidFill>
              </a:rPr>
              <a:t> </a:t>
            </a:r>
            <a:endParaRPr/>
          </a:p>
        </p:txBody>
      </p:sp>
      <p:sp>
        <p:nvSpPr>
          <p:cNvPr id="240" name="Google Shape;240;p23"/>
          <p:cNvSpPr txBox="1"/>
          <p:nvPr>
            <p:ph idx="4294967295" type="title"/>
          </p:nvPr>
        </p:nvSpPr>
        <p:spPr>
          <a:xfrm>
            <a:off x="535775" y="1767550"/>
            <a:ext cx="5878500" cy="354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1300"/>
              <a:buNone/>
            </a:pPr>
            <a:r>
              <a:t/>
            </a:r>
            <a:endParaRPr b="0" sz="1300">
              <a:highlight>
                <a:srgbClr val="FFFFFF"/>
              </a:highlight>
              <a:latin typeface="Arial"/>
              <a:ea typeface="Arial"/>
              <a:cs typeface="Arial"/>
              <a:sym typeface="Arial"/>
            </a:endParaRPr>
          </a:p>
          <a:p>
            <a:pPr indent="0" lvl="0" marL="0" rtl="0" algn="l">
              <a:lnSpc>
                <a:spcPct val="115000"/>
              </a:lnSpc>
              <a:spcBef>
                <a:spcPts val="500"/>
              </a:spcBef>
              <a:spcAft>
                <a:spcPts val="0"/>
              </a:spcAft>
              <a:buSzPts val="1050"/>
              <a:buNone/>
            </a:pPr>
            <a:r>
              <a:t/>
            </a:r>
            <a:endParaRPr b="0" sz="1050">
              <a:solidFill>
                <a:srgbClr val="666666"/>
              </a:solidFill>
              <a:latin typeface="Georgia"/>
              <a:ea typeface="Georgia"/>
              <a:cs typeface="Georgia"/>
              <a:sym typeface="Georgia"/>
            </a:endParaRPr>
          </a:p>
        </p:txBody>
      </p:sp>
      <p:pic>
        <p:nvPicPr>
          <p:cNvPr descr="AL10.png" id="241" name="Google Shape;241;p23"/>
          <p:cNvPicPr preferRelativeResize="0"/>
          <p:nvPr/>
        </p:nvPicPr>
        <p:blipFill rotWithShape="1">
          <a:blip r:embed="rId3">
            <a:alphaModFix/>
          </a:blip>
          <a:srcRect b="0" l="0" r="0" t="0"/>
          <a:stretch/>
        </p:blipFill>
        <p:spPr>
          <a:xfrm>
            <a:off x="1280975" y="510675"/>
            <a:ext cx="6083575" cy="4518350"/>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B0000"/>
            </a:gs>
            <a:gs pos="100000">
              <a:srgbClr val="540303"/>
            </a:gs>
          </a:gsLst>
          <a:path path="circle">
            <a:fillToRect b="50%" l="50%" r="50%" t="50%"/>
          </a:path>
          <a:tileRect/>
        </a:gradFill>
      </p:bgPr>
    </p:bg>
    <p:spTree>
      <p:nvGrpSpPr>
        <p:cNvPr id="245" name="Shape 245"/>
        <p:cNvGrpSpPr/>
        <p:nvPr/>
      </p:nvGrpSpPr>
      <p:grpSpPr>
        <a:xfrm>
          <a:off x="0" y="0"/>
          <a:ext cx="0" cy="0"/>
          <a:chOff x="0" y="0"/>
          <a:chExt cx="0" cy="0"/>
        </a:xfrm>
      </p:grpSpPr>
      <p:sp>
        <p:nvSpPr>
          <p:cNvPr id="246" name="Google Shape;246;p24"/>
          <p:cNvSpPr txBox="1"/>
          <p:nvPr>
            <p:ph idx="4294967295" type="title"/>
          </p:nvPr>
        </p:nvSpPr>
        <p:spPr>
          <a:xfrm>
            <a:off x="535775" y="712150"/>
            <a:ext cx="5197200" cy="7680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3600"/>
              <a:buNone/>
            </a:pPr>
            <a:r>
              <a:rPr lang="en" sz="3600">
                <a:solidFill>
                  <a:schemeClr val="dk1"/>
                </a:solidFill>
              </a:rPr>
              <a:t> </a:t>
            </a:r>
            <a:endParaRPr/>
          </a:p>
        </p:txBody>
      </p:sp>
      <p:pic>
        <p:nvPicPr>
          <p:cNvPr id="247" name="Google Shape;247;p24" title="Example of Active Listening">
            <a:hlinkClick r:id="rId3"/>
          </p:cNvPr>
          <p:cNvPicPr preferRelativeResize="0"/>
          <p:nvPr/>
        </p:nvPicPr>
        <p:blipFill rotWithShape="1">
          <a:blip r:embed="rId4">
            <a:alphaModFix/>
          </a:blip>
          <a:srcRect b="0" l="0" r="0" t="0"/>
          <a:stretch/>
        </p:blipFill>
        <p:spPr>
          <a:xfrm>
            <a:off x="2332963" y="1238525"/>
            <a:ext cx="4478066" cy="3358550"/>
          </a:xfrm>
          <a:prstGeom prst="rect">
            <a:avLst/>
          </a:prstGeom>
          <a:noFill/>
          <a:ln>
            <a:noFill/>
          </a:ln>
        </p:spPr>
      </p:pic>
      <p:sp>
        <p:nvSpPr>
          <p:cNvPr id="248" name="Google Shape;248;p24"/>
          <p:cNvSpPr txBox="1"/>
          <p:nvPr/>
        </p:nvSpPr>
        <p:spPr>
          <a:xfrm>
            <a:off x="3899125" y="394050"/>
            <a:ext cx="3546600" cy="631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900"/>
              <a:buFont typeface="Arial"/>
              <a:buNone/>
            </a:pPr>
            <a:r>
              <a:rPr b="0" i="0" lang="en" sz="2900" u="none" cap="none" strike="noStrike">
                <a:solidFill>
                  <a:schemeClr val="lt1"/>
                </a:solidFill>
                <a:latin typeface="Lato"/>
                <a:ea typeface="Lato"/>
                <a:cs typeface="Lato"/>
                <a:sym typeface="Lato"/>
              </a:rPr>
              <a:t>DEMO</a:t>
            </a:r>
            <a:endParaRPr b="0" i="0" sz="2900" u="none" cap="none" strike="noStrike">
              <a:solidFill>
                <a:schemeClr val="lt1"/>
              </a:solidFill>
              <a:latin typeface="Lato"/>
              <a:ea typeface="Lato"/>
              <a:cs typeface="Lato"/>
              <a:sym typeface="Lato"/>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47"/>
                                        </p:tgtEl>
                                        <p:attrNameLst>
                                          <p:attrName>style.visibility</p:attrName>
                                        </p:attrNameLst>
                                      </p:cBhvr>
                                      <p:to>
                                        <p:strVal val="visible"/>
                                      </p:to>
                                    </p:set>
                                    <p:animEffect filter="fade" transition="in">
                                      <p:cBhvr>
                                        <p:cTn dur="1000"/>
                                        <p:tgtEl>
                                          <p:spTgt spid="24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FFFFF"/>
            </a:gs>
            <a:gs pos="35000">
              <a:srgbClr val="FFFFFF"/>
            </a:gs>
            <a:gs pos="100000">
              <a:srgbClr val="00579B"/>
            </a:gs>
          </a:gsLst>
          <a:path path="circle">
            <a:fillToRect b="50%" l="50%" r="50%" t="50%"/>
          </a:path>
          <a:tileRect/>
        </a:gradFill>
      </p:bgPr>
    </p:bg>
    <p:spTree>
      <p:nvGrpSpPr>
        <p:cNvPr id="252" name="Shape 252"/>
        <p:cNvGrpSpPr/>
        <p:nvPr/>
      </p:nvGrpSpPr>
      <p:grpSpPr>
        <a:xfrm>
          <a:off x="0" y="0"/>
          <a:ext cx="0" cy="0"/>
          <a:chOff x="0" y="0"/>
          <a:chExt cx="0" cy="0"/>
        </a:xfrm>
      </p:grpSpPr>
      <p:sp>
        <p:nvSpPr>
          <p:cNvPr id="253" name="Google Shape;253;p25"/>
          <p:cNvSpPr txBox="1"/>
          <p:nvPr/>
        </p:nvSpPr>
        <p:spPr>
          <a:xfrm>
            <a:off x="1266800" y="709700"/>
            <a:ext cx="6898800" cy="648600"/>
          </a:xfrm>
          <a:prstGeom prst="rect">
            <a:avLst/>
          </a:prstGeom>
          <a:noFill/>
          <a:ln>
            <a:noFill/>
          </a:ln>
        </p:spPr>
        <p:txBody>
          <a:bodyPr anchorCtr="0" anchor="t" bIns="91425" lIns="91425" spcFirstLastPara="1" rIns="91425" wrap="square" tIns="91425">
            <a:noAutofit/>
          </a:bodyPr>
          <a:lstStyle/>
          <a:p>
            <a:pPr indent="0" lvl="0" marL="0" marR="0" rtl="0" algn="l">
              <a:lnSpc>
                <a:spcPct val="150000"/>
              </a:lnSpc>
              <a:spcBef>
                <a:spcPts val="0"/>
              </a:spcBef>
              <a:spcAft>
                <a:spcPts val="0"/>
              </a:spcAft>
              <a:buClr>
                <a:srgbClr val="000000"/>
              </a:buClr>
              <a:buSzPts val="3000"/>
              <a:buFont typeface="Arial"/>
              <a:buNone/>
            </a:pPr>
            <a:r>
              <a:rPr b="0" i="0" lang="en" sz="3000" u="sng" cap="none" strike="noStrike">
                <a:solidFill>
                  <a:srgbClr val="000000"/>
                </a:solidFill>
                <a:latin typeface="Arial"/>
                <a:ea typeface="Arial"/>
                <a:cs typeface="Arial"/>
                <a:sym typeface="Arial"/>
              </a:rPr>
              <a:t>Your Turn to Practice Active Listening</a:t>
            </a:r>
            <a:endParaRPr b="0" i="0" sz="1400" u="none" cap="none" strike="noStrike">
              <a:solidFill>
                <a:srgbClr val="000000"/>
              </a:solidFill>
              <a:latin typeface="Arial"/>
              <a:ea typeface="Arial"/>
              <a:cs typeface="Arial"/>
              <a:sym typeface="Arial"/>
            </a:endParaRPr>
          </a:p>
          <a:p>
            <a:pPr indent="0" lvl="0" marL="0" marR="0" rtl="0" algn="l">
              <a:lnSpc>
                <a:spcPct val="150000"/>
              </a:lnSpc>
              <a:spcBef>
                <a:spcPts val="0"/>
              </a:spcBef>
              <a:spcAft>
                <a:spcPts val="0"/>
              </a:spcAft>
              <a:buClr>
                <a:srgbClr val="000000"/>
              </a:buClr>
              <a:buSzPts val="3000"/>
              <a:buFont typeface="Arial"/>
              <a:buNone/>
            </a:pPr>
            <a:r>
              <a:rPr b="0" i="0" lang="en" sz="3000" u="none" cap="none" strike="noStrike">
                <a:solidFill>
                  <a:srgbClr val="000000"/>
                </a:solidFill>
                <a:latin typeface="Arial"/>
                <a:ea typeface="Arial"/>
                <a:cs typeface="Arial"/>
                <a:sym typeface="Arial"/>
              </a:rPr>
              <a:t>-Spend 20 minutes with partner</a:t>
            </a:r>
            <a:endParaRPr b="0" i="0" sz="1400" u="none" cap="none" strike="noStrike">
              <a:solidFill>
                <a:srgbClr val="000000"/>
              </a:solidFill>
              <a:latin typeface="Arial"/>
              <a:ea typeface="Arial"/>
              <a:cs typeface="Arial"/>
              <a:sym typeface="Arial"/>
            </a:endParaRPr>
          </a:p>
          <a:p>
            <a:pPr indent="0" lvl="0" marL="0" marR="0" rtl="0" algn="l">
              <a:lnSpc>
                <a:spcPct val="150000"/>
              </a:lnSpc>
              <a:spcBef>
                <a:spcPts val="0"/>
              </a:spcBef>
              <a:spcAft>
                <a:spcPts val="0"/>
              </a:spcAft>
              <a:buClr>
                <a:srgbClr val="000000"/>
              </a:buClr>
              <a:buSzPts val="3000"/>
              <a:buFont typeface="Arial"/>
              <a:buNone/>
            </a:pPr>
            <a:r>
              <a:rPr b="0" i="0" lang="en" sz="3000" u="none" cap="none" strike="noStrike">
                <a:solidFill>
                  <a:srgbClr val="000000"/>
                </a:solidFill>
                <a:latin typeface="Arial"/>
                <a:ea typeface="Arial"/>
                <a:cs typeface="Arial"/>
                <a:sym typeface="Arial"/>
              </a:rPr>
              <a:t>-Roleplay, take turns listening</a:t>
            </a:r>
            <a:endParaRPr b="0" i="0" sz="1400" u="none" cap="none" strike="noStrike">
              <a:solidFill>
                <a:srgbClr val="000000"/>
              </a:solidFill>
              <a:latin typeface="Arial"/>
              <a:ea typeface="Arial"/>
              <a:cs typeface="Arial"/>
              <a:sym typeface="Arial"/>
            </a:endParaRPr>
          </a:p>
          <a:p>
            <a:pPr indent="0" lvl="0" marL="0" marR="0" rtl="0" algn="l">
              <a:lnSpc>
                <a:spcPct val="150000"/>
              </a:lnSpc>
              <a:spcBef>
                <a:spcPts val="0"/>
              </a:spcBef>
              <a:spcAft>
                <a:spcPts val="0"/>
              </a:spcAft>
              <a:buClr>
                <a:srgbClr val="000000"/>
              </a:buClr>
              <a:buSzPts val="3000"/>
              <a:buFont typeface="Arial"/>
              <a:buNone/>
            </a:pPr>
            <a:r>
              <a:rPr b="0" i="0" lang="en" sz="3000" u="none" cap="none" strike="noStrike">
                <a:solidFill>
                  <a:srgbClr val="000000"/>
                </a:solidFill>
                <a:latin typeface="Arial"/>
                <a:ea typeface="Arial"/>
                <a:cs typeface="Arial"/>
                <a:sym typeface="Arial"/>
              </a:rPr>
              <a:t>-See sheets for guidance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B0000"/>
            </a:gs>
            <a:gs pos="100000">
              <a:srgbClr val="540303"/>
            </a:gs>
          </a:gsLst>
          <a:path path="circle">
            <a:fillToRect b="50%" l="50%" r="50%" t="50%"/>
          </a:path>
          <a:tileRect/>
        </a:gradFill>
      </p:bgPr>
    </p:bg>
    <p:spTree>
      <p:nvGrpSpPr>
        <p:cNvPr id="257" name="Shape 257"/>
        <p:cNvGrpSpPr/>
        <p:nvPr/>
      </p:nvGrpSpPr>
      <p:grpSpPr>
        <a:xfrm>
          <a:off x="0" y="0"/>
          <a:ext cx="0" cy="0"/>
          <a:chOff x="0" y="0"/>
          <a:chExt cx="0" cy="0"/>
        </a:xfrm>
      </p:grpSpPr>
      <p:pic>
        <p:nvPicPr>
          <p:cNvPr id="258" name="Google Shape;258;p26"/>
          <p:cNvPicPr preferRelativeResize="0"/>
          <p:nvPr/>
        </p:nvPicPr>
        <p:blipFill rotWithShape="1">
          <a:blip r:embed="rId3">
            <a:alphaModFix/>
          </a:blip>
          <a:srcRect b="0" l="0" r="0" t="0"/>
          <a:stretch/>
        </p:blipFill>
        <p:spPr>
          <a:xfrm>
            <a:off x="2649137" y="1198275"/>
            <a:ext cx="3845725" cy="274695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Swiss">
  <a:themeElements>
    <a:clrScheme name="Swiss">
      <a:dk1>
        <a:srgbClr val="F46524"/>
      </a:dk1>
      <a:lt1>
        <a:srgbClr val="FFFFFF"/>
      </a:lt1>
      <a:dk2>
        <a:srgbClr val="000000"/>
      </a:dk2>
      <a:lt2>
        <a:srgbClr val="757575"/>
      </a:lt2>
      <a:accent1>
        <a:srgbClr val="01579B"/>
      </a:accent1>
      <a:accent2>
        <a:srgbClr val="27C7BD"/>
      </a:accent2>
      <a:accent3>
        <a:srgbClr val="0099E8"/>
      </a:accent3>
      <a:accent4>
        <a:srgbClr val="51B9A3"/>
      </a:accent4>
      <a:accent5>
        <a:srgbClr val="FB8C00"/>
      </a:accent5>
      <a:accent6>
        <a:srgbClr val="FFAE88"/>
      </a:accent6>
      <a:hlink>
        <a:srgbClr val="0277BD"/>
      </a:hlink>
      <a:folHlink>
        <a:srgbClr val="0277B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