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Proxima Nova"/>
      <p:regular r:id="rId27"/>
      <p:bold r:id="rId28"/>
      <p:italic r:id="rId29"/>
      <p:boldItalic r:id="rId30"/>
    </p:embeddedFont>
    <p:embeddedFont>
      <p:font typeface="DM Sans"/>
      <p:regular r:id="rId31"/>
      <p:bold r:id="rId32"/>
      <p:italic r:id="rId33"/>
      <p:boldItalic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6" roundtripDataSignature="AMtx7mh1Av2j0lpNAeq9WiQ1l6uci47T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ProximaNova-bold.fntdata"/><Relationship Id="rId27" Type="http://schemas.openxmlformats.org/officeDocument/2006/relationships/font" Target="fonts/ProximaNov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roximaNova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DMSans-regular.fntdata"/><Relationship Id="rId30" Type="http://schemas.openxmlformats.org/officeDocument/2006/relationships/font" Target="fonts/ProximaNova-boldItalic.fntdata"/><Relationship Id="rId11" Type="http://schemas.openxmlformats.org/officeDocument/2006/relationships/slide" Target="slides/slide6.xml"/><Relationship Id="rId33" Type="http://schemas.openxmlformats.org/officeDocument/2006/relationships/font" Target="fonts/DMSans-italic.fntdata"/><Relationship Id="rId10" Type="http://schemas.openxmlformats.org/officeDocument/2006/relationships/slide" Target="slides/slide5.xml"/><Relationship Id="rId32" Type="http://schemas.openxmlformats.org/officeDocument/2006/relationships/font" Target="fonts/DMSans-bold.fntdata"/><Relationship Id="rId13" Type="http://schemas.openxmlformats.org/officeDocument/2006/relationships/slide" Target="slides/slide8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7.xml"/><Relationship Id="rId34" Type="http://schemas.openxmlformats.org/officeDocument/2006/relationships/font" Target="fonts/DM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V5hd9-uZpQ0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V5hd9-uZpQ0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https://www.youtube.com/watch?v=qYMW4gIF0X0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https://www.youtube.com/watch?v=V5hd9-uZpQ0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https://www.youtube.com/watch?v=V5hd9-uZpQ0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https://www.youtube.com/watch?v=qYMW4gIF0X0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https://www.youtube.com/watch?v=qYMW4gIF0X0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https://www.youtube.com/watch?v=qYMW4gIF0X0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https://www.youtube.com/watch?v=qYMW4gIF0X0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https://www.youtube.com/watch?v=qYMW4gIF0X0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https://www.youtube.com/watch?v=qYMW4gIF0X0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https://www.youtube.com/watch?v=qYMW4gIF0X0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pesi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/>
          <p:nvPr/>
        </p:nvSpPr>
        <p:spPr>
          <a:xfrm>
            <a:off x="0" y="1583350"/>
            <a:ext cx="74043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9"/>
          <p:cNvSpPr txBox="1"/>
          <p:nvPr>
            <p:ph type="ctrTitle"/>
          </p:nvPr>
        </p:nvSpPr>
        <p:spPr>
          <a:xfrm>
            <a:off x="2012775" y="2049850"/>
            <a:ext cx="51093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19"/>
          <p:cNvSpPr txBox="1"/>
          <p:nvPr>
            <p:ph idx="1" type="subTitle"/>
          </p:nvPr>
        </p:nvSpPr>
        <p:spPr>
          <a:xfrm>
            <a:off x="2012775" y="2553550"/>
            <a:ext cx="51093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3" name="Google Shape;13;p19"/>
          <p:cNvSpPr/>
          <p:nvPr/>
        </p:nvSpPr>
        <p:spPr>
          <a:xfrm>
            <a:off x="0" y="1583250"/>
            <a:ext cx="1739700" cy="1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23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2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" name="Google Shape;2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8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28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0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" name="Google Shape;45;p3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30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7" name="Google Shape;47;p30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8" name="Google Shape;48;p3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52" name="Google Shape;52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32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/>
          <p:nvPr/>
        </p:nvSpPr>
        <p:spPr>
          <a:xfrm>
            <a:off x="0" y="1583350"/>
            <a:ext cx="74043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1"/>
          <p:cNvSpPr txBox="1"/>
          <p:nvPr>
            <p:ph type="ctrTitle"/>
          </p:nvPr>
        </p:nvSpPr>
        <p:spPr>
          <a:xfrm>
            <a:off x="2012775" y="2049850"/>
            <a:ext cx="51093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" name="Google Shape;64;p21"/>
          <p:cNvSpPr txBox="1"/>
          <p:nvPr>
            <p:ph idx="1" type="subTitle"/>
          </p:nvPr>
        </p:nvSpPr>
        <p:spPr>
          <a:xfrm>
            <a:off x="2012775" y="2553550"/>
            <a:ext cx="51093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65" name="Google Shape;65;p21"/>
          <p:cNvSpPr/>
          <p:nvPr/>
        </p:nvSpPr>
        <p:spPr>
          <a:xfrm>
            <a:off x="0" y="1583250"/>
            <a:ext cx="1739700" cy="1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3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gradFill>
            <a:gsLst>
              <a:gs pos="0">
                <a:srgbClr val="05B3F1">
                  <a:alpha val="0"/>
                </a:srgbClr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3"/>
          <p:cNvSpPr/>
          <p:nvPr/>
        </p:nvSpPr>
        <p:spPr>
          <a:xfrm>
            <a:off x="0" y="2946600"/>
            <a:ext cx="60960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3"/>
          <p:cNvSpPr txBox="1"/>
          <p:nvPr>
            <p:ph type="ctrTitle"/>
          </p:nvPr>
        </p:nvSpPr>
        <p:spPr>
          <a:xfrm>
            <a:off x="244750" y="3059700"/>
            <a:ext cx="5647800" cy="15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4"/>
          <p:cNvSpPr/>
          <p:nvPr/>
        </p:nvSpPr>
        <p:spPr>
          <a:xfrm>
            <a:off x="43372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4"/>
          <p:cNvSpPr txBox="1"/>
          <p:nvPr>
            <p:ph idx="12" type="sldNum"/>
          </p:nvPr>
        </p:nvSpPr>
        <p:spPr>
          <a:xfrm>
            <a:off x="43371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34"/>
          <p:cNvSpPr/>
          <p:nvPr/>
        </p:nvSpPr>
        <p:spPr>
          <a:xfrm>
            <a:off x="469875" y="469800"/>
            <a:ext cx="8204100" cy="42039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34"/>
          <p:cNvSpPr txBox="1"/>
          <p:nvPr>
            <p:ph idx="1" type="body"/>
          </p:nvPr>
        </p:nvSpPr>
        <p:spPr>
          <a:xfrm>
            <a:off x="1346350" y="1385300"/>
            <a:ext cx="6451500" cy="8199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1C4587">
                <a:alpha val="4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indent="-431800" lvl="0" marL="45720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1pPr>
            <a:lvl2pPr indent="-431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2pPr>
            <a:lvl3pPr indent="-431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3pPr>
            <a:lvl4pPr indent="-431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4pPr>
            <a:lvl5pPr indent="-431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5pPr>
            <a:lvl6pPr indent="-431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6pPr>
            <a:lvl7pPr indent="-431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7pPr>
            <a:lvl8pPr indent="-431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8pPr>
            <a:lvl9pPr indent="-431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5" name="Google Shape;75;p34"/>
          <p:cNvSpPr txBox="1"/>
          <p:nvPr/>
        </p:nvSpPr>
        <p:spPr>
          <a:xfrm>
            <a:off x="3593400" y="476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1" i="0" sz="9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5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5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5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0" name="Google Shape;80;p35"/>
          <p:cNvSpPr txBox="1"/>
          <p:nvPr>
            <p:ph idx="1" type="body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/>
        </p:txBody>
      </p:sp>
      <p:sp>
        <p:nvSpPr>
          <p:cNvPr id="81" name="Google Shape;81;p35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6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6"/>
          <p:cNvSpPr/>
          <p:nvPr/>
        </p:nvSpPr>
        <p:spPr>
          <a:xfrm>
            <a:off x="6095875" y="-3600"/>
            <a:ext cx="3048000" cy="51507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6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6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36"/>
          <p:cNvSpPr txBox="1"/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8" name="Google Shape;88;p36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7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7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7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3" name="Google Shape;93;p37"/>
          <p:cNvSpPr txBox="1"/>
          <p:nvPr>
            <p:ph idx="1" type="body"/>
          </p:nvPr>
        </p:nvSpPr>
        <p:spPr>
          <a:xfrm>
            <a:off x="113600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/>
        </p:txBody>
      </p:sp>
      <p:sp>
        <p:nvSpPr>
          <p:cNvPr id="94" name="Google Shape;94;p37"/>
          <p:cNvSpPr txBox="1"/>
          <p:nvPr>
            <p:ph idx="2" type="body"/>
          </p:nvPr>
        </p:nvSpPr>
        <p:spPr>
          <a:xfrm>
            <a:off x="475318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/>
        </p:txBody>
      </p:sp>
      <p:sp>
        <p:nvSpPr>
          <p:cNvPr id="95" name="Google Shape;95;p37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8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38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8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0" name="Google Shape;100;p38"/>
          <p:cNvSpPr txBox="1"/>
          <p:nvPr>
            <p:ph idx="1" type="body"/>
          </p:nvPr>
        </p:nvSpPr>
        <p:spPr>
          <a:xfrm>
            <a:off x="1136000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/>
        </p:txBody>
      </p:sp>
      <p:sp>
        <p:nvSpPr>
          <p:cNvPr id="101" name="Google Shape;101;p38"/>
          <p:cNvSpPr txBox="1"/>
          <p:nvPr>
            <p:ph idx="2" type="body"/>
          </p:nvPr>
        </p:nvSpPr>
        <p:spPr>
          <a:xfrm>
            <a:off x="3472501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/>
        </p:txBody>
      </p:sp>
      <p:sp>
        <p:nvSpPr>
          <p:cNvPr id="102" name="Google Shape;102;p38"/>
          <p:cNvSpPr txBox="1"/>
          <p:nvPr>
            <p:ph idx="3" type="body"/>
          </p:nvPr>
        </p:nvSpPr>
        <p:spPr>
          <a:xfrm>
            <a:off x="5809002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/>
        </p:txBody>
      </p:sp>
      <p:sp>
        <p:nvSpPr>
          <p:cNvPr id="103" name="Google Shape;103;p38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9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9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9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8" name="Google Shape;108;p39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0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0"/>
          <p:cNvSpPr txBox="1"/>
          <p:nvPr>
            <p:ph idx="1" type="body"/>
          </p:nvPr>
        </p:nvSpPr>
        <p:spPr>
          <a:xfrm>
            <a:off x="264125" y="4435200"/>
            <a:ext cx="84225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112" name="Google Shape;112;p40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3" name="Google Shape;113;p40"/>
          <p:cNvSpPr/>
          <p:nvPr/>
        </p:nvSpPr>
        <p:spPr>
          <a:xfrm>
            <a:off x="-7000" y="44352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1"/>
          <p:cNvSpPr/>
          <p:nvPr/>
        </p:nvSpPr>
        <p:spPr>
          <a:xfrm>
            <a:off x="-7000" y="-25"/>
            <a:ext cx="9150900" cy="5143500"/>
          </a:xfrm>
          <a:prstGeom prst="frame">
            <a:avLst>
              <a:gd fmla="val 2453" name="adj1"/>
            </a:avLst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1"/>
          <p:cNvSpPr/>
          <p:nvPr/>
        </p:nvSpPr>
        <p:spPr>
          <a:xfrm>
            <a:off x="43371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41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solidFill>
          <a:srgbClr val="FFFF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2"/>
          <p:cNvSpPr/>
          <p:nvPr/>
        </p:nvSpPr>
        <p:spPr>
          <a:xfrm flipH="1">
            <a:off x="3225000" y="1448425"/>
            <a:ext cx="5919000" cy="36951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2"/>
          <p:cNvSpPr/>
          <p:nvPr/>
        </p:nvSpPr>
        <p:spPr>
          <a:xfrm flipH="1">
            <a:off x="3397800" y="1448425"/>
            <a:ext cx="5746200" cy="36951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2"/>
          <p:cNvSpPr/>
          <p:nvPr/>
        </p:nvSpPr>
        <p:spPr>
          <a:xfrm flipH="1">
            <a:off x="3836700" y="1448475"/>
            <a:ext cx="5307300" cy="3695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2"/>
          <p:cNvSpPr txBox="1"/>
          <p:nvPr>
            <p:ph type="ctrTitle"/>
          </p:nvPr>
        </p:nvSpPr>
        <p:spPr>
          <a:xfrm>
            <a:off x="335250" y="932100"/>
            <a:ext cx="55083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4" name="Google Shape;124;p42"/>
          <p:cNvSpPr txBox="1"/>
          <p:nvPr>
            <p:ph idx="1" type="subTitle"/>
          </p:nvPr>
        </p:nvSpPr>
        <p:spPr>
          <a:xfrm>
            <a:off x="335250" y="2727850"/>
            <a:ext cx="3914700" cy="16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5" name="Google Shape;125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43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43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9" name="Google Shape;129;p4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4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" name="Google Shape;132;p4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" name="Google Shape;133;p44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4" name="Google Shape;134;p44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5" name="Google Shape;135;p4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p4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2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5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9" name="Google Shape;139;p4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40" name="Google Shape;140;p45"/>
          <p:cNvSpPr txBox="1"/>
          <p:nvPr>
            <p:ph idx="10" type="dt"/>
          </p:nvPr>
        </p:nvSpPr>
        <p:spPr>
          <a:xfrm>
            <a:off x="457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45"/>
          <p:cNvSpPr txBox="1"/>
          <p:nvPr>
            <p:ph idx="11" type="ftr"/>
          </p:nvPr>
        </p:nvSpPr>
        <p:spPr>
          <a:xfrm>
            <a:off x="3124200" y="4683919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45"/>
          <p:cNvSpPr txBox="1"/>
          <p:nvPr>
            <p:ph idx="12" type="sldNum"/>
          </p:nvPr>
        </p:nvSpPr>
        <p:spPr>
          <a:xfrm>
            <a:off x="6553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 sz="1100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5" name="Google Shape;145;p46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1pPr>
            <a:lvl2pPr indent="-342900" lvl="1" marL="9144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2pPr>
            <a:lvl3pPr indent="-342900" lvl="2" marL="1371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3pPr>
            <a:lvl4pPr indent="-342900" lvl="3" marL="18288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4pPr>
            <a:lvl5pPr indent="-342900" lvl="4" marL="22860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5pPr>
            <a:lvl6pPr indent="-342900" lvl="5" marL="2743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146" name="Google Shape;146;p46"/>
          <p:cNvSpPr txBox="1"/>
          <p:nvPr>
            <p:ph idx="10" type="dt"/>
          </p:nvPr>
        </p:nvSpPr>
        <p:spPr>
          <a:xfrm>
            <a:off x="457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46"/>
          <p:cNvSpPr txBox="1"/>
          <p:nvPr>
            <p:ph idx="11" type="ftr"/>
          </p:nvPr>
        </p:nvSpPr>
        <p:spPr>
          <a:xfrm>
            <a:off x="3124200" y="4683919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8" name="Google Shape;148;p46"/>
          <p:cNvSpPr txBox="1"/>
          <p:nvPr>
            <p:ph idx="12" type="sldNum"/>
          </p:nvPr>
        </p:nvSpPr>
        <p:spPr>
          <a:xfrm>
            <a:off x="6553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 sz="1100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20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810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810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810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810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810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810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qYMW4gIF0X0" TargetMode="External"/><Relationship Id="rId4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V5hd9-uZpQ0" TargetMode="External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"/>
          <p:cNvSpPr txBox="1"/>
          <p:nvPr>
            <p:ph type="ctrTitle"/>
          </p:nvPr>
        </p:nvSpPr>
        <p:spPr>
          <a:xfrm>
            <a:off x="1860000" y="2447450"/>
            <a:ext cx="5424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5882"/>
              <a:buNone/>
            </a:pPr>
            <a:r>
              <a:rPr lang="en" sz="3400"/>
              <a:t>The Neuroscience of Trauma &amp; Movement</a:t>
            </a:r>
            <a:endParaRPr sz="3400"/>
          </a:p>
        </p:txBody>
      </p:sp>
      <p:sp>
        <p:nvSpPr>
          <p:cNvPr id="154" name="Google Shape;154;p1"/>
          <p:cNvSpPr txBox="1"/>
          <p:nvPr/>
        </p:nvSpPr>
        <p:spPr>
          <a:xfrm>
            <a:off x="0" y="1588725"/>
            <a:ext cx="1735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1" i="0" sz="96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55" name="Google Shape;1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620"/>
            <a:ext cx="9144000" cy="515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"/>
          <p:cNvSpPr txBox="1"/>
          <p:nvPr/>
        </p:nvSpPr>
        <p:spPr>
          <a:xfrm>
            <a:off x="148371" y="2956483"/>
            <a:ext cx="6045300" cy="174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Viktor Frankl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Mind/Body &amp; Soul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Trauma-Healing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Life Coaching Program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" sz="2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Week 1</a:t>
            </a:r>
            <a:r>
              <a:rPr b="1" lang="en" sz="2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6529" y="816629"/>
            <a:ext cx="3799300" cy="220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1883850" y="2034575"/>
            <a:ext cx="53763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400"/>
              <a:t>Intake and Review</a:t>
            </a:r>
            <a:endParaRPr sz="3400"/>
          </a:p>
        </p:txBody>
      </p:sp>
      <p:sp>
        <p:nvSpPr>
          <p:cNvPr id="163" name="Google Shape;163;p2"/>
          <p:cNvSpPr txBox="1"/>
          <p:nvPr/>
        </p:nvSpPr>
        <p:spPr>
          <a:xfrm>
            <a:off x="0" y="1588725"/>
            <a:ext cx="1735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11</a:t>
            </a:r>
            <a:endParaRPr b="1" i="0" sz="96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3"/>
          <p:cNvGrpSpPr/>
          <p:nvPr/>
        </p:nvGrpSpPr>
        <p:grpSpPr>
          <a:xfrm>
            <a:off x="5619074" y="417731"/>
            <a:ext cx="2120985" cy="4361089"/>
            <a:chOff x="5160100" y="1609475"/>
            <a:chExt cx="975300" cy="2005375"/>
          </a:xfrm>
        </p:grpSpPr>
        <p:sp>
          <p:nvSpPr>
            <p:cNvPr id="169" name="Google Shape;169;p3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20115" y="366"/>
                  </a:moveTo>
                  <a:lnTo>
                    <a:pt x="20725" y="488"/>
                  </a:lnTo>
                  <a:lnTo>
                    <a:pt x="21274" y="731"/>
                  </a:lnTo>
                  <a:lnTo>
                    <a:pt x="21822" y="1036"/>
                  </a:lnTo>
                  <a:lnTo>
                    <a:pt x="22127" y="1219"/>
                  </a:lnTo>
                  <a:lnTo>
                    <a:pt x="22371" y="1524"/>
                  </a:lnTo>
                  <a:lnTo>
                    <a:pt x="22554" y="1768"/>
                  </a:lnTo>
                  <a:lnTo>
                    <a:pt x="22736" y="2072"/>
                  </a:lnTo>
                  <a:lnTo>
                    <a:pt x="23041" y="2743"/>
                  </a:lnTo>
                  <a:lnTo>
                    <a:pt x="23163" y="3413"/>
                  </a:lnTo>
                  <a:lnTo>
                    <a:pt x="23285" y="4206"/>
                  </a:lnTo>
                  <a:lnTo>
                    <a:pt x="23346" y="4998"/>
                  </a:lnTo>
                  <a:lnTo>
                    <a:pt x="23285" y="5791"/>
                  </a:lnTo>
                  <a:lnTo>
                    <a:pt x="23163" y="6583"/>
                  </a:lnTo>
                  <a:lnTo>
                    <a:pt x="22858" y="7924"/>
                  </a:lnTo>
                  <a:lnTo>
                    <a:pt x="22615" y="8533"/>
                  </a:lnTo>
                  <a:lnTo>
                    <a:pt x="22371" y="9204"/>
                  </a:lnTo>
                  <a:lnTo>
                    <a:pt x="22310" y="9326"/>
                  </a:lnTo>
                  <a:lnTo>
                    <a:pt x="22188" y="9509"/>
                  </a:lnTo>
                  <a:lnTo>
                    <a:pt x="21883" y="9752"/>
                  </a:lnTo>
                  <a:lnTo>
                    <a:pt x="21152" y="10179"/>
                  </a:lnTo>
                  <a:lnTo>
                    <a:pt x="20420" y="10606"/>
                  </a:lnTo>
                  <a:lnTo>
                    <a:pt x="19994" y="10789"/>
                  </a:lnTo>
                  <a:lnTo>
                    <a:pt x="19567" y="10850"/>
                  </a:lnTo>
                  <a:lnTo>
                    <a:pt x="19201" y="10850"/>
                  </a:lnTo>
                  <a:lnTo>
                    <a:pt x="18774" y="10667"/>
                  </a:lnTo>
                  <a:lnTo>
                    <a:pt x="17982" y="10240"/>
                  </a:lnTo>
                  <a:lnTo>
                    <a:pt x="17251" y="9813"/>
                  </a:lnTo>
                  <a:lnTo>
                    <a:pt x="16946" y="9570"/>
                  </a:lnTo>
                  <a:lnTo>
                    <a:pt x="16763" y="9387"/>
                  </a:lnTo>
                  <a:lnTo>
                    <a:pt x="16702" y="9265"/>
                  </a:lnTo>
                  <a:lnTo>
                    <a:pt x="16519" y="8777"/>
                  </a:lnTo>
                  <a:lnTo>
                    <a:pt x="16336" y="8351"/>
                  </a:lnTo>
                  <a:lnTo>
                    <a:pt x="16093" y="7497"/>
                  </a:lnTo>
                  <a:lnTo>
                    <a:pt x="15910" y="6705"/>
                  </a:lnTo>
                  <a:lnTo>
                    <a:pt x="15788" y="5912"/>
                  </a:lnTo>
                  <a:lnTo>
                    <a:pt x="15727" y="5120"/>
                  </a:lnTo>
                  <a:lnTo>
                    <a:pt x="15727" y="4328"/>
                  </a:lnTo>
                  <a:lnTo>
                    <a:pt x="15849" y="3474"/>
                  </a:lnTo>
                  <a:lnTo>
                    <a:pt x="15971" y="2804"/>
                  </a:lnTo>
                  <a:lnTo>
                    <a:pt x="16275" y="2194"/>
                  </a:lnTo>
                  <a:lnTo>
                    <a:pt x="16641" y="1585"/>
                  </a:lnTo>
                  <a:lnTo>
                    <a:pt x="16824" y="1341"/>
                  </a:lnTo>
                  <a:lnTo>
                    <a:pt x="17129" y="1097"/>
                  </a:lnTo>
                  <a:lnTo>
                    <a:pt x="17677" y="731"/>
                  </a:lnTo>
                  <a:lnTo>
                    <a:pt x="18226" y="549"/>
                  </a:lnTo>
                  <a:lnTo>
                    <a:pt x="18896" y="427"/>
                  </a:lnTo>
                  <a:lnTo>
                    <a:pt x="19506" y="366"/>
                  </a:lnTo>
                  <a:close/>
                  <a:moveTo>
                    <a:pt x="27491" y="19566"/>
                  </a:moveTo>
                  <a:lnTo>
                    <a:pt x="27491" y="19566"/>
                  </a:lnTo>
                  <a:lnTo>
                    <a:pt x="27491" y="19566"/>
                  </a:lnTo>
                  <a:close/>
                  <a:moveTo>
                    <a:pt x="19323" y="32732"/>
                  </a:moveTo>
                  <a:lnTo>
                    <a:pt x="19201" y="32854"/>
                  </a:lnTo>
                  <a:lnTo>
                    <a:pt x="19140" y="33037"/>
                  </a:lnTo>
                  <a:lnTo>
                    <a:pt x="19140" y="33219"/>
                  </a:lnTo>
                  <a:lnTo>
                    <a:pt x="19201" y="33341"/>
                  </a:lnTo>
                  <a:lnTo>
                    <a:pt x="19262" y="33463"/>
                  </a:lnTo>
                  <a:lnTo>
                    <a:pt x="19567" y="33463"/>
                  </a:lnTo>
                  <a:lnTo>
                    <a:pt x="19628" y="33341"/>
                  </a:lnTo>
                  <a:lnTo>
                    <a:pt x="19689" y="33280"/>
                  </a:lnTo>
                  <a:lnTo>
                    <a:pt x="19628" y="33097"/>
                  </a:lnTo>
                  <a:lnTo>
                    <a:pt x="19567" y="33280"/>
                  </a:lnTo>
                  <a:lnTo>
                    <a:pt x="19445" y="33280"/>
                  </a:lnTo>
                  <a:lnTo>
                    <a:pt x="19384" y="33097"/>
                  </a:lnTo>
                  <a:lnTo>
                    <a:pt x="19384" y="32915"/>
                  </a:lnTo>
                  <a:lnTo>
                    <a:pt x="19384" y="32854"/>
                  </a:lnTo>
                  <a:lnTo>
                    <a:pt x="19506" y="32793"/>
                  </a:lnTo>
                  <a:lnTo>
                    <a:pt x="19384" y="32732"/>
                  </a:lnTo>
                  <a:close/>
                  <a:moveTo>
                    <a:pt x="5060" y="39437"/>
                  </a:moveTo>
                  <a:lnTo>
                    <a:pt x="4877" y="39619"/>
                  </a:lnTo>
                  <a:lnTo>
                    <a:pt x="4572" y="40046"/>
                  </a:lnTo>
                  <a:lnTo>
                    <a:pt x="4146" y="40412"/>
                  </a:lnTo>
                  <a:lnTo>
                    <a:pt x="3597" y="40717"/>
                  </a:lnTo>
                  <a:lnTo>
                    <a:pt x="3109" y="40960"/>
                  </a:lnTo>
                  <a:lnTo>
                    <a:pt x="3414" y="40960"/>
                  </a:lnTo>
                  <a:lnTo>
                    <a:pt x="3780" y="40899"/>
                  </a:lnTo>
                  <a:lnTo>
                    <a:pt x="4085" y="40778"/>
                  </a:lnTo>
                  <a:lnTo>
                    <a:pt x="4329" y="40534"/>
                  </a:lnTo>
                  <a:lnTo>
                    <a:pt x="4572" y="40290"/>
                  </a:lnTo>
                  <a:lnTo>
                    <a:pt x="4816" y="40046"/>
                  </a:lnTo>
                  <a:lnTo>
                    <a:pt x="4938" y="39741"/>
                  </a:lnTo>
                  <a:lnTo>
                    <a:pt x="5060" y="39437"/>
                  </a:lnTo>
                  <a:close/>
                  <a:moveTo>
                    <a:pt x="34013" y="39437"/>
                  </a:moveTo>
                  <a:lnTo>
                    <a:pt x="34074" y="39741"/>
                  </a:lnTo>
                  <a:lnTo>
                    <a:pt x="34257" y="40046"/>
                  </a:lnTo>
                  <a:lnTo>
                    <a:pt x="34440" y="40290"/>
                  </a:lnTo>
                  <a:lnTo>
                    <a:pt x="34683" y="40534"/>
                  </a:lnTo>
                  <a:lnTo>
                    <a:pt x="34988" y="40778"/>
                  </a:lnTo>
                  <a:lnTo>
                    <a:pt x="35293" y="40899"/>
                  </a:lnTo>
                  <a:lnTo>
                    <a:pt x="35598" y="40960"/>
                  </a:lnTo>
                  <a:lnTo>
                    <a:pt x="35963" y="40960"/>
                  </a:lnTo>
                  <a:lnTo>
                    <a:pt x="35598" y="40839"/>
                  </a:lnTo>
                  <a:lnTo>
                    <a:pt x="35232" y="40656"/>
                  </a:lnTo>
                  <a:lnTo>
                    <a:pt x="35171" y="40595"/>
                  </a:lnTo>
                  <a:lnTo>
                    <a:pt x="34805" y="40351"/>
                  </a:lnTo>
                  <a:lnTo>
                    <a:pt x="34500" y="40046"/>
                  </a:lnTo>
                  <a:lnTo>
                    <a:pt x="34013" y="39437"/>
                  </a:lnTo>
                  <a:close/>
                  <a:moveTo>
                    <a:pt x="20908" y="57905"/>
                  </a:moveTo>
                  <a:lnTo>
                    <a:pt x="20908" y="57905"/>
                  </a:lnTo>
                  <a:lnTo>
                    <a:pt x="20908" y="57905"/>
                  </a:lnTo>
                  <a:close/>
                  <a:moveTo>
                    <a:pt x="15361" y="56138"/>
                  </a:moveTo>
                  <a:lnTo>
                    <a:pt x="15239" y="56442"/>
                  </a:lnTo>
                  <a:lnTo>
                    <a:pt x="15117" y="56747"/>
                  </a:lnTo>
                  <a:lnTo>
                    <a:pt x="15117" y="57052"/>
                  </a:lnTo>
                  <a:lnTo>
                    <a:pt x="15178" y="57418"/>
                  </a:lnTo>
                  <a:lnTo>
                    <a:pt x="15239" y="57722"/>
                  </a:lnTo>
                  <a:lnTo>
                    <a:pt x="15422" y="57966"/>
                  </a:lnTo>
                  <a:lnTo>
                    <a:pt x="15605" y="58210"/>
                  </a:lnTo>
                  <a:lnTo>
                    <a:pt x="15910" y="58454"/>
                  </a:lnTo>
                  <a:lnTo>
                    <a:pt x="16153" y="58576"/>
                  </a:lnTo>
                  <a:lnTo>
                    <a:pt x="16519" y="58698"/>
                  </a:lnTo>
                  <a:lnTo>
                    <a:pt x="16824" y="58698"/>
                  </a:lnTo>
                  <a:lnTo>
                    <a:pt x="17129" y="58637"/>
                  </a:lnTo>
                  <a:lnTo>
                    <a:pt x="17434" y="58576"/>
                  </a:lnTo>
                  <a:lnTo>
                    <a:pt x="17738" y="58393"/>
                  </a:lnTo>
                  <a:lnTo>
                    <a:pt x="17982" y="58210"/>
                  </a:lnTo>
                  <a:lnTo>
                    <a:pt x="18165" y="57905"/>
                  </a:lnTo>
                  <a:lnTo>
                    <a:pt x="17860" y="58149"/>
                  </a:lnTo>
                  <a:lnTo>
                    <a:pt x="17555" y="58332"/>
                  </a:lnTo>
                  <a:lnTo>
                    <a:pt x="17312" y="58454"/>
                  </a:lnTo>
                  <a:lnTo>
                    <a:pt x="17068" y="58515"/>
                  </a:lnTo>
                  <a:lnTo>
                    <a:pt x="16763" y="58515"/>
                  </a:lnTo>
                  <a:lnTo>
                    <a:pt x="16519" y="58454"/>
                  </a:lnTo>
                  <a:lnTo>
                    <a:pt x="16275" y="58393"/>
                  </a:lnTo>
                  <a:lnTo>
                    <a:pt x="16032" y="58271"/>
                  </a:lnTo>
                  <a:lnTo>
                    <a:pt x="15849" y="58088"/>
                  </a:lnTo>
                  <a:lnTo>
                    <a:pt x="15666" y="57905"/>
                  </a:lnTo>
                  <a:lnTo>
                    <a:pt x="15422" y="57540"/>
                  </a:lnTo>
                  <a:lnTo>
                    <a:pt x="15300" y="57052"/>
                  </a:lnTo>
                  <a:lnTo>
                    <a:pt x="15300" y="56625"/>
                  </a:lnTo>
                  <a:lnTo>
                    <a:pt x="15361" y="56138"/>
                  </a:lnTo>
                  <a:close/>
                  <a:moveTo>
                    <a:pt x="23651" y="56138"/>
                  </a:moveTo>
                  <a:lnTo>
                    <a:pt x="23712" y="56442"/>
                  </a:lnTo>
                  <a:lnTo>
                    <a:pt x="23773" y="56747"/>
                  </a:lnTo>
                  <a:lnTo>
                    <a:pt x="23773" y="57052"/>
                  </a:lnTo>
                  <a:lnTo>
                    <a:pt x="23712" y="57357"/>
                  </a:lnTo>
                  <a:lnTo>
                    <a:pt x="23590" y="57601"/>
                  </a:lnTo>
                  <a:lnTo>
                    <a:pt x="23407" y="57905"/>
                  </a:lnTo>
                  <a:lnTo>
                    <a:pt x="23224" y="58088"/>
                  </a:lnTo>
                  <a:lnTo>
                    <a:pt x="22919" y="58271"/>
                  </a:lnTo>
                  <a:lnTo>
                    <a:pt x="22676" y="58393"/>
                  </a:lnTo>
                  <a:lnTo>
                    <a:pt x="22432" y="58454"/>
                  </a:lnTo>
                  <a:lnTo>
                    <a:pt x="22127" y="58515"/>
                  </a:lnTo>
                  <a:lnTo>
                    <a:pt x="21883" y="58454"/>
                  </a:lnTo>
                  <a:lnTo>
                    <a:pt x="21578" y="58393"/>
                  </a:lnTo>
                  <a:lnTo>
                    <a:pt x="21335" y="58271"/>
                  </a:lnTo>
                  <a:lnTo>
                    <a:pt x="21091" y="58088"/>
                  </a:lnTo>
                  <a:lnTo>
                    <a:pt x="20908" y="57905"/>
                  </a:lnTo>
                  <a:lnTo>
                    <a:pt x="21091" y="58210"/>
                  </a:lnTo>
                  <a:lnTo>
                    <a:pt x="21335" y="58393"/>
                  </a:lnTo>
                  <a:lnTo>
                    <a:pt x="21578" y="58576"/>
                  </a:lnTo>
                  <a:lnTo>
                    <a:pt x="21883" y="58637"/>
                  </a:lnTo>
                  <a:lnTo>
                    <a:pt x="22249" y="58698"/>
                  </a:lnTo>
                  <a:lnTo>
                    <a:pt x="22554" y="58698"/>
                  </a:lnTo>
                  <a:lnTo>
                    <a:pt x="22858" y="58576"/>
                  </a:lnTo>
                  <a:lnTo>
                    <a:pt x="23163" y="58454"/>
                  </a:lnTo>
                  <a:lnTo>
                    <a:pt x="23407" y="58210"/>
                  </a:lnTo>
                  <a:lnTo>
                    <a:pt x="23590" y="57966"/>
                  </a:lnTo>
                  <a:lnTo>
                    <a:pt x="23773" y="57722"/>
                  </a:lnTo>
                  <a:lnTo>
                    <a:pt x="23895" y="57357"/>
                  </a:lnTo>
                  <a:lnTo>
                    <a:pt x="23895" y="57052"/>
                  </a:lnTo>
                  <a:lnTo>
                    <a:pt x="23895" y="56747"/>
                  </a:lnTo>
                  <a:lnTo>
                    <a:pt x="23834" y="56442"/>
                  </a:lnTo>
                  <a:lnTo>
                    <a:pt x="23651" y="56138"/>
                  </a:lnTo>
                  <a:close/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21883" y="10118"/>
                  </a:moveTo>
                  <a:lnTo>
                    <a:pt x="22066" y="12191"/>
                  </a:lnTo>
                  <a:lnTo>
                    <a:pt x="22066" y="12313"/>
                  </a:lnTo>
                  <a:lnTo>
                    <a:pt x="22127" y="12434"/>
                  </a:lnTo>
                  <a:lnTo>
                    <a:pt x="22371" y="12617"/>
                  </a:lnTo>
                  <a:lnTo>
                    <a:pt x="22676" y="12739"/>
                  </a:lnTo>
                  <a:lnTo>
                    <a:pt x="23224" y="13105"/>
                  </a:lnTo>
                  <a:lnTo>
                    <a:pt x="24321" y="13836"/>
                  </a:lnTo>
                  <a:lnTo>
                    <a:pt x="22493" y="14141"/>
                  </a:lnTo>
                  <a:lnTo>
                    <a:pt x="22493" y="14141"/>
                  </a:lnTo>
                  <a:lnTo>
                    <a:pt x="24138" y="14080"/>
                  </a:lnTo>
                  <a:lnTo>
                    <a:pt x="25784" y="14080"/>
                  </a:lnTo>
                  <a:lnTo>
                    <a:pt x="26637" y="14141"/>
                  </a:lnTo>
                  <a:lnTo>
                    <a:pt x="27491" y="14324"/>
                  </a:lnTo>
                  <a:lnTo>
                    <a:pt x="27918" y="14446"/>
                  </a:lnTo>
                  <a:lnTo>
                    <a:pt x="28344" y="14629"/>
                  </a:lnTo>
                  <a:lnTo>
                    <a:pt x="28710" y="14812"/>
                  </a:lnTo>
                  <a:lnTo>
                    <a:pt x="29076" y="15055"/>
                  </a:lnTo>
                  <a:lnTo>
                    <a:pt x="29319" y="15421"/>
                  </a:lnTo>
                  <a:lnTo>
                    <a:pt x="29624" y="15787"/>
                  </a:lnTo>
                  <a:lnTo>
                    <a:pt x="30051" y="16518"/>
                  </a:lnTo>
                  <a:lnTo>
                    <a:pt x="30417" y="17311"/>
                  </a:lnTo>
                  <a:lnTo>
                    <a:pt x="30539" y="17676"/>
                  </a:lnTo>
                  <a:lnTo>
                    <a:pt x="30599" y="18103"/>
                  </a:lnTo>
                  <a:lnTo>
                    <a:pt x="30660" y="19017"/>
                  </a:lnTo>
                  <a:lnTo>
                    <a:pt x="30660" y="19932"/>
                  </a:lnTo>
                  <a:lnTo>
                    <a:pt x="30599" y="20846"/>
                  </a:lnTo>
                  <a:lnTo>
                    <a:pt x="30599" y="21151"/>
                  </a:lnTo>
                  <a:lnTo>
                    <a:pt x="30660" y="21455"/>
                  </a:lnTo>
                  <a:lnTo>
                    <a:pt x="31026" y="23345"/>
                  </a:lnTo>
                  <a:lnTo>
                    <a:pt x="31270" y="25235"/>
                  </a:lnTo>
                  <a:lnTo>
                    <a:pt x="31331" y="26149"/>
                  </a:lnTo>
                  <a:lnTo>
                    <a:pt x="31331" y="27063"/>
                  </a:lnTo>
                  <a:lnTo>
                    <a:pt x="31392" y="27429"/>
                  </a:lnTo>
                  <a:lnTo>
                    <a:pt x="31514" y="27795"/>
                  </a:lnTo>
                  <a:lnTo>
                    <a:pt x="31697" y="28160"/>
                  </a:lnTo>
                  <a:lnTo>
                    <a:pt x="31879" y="28465"/>
                  </a:lnTo>
                  <a:lnTo>
                    <a:pt x="32123" y="28770"/>
                  </a:lnTo>
                  <a:lnTo>
                    <a:pt x="32306" y="29136"/>
                  </a:lnTo>
                  <a:lnTo>
                    <a:pt x="32611" y="29928"/>
                  </a:lnTo>
                  <a:lnTo>
                    <a:pt x="32916" y="30781"/>
                  </a:lnTo>
                  <a:lnTo>
                    <a:pt x="33220" y="31696"/>
                  </a:lnTo>
                  <a:lnTo>
                    <a:pt x="33342" y="32366"/>
                  </a:lnTo>
                  <a:lnTo>
                    <a:pt x="33525" y="33097"/>
                  </a:lnTo>
                  <a:lnTo>
                    <a:pt x="33708" y="34499"/>
                  </a:lnTo>
                  <a:lnTo>
                    <a:pt x="33830" y="35536"/>
                  </a:lnTo>
                  <a:lnTo>
                    <a:pt x="34074" y="36511"/>
                  </a:lnTo>
                  <a:lnTo>
                    <a:pt x="34379" y="37547"/>
                  </a:lnTo>
                  <a:lnTo>
                    <a:pt x="34805" y="38461"/>
                  </a:lnTo>
                  <a:lnTo>
                    <a:pt x="34440" y="38522"/>
                  </a:lnTo>
                  <a:lnTo>
                    <a:pt x="34257" y="38644"/>
                  </a:lnTo>
                  <a:lnTo>
                    <a:pt x="34196" y="38705"/>
                  </a:lnTo>
                  <a:lnTo>
                    <a:pt x="34135" y="38827"/>
                  </a:lnTo>
                  <a:lnTo>
                    <a:pt x="34257" y="38888"/>
                  </a:lnTo>
                  <a:lnTo>
                    <a:pt x="34500" y="38827"/>
                  </a:lnTo>
                  <a:lnTo>
                    <a:pt x="34927" y="38705"/>
                  </a:lnTo>
                  <a:lnTo>
                    <a:pt x="35354" y="38705"/>
                  </a:lnTo>
                  <a:lnTo>
                    <a:pt x="35720" y="38766"/>
                  </a:lnTo>
                  <a:lnTo>
                    <a:pt x="36085" y="39010"/>
                  </a:lnTo>
                  <a:lnTo>
                    <a:pt x="36512" y="39376"/>
                  </a:lnTo>
                  <a:lnTo>
                    <a:pt x="36878" y="39802"/>
                  </a:lnTo>
                  <a:lnTo>
                    <a:pt x="37609" y="40717"/>
                  </a:lnTo>
                  <a:lnTo>
                    <a:pt x="37975" y="41143"/>
                  </a:lnTo>
                  <a:lnTo>
                    <a:pt x="38402" y="41509"/>
                  </a:lnTo>
                  <a:lnTo>
                    <a:pt x="38706" y="41753"/>
                  </a:lnTo>
                  <a:lnTo>
                    <a:pt x="38767" y="41814"/>
                  </a:lnTo>
                  <a:lnTo>
                    <a:pt x="38767" y="41875"/>
                  </a:lnTo>
                  <a:lnTo>
                    <a:pt x="38767" y="41936"/>
                  </a:lnTo>
                  <a:lnTo>
                    <a:pt x="38645" y="41997"/>
                  </a:lnTo>
                  <a:lnTo>
                    <a:pt x="38280" y="41997"/>
                  </a:lnTo>
                  <a:lnTo>
                    <a:pt x="37914" y="41875"/>
                  </a:lnTo>
                  <a:lnTo>
                    <a:pt x="37609" y="41753"/>
                  </a:lnTo>
                  <a:lnTo>
                    <a:pt x="37426" y="41570"/>
                  </a:lnTo>
                  <a:lnTo>
                    <a:pt x="37000" y="41204"/>
                  </a:lnTo>
                  <a:lnTo>
                    <a:pt x="36878" y="41082"/>
                  </a:lnTo>
                  <a:lnTo>
                    <a:pt x="36634" y="41021"/>
                  </a:lnTo>
                  <a:lnTo>
                    <a:pt x="36451" y="40960"/>
                  </a:lnTo>
                  <a:lnTo>
                    <a:pt x="36390" y="41021"/>
                  </a:lnTo>
                  <a:lnTo>
                    <a:pt x="36390" y="41143"/>
                  </a:lnTo>
                  <a:lnTo>
                    <a:pt x="36390" y="41326"/>
                  </a:lnTo>
                  <a:lnTo>
                    <a:pt x="36451" y="41570"/>
                  </a:lnTo>
                  <a:lnTo>
                    <a:pt x="36695" y="42119"/>
                  </a:lnTo>
                  <a:lnTo>
                    <a:pt x="37000" y="42667"/>
                  </a:lnTo>
                  <a:lnTo>
                    <a:pt x="37609" y="43764"/>
                  </a:lnTo>
                  <a:lnTo>
                    <a:pt x="37792" y="44069"/>
                  </a:lnTo>
                  <a:lnTo>
                    <a:pt x="37914" y="44191"/>
                  </a:lnTo>
                  <a:lnTo>
                    <a:pt x="37914" y="44374"/>
                  </a:lnTo>
                  <a:lnTo>
                    <a:pt x="37914" y="44496"/>
                  </a:lnTo>
                  <a:lnTo>
                    <a:pt x="37853" y="44557"/>
                  </a:lnTo>
                  <a:lnTo>
                    <a:pt x="37792" y="44557"/>
                  </a:lnTo>
                  <a:lnTo>
                    <a:pt x="37670" y="44496"/>
                  </a:lnTo>
                  <a:lnTo>
                    <a:pt x="37487" y="44374"/>
                  </a:lnTo>
                  <a:lnTo>
                    <a:pt x="37365" y="44252"/>
                  </a:lnTo>
                  <a:lnTo>
                    <a:pt x="36817" y="43399"/>
                  </a:lnTo>
                  <a:lnTo>
                    <a:pt x="36512" y="42972"/>
                  </a:lnTo>
                  <a:lnTo>
                    <a:pt x="36207" y="42606"/>
                  </a:lnTo>
                  <a:lnTo>
                    <a:pt x="36024" y="42545"/>
                  </a:lnTo>
                  <a:lnTo>
                    <a:pt x="35902" y="42484"/>
                  </a:lnTo>
                  <a:lnTo>
                    <a:pt x="35781" y="42606"/>
                  </a:lnTo>
                  <a:lnTo>
                    <a:pt x="35720" y="42789"/>
                  </a:lnTo>
                  <a:lnTo>
                    <a:pt x="35781" y="43094"/>
                  </a:lnTo>
                  <a:lnTo>
                    <a:pt x="35841" y="43399"/>
                  </a:lnTo>
                  <a:lnTo>
                    <a:pt x="36268" y="44496"/>
                  </a:lnTo>
                  <a:lnTo>
                    <a:pt x="36390" y="44861"/>
                  </a:lnTo>
                  <a:lnTo>
                    <a:pt x="36512" y="45288"/>
                  </a:lnTo>
                  <a:lnTo>
                    <a:pt x="36512" y="45471"/>
                  </a:lnTo>
                  <a:lnTo>
                    <a:pt x="36451" y="45593"/>
                  </a:lnTo>
                  <a:lnTo>
                    <a:pt x="36390" y="45654"/>
                  </a:lnTo>
                  <a:lnTo>
                    <a:pt x="36329" y="45715"/>
                  </a:lnTo>
                  <a:lnTo>
                    <a:pt x="36268" y="45654"/>
                  </a:lnTo>
                  <a:lnTo>
                    <a:pt x="36207" y="45593"/>
                  </a:lnTo>
                  <a:lnTo>
                    <a:pt x="36085" y="45410"/>
                  </a:lnTo>
                  <a:lnTo>
                    <a:pt x="35963" y="45166"/>
                  </a:lnTo>
                  <a:lnTo>
                    <a:pt x="35781" y="44739"/>
                  </a:lnTo>
                  <a:lnTo>
                    <a:pt x="35354" y="43642"/>
                  </a:lnTo>
                  <a:lnTo>
                    <a:pt x="35232" y="43216"/>
                  </a:lnTo>
                  <a:lnTo>
                    <a:pt x="35110" y="42972"/>
                  </a:lnTo>
                  <a:lnTo>
                    <a:pt x="35049" y="42911"/>
                  </a:lnTo>
                  <a:lnTo>
                    <a:pt x="34866" y="42911"/>
                  </a:lnTo>
                  <a:lnTo>
                    <a:pt x="34805" y="42972"/>
                  </a:lnTo>
                  <a:lnTo>
                    <a:pt x="34744" y="43216"/>
                  </a:lnTo>
                  <a:lnTo>
                    <a:pt x="34744" y="43642"/>
                  </a:lnTo>
                  <a:lnTo>
                    <a:pt x="34805" y="44739"/>
                  </a:lnTo>
                  <a:lnTo>
                    <a:pt x="34866" y="45166"/>
                  </a:lnTo>
                  <a:lnTo>
                    <a:pt x="34805" y="45410"/>
                  </a:lnTo>
                  <a:lnTo>
                    <a:pt x="34744" y="45593"/>
                  </a:lnTo>
                  <a:lnTo>
                    <a:pt x="34622" y="45654"/>
                  </a:lnTo>
                  <a:lnTo>
                    <a:pt x="34561" y="45593"/>
                  </a:lnTo>
                  <a:lnTo>
                    <a:pt x="34440" y="45349"/>
                  </a:lnTo>
                  <a:lnTo>
                    <a:pt x="34379" y="44800"/>
                  </a:lnTo>
                  <a:lnTo>
                    <a:pt x="34318" y="44130"/>
                  </a:lnTo>
                  <a:lnTo>
                    <a:pt x="34318" y="43825"/>
                  </a:lnTo>
                  <a:lnTo>
                    <a:pt x="34196" y="43338"/>
                  </a:lnTo>
                  <a:lnTo>
                    <a:pt x="34135" y="43094"/>
                  </a:lnTo>
                  <a:lnTo>
                    <a:pt x="34074" y="42911"/>
                  </a:lnTo>
                  <a:lnTo>
                    <a:pt x="33891" y="42850"/>
                  </a:lnTo>
                  <a:lnTo>
                    <a:pt x="33769" y="42911"/>
                  </a:lnTo>
                  <a:lnTo>
                    <a:pt x="33647" y="42972"/>
                  </a:lnTo>
                  <a:lnTo>
                    <a:pt x="33647" y="43094"/>
                  </a:lnTo>
                  <a:lnTo>
                    <a:pt x="33586" y="43338"/>
                  </a:lnTo>
                  <a:lnTo>
                    <a:pt x="33647" y="43825"/>
                  </a:lnTo>
                  <a:lnTo>
                    <a:pt x="33647" y="44252"/>
                  </a:lnTo>
                  <a:lnTo>
                    <a:pt x="33647" y="44618"/>
                  </a:lnTo>
                  <a:lnTo>
                    <a:pt x="33647" y="44800"/>
                  </a:lnTo>
                  <a:lnTo>
                    <a:pt x="33586" y="44983"/>
                  </a:lnTo>
                  <a:lnTo>
                    <a:pt x="33525" y="45044"/>
                  </a:lnTo>
                  <a:lnTo>
                    <a:pt x="33464" y="44983"/>
                  </a:lnTo>
                  <a:lnTo>
                    <a:pt x="33403" y="44922"/>
                  </a:lnTo>
                  <a:lnTo>
                    <a:pt x="33281" y="44679"/>
                  </a:lnTo>
                  <a:lnTo>
                    <a:pt x="33281" y="44435"/>
                  </a:lnTo>
                  <a:lnTo>
                    <a:pt x="33220" y="43886"/>
                  </a:lnTo>
                  <a:lnTo>
                    <a:pt x="33099" y="42667"/>
                  </a:lnTo>
                  <a:lnTo>
                    <a:pt x="33099" y="42423"/>
                  </a:lnTo>
                  <a:lnTo>
                    <a:pt x="33038" y="42240"/>
                  </a:lnTo>
                  <a:lnTo>
                    <a:pt x="32794" y="41509"/>
                  </a:lnTo>
                  <a:lnTo>
                    <a:pt x="32550" y="40717"/>
                  </a:lnTo>
                  <a:lnTo>
                    <a:pt x="32489" y="40412"/>
                  </a:lnTo>
                  <a:lnTo>
                    <a:pt x="32489" y="40046"/>
                  </a:lnTo>
                  <a:lnTo>
                    <a:pt x="32489" y="39863"/>
                  </a:lnTo>
                  <a:lnTo>
                    <a:pt x="32550" y="39741"/>
                  </a:lnTo>
                  <a:lnTo>
                    <a:pt x="32672" y="39619"/>
                  </a:lnTo>
                  <a:lnTo>
                    <a:pt x="32794" y="39498"/>
                  </a:lnTo>
                  <a:lnTo>
                    <a:pt x="32916" y="39437"/>
                  </a:lnTo>
                  <a:lnTo>
                    <a:pt x="32916" y="39376"/>
                  </a:lnTo>
                  <a:lnTo>
                    <a:pt x="32916" y="39315"/>
                  </a:lnTo>
                  <a:lnTo>
                    <a:pt x="32794" y="39254"/>
                  </a:lnTo>
                  <a:lnTo>
                    <a:pt x="32672" y="39254"/>
                  </a:lnTo>
                  <a:lnTo>
                    <a:pt x="32489" y="39376"/>
                  </a:lnTo>
                  <a:lnTo>
                    <a:pt x="32123" y="38400"/>
                  </a:lnTo>
                  <a:lnTo>
                    <a:pt x="31697" y="37364"/>
                  </a:lnTo>
                  <a:lnTo>
                    <a:pt x="30721" y="35414"/>
                  </a:lnTo>
                  <a:lnTo>
                    <a:pt x="29807" y="33463"/>
                  </a:lnTo>
                  <a:lnTo>
                    <a:pt x="29380" y="32488"/>
                  </a:lnTo>
                  <a:lnTo>
                    <a:pt x="29015" y="31452"/>
                  </a:lnTo>
                  <a:lnTo>
                    <a:pt x="28710" y="30355"/>
                  </a:lnTo>
                  <a:lnTo>
                    <a:pt x="28466" y="29257"/>
                  </a:lnTo>
                  <a:lnTo>
                    <a:pt x="28161" y="28160"/>
                  </a:lnTo>
                  <a:lnTo>
                    <a:pt x="27796" y="27063"/>
                  </a:lnTo>
                  <a:lnTo>
                    <a:pt x="27064" y="25356"/>
                  </a:lnTo>
                  <a:lnTo>
                    <a:pt x="27064" y="25174"/>
                  </a:lnTo>
                  <a:lnTo>
                    <a:pt x="27064" y="24991"/>
                  </a:lnTo>
                  <a:lnTo>
                    <a:pt x="27125" y="24747"/>
                  </a:lnTo>
                  <a:lnTo>
                    <a:pt x="27247" y="24625"/>
                  </a:lnTo>
                  <a:lnTo>
                    <a:pt x="27369" y="24503"/>
                  </a:lnTo>
                  <a:lnTo>
                    <a:pt x="27552" y="24259"/>
                  </a:lnTo>
                  <a:lnTo>
                    <a:pt x="27674" y="23955"/>
                  </a:lnTo>
                  <a:lnTo>
                    <a:pt x="27796" y="23345"/>
                  </a:lnTo>
                  <a:lnTo>
                    <a:pt x="27857" y="22735"/>
                  </a:lnTo>
                  <a:lnTo>
                    <a:pt x="27857" y="22126"/>
                  </a:lnTo>
                  <a:lnTo>
                    <a:pt x="27735" y="21455"/>
                  </a:lnTo>
                  <a:lnTo>
                    <a:pt x="27613" y="20846"/>
                  </a:lnTo>
                  <a:lnTo>
                    <a:pt x="27491" y="20541"/>
                  </a:lnTo>
                  <a:lnTo>
                    <a:pt x="27430" y="20236"/>
                  </a:lnTo>
                  <a:lnTo>
                    <a:pt x="27491" y="19566"/>
                  </a:lnTo>
                  <a:lnTo>
                    <a:pt x="27369" y="20175"/>
                  </a:lnTo>
                  <a:lnTo>
                    <a:pt x="27369" y="20358"/>
                  </a:lnTo>
                  <a:lnTo>
                    <a:pt x="27430" y="20602"/>
                  </a:lnTo>
                  <a:lnTo>
                    <a:pt x="27491" y="21212"/>
                  </a:lnTo>
                  <a:lnTo>
                    <a:pt x="27552" y="21821"/>
                  </a:lnTo>
                  <a:lnTo>
                    <a:pt x="27613" y="22370"/>
                  </a:lnTo>
                  <a:lnTo>
                    <a:pt x="27552" y="22979"/>
                  </a:lnTo>
                  <a:lnTo>
                    <a:pt x="27430" y="23589"/>
                  </a:lnTo>
                  <a:lnTo>
                    <a:pt x="27369" y="23833"/>
                  </a:lnTo>
                  <a:lnTo>
                    <a:pt x="27186" y="24076"/>
                  </a:lnTo>
                  <a:lnTo>
                    <a:pt x="27064" y="24320"/>
                  </a:lnTo>
                  <a:lnTo>
                    <a:pt x="26820" y="24503"/>
                  </a:lnTo>
                  <a:lnTo>
                    <a:pt x="26637" y="24686"/>
                  </a:lnTo>
                  <a:lnTo>
                    <a:pt x="26394" y="24808"/>
                  </a:lnTo>
                  <a:lnTo>
                    <a:pt x="25845" y="24991"/>
                  </a:lnTo>
                  <a:lnTo>
                    <a:pt x="25297" y="25052"/>
                  </a:lnTo>
                  <a:lnTo>
                    <a:pt x="24016" y="25235"/>
                  </a:lnTo>
                  <a:lnTo>
                    <a:pt x="23468" y="25295"/>
                  </a:lnTo>
                  <a:lnTo>
                    <a:pt x="22797" y="25295"/>
                  </a:lnTo>
                  <a:lnTo>
                    <a:pt x="22676" y="25235"/>
                  </a:lnTo>
                  <a:lnTo>
                    <a:pt x="22493" y="25174"/>
                  </a:lnTo>
                  <a:lnTo>
                    <a:pt x="22249" y="24991"/>
                  </a:lnTo>
                  <a:lnTo>
                    <a:pt x="21639" y="24625"/>
                  </a:lnTo>
                  <a:lnTo>
                    <a:pt x="20359" y="23894"/>
                  </a:lnTo>
                  <a:lnTo>
                    <a:pt x="21883" y="24991"/>
                  </a:lnTo>
                  <a:lnTo>
                    <a:pt x="22249" y="25295"/>
                  </a:lnTo>
                  <a:lnTo>
                    <a:pt x="22432" y="25417"/>
                  </a:lnTo>
                  <a:lnTo>
                    <a:pt x="22676" y="25539"/>
                  </a:lnTo>
                  <a:lnTo>
                    <a:pt x="22797" y="25600"/>
                  </a:lnTo>
                  <a:lnTo>
                    <a:pt x="23346" y="25600"/>
                  </a:lnTo>
                  <a:lnTo>
                    <a:pt x="24260" y="25539"/>
                  </a:lnTo>
                  <a:lnTo>
                    <a:pt x="25175" y="25417"/>
                  </a:lnTo>
                  <a:lnTo>
                    <a:pt x="26028" y="25295"/>
                  </a:lnTo>
                  <a:lnTo>
                    <a:pt x="26455" y="25174"/>
                  </a:lnTo>
                  <a:lnTo>
                    <a:pt x="26820" y="24991"/>
                  </a:lnTo>
                  <a:lnTo>
                    <a:pt x="26698" y="25539"/>
                  </a:lnTo>
                  <a:lnTo>
                    <a:pt x="25845" y="28099"/>
                  </a:lnTo>
                  <a:lnTo>
                    <a:pt x="25784" y="28282"/>
                  </a:lnTo>
                  <a:lnTo>
                    <a:pt x="25723" y="28709"/>
                  </a:lnTo>
                  <a:lnTo>
                    <a:pt x="25784" y="30416"/>
                  </a:lnTo>
                  <a:lnTo>
                    <a:pt x="25784" y="32610"/>
                  </a:lnTo>
                  <a:lnTo>
                    <a:pt x="25784" y="32976"/>
                  </a:lnTo>
                  <a:lnTo>
                    <a:pt x="25723" y="33280"/>
                  </a:lnTo>
                  <a:lnTo>
                    <a:pt x="25723" y="33585"/>
                  </a:lnTo>
                  <a:lnTo>
                    <a:pt x="25723" y="33890"/>
                  </a:lnTo>
                  <a:lnTo>
                    <a:pt x="25845" y="34195"/>
                  </a:lnTo>
                  <a:lnTo>
                    <a:pt x="26028" y="35109"/>
                  </a:lnTo>
                  <a:lnTo>
                    <a:pt x="26333" y="36877"/>
                  </a:lnTo>
                  <a:lnTo>
                    <a:pt x="26455" y="37730"/>
                  </a:lnTo>
                  <a:lnTo>
                    <a:pt x="26516" y="38644"/>
                  </a:lnTo>
                  <a:lnTo>
                    <a:pt x="26516" y="40412"/>
                  </a:lnTo>
                  <a:lnTo>
                    <a:pt x="26455" y="42240"/>
                  </a:lnTo>
                  <a:lnTo>
                    <a:pt x="26394" y="44008"/>
                  </a:lnTo>
                  <a:lnTo>
                    <a:pt x="26272" y="45776"/>
                  </a:lnTo>
                  <a:lnTo>
                    <a:pt x="26028" y="47543"/>
                  </a:lnTo>
                  <a:lnTo>
                    <a:pt x="25784" y="49311"/>
                  </a:lnTo>
                  <a:lnTo>
                    <a:pt x="25479" y="51079"/>
                  </a:lnTo>
                  <a:lnTo>
                    <a:pt x="25053" y="52846"/>
                  </a:lnTo>
                  <a:lnTo>
                    <a:pt x="24565" y="54553"/>
                  </a:lnTo>
                  <a:lnTo>
                    <a:pt x="24382" y="55406"/>
                  </a:lnTo>
                  <a:lnTo>
                    <a:pt x="24260" y="56260"/>
                  </a:lnTo>
                  <a:lnTo>
                    <a:pt x="24260" y="57235"/>
                  </a:lnTo>
                  <a:lnTo>
                    <a:pt x="24321" y="58210"/>
                  </a:lnTo>
                  <a:lnTo>
                    <a:pt x="24504" y="59063"/>
                  </a:lnTo>
                  <a:lnTo>
                    <a:pt x="24687" y="59917"/>
                  </a:lnTo>
                  <a:lnTo>
                    <a:pt x="24931" y="60770"/>
                  </a:lnTo>
                  <a:lnTo>
                    <a:pt x="25053" y="61684"/>
                  </a:lnTo>
                  <a:lnTo>
                    <a:pt x="25114" y="62538"/>
                  </a:lnTo>
                  <a:lnTo>
                    <a:pt x="25114" y="63391"/>
                  </a:lnTo>
                  <a:lnTo>
                    <a:pt x="24992" y="64244"/>
                  </a:lnTo>
                  <a:lnTo>
                    <a:pt x="24870" y="65098"/>
                  </a:lnTo>
                  <a:lnTo>
                    <a:pt x="24565" y="66317"/>
                  </a:lnTo>
                  <a:lnTo>
                    <a:pt x="24260" y="67475"/>
                  </a:lnTo>
                  <a:lnTo>
                    <a:pt x="23529" y="69791"/>
                  </a:lnTo>
                  <a:lnTo>
                    <a:pt x="22493" y="73326"/>
                  </a:lnTo>
                  <a:lnTo>
                    <a:pt x="22127" y="74789"/>
                  </a:lnTo>
                  <a:lnTo>
                    <a:pt x="22066" y="75216"/>
                  </a:lnTo>
                  <a:lnTo>
                    <a:pt x="22005" y="75460"/>
                  </a:lnTo>
                  <a:lnTo>
                    <a:pt x="22066" y="75704"/>
                  </a:lnTo>
                  <a:lnTo>
                    <a:pt x="22127" y="75947"/>
                  </a:lnTo>
                  <a:lnTo>
                    <a:pt x="22249" y="76252"/>
                  </a:lnTo>
                  <a:lnTo>
                    <a:pt x="22493" y="76740"/>
                  </a:lnTo>
                  <a:lnTo>
                    <a:pt x="22858" y="77410"/>
                  </a:lnTo>
                  <a:lnTo>
                    <a:pt x="23346" y="78081"/>
                  </a:lnTo>
                  <a:lnTo>
                    <a:pt x="23590" y="78386"/>
                  </a:lnTo>
                  <a:lnTo>
                    <a:pt x="23834" y="78568"/>
                  </a:lnTo>
                  <a:lnTo>
                    <a:pt x="24260" y="78873"/>
                  </a:lnTo>
                  <a:lnTo>
                    <a:pt x="24321" y="78995"/>
                  </a:lnTo>
                  <a:lnTo>
                    <a:pt x="24321" y="79056"/>
                  </a:lnTo>
                  <a:lnTo>
                    <a:pt x="24260" y="79117"/>
                  </a:lnTo>
                  <a:lnTo>
                    <a:pt x="24199" y="79178"/>
                  </a:lnTo>
                  <a:lnTo>
                    <a:pt x="23956" y="79239"/>
                  </a:lnTo>
                  <a:lnTo>
                    <a:pt x="23773" y="79300"/>
                  </a:lnTo>
                  <a:lnTo>
                    <a:pt x="22919" y="79483"/>
                  </a:lnTo>
                  <a:lnTo>
                    <a:pt x="22493" y="79544"/>
                  </a:lnTo>
                  <a:lnTo>
                    <a:pt x="22066" y="79605"/>
                  </a:lnTo>
                  <a:lnTo>
                    <a:pt x="21700" y="79544"/>
                  </a:lnTo>
                  <a:lnTo>
                    <a:pt x="21578" y="79422"/>
                  </a:lnTo>
                  <a:lnTo>
                    <a:pt x="21578" y="79300"/>
                  </a:lnTo>
                  <a:lnTo>
                    <a:pt x="21517" y="78995"/>
                  </a:lnTo>
                  <a:lnTo>
                    <a:pt x="21456" y="78873"/>
                  </a:lnTo>
                  <a:lnTo>
                    <a:pt x="21335" y="78751"/>
                  </a:lnTo>
                  <a:lnTo>
                    <a:pt x="21213" y="78751"/>
                  </a:lnTo>
                  <a:lnTo>
                    <a:pt x="21213" y="78873"/>
                  </a:lnTo>
                  <a:lnTo>
                    <a:pt x="21274" y="79117"/>
                  </a:lnTo>
                  <a:lnTo>
                    <a:pt x="21335" y="79422"/>
                  </a:lnTo>
                  <a:lnTo>
                    <a:pt x="21335" y="79605"/>
                  </a:lnTo>
                  <a:lnTo>
                    <a:pt x="21335" y="79727"/>
                  </a:lnTo>
                  <a:lnTo>
                    <a:pt x="21213" y="79848"/>
                  </a:lnTo>
                  <a:lnTo>
                    <a:pt x="21030" y="79909"/>
                  </a:lnTo>
                  <a:lnTo>
                    <a:pt x="20725" y="79970"/>
                  </a:lnTo>
                  <a:lnTo>
                    <a:pt x="20359" y="79970"/>
                  </a:lnTo>
                  <a:lnTo>
                    <a:pt x="20176" y="79909"/>
                  </a:lnTo>
                  <a:lnTo>
                    <a:pt x="19994" y="79848"/>
                  </a:lnTo>
                  <a:lnTo>
                    <a:pt x="19872" y="79666"/>
                  </a:lnTo>
                  <a:lnTo>
                    <a:pt x="19750" y="79422"/>
                  </a:lnTo>
                  <a:lnTo>
                    <a:pt x="19628" y="78995"/>
                  </a:lnTo>
                  <a:lnTo>
                    <a:pt x="19628" y="78507"/>
                  </a:lnTo>
                  <a:lnTo>
                    <a:pt x="19628" y="78020"/>
                  </a:lnTo>
                  <a:lnTo>
                    <a:pt x="19628" y="75582"/>
                  </a:lnTo>
                  <a:lnTo>
                    <a:pt x="19750" y="74119"/>
                  </a:lnTo>
                  <a:lnTo>
                    <a:pt x="19872" y="72656"/>
                  </a:lnTo>
                  <a:lnTo>
                    <a:pt x="19994" y="71193"/>
                  </a:lnTo>
                  <a:lnTo>
                    <a:pt x="20115" y="69669"/>
                  </a:lnTo>
                  <a:lnTo>
                    <a:pt x="20115" y="68816"/>
                  </a:lnTo>
                  <a:lnTo>
                    <a:pt x="20055" y="67963"/>
                  </a:lnTo>
                  <a:lnTo>
                    <a:pt x="19994" y="66195"/>
                  </a:lnTo>
                  <a:lnTo>
                    <a:pt x="19933" y="64915"/>
                  </a:lnTo>
                  <a:lnTo>
                    <a:pt x="19994" y="63696"/>
                  </a:lnTo>
                  <a:lnTo>
                    <a:pt x="20055" y="62172"/>
                  </a:lnTo>
                  <a:lnTo>
                    <a:pt x="20176" y="60587"/>
                  </a:lnTo>
                  <a:lnTo>
                    <a:pt x="20237" y="59734"/>
                  </a:lnTo>
                  <a:lnTo>
                    <a:pt x="20298" y="58820"/>
                  </a:lnTo>
                  <a:lnTo>
                    <a:pt x="20298" y="58515"/>
                  </a:lnTo>
                  <a:lnTo>
                    <a:pt x="20237" y="58271"/>
                  </a:lnTo>
                  <a:lnTo>
                    <a:pt x="20115" y="57905"/>
                  </a:lnTo>
                  <a:lnTo>
                    <a:pt x="19994" y="57540"/>
                  </a:lnTo>
                  <a:lnTo>
                    <a:pt x="19872" y="57113"/>
                  </a:lnTo>
                  <a:lnTo>
                    <a:pt x="19872" y="56625"/>
                  </a:lnTo>
                  <a:lnTo>
                    <a:pt x="19994" y="55772"/>
                  </a:lnTo>
                  <a:lnTo>
                    <a:pt x="19994" y="55345"/>
                  </a:lnTo>
                  <a:lnTo>
                    <a:pt x="19994" y="54919"/>
                  </a:lnTo>
                  <a:lnTo>
                    <a:pt x="19933" y="54065"/>
                  </a:lnTo>
                  <a:lnTo>
                    <a:pt x="19750" y="52359"/>
                  </a:lnTo>
                  <a:lnTo>
                    <a:pt x="19689" y="50652"/>
                  </a:lnTo>
                  <a:lnTo>
                    <a:pt x="19689" y="48275"/>
                  </a:lnTo>
                  <a:lnTo>
                    <a:pt x="19689" y="45898"/>
                  </a:lnTo>
                  <a:lnTo>
                    <a:pt x="19628" y="44130"/>
                  </a:lnTo>
                  <a:lnTo>
                    <a:pt x="19628" y="43338"/>
                  </a:lnTo>
                  <a:lnTo>
                    <a:pt x="19628" y="43155"/>
                  </a:lnTo>
                  <a:lnTo>
                    <a:pt x="19628" y="42911"/>
                  </a:lnTo>
                  <a:lnTo>
                    <a:pt x="19872" y="42911"/>
                  </a:lnTo>
                  <a:lnTo>
                    <a:pt x="20237" y="42789"/>
                  </a:lnTo>
                  <a:lnTo>
                    <a:pt x="20542" y="42667"/>
                  </a:lnTo>
                  <a:lnTo>
                    <a:pt x="20786" y="42423"/>
                  </a:lnTo>
                  <a:lnTo>
                    <a:pt x="20969" y="42119"/>
                  </a:lnTo>
                  <a:lnTo>
                    <a:pt x="21030" y="41814"/>
                  </a:lnTo>
                  <a:lnTo>
                    <a:pt x="21030" y="41509"/>
                  </a:lnTo>
                  <a:lnTo>
                    <a:pt x="20847" y="41936"/>
                  </a:lnTo>
                  <a:lnTo>
                    <a:pt x="20725" y="42119"/>
                  </a:lnTo>
                  <a:lnTo>
                    <a:pt x="20542" y="42301"/>
                  </a:lnTo>
                  <a:lnTo>
                    <a:pt x="20359" y="42423"/>
                  </a:lnTo>
                  <a:lnTo>
                    <a:pt x="20115" y="42484"/>
                  </a:lnTo>
                  <a:lnTo>
                    <a:pt x="19567" y="42545"/>
                  </a:lnTo>
                  <a:lnTo>
                    <a:pt x="19018" y="42484"/>
                  </a:lnTo>
                  <a:lnTo>
                    <a:pt x="18774" y="42423"/>
                  </a:lnTo>
                  <a:lnTo>
                    <a:pt x="18592" y="42301"/>
                  </a:lnTo>
                  <a:lnTo>
                    <a:pt x="18409" y="42119"/>
                  </a:lnTo>
                  <a:lnTo>
                    <a:pt x="18287" y="41936"/>
                  </a:lnTo>
                  <a:lnTo>
                    <a:pt x="18104" y="41509"/>
                  </a:lnTo>
                  <a:lnTo>
                    <a:pt x="18104" y="41753"/>
                  </a:lnTo>
                  <a:lnTo>
                    <a:pt x="18104" y="41997"/>
                  </a:lnTo>
                  <a:lnTo>
                    <a:pt x="18226" y="42240"/>
                  </a:lnTo>
                  <a:lnTo>
                    <a:pt x="18348" y="42484"/>
                  </a:lnTo>
                  <a:lnTo>
                    <a:pt x="18592" y="42667"/>
                  </a:lnTo>
                  <a:lnTo>
                    <a:pt x="18896" y="42789"/>
                  </a:lnTo>
                  <a:lnTo>
                    <a:pt x="19201" y="42850"/>
                  </a:lnTo>
                  <a:lnTo>
                    <a:pt x="19323" y="42911"/>
                  </a:lnTo>
                  <a:lnTo>
                    <a:pt x="19445" y="42911"/>
                  </a:lnTo>
                  <a:lnTo>
                    <a:pt x="19445" y="43033"/>
                  </a:lnTo>
                  <a:lnTo>
                    <a:pt x="19445" y="43094"/>
                  </a:lnTo>
                  <a:lnTo>
                    <a:pt x="19384" y="43642"/>
                  </a:lnTo>
                  <a:lnTo>
                    <a:pt x="19384" y="46324"/>
                  </a:lnTo>
                  <a:lnTo>
                    <a:pt x="19384" y="48458"/>
                  </a:lnTo>
                  <a:lnTo>
                    <a:pt x="19384" y="50652"/>
                  </a:lnTo>
                  <a:lnTo>
                    <a:pt x="19323" y="51993"/>
                  </a:lnTo>
                  <a:lnTo>
                    <a:pt x="19201" y="53395"/>
                  </a:lnTo>
                  <a:lnTo>
                    <a:pt x="19079" y="54858"/>
                  </a:lnTo>
                  <a:lnTo>
                    <a:pt x="19079" y="55528"/>
                  </a:lnTo>
                  <a:lnTo>
                    <a:pt x="19079" y="56260"/>
                  </a:lnTo>
                  <a:lnTo>
                    <a:pt x="19140" y="56930"/>
                  </a:lnTo>
                  <a:lnTo>
                    <a:pt x="19018" y="57662"/>
                  </a:lnTo>
                  <a:lnTo>
                    <a:pt x="18835" y="58149"/>
                  </a:lnTo>
                  <a:lnTo>
                    <a:pt x="18774" y="58393"/>
                  </a:lnTo>
                  <a:lnTo>
                    <a:pt x="18714" y="58637"/>
                  </a:lnTo>
                  <a:lnTo>
                    <a:pt x="18714" y="59368"/>
                  </a:lnTo>
                  <a:lnTo>
                    <a:pt x="18835" y="60100"/>
                  </a:lnTo>
                  <a:lnTo>
                    <a:pt x="18896" y="60831"/>
                  </a:lnTo>
                  <a:lnTo>
                    <a:pt x="18957" y="61563"/>
                  </a:lnTo>
                  <a:lnTo>
                    <a:pt x="19018" y="63818"/>
                  </a:lnTo>
                  <a:lnTo>
                    <a:pt x="19079" y="64854"/>
                  </a:lnTo>
                  <a:lnTo>
                    <a:pt x="19079" y="65829"/>
                  </a:lnTo>
                  <a:lnTo>
                    <a:pt x="19018" y="67292"/>
                  </a:lnTo>
                  <a:lnTo>
                    <a:pt x="18896" y="68755"/>
                  </a:lnTo>
                  <a:lnTo>
                    <a:pt x="18957" y="70218"/>
                  </a:lnTo>
                  <a:lnTo>
                    <a:pt x="19079" y="71681"/>
                  </a:lnTo>
                  <a:lnTo>
                    <a:pt x="19262" y="73144"/>
                  </a:lnTo>
                  <a:lnTo>
                    <a:pt x="19384" y="74606"/>
                  </a:lnTo>
                  <a:lnTo>
                    <a:pt x="19384" y="75886"/>
                  </a:lnTo>
                  <a:lnTo>
                    <a:pt x="19384" y="77959"/>
                  </a:lnTo>
                  <a:lnTo>
                    <a:pt x="19384" y="78873"/>
                  </a:lnTo>
                  <a:lnTo>
                    <a:pt x="19384" y="79178"/>
                  </a:lnTo>
                  <a:lnTo>
                    <a:pt x="19323" y="79422"/>
                  </a:lnTo>
                  <a:lnTo>
                    <a:pt x="19140" y="79727"/>
                  </a:lnTo>
                  <a:lnTo>
                    <a:pt x="18957" y="79909"/>
                  </a:lnTo>
                  <a:lnTo>
                    <a:pt x="18653" y="79970"/>
                  </a:lnTo>
                  <a:lnTo>
                    <a:pt x="18348" y="79970"/>
                  </a:lnTo>
                  <a:lnTo>
                    <a:pt x="18043" y="79909"/>
                  </a:lnTo>
                  <a:lnTo>
                    <a:pt x="17799" y="79787"/>
                  </a:lnTo>
                  <a:lnTo>
                    <a:pt x="17738" y="79666"/>
                  </a:lnTo>
                  <a:lnTo>
                    <a:pt x="17677" y="79605"/>
                  </a:lnTo>
                  <a:lnTo>
                    <a:pt x="17738" y="79361"/>
                  </a:lnTo>
                  <a:lnTo>
                    <a:pt x="17799" y="79056"/>
                  </a:lnTo>
                  <a:lnTo>
                    <a:pt x="17860" y="78934"/>
                  </a:lnTo>
                  <a:lnTo>
                    <a:pt x="17921" y="78873"/>
                  </a:lnTo>
                  <a:lnTo>
                    <a:pt x="17860" y="78812"/>
                  </a:lnTo>
                  <a:lnTo>
                    <a:pt x="17799" y="78751"/>
                  </a:lnTo>
                  <a:lnTo>
                    <a:pt x="17677" y="78751"/>
                  </a:lnTo>
                  <a:lnTo>
                    <a:pt x="17616" y="78812"/>
                  </a:lnTo>
                  <a:lnTo>
                    <a:pt x="17555" y="78995"/>
                  </a:lnTo>
                  <a:lnTo>
                    <a:pt x="17555" y="79178"/>
                  </a:lnTo>
                  <a:lnTo>
                    <a:pt x="17494" y="79300"/>
                  </a:lnTo>
                  <a:lnTo>
                    <a:pt x="17434" y="79483"/>
                  </a:lnTo>
                  <a:lnTo>
                    <a:pt x="17312" y="79544"/>
                  </a:lnTo>
                  <a:lnTo>
                    <a:pt x="17129" y="79605"/>
                  </a:lnTo>
                  <a:lnTo>
                    <a:pt x="16824" y="79605"/>
                  </a:lnTo>
                  <a:lnTo>
                    <a:pt x="16458" y="79544"/>
                  </a:lnTo>
                  <a:lnTo>
                    <a:pt x="16032" y="79483"/>
                  </a:lnTo>
                  <a:lnTo>
                    <a:pt x="15361" y="79361"/>
                  </a:lnTo>
                  <a:lnTo>
                    <a:pt x="14995" y="79239"/>
                  </a:lnTo>
                  <a:lnTo>
                    <a:pt x="14813" y="79178"/>
                  </a:lnTo>
                  <a:lnTo>
                    <a:pt x="14752" y="79117"/>
                  </a:lnTo>
                  <a:lnTo>
                    <a:pt x="14691" y="79056"/>
                  </a:lnTo>
                  <a:lnTo>
                    <a:pt x="14691" y="78934"/>
                  </a:lnTo>
                  <a:lnTo>
                    <a:pt x="14813" y="78873"/>
                  </a:lnTo>
                  <a:lnTo>
                    <a:pt x="14995" y="78751"/>
                  </a:lnTo>
                  <a:lnTo>
                    <a:pt x="15483" y="78386"/>
                  </a:lnTo>
                  <a:lnTo>
                    <a:pt x="15910" y="77898"/>
                  </a:lnTo>
                  <a:lnTo>
                    <a:pt x="16214" y="77349"/>
                  </a:lnTo>
                  <a:lnTo>
                    <a:pt x="16519" y="76801"/>
                  </a:lnTo>
                  <a:lnTo>
                    <a:pt x="16824" y="76252"/>
                  </a:lnTo>
                  <a:lnTo>
                    <a:pt x="17007" y="75765"/>
                  </a:lnTo>
                  <a:lnTo>
                    <a:pt x="17007" y="75399"/>
                  </a:lnTo>
                  <a:lnTo>
                    <a:pt x="16946" y="75033"/>
                  </a:lnTo>
                  <a:lnTo>
                    <a:pt x="16763" y="74058"/>
                  </a:lnTo>
                  <a:lnTo>
                    <a:pt x="16519" y="73144"/>
                  </a:lnTo>
                  <a:lnTo>
                    <a:pt x="15910" y="71315"/>
                  </a:lnTo>
                  <a:lnTo>
                    <a:pt x="15239" y="68938"/>
                  </a:lnTo>
                  <a:lnTo>
                    <a:pt x="14813" y="67536"/>
                  </a:lnTo>
                  <a:lnTo>
                    <a:pt x="14386" y="66073"/>
                  </a:lnTo>
                  <a:lnTo>
                    <a:pt x="14081" y="64610"/>
                  </a:lnTo>
                  <a:lnTo>
                    <a:pt x="13959" y="63879"/>
                  </a:lnTo>
                  <a:lnTo>
                    <a:pt x="13898" y="63147"/>
                  </a:lnTo>
                  <a:lnTo>
                    <a:pt x="13959" y="62355"/>
                  </a:lnTo>
                  <a:lnTo>
                    <a:pt x="14020" y="61623"/>
                  </a:lnTo>
                  <a:lnTo>
                    <a:pt x="14142" y="60831"/>
                  </a:lnTo>
                  <a:lnTo>
                    <a:pt x="14325" y="60100"/>
                  </a:lnTo>
                  <a:lnTo>
                    <a:pt x="14630" y="58698"/>
                  </a:lnTo>
                  <a:lnTo>
                    <a:pt x="14752" y="57966"/>
                  </a:lnTo>
                  <a:lnTo>
                    <a:pt x="14813" y="57235"/>
                  </a:lnTo>
                  <a:lnTo>
                    <a:pt x="14752" y="56686"/>
                  </a:lnTo>
                  <a:lnTo>
                    <a:pt x="14752" y="56077"/>
                  </a:lnTo>
                  <a:lnTo>
                    <a:pt x="14508" y="54919"/>
                  </a:lnTo>
                  <a:lnTo>
                    <a:pt x="14264" y="53761"/>
                  </a:lnTo>
                  <a:lnTo>
                    <a:pt x="13959" y="52602"/>
                  </a:lnTo>
                  <a:lnTo>
                    <a:pt x="13593" y="51079"/>
                  </a:lnTo>
                  <a:lnTo>
                    <a:pt x="13289" y="49555"/>
                  </a:lnTo>
                  <a:lnTo>
                    <a:pt x="13045" y="48031"/>
                  </a:lnTo>
                  <a:lnTo>
                    <a:pt x="12862" y="46446"/>
                  </a:lnTo>
                  <a:lnTo>
                    <a:pt x="12618" y="43399"/>
                  </a:lnTo>
                  <a:lnTo>
                    <a:pt x="12557" y="40290"/>
                  </a:lnTo>
                  <a:lnTo>
                    <a:pt x="12557" y="38766"/>
                  </a:lnTo>
                  <a:lnTo>
                    <a:pt x="12557" y="38035"/>
                  </a:lnTo>
                  <a:lnTo>
                    <a:pt x="12679" y="37242"/>
                  </a:lnTo>
                  <a:lnTo>
                    <a:pt x="12862" y="35658"/>
                  </a:lnTo>
                  <a:lnTo>
                    <a:pt x="13167" y="34134"/>
                  </a:lnTo>
                  <a:lnTo>
                    <a:pt x="13228" y="33890"/>
                  </a:lnTo>
                  <a:lnTo>
                    <a:pt x="13228" y="33585"/>
                  </a:lnTo>
                  <a:lnTo>
                    <a:pt x="13167" y="33280"/>
                  </a:lnTo>
                  <a:lnTo>
                    <a:pt x="13045" y="32976"/>
                  </a:lnTo>
                  <a:lnTo>
                    <a:pt x="13045" y="29379"/>
                  </a:lnTo>
                  <a:lnTo>
                    <a:pt x="13045" y="28587"/>
                  </a:lnTo>
                  <a:lnTo>
                    <a:pt x="12984" y="28343"/>
                  </a:lnTo>
                  <a:lnTo>
                    <a:pt x="12923" y="28038"/>
                  </a:lnTo>
                  <a:lnTo>
                    <a:pt x="12801" y="27673"/>
                  </a:lnTo>
                  <a:lnTo>
                    <a:pt x="12496" y="26576"/>
                  </a:lnTo>
                  <a:lnTo>
                    <a:pt x="12192" y="25600"/>
                  </a:lnTo>
                  <a:lnTo>
                    <a:pt x="12192" y="25235"/>
                  </a:lnTo>
                  <a:lnTo>
                    <a:pt x="12131" y="24930"/>
                  </a:lnTo>
                  <a:lnTo>
                    <a:pt x="12496" y="25113"/>
                  </a:lnTo>
                  <a:lnTo>
                    <a:pt x="12923" y="25235"/>
                  </a:lnTo>
                  <a:lnTo>
                    <a:pt x="13776" y="25417"/>
                  </a:lnTo>
                  <a:lnTo>
                    <a:pt x="14691" y="25539"/>
                  </a:lnTo>
                  <a:lnTo>
                    <a:pt x="15666" y="25600"/>
                  </a:lnTo>
                  <a:lnTo>
                    <a:pt x="16214" y="25600"/>
                  </a:lnTo>
                  <a:lnTo>
                    <a:pt x="16397" y="25539"/>
                  </a:lnTo>
                  <a:lnTo>
                    <a:pt x="16519" y="25478"/>
                  </a:lnTo>
                  <a:lnTo>
                    <a:pt x="16702" y="25356"/>
                  </a:lnTo>
                  <a:lnTo>
                    <a:pt x="17068" y="25052"/>
                  </a:lnTo>
                  <a:lnTo>
                    <a:pt x="18653" y="23894"/>
                  </a:lnTo>
                  <a:lnTo>
                    <a:pt x="18653" y="23894"/>
                  </a:lnTo>
                  <a:lnTo>
                    <a:pt x="16519" y="25113"/>
                  </a:lnTo>
                  <a:lnTo>
                    <a:pt x="16397" y="25235"/>
                  </a:lnTo>
                  <a:lnTo>
                    <a:pt x="16275" y="25295"/>
                  </a:lnTo>
                  <a:lnTo>
                    <a:pt x="15971" y="25295"/>
                  </a:lnTo>
                  <a:lnTo>
                    <a:pt x="15361" y="25235"/>
                  </a:lnTo>
                  <a:lnTo>
                    <a:pt x="14081" y="25113"/>
                  </a:lnTo>
                  <a:lnTo>
                    <a:pt x="13532" y="25052"/>
                  </a:lnTo>
                  <a:lnTo>
                    <a:pt x="12923" y="24930"/>
                  </a:lnTo>
                  <a:lnTo>
                    <a:pt x="12435" y="24686"/>
                  </a:lnTo>
                  <a:lnTo>
                    <a:pt x="12192" y="24503"/>
                  </a:lnTo>
                  <a:lnTo>
                    <a:pt x="11948" y="24320"/>
                  </a:lnTo>
                  <a:lnTo>
                    <a:pt x="11826" y="24076"/>
                  </a:lnTo>
                  <a:lnTo>
                    <a:pt x="11704" y="23833"/>
                  </a:lnTo>
                  <a:lnTo>
                    <a:pt x="11521" y="23284"/>
                  </a:lnTo>
                  <a:lnTo>
                    <a:pt x="11460" y="22735"/>
                  </a:lnTo>
                  <a:lnTo>
                    <a:pt x="11460" y="22126"/>
                  </a:lnTo>
                  <a:lnTo>
                    <a:pt x="11521" y="21455"/>
                  </a:lnTo>
                  <a:lnTo>
                    <a:pt x="11582" y="20785"/>
                  </a:lnTo>
                  <a:lnTo>
                    <a:pt x="11643" y="20541"/>
                  </a:lnTo>
                  <a:lnTo>
                    <a:pt x="11704" y="20297"/>
                  </a:lnTo>
                  <a:lnTo>
                    <a:pt x="11521" y="19566"/>
                  </a:lnTo>
                  <a:lnTo>
                    <a:pt x="11582" y="20114"/>
                  </a:lnTo>
                  <a:lnTo>
                    <a:pt x="11582" y="20419"/>
                  </a:lnTo>
                  <a:lnTo>
                    <a:pt x="11460" y="20724"/>
                  </a:lnTo>
                  <a:lnTo>
                    <a:pt x="11338" y="21212"/>
                  </a:lnTo>
                  <a:lnTo>
                    <a:pt x="11216" y="21760"/>
                  </a:lnTo>
                  <a:lnTo>
                    <a:pt x="11216" y="22309"/>
                  </a:lnTo>
                  <a:lnTo>
                    <a:pt x="11216" y="22918"/>
                  </a:lnTo>
                  <a:lnTo>
                    <a:pt x="11277" y="23467"/>
                  </a:lnTo>
                  <a:lnTo>
                    <a:pt x="11399" y="24015"/>
                  </a:lnTo>
                  <a:lnTo>
                    <a:pt x="11643" y="24442"/>
                  </a:lnTo>
                  <a:lnTo>
                    <a:pt x="11765" y="24564"/>
                  </a:lnTo>
                  <a:lnTo>
                    <a:pt x="11826" y="24747"/>
                  </a:lnTo>
                  <a:lnTo>
                    <a:pt x="11887" y="24991"/>
                  </a:lnTo>
                  <a:lnTo>
                    <a:pt x="11887" y="25235"/>
                  </a:lnTo>
                  <a:lnTo>
                    <a:pt x="11887" y="25478"/>
                  </a:lnTo>
                  <a:lnTo>
                    <a:pt x="11765" y="25722"/>
                  </a:lnTo>
                  <a:lnTo>
                    <a:pt x="11460" y="26515"/>
                  </a:lnTo>
                  <a:lnTo>
                    <a:pt x="11033" y="27612"/>
                  </a:lnTo>
                  <a:lnTo>
                    <a:pt x="10729" y="28648"/>
                  </a:lnTo>
                  <a:lnTo>
                    <a:pt x="10485" y="29745"/>
                  </a:lnTo>
                  <a:lnTo>
                    <a:pt x="10241" y="30842"/>
                  </a:lnTo>
                  <a:lnTo>
                    <a:pt x="9875" y="31939"/>
                  </a:lnTo>
                  <a:lnTo>
                    <a:pt x="9449" y="33037"/>
                  </a:lnTo>
                  <a:lnTo>
                    <a:pt x="8961" y="34134"/>
                  </a:lnTo>
                  <a:lnTo>
                    <a:pt x="8412" y="35170"/>
                  </a:lnTo>
                  <a:lnTo>
                    <a:pt x="7437" y="37242"/>
                  </a:lnTo>
                  <a:lnTo>
                    <a:pt x="6950" y="38278"/>
                  </a:lnTo>
                  <a:lnTo>
                    <a:pt x="6523" y="39376"/>
                  </a:lnTo>
                  <a:lnTo>
                    <a:pt x="6340" y="39254"/>
                  </a:lnTo>
                  <a:lnTo>
                    <a:pt x="6157" y="39254"/>
                  </a:lnTo>
                  <a:lnTo>
                    <a:pt x="6157" y="39315"/>
                  </a:lnTo>
                  <a:lnTo>
                    <a:pt x="6096" y="39376"/>
                  </a:lnTo>
                  <a:lnTo>
                    <a:pt x="6157" y="39437"/>
                  </a:lnTo>
                  <a:lnTo>
                    <a:pt x="6157" y="39498"/>
                  </a:lnTo>
                  <a:lnTo>
                    <a:pt x="6279" y="39498"/>
                  </a:lnTo>
                  <a:lnTo>
                    <a:pt x="6462" y="39619"/>
                  </a:lnTo>
                  <a:lnTo>
                    <a:pt x="6523" y="39802"/>
                  </a:lnTo>
                  <a:lnTo>
                    <a:pt x="6584" y="39985"/>
                  </a:lnTo>
                  <a:lnTo>
                    <a:pt x="6584" y="40229"/>
                  </a:lnTo>
                  <a:lnTo>
                    <a:pt x="6523" y="40717"/>
                  </a:lnTo>
                  <a:lnTo>
                    <a:pt x="6401" y="41204"/>
                  </a:lnTo>
                  <a:lnTo>
                    <a:pt x="6035" y="42119"/>
                  </a:lnTo>
                  <a:lnTo>
                    <a:pt x="5974" y="42301"/>
                  </a:lnTo>
                  <a:lnTo>
                    <a:pt x="5913" y="42545"/>
                  </a:lnTo>
                  <a:lnTo>
                    <a:pt x="5791" y="43886"/>
                  </a:lnTo>
                  <a:lnTo>
                    <a:pt x="5791" y="44496"/>
                  </a:lnTo>
                  <a:lnTo>
                    <a:pt x="5730" y="44800"/>
                  </a:lnTo>
                  <a:lnTo>
                    <a:pt x="5669" y="44922"/>
                  </a:lnTo>
                  <a:lnTo>
                    <a:pt x="5609" y="45044"/>
                  </a:lnTo>
                  <a:lnTo>
                    <a:pt x="5487" y="45044"/>
                  </a:lnTo>
                  <a:lnTo>
                    <a:pt x="5426" y="44983"/>
                  </a:lnTo>
                  <a:lnTo>
                    <a:pt x="5365" y="44800"/>
                  </a:lnTo>
                  <a:lnTo>
                    <a:pt x="5365" y="44374"/>
                  </a:lnTo>
                  <a:lnTo>
                    <a:pt x="5426" y="43764"/>
                  </a:lnTo>
                  <a:lnTo>
                    <a:pt x="5426" y="43459"/>
                  </a:lnTo>
                  <a:lnTo>
                    <a:pt x="5426" y="43216"/>
                  </a:lnTo>
                  <a:lnTo>
                    <a:pt x="5365" y="43033"/>
                  </a:lnTo>
                  <a:lnTo>
                    <a:pt x="5243" y="42911"/>
                  </a:lnTo>
                  <a:lnTo>
                    <a:pt x="5121" y="42850"/>
                  </a:lnTo>
                  <a:lnTo>
                    <a:pt x="4938" y="42972"/>
                  </a:lnTo>
                  <a:lnTo>
                    <a:pt x="4816" y="43216"/>
                  </a:lnTo>
                  <a:lnTo>
                    <a:pt x="4755" y="43459"/>
                  </a:lnTo>
                  <a:lnTo>
                    <a:pt x="4694" y="43947"/>
                  </a:lnTo>
                  <a:lnTo>
                    <a:pt x="4633" y="44800"/>
                  </a:lnTo>
                  <a:lnTo>
                    <a:pt x="4572" y="45349"/>
                  </a:lnTo>
                  <a:lnTo>
                    <a:pt x="4450" y="45593"/>
                  </a:lnTo>
                  <a:lnTo>
                    <a:pt x="4389" y="45654"/>
                  </a:lnTo>
                  <a:lnTo>
                    <a:pt x="4268" y="45532"/>
                  </a:lnTo>
                  <a:lnTo>
                    <a:pt x="4207" y="45349"/>
                  </a:lnTo>
                  <a:lnTo>
                    <a:pt x="4207" y="45105"/>
                  </a:lnTo>
                  <a:lnTo>
                    <a:pt x="4268" y="44374"/>
                  </a:lnTo>
                  <a:lnTo>
                    <a:pt x="4268" y="43825"/>
                  </a:lnTo>
                  <a:lnTo>
                    <a:pt x="4329" y="43277"/>
                  </a:lnTo>
                  <a:lnTo>
                    <a:pt x="4268" y="43094"/>
                  </a:lnTo>
                  <a:lnTo>
                    <a:pt x="4207" y="42972"/>
                  </a:lnTo>
                  <a:lnTo>
                    <a:pt x="4146" y="42911"/>
                  </a:lnTo>
                  <a:lnTo>
                    <a:pt x="4085" y="42911"/>
                  </a:lnTo>
                  <a:lnTo>
                    <a:pt x="3963" y="42972"/>
                  </a:lnTo>
                  <a:lnTo>
                    <a:pt x="3841" y="43155"/>
                  </a:lnTo>
                  <a:lnTo>
                    <a:pt x="3658" y="43642"/>
                  </a:lnTo>
                  <a:lnTo>
                    <a:pt x="3231" y="44861"/>
                  </a:lnTo>
                  <a:lnTo>
                    <a:pt x="2988" y="45349"/>
                  </a:lnTo>
                  <a:lnTo>
                    <a:pt x="2866" y="45593"/>
                  </a:lnTo>
                  <a:lnTo>
                    <a:pt x="2744" y="45654"/>
                  </a:lnTo>
                  <a:lnTo>
                    <a:pt x="2683" y="45715"/>
                  </a:lnTo>
                  <a:lnTo>
                    <a:pt x="2622" y="45654"/>
                  </a:lnTo>
                  <a:lnTo>
                    <a:pt x="2561" y="45593"/>
                  </a:lnTo>
                  <a:lnTo>
                    <a:pt x="2561" y="45410"/>
                  </a:lnTo>
                  <a:lnTo>
                    <a:pt x="2561" y="45105"/>
                  </a:lnTo>
                  <a:lnTo>
                    <a:pt x="2683" y="44739"/>
                  </a:lnTo>
                  <a:lnTo>
                    <a:pt x="2927" y="44069"/>
                  </a:lnTo>
                  <a:lnTo>
                    <a:pt x="3048" y="43703"/>
                  </a:lnTo>
                  <a:lnTo>
                    <a:pt x="3292" y="43094"/>
                  </a:lnTo>
                  <a:lnTo>
                    <a:pt x="3292" y="42728"/>
                  </a:lnTo>
                  <a:lnTo>
                    <a:pt x="3292" y="42606"/>
                  </a:lnTo>
                  <a:lnTo>
                    <a:pt x="3170" y="42484"/>
                  </a:lnTo>
                  <a:lnTo>
                    <a:pt x="3109" y="42484"/>
                  </a:lnTo>
                  <a:lnTo>
                    <a:pt x="2988" y="42545"/>
                  </a:lnTo>
                  <a:lnTo>
                    <a:pt x="2805" y="42728"/>
                  </a:lnTo>
                  <a:lnTo>
                    <a:pt x="2378" y="43216"/>
                  </a:lnTo>
                  <a:lnTo>
                    <a:pt x="2012" y="43703"/>
                  </a:lnTo>
                  <a:lnTo>
                    <a:pt x="1708" y="44191"/>
                  </a:lnTo>
                  <a:lnTo>
                    <a:pt x="1525" y="44435"/>
                  </a:lnTo>
                  <a:lnTo>
                    <a:pt x="1403" y="44496"/>
                  </a:lnTo>
                  <a:lnTo>
                    <a:pt x="1281" y="44557"/>
                  </a:lnTo>
                  <a:lnTo>
                    <a:pt x="1159" y="44557"/>
                  </a:lnTo>
                  <a:lnTo>
                    <a:pt x="1098" y="44496"/>
                  </a:lnTo>
                  <a:lnTo>
                    <a:pt x="1098" y="44374"/>
                  </a:lnTo>
                  <a:lnTo>
                    <a:pt x="1159" y="44252"/>
                  </a:lnTo>
                  <a:lnTo>
                    <a:pt x="1281" y="43947"/>
                  </a:lnTo>
                  <a:lnTo>
                    <a:pt x="1403" y="43825"/>
                  </a:lnTo>
                  <a:lnTo>
                    <a:pt x="1951" y="42789"/>
                  </a:lnTo>
                  <a:lnTo>
                    <a:pt x="2317" y="42119"/>
                  </a:lnTo>
                  <a:lnTo>
                    <a:pt x="2500" y="41753"/>
                  </a:lnTo>
                  <a:lnTo>
                    <a:pt x="2622" y="41387"/>
                  </a:lnTo>
                  <a:lnTo>
                    <a:pt x="2683" y="41204"/>
                  </a:lnTo>
                  <a:lnTo>
                    <a:pt x="2622" y="41082"/>
                  </a:lnTo>
                  <a:lnTo>
                    <a:pt x="2561" y="41021"/>
                  </a:lnTo>
                  <a:lnTo>
                    <a:pt x="2378" y="40960"/>
                  </a:lnTo>
                  <a:lnTo>
                    <a:pt x="2134" y="41082"/>
                  </a:lnTo>
                  <a:lnTo>
                    <a:pt x="1890" y="41326"/>
                  </a:lnTo>
                  <a:lnTo>
                    <a:pt x="1647" y="41570"/>
                  </a:lnTo>
                  <a:lnTo>
                    <a:pt x="1403" y="41753"/>
                  </a:lnTo>
                  <a:lnTo>
                    <a:pt x="976" y="41936"/>
                  </a:lnTo>
                  <a:lnTo>
                    <a:pt x="732" y="41997"/>
                  </a:lnTo>
                  <a:lnTo>
                    <a:pt x="488" y="41997"/>
                  </a:lnTo>
                  <a:lnTo>
                    <a:pt x="306" y="41936"/>
                  </a:lnTo>
                  <a:lnTo>
                    <a:pt x="245" y="41875"/>
                  </a:lnTo>
                  <a:lnTo>
                    <a:pt x="306" y="41814"/>
                  </a:lnTo>
                  <a:lnTo>
                    <a:pt x="367" y="41692"/>
                  </a:lnTo>
                  <a:lnTo>
                    <a:pt x="793" y="41326"/>
                  </a:lnTo>
                  <a:lnTo>
                    <a:pt x="1342" y="40778"/>
                  </a:lnTo>
                  <a:lnTo>
                    <a:pt x="1829" y="40168"/>
                  </a:lnTo>
                  <a:lnTo>
                    <a:pt x="2317" y="39619"/>
                  </a:lnTo>
                  <a:lnTo>
                    <a:pt x="2866" y="39071"/>
                  </a:lnTo>
                  <a:lnTo>
                    <a:pt x="3170" y="38888"/>
                  </a:lnTo>
                  <a:lnTo>
                    <a:pt x="3414" y="38705"/>
                  </a:lnTo>
                  <a:lnTo>
                    <a:pt x="4085" y="38705"/>
                  </a:lnTo>
                  <a:lnTo>
                    <a:pt x="4511" y="38827"/>
                  </a:lnTo>
                  <a:lnTo>
                    <a:pt x="4633" y="38827"/>
                  </a:lnTo>
                  <a:lnTo>
                    <a:pt x="4755" y="38888"/>
                  </a:lnTo>
                  <a:lnTo>
                    <a:pt x="4877" y="38888"/>
                  </a:lnTo>
                  <a:lnTo>
                    <a:pt x="4877" y="38827"/>
                  </a:lnTo>
                  <a:lnTo>
                    <a:pt x="4816" y="38705"/>
                  </a:lnTo>
                  <a:lnTo>
                    <a:pt x="4755" y="38644"/>
                  </a:lnTo>
                  <a:lnTo>
                    <a:pt x="4511" y="38522"/>
                  </a:lnTo>
                  <a:lnTo>
                    <a:pt x="4207" y="38461"/>
                  </a:lnTo>
                  <a:lnTo>
                    <a:pt x="4633" y="37608"/>
                  </a:lnTo>
                  <a:lnTo>
                    <a:pt x="4877" y="36755"/>
                  </a:lnTo>
                  <a:lnTo>
                    <a:pt x="5121" y="35840"/>
                  </a:lnTo>
                  <a:lnTo>
                    <a:pt x="5304" y="34987"/>
                  </a:lnTo>
                  <a:lnTo>
                    <a:pt x="5426" y="33768"/>
                  </a:lnTo>
                  <a:lnTo>
                    <a:pt x="5609" y="32549"/>
                  </a:lnTo>
                  <a:lnTo>
                    <a:pt x="5852" y="31635"/>
                  </a:lnTo>
                  <a:lnTo>
                    <a:pt x="6096" y="30781"/>
                  </a:lnTo>
                  <a:lnTo>
                    <a:pt x="6462" y="29928"/>
                  </a:lnTo>
                  <a:lnTo>
                    <a:pt x="6828" y="29075"/>
                  </a:lnTo>
                  <a:lnTo>
                    <a:pt x="6950" y="28709"/>
                  </a:lnTo>
                  <a:lnTo>
                    <a:pt x="7132" y="28465"/>
                  </a:lnTo>
                  <a:lnTo>
                    <a:pt x="7376" y="28099"/>
                  </a:lnTo>
                  <a:lnTo>
                    <a:pt x="7559" y="27673"/>
                  </a:lnTo>
                  <a:lnTo>
                    <a:pt x="7681" y="27368"/>
                  </a:lnTo>
                  <a:lnTo>
                    <a:pt x="7681" y="27063"/>
                  </a:lnTo>
                  <a:lnTo>
                    <a:pt x="7742" y="26149"/>
                  </a:lnTo>
                  <a:lnTo>
                    <a:pt x="7803" y="25235"/>
                  </a:lnTo>
                  <a:lnTo>
                    <a:pt x="7925" y="24259"/>
                  </a:lnTo>
                  <a:lnTo>
                    <a:pt x="8169" y="22370"/>
                  </a:lnTo>
                  <a:lnTo>
                    <a:pt x="8351" y="21455"/>
                  </a:lnTo>
                  <a:lnTo>
                    <a:pt x="8412" y="21151"/>
                  </a:lnTo>
                  <a:lnTo>
                    <a:pt x="8412" y="20846"/>
                  </a:lnTo>
                  <a:lnTo>
                    <a:pt x="8351" y="19932"/>
                  </a:lnTo>
                  <a:lnTo>
                    <a:pt x="8351" y="19017"/>
                  </a:lnTo>
                  <a:lnTo>
                    <a:pt x="8412" y="18164"/>
                  </a:lnTo>
                  <a:lnTo>
                    <a:pt x="8534" y="17737"/>
                  </a:lnTo>
                  <a:lnTo>
                    <a:pt x="8656" y="17311"/>
                  </a:lnTo>
                  <a:lnTo>
                    <a:pt x="9022" y="16457"/>
                  </a:lnTo>
                  <a:lnTo>
                    <a:pt x="9510" y="15726"/>
                  </a:lnTo>
                  <a:lnTo>
                    <a:pt x="9753" y="15360"/>
                  </a:lnTo>
                  <a:lnTo>
                    <a:pt x="9997" y="15055"/>
                  </a:lnTo>
                  <a:lnTo>
                    <a:pt x="10302" y="14812"/>
                  </a:lnTo>
                  <a:lnTo>
                    <a:pt x="10668" y="14629"/>
                  </a:lnTo>
                  <a:lnTo>
                    <a:pt x="11094" y="14446"/>
                  </a:lnTo>
                  <a:lnTo>
                    <a:pt x="11521" y="14324"/>
                  </a:lnTo>
                  <a:lnTo>
                    <a:pt x="12374" y="14202"/>
                  </a:lnTo>
                  <a:lnTo>
                    <a:pt x="13411" y="14080"/>
                  </a:lnTo>
                  <a:lnTo>
                    <a:pt x="14447" y="14080"/>
                  </a:lnTo>
                  <a:lnTo>
                    <a:pt x="16519" y="14141"/>
                  </a:lnTo>
                  <a:lnTo>
                    <a:pt x="14691" y="13836"/>
                  </a:lnTo>
                  <a:lnTo>
                    <a:pt x="15727" y="13166"/>
                  </a:lnTo>
                  <a:lnTo>
                    <a:pt x="16336" y="12739"/>
                  </a:lnTo>
                  <a:lnTo>
                    <a:pt x="16641" y="12617"/>
                  </a:lnTo>
                  <a:lnTo>
                    <a:pt x="16885" y="12434"/>
                  </a:lnTo>
                  <a:lnTo>
                    <a:pt x="16946" y="12313"/>
                  </a:lnTo>
                  <a:lnTo>
                    <a:pt x="17007" y="12191"/>
                  </a:lnTo>
                  <a:lnTo>
                    <a:pt x="17190" y="10118"/>
                  </a:lnTo>
                  <a:lnTo>
                    <a:pt x="17738" y="10484"/>
                  </a:lnTo>
                  <a:lnTo>
                    <a:pt x="18348" y="10789"/>
                  </a:lnTo>
                  <a:lnTo>
                    <a:pt x="18896" y="11032"/>
                  </a:lnTo>
                  <a:lnTo>
                    <a:pt x="19201" y="11093"/>
                  </a:lnTo>
                  <a:lnTo>
                    <a:pt x="19506" y="11154"/>
                  </a:lnTo>
                  <a:lnTo>
                    <a:pt x="19811" y="11093"/>
                  </a:lnTo>
                  <a:lnTo>
                    <a:pt x="20115" y="11032"/>
                  </a:lnTo>
                  <a:lnTo>
                    <a:pt x="20664" y="10789"/>
                  </a:lnTo>
                  <a:lnTo>
                    <a:pt x="21274" y="10484"/>
                  </a:lnTo>
                  <a:lnTo>
                    <a:pt x="21883" y="10118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3"/>
          <p:cNvSpPr/>
          <p:nvPr/>
        </p:nvSpPr>
        <p:spPr>
          <a:xfrm flipH="1" rot="-2700000">
            <a:off x="7057481" y="3007202"/>
            <a:ext cx="669489" cy="669489"/>
          </a:xfrm>
          <a:prstGeom prst="teardrop">
            <a:avLst>
              <a:gd fmla="val 10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"/>
          <p:cNvSpPr txBox="1"/>
          <p:nvPr>
            <p:ph idx="4294967295" type="ctrTitle"/>
          </p:nvPr>
        </p:nvSpPr>
        <p:spPr>
          <a:xfrm>
            <a:off x="631875" y="3263950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1474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3692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9972"/>
              <a:buFont typeface="DM Sans"/>
              <a:buAutoNum type="arabicPeriod"/>
            </a:pPr>
            <a:r>
              <a:rPr b="1" i="0" lang="en" sz="3643" u="none" cap="none" strike="noStrike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rPr>
              <a:t>How to do intake</a:t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3692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9972"/>
              <a:buFont typeface="DM Sans"/>
              <a:buAutoNum type="arabicPeriod"/>
            </a:pPr>
            <a:r>
              <a:rPr b="1" i="0" lang="en" sz="3643" u="none" cap="none" strike="noStrike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rPr>
              <a:t>Set Goals</a:t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3692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9972"/>
              <a:buFont typeface="DM Sans"/>
              <a:buAutoNum type="arabicPeriod"/>
            </a:pPr>
            <a:r>
              <a:rPr b="1" i="0" lang="en" sz="3643" u="none" cap="none" strike="noStrike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rPr>
              <a:t>Structure of Session</a:t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36923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9972"/>
              <a:buFont typeface="DM Sans"/>
              <a:buAutoNum type="arabicPeriod"/>
            </a:pPr>
            <a:r>
              <a:rPr b="1" i="0" lang="en" sz="3643" u="none" cap="none" strike="noStrike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rPr>
              <a:t>Practice</a:t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70921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70921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173" name="Google Shape;17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4" name="Google Shape;174;p3"/>
          <p:cNvSpPr/>
          <p:nvPr/>
        </p:nvSpPr>
        <p:spPr>
          <a:xfrm rot="4499367">
            <a:off x="7137857" y="360028"/>
            <a:ext cx="881478" cy="864587"/>
          </a:xfrm>
          <a:prstGeom prst="wedgeEllipseCallout">
            <a:avLst>
              <a:gd fmla="val -20833" name="adj1"/>
              <a:gd fmla="val 62500" name="adj2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"/>
          <p:cNvSpPr/>
          <p:nvPr/>
        </p:nvSpPr>
        <p:spPr>
          <a:xfrm rot="2700000">
            <a:off x="5350706" y="1072527"/>
            <a:ext cx="669489" cy="669489"/>
          </a:xfrm>
          <a:prstGeom prst="teardrop">
            <a:avLst>
              <a:gd fmla="val 10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6780750" y="1536450"/>
            <a:ext cx="176100" cy="154200"/>
          </a:xfrm>
          <a:prstGeom prst="hear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" name="Google Shape;177;p3"/>
          <p:cNvGrpSpPr/>
          <p:nvPr/>
        </p:nvGrpSpPr>
        <p:grpSpPr>
          <a:xfrm>
            <a:off x="7427996" y="641718"/>
            <a:ext cx="301203" cy="301203"/>
            <a:chOff x="8762414" y="2939573"/>
            <a:chExt cx="457200" cy="457200"/>
          </a:xfrm>
        </p:grpSpPr>
        <p:sp>
          <p:nvSpPr>
            <p:cNvPr id="178" name="Google Shape;178;p3"/>
            <p:cNvSpPr/>
            <p:nvPr/>
          </p:nvSpPr>
          <p:spPr>
            <a:xfrm>
              <a:off x="9010064" y="3034823"/>
              <a:ext cx="209550" cy="66675"/>
            </a:xfrm>
            <a:custGeom>
              <a:rect b="b" l="l" r="r" t="t"/>
              <a:pathLst>
                <a:path extrusionOk="0" h="66675" w="209550">
                  <a:moveTo>
                    <a:pt x="200025" y="0"/>
                  </a:moveTo>
                  <a:lnTo>
                    <a:pt x="9525" y="0"/>
                  </a:lnTo>
                  <a:cubicBezTo>
                    <a:pt x="3810" y="0"/>
                    <a:pt x="0" y="3810"/>
                    <a:pt x="0" y="9525"/>
                  </a:cubicBezTo>
                  <a:lnTo>
                    <a:pt x="0" y="57150"/>
                  </a:lnTo>
                  <a:cubicBezTo>
                    <a:pt x="0" y="62865"/>
                    <a:pt x="3810" y="66675"/>
                    <a:pt x="9525" y="66675"/>
                  </a:cubicBezTo>
                  <a:lnTo>
                    <a:pt x="200025" y="66675"/>
                  </a:lnTo>
                  <a:cubicBezTo>
                    <a:pt x="205740" y="66675"/>
                    <a:pt x="209550" y="62865"/>
                    <a:pt x="209550" y="57150"/>
                  </a:cubicBezTo>
                  <a:lnTo>
                    <a:pt x="209550" y="9525"/>
                  </a:lnTo>
                  <a:cubicBezTo>
                    <a:pt x="209550" y="3810"/>
                    <a:pt x="205740" y="0"/>
                    <a:pt x="200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9029114" y="3120548"/>
              <a:ext cx="171450" cy="276225"/>
            </a:xfrm>
            <a:custGeom>
              <a:rect b="b" l="l" r="r" t="t"/>
              <a:pathLst>
                <a:path extrusionOk="0" h="276225" w="171450">
                  <a:moveTo>
                    <a:pt x="0" y="266700"/>
                  </a:moveTo>
                  <a:cubicBezTo>
                    <a:pt x="0" y="272415"/>
                    <a:pt x="3810" y="276225"/>
                    <a:pt x="9525" y="276225"/>
                  </a:cubicBezTo>
                  <a:lnTo>
                    <a:pt x="161925" y="276225"/>
                  </a:lnTo>
                  <a:cubicBezTo>
                    <a:pt x="167640" y="276225"/>
                    <a:pt x="171450" y="272415"/>
                    <a:pt x="171450" y="266700"/>
                  </a:cubicBezTo>
                  <a:lnTo>
                    <a:pt x="171450" y="0"/>
                  </a:lnTo>
                  <a:lnTo>
                    <a:pt x="0" y="0"/>
                  </a:lnTo>
                  <a:lnTo>
                    <a:pt x="0" y="266700"/>
                  </a:lnTo>
                  <a:close/>
                  <a:moveTo>
                    <a:pt x="28575" y="57150"/>
                  </a:moveTo>
                  <a:cubicBezTo>
                    <a:pt x="28575" y="51435"/>
                    <a:pt x="32385" y="47625"/>
                    <a:pt x="38100" y="47625"/>
                  </a:cubicBezTo>
                  <a:lnTo>
                    <a:pt x="133350" y="47625"/>
                  </a:lnTo>
                  <a:cubicBezTo>
                    <a:pt x="139065" y="47625"/>
                    <a:pt x="142875" y="51435"/>
                    <a:pt x="142875" y="57150"/>
                  </a:cubicBezTo>
                  <a:lnTo>
                    <a:pt x="142875" y="123825"/>
                  </a:lnTo>
                  <a:cubicBezTo>
                    <a:pt x="142875" y="129540"/>
                    <a:pt x="139065" y="133350"/>
                    <a:pt x="133350" y="133350"/>
                  </a:cubicBezTo>
                  <a:lnTo>
                    <a:pt x="38100" y="133350"/>
                  </a:lnTo>
                  <a:cubicBezTo>
                    <a:pt x="32385" y="133350"/>
                    <a:pt x="28575" y="129540"/>
                    <a:pt x="28575" y="123825"/>
                  </a:cubicBezTo>
                  <a:lnTo>
                    <a:pt x="28575" y="57150"/>
                  </a:lnTo>
                  <a:close/>
                  <a:moveTo>
                    <a:pt x="38100" y="161925"/>
                  </a:moveTo>
                  <a:lnTo>
                    <a:pt x="133350" y="161925"/>
                  </a:lnTo>
                  <a:cubicBezTo>
                    <a:pt x="139065" y="161925"/>
                    <a:pt x="142875" y="165735"/>
                    <a:pt x="142875" y="171450"/>
                  </a:cubicBezTo>
                  <a:cubicBezTo>
                    <a:pt x="142875" y="177165"/>
                    <a:pt x="139065" y="180975"/>
                    <a:pt x="133350" y="180975"/>
                  </a:cubicBezTo>
                  <a:lnTo>
                    <a:pt x="38100" y="180975"/>
                  </a:lnTo>
                  <a:cubicBezTo>
                    <a:pt x="32385" y="180975"/>
                    <a:pt x="28575" y="177165"/>
                    <a:pt x="28575" y="171450"/>
                  </a:cubicBezTo>
                  <a:cubicBezTo>
                    <a:pt x="28575" y="165735"/>
                    <a:pt x="32385" y="161925"/>
                    <a:pt x="38100" y="1619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8762414" y="2939573"/>
              <a:ext cx="200025" cy="457200"/>
            </a:xfrm>
            <a:custGeom>
              <a:rect b="b" l="l" r="r" t="t"/>
              <a:pathLst>
                <a:path extrusionOk="0" h="457200" w="200025">
                  <a:moveTo>
                    <a:pt x="185738" y="76200"/>
                  </a:moveTo>
                  <a:lnTo>
                    <a:pt x="133350" y="76200"/>
                  </a:lnTo>
                  <a:lnTo>
                    <a:pt x="133350" y="28575"/>
                  </a:lnTo>
                  <a:lnTo>
                    <a:pt x="157163" y="28575"/>
                  </a:lnTo>
                  <a:cubicBezTo>
                    <a:pt x="164783" y="28575"/>
                    <a:pt x="171450" y="21908"/>
                    <a:pt x="171450" y="14288"/>
                  </a:cubicBezTo>
                  <a:cubicBezTo>
                    <a:pt x="171450" y="6668"/>
                    <a:pt x="164783" y="0"/>
                    <a:pt x="157163" y="0"/>
                  </a:cubicBezTo>
                  <a:lnTo>
                    <a:pt x="42863" y="0"/>
                  </a:lnTo>
                  <a:cubicBezTo>
                    <a:pt x="35243" y="0"/>
                    <a:pt x="28575" y="6668"/>
                    <a:pt x="28575" y="14288"/>
                  </a:cubicBezTo>
                  <a:cubicBezTo>
                    <a:pt x="28575" y="21908"/>
                    <a:pt x="35243" y="28575"/>
                    <a:pt x="42863" y="28575"/>
                  </a:cubicBezTo>
                  <a:lnTo>
                    <a:pt x="66675" y="28575"/>
                  </a:lnTo>
                  <a:lnTo>
                    <a:pt x="66675" y="76200"/>
                  </a:lnTo>
                  <a:lnTo>
                    <a:pt x="14288" y="76200"/>
                  </a:lnTo>
                  <a:cubicBezTo>
                    <a:pt x="6668" y="76200"/>
                    <a:pt x="0" y="82868"/>
                    <a:pt x="0" y="90488"/>
                  </a:cubicBezTo>
                  <a:cubicBezTo>
                    <a:pt x="0" y="98108"/>
                    <a:pt x="6668" y="104775"/>
                    <a:pt x="14288" y="104775"/>
                  </a:cubicBezTo>
                  <a:lnTo>
                    <a:pt x="47625" y="104775"/>
                  </a:lnTo>
                  <a:lnTo>
                    <a:pt x="47625" y="323850"/>
                  </a:lnTo>
                  <a:cubicBezTo>
                    <a:pt x="47625" y="334328"/>
                    <a:pt x="56198" y="342900"/>
                    <a:pt x="66675" y="342900"/>
                  </a:cubicBezTo>
                  <a:lnTo>
                    <a:pt x="66675" y="361950"/>
                  </a:lnTo>
                  <a:cubicBezTo>
                    <a:pt x="66675" y="367665"/>
                    <a:pt x="70485" y="371475"/>
                    <a:pt x="76200" y="371475"/>
                  </a:cubicBezTo>
                  <a:lnTo>
                    <a:pt x="85725" y="371475"/>
                  </a:lnTo>
                  <a:lnTo>
                    <a:pt x="85725" y="442913"/>
                  </a:lnTo>
                  <a:cubicBezTo>
                    <a:pt x="85725" y="450533"/>
                    <a:pt x="92393" y="457200"/>
                    <a:pt x="100013" y="457200"/>
                  </a:cubicBezTo>
                  <a:cubicBezTo>
                    <a:pt x="107633" y="457200"/>
                    <a:pt x="114300" y="450533"/>
                    <a:pt x="114300" y="442913"/>
                  </a:cubicBezTo>
                  <a:lnTo>
                    <a:pt x="114300" y="371475"/>
                  </a:lnTo>
                  <a:lnTo>
                    <a:pt x="123825" y="371475"/>
                  </a:lnTo>
                  <a:cubicBezTo>
                    <a:pt x="129540" y="371475"/>
                    <a:pt x="133350" y="367665"/>
                    <a:pt x="133350" y="361950"/>
                  </a:cubicBezTo>
                  <a:lnTo>
                    <a:pt x="133350" y="342900"/>
                  </a:lnTo>
                  <a:cubicBezTo>
                    <a:pt x="143828" y="342900"/>
                    <a:pt x="152400" y="334328"/>
                    <a:pt x="152400" y="323850"/>
                  </a:cubicBezTo>
                  <a:lnTo>
                    <a:pt x="152400" y="104775"/>
                  </a:lnTo>
                  <a:lnTo>
                    <a:pt x="185738" y="104775"/>
                  </a:lnTo>
                  <a:cubicBezTo>
                    <a:pt x="193358" y="104775"/>
                    <a:pt x="200025" y="98108"/>
                    <a:pt x="200025" y="90488"/>
                  </a:cubicBezTo>
                  <a:cubicBezTo>
                    <a:pt x="200025" y="82868"/>
                    <a:pt x="193358" y="76200"/>
                    <a:pt x="185738" y="76200"/>
                  </a:cubicBezTo>
                  <a:close/>
                  <a:moveTo>
                    <a:pt x="123825" y="247650"/>
                  </a:moveTo>
                  <a:lnTo>
                    <a:pt x="76200" y="247650"/>
                  </a:lnTo>
                  <a:lnTo>
                    <a:pt x="76200" y="123825"/>
                  </a:lnTo>
                  <a:lnTo>
                    <a:pt x="123825" y="123825"/>
                  </a:lnTo>
                  <a:lnTo>
                    <a:pt x="123825" y="2476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3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2" name="Google Shape;182;p3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183" name="Google Shape;183;p3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/>
          <p:nvPr/>
        </p:nvSpPr>
        <p:spPr>
          <a:xfrm>
            <a:off x="300100" y="297900"/>
            <a:ext cx="4547700" cy="45477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"/>
          <p:cNvSpPr txBox="1"/>
          <p:nvPr>
            <p:ph idx="4294967295" type="body"/>
          </p:nvPr>
        </p:nvSpPr>
        <p:spPr>
          <a:xfrm>
            <a:off x="666220" y="897978"/>
            <a:ext cx="1800600" cy="5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" sz="3600">
                <a:solidFill>
                  <a:srgbClr val="FFFFFF"/>
                </a:solidFill>
              </a:rPr>
              <a:t>Intake 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br>
              <a:rPr lang="en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4"/>
          <p:cNvSpPr txBox="1"/>
          <p:nvPr/>
        </p:nvSpPr>
        <p:spPr>
          <a:xfrm>
            <a:off x="666223" y="1487471"/>
            <a:ext cx="3054000" cy="24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b="0" i="0" lang="en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Personal Info</a:t>
            </a:r>
            <a:endParaRPr b="0" i="0" sz="2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b="0" i="0" lang="en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History</a:t>
            </a:r>
            <a:endParaRPr b="0" i="0" sz="2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b="0" i="0" lang="en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Wheel of Life</a:t>
            </a:r>
            <a:endParaRPr b="0" i="0" sz="2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b="0" i="0" lang="en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Goals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b="0" i="0" lang="en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Consent</a:t>
            </a:r>
            <a:endParaRPr b="0" i="0" sz="2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521" y="662771"/>
            <a:ext cx="4716375" cy="315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 txBox="1"/>
          <p:nvPr/>
        </p:nvSpPr>
        <p:spPr>
          <a:xfrm>
            <a:off x="1982475" y="476125"/>
            <a:ext cx="57543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How To Structure a Session</a:t>
            </a:r>
            <a:endParaRPr b="1" i="0" sz="215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Explainer video on a simple structure for a coaching session. Created for students on the UCT GetSmarter / Foundations of Corporate Coaching Course." id="198" name="Google Shape;198;p5" title="Structure of a coaching session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02675" y="13241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"/>
          <p:cNvSpPr txBox="1"/>
          <p:nvPr/>
        </p:nvSpPr>
        <p:spPr>
          <a:xfrm>
            <a:off x="1694850" y="520450"/>
            <a:ext cx="57543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Powerful Questions Handout</a:t>
            </a:r>
            <a:endParaRPr b="1" i="0" sz="215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4" name="Google Shape;204;p6"/>
          <p:cNvPicPr preferRelativeResize="0"/>
          <p:nvPr/>
        </p:nvPicPr>
        <p:blipFill rotWithShape="1">
          <a:blip r:embed="rId3">
            <a:alphaModFix/>
          </a:blip>
          <a:srcRect b="13140" l="0" r="0" t="0"/>
          <a:stretch/>
        </p:blipFill>
        <p:spPr>
          <a:xfrm>
            <a:off x="2491463" y="1502850"/>
            <a:ext cx="4161075" cy="270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 txBox="1"/>
          <p:nvPr/>
        </p:nvSpPr>
        <p:spPr>
          <a:xfrm>
            <a:off x="2669275" y="369875"/>
            <a:ext cx="4248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Powerful Questions</a:t>
            </a:r>
            <a:endParaRPr b="1" i="0" sz="215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1232400" y="1539675"/>
            <a:ext cx="6463200" cy="29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descr="For a more graphically interesting and interactive experience, link to http://www.co-active.tv" id="211" name="Google Shape;211;p7" title="Powerful Questions 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0" y="12118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D6A43"/>
            </a:gs>
            <a:gs pos="100000">
              <a:srgbClr val="97341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"/>
          <p:cNvSpPr txBox="1"/>
          <p:nvPr/>
        </p:nvSpPr>
        <p:spPr>
          <a:xfrm>
            <a:off x="3732875" y="317625"/>
            <a:ext cx="4248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SIBAM</a:t>
            </a:r>
            <a:endParaRPr b="1" i="0" sz="215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8"/>
          <p:cNvSpPr txBox="1"/>
          <p:nvPr/>
        </p:nvSpPr>
        <p:spPr>
          <a:xfrm>
            <a:off x="1232400" y="1539675"/>
            <a:ext cx="6463200" cy="29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18" name="Google Shape;21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4260" y="979435"/>
            <a:ext cx="3859500" cy="385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"/>
          <p:cNvSpPr txBox="1"/>
          <p:nvPr/>
        </p:nvSpPr>
        <p:spPr>
          <a:xfrm>
            <a:off x="1232400" y="1539675"/>
            <a:ext cx="6463200" cy="29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24" name="Google Shape;224;p9"/>
          <p:cNvPicPr preferRelativeResize="0"/>
          <p:nvPr/>
        </p:nvPicPr>
        <p:blipFill rotWithShape="1">
          <a:blip r:embed="rId3">
            <a:alphaModFix/>
          </a:blip>
          <a:srcRect b="52267" l="43215" r="27086" t="34877"/>
          <a:stretch/>
        </p:blipFill>
        <p:spPr>
          <a:xfrm>
            <a:off x="934161" y="422650"/>
            <a:ext cx="7275677" cy="21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9"/>
          <p:cNvPicPr preferRelativeResize="0"/>
          <p:nvPr/>
        </p:nvPicPr>
        <p:blipFill rotWithShape="1">
          <a:blip r:embed="rId4">
            <a:alphaModFix/>
          </a:blip>
          <a:srcRect b="0" l="0" r="0" t="5356"/>
          <a:stretch/>
        </p:blipFill>
        <p:spPr>
          <a:xfrm>
            <a:off x="2552200" y="2730525"/>
            <a:ext cx="4039600" cy="214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 txBox="1"/>
          <p:nvPr/>
        </p:nvSpPr>
        <p:spPr>
          <a:xfrm>
            <a:off x="1232400" y="1539675"/>
            <a:ext cx="6463200" cy="29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31" name="Google Shape;231;p10"/>
          <p:cNvPicPr preferRelativeResize="0"/>
          <p:nvPr/>
        </p:nvPicPr>
        <p:blipFill rotWithShape="1">
          <a:blip r:embed="rId3">
            <a:alphaModFix/>
          </a:blip>
          <a:srcRect b="48027" l="42370" r="24507" t="46051"/>
          <a:stretch/>
        </p:blipFill>
        <p:spPr>
          <a:xfrm>
            <a:off x="290038" y="592175"/>
            <a:ext cx="8563925" cy="94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2725" y="1873633"/>
            <a:ext cx="4980150" cy="24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 txBox="1"/>
          <p:nvPr/>
        </p:nvSpPr>
        <p:spPr>
          <a:xfrm>
            <a:off x="1232400" y="1539675"/>
            <a:ext cx="6463200" cy="29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38" name="Google Shape;238;p11"/>
          <p:cNvPicPr preferRelativeResize="0"/>
          <p:nvPr/>
        </p:nvPicPr>
        <p:blipFill rotWithShape="1">
          <a:blip r:embed="rId3">
            <a:alphaModFix/>
          </a:blip>
          <a:srcRect b="28618" l="42926" r="24508" t="50985"/>
          <a:stretch/>
        </p:blipFill>
        <p:spPr>
          <a:xfrm>
            <a:off x="874450" y="351125"/>
            <a:ext cx="7179101" cy="2528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67075" y="3047500"/>
            <a:ext cx="260985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BD4EB"/>
            </a:gs>
            <a:gs pos="100000">
              <a:srgbClr val="9180B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"/>
          <p:cNvSpPr txBox="1"/>
          <p:nvPr/>
        </p:nvSpPr>
        <p:spPr>
          <a:xfrm>
            <a:off x="1232400" y="1539675"/>
            <a:ext cx="6463200" cy="29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45" name="Google Shape;245;p12"/>
          <p:cNvPicPr preferRelativeResize="0"/>
          <p:nvPr/>
        </p:nvPicPr>
        <p:blipFill rotWithShape="1">
          <a:blip r:embed="rId3">
            <a:alphaModFix/>
          </a:blip>
          <a:srcRect b="22249" l="43705" r="25572" t="71143"/>
          <a:stretch/>
        </p:blipFill>
        <p:spPr>
          <a:xfrm>
            <a:off x="308300" y="632975"/>
            <a:ext cx="8527402" cy="1031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1606" y="2119325"/>
            <a:ext cx="3597200" cy="239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D6A43"/>
            </a:gs>
            <a:gs pos="100000">
              <a:srgbClr val="97341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3"/>
          <p:cNvSpPr txBox="1"/>
          <p:nvPr/>
        </p:nvSpPr>
        <p:spPr>
          <a:xfrm>
            <a:off x="1232400" y="1539675"/>
            <a:ext cx="64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52" name="Google Shape;252;p13"/>
          <p:cNvPicPr preferRelativeResize="0"/>
          <p:nvPr/>
        </p:nvPicPr>
        <p:blipFill rotWithShape="1">
          <a:blip r:embed="rId3">
            <a:alphaModFix/>
          </a:blip>
          <a:srcRect b="15411" l="43705" r="25572" t="77751"/>
          <a:stretch/>
        </p:blipFill>
        <p:spPr>
          <a:xfrm>
            <a:off x="383275" y="734800"/>
            <a:ext cx="8527402" cy="106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93713" y="2145900"/>
            <a:ext cx="3506525" cy="26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"/>
          <p:cNvSpPr txBox="1"/>
          <p:nvPr/>
        </p:nvSpPr>
        <p:spPr>
          <a:xfrm>
            <a:off x="1534900" y="306925"/>
            <a:ext cx="6954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Questions for Coaching Trauma</a:t>
            </a:r>
            <a:endParaRPr b="1" i="0" sz="215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9" name="Google Shape;259;p14"/>
          <p:cNvSpPr txBox="1"/>
          <p:nvPr/>
        </p:nvSpPr>
        <p:spPr>
          <a:xfrm>
            <a:off x="1198550" y="1539675"/>
            <a:ext cx="64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0" name="Google Shape;260;p14"/>
          <p:cNvSpPr txBox="1"/>
          <p:nvPr/>
        </p:nvSpPr>
        <p:spPr>
          <a:xfrm>
            <a:off x="570600" y="1250775"/>
            <a:ext cx="55881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aleway"/>
              <a:buChar char="●"/>
            </a:pPr>
            <a:r>
              <a:rPr b="0" i="0" lang="en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What kinds of bodily sensations or other elements of SIBAM have you been tracking?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aleway"/>
              <a:buChar char="●"/>
            </a:pPr>
            <a:r>
              <a:rPr b="0" i="0" lang="en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At baseline, where is your client’s nervous system?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aleway"/>
              <a:buChar char="●"/>
            </a:pPr>
            <a:r>
              <a:rPr b="0" i="0" lang="en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Are they regulated, sympathetically charged, or shut down?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aleway"/>
              <a:buChar char="●"/>
            </a:pPr>
            <a:r>
              <a:rPr b="0" i="0" lang="en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Do they exhibit fight, flight, and freeze in their bodies?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61" name="Google Shape;26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8988" y="134026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"/>
          <p:cNvSpPr txBox="1"/>
          <p:nvPr/>
        </p:nvSpPr>
        <p:spPr>
          <a:xfrm>
            <a:off x="987000" y="425375"/>
            <a:ext cx="6954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Questions for Coaching Trauma</a:t>
            </a:r>
            <a:endParaRPr b="1" i="0" sz="215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7" name="Google Shape;267;p15"/>
          <p:cNvSpPr txBox="1"/>
          <p:nvPr/>
        </p:nvSpPr>
        <p:spPr>
          <a:xfrm>
            <a:off x="1232400" y="1539675"/>
            <a:ext cx="6463200" cy="29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8" name="Google Shape;268;p15"/>
          <p:cNvSpPr txBox="1"/>
          <p:nvPr/>
        </p:nvSpPr>
        <p:spPr>
          <a:xfrm>
            <a:off x="232225" y="1344900"/>
            <a:ext cx="5334300" cy="41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Raleway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How you do perceive their physiological states in their bodies?</a:t>
            </a:r>
            <a:endParaRPr b="0" i="0" sz="2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Raleway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Have you been able to facilitate pendulation?</a:t>
            </a:r>
            <a:endParaRPr b="0" i="0" sz="2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Raleway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Where and how do they continue to be dysregulated?</a:t>
            </a:r>
            <a:endParaRPr b="0" i="0" sz="2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69" name="Google Shape;26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7063" y="1539663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"/>
          <p:cNvSpPr txBox="1"/>
          <p:nvPr/>
        </p:nvSpPr>
        <p:spPr>
          <a:xfrm>
            <a:off x="2190000" y="476125"/>
            <a:ext cx="6954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Levine Intake and Session</a:t>
            </a:r>
            <a:endParaRPr b="1" i="0" sz="215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5" name="Google Shape;275;p16"/>
          <p:cNvSpPr txBox="1"/>
          <p:nvPr/>
        </p:nvSpPr>
        <p:spPr>
          <a:xfrm>
            <a:off x="1232400" y="1539675"/>
            <a:ext cx="6463200" cy="29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6" name="Google Shape;276;p16"/>
          <p:cNvSpPr txBox="1"/>
          <p:nvPr/>
        </p:nvSpPr>
        <p:spPr>
          <a:xfrm>
            <a:off x="739800" y="1421225"/>
            <a:ext cx="76644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77" name="Google Shape;277;p16"/>
          <p:cNvPicPr preferRelativeResize="0"/>
          <p:nvPr/>
        </p:nvPicPr>
        <p:blipFill rotWithShape="1">
          <a:blip r:embed="rId3">
            <a:alphaModFix/>
          </a:blip>
          <a:srcRect b="17762" l="-6" r="33605" t="22366"/>
          <a:stretch/>
        </p:blipFill>
        <p:spPr>
          <a:xfrm>
            <a:off x="1585575" y="1488913"/>
            <a:ext cx="6071352" cy="3079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"/>
          <p:cNvSpPr txBox="1"/>
          <p:nvPr/>
        </p:nvSpPr>
        <p:spPr>
          <a:xfrm>
            <a:off x="2746000" y="348600"/>
            <a:ext cx="42045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Practice Time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1550850" y="4254250"/>
            <a:ext cx="5641500" cy="8892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7"/>
          <p:cNvSpPr txBox="1"/>
          <p:nvPr/>
        </p:nvSpPr>
        <p:spPr>
          <a:xfrm>
            <a:off x="1849650" y="4292725"/>
            <a:ext cx="50439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See Exercise Sheet for Instructions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 Minutes each person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Dercetus template">
  <a:themeElements>
    <a:clrScheme name="Custom 347">
      <a:dk1>
        <a:srgbClr val="00162A"/>
      </a:dk1>
      <a:lt1>
        <a:srgbClr val="FFFFFF"/>
      </a:lt1>
      <a:dk2>
        <a:srgbClr val="ABB8C0"/>
      </a:dk2>
      <a:lt2>
        <a:srgbClr val="F0F2F3"/>
      </a:lt2>
      <a:accent1>
        <a:srgbClr val="05B3F1"/>
      </a:accent1>
      <a:accent2>
        <a:srgbClr val="0073BB"/>
      </a:accent2>
      <a:accent3>
        <a:srgbClr val="B8DD63"/>
      </a:accent3>
      <a:accent4>
        <a:srgbClr val="78B329"/>
      </a:accent4>
      <a:accent5>
        <a:srgbClr val="FF9367"/>
      </a:accent5>
      <a:accent6>
        <a:srgbClr val="EE2424"/>
      </a:accent6>
      <a:hlink>
        <a:srgbClr val="05B3F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