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4" r:id="rId3"/>
    <p:sldMasterId id="214748367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Roboto"/>
      <p:regular r:id="rId33"/>
      <p:bold r:id="rId34"/>
      <p:italic r:id="rId35"/>
      <p:boldItalic r:id="rId36"/>
    </p:embeddedFont>
    <p:embeddedFont>
      <p:font typeface="Montserrat"/>
      <p:regular r:id="rId37"/>
      <p:bold r:id="rId38"/>
      <p:italic r:id="rId39"/>
      <p:boldItalic r:id="rId40"/>
    </p:embeddedFont>
    <p:embeddedFont>
      <p:font typeface="Tahoma"/>
      <p:regular r:id="rId41"/>
      <p:bold r:id="rId42"/>
    </p:embeddedFont>
    <p:embeddedFont>
      <p:font typeface="Montserrat Light"/>
      <p:regular r:id="rId43"/>
      <p:bold r:id="rId44"/>
      <p:italic r:id="rId45"/>
      <p:boldItalic r:id="rId46"/>
    </p:embeddedFont>
    <p:embeddedFont>
      <p:font typeface="Montserrat ExtraBold"/>
      <p:bold r:id="rId47"/>
      <p:boldItalic r:id="rId48"/>
    </p:embeddedFont>
    <p:embeddedFont>
      <p:font typeface="Gill Sans"/>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42" Type="http://schemas.openxmlformats.org/officeDocument/2006/relationships/font" Target="fonts/Tahoma-bold.fntdata"/><Relationship Id="rId41" Type="http://schemas.openxmlformats.org/officeDocument/2006/relationships/font" Target="fonts/Tahoma-regular.fntdata"/><Relationship Id="rId44" Type="http://schemas.openxmlformats.org/officeDocument/2006/relationships/font" Target="fonts/MontserratLight-bold.fntdata"/><Relationship Id="rId43" Type="http://schemas.openxmlformats.org/officeDocument/2006/relationships/font" Target="fonts/MontserratLight-regular.fntdata"/><Relationship Id="rId46" Type="http://schemas.openxmlformats.org/officeDocument/2006/relationships/font" Target="fonts/MontserratLight-boldItalic.fntdata"/><Relationship Id="rId45" Type="http://schemas.openxmlformats.org/officeDocument/2006/relationships/font" Target="fonts/MontserratLigh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MontserratExtraBold-boldItalic.fntdata"/><Relationship Id="rId47" Type="http://schemas.openxmlformats.org/officeDocument/2006/relationships/font" Target="fonts/MontserratExtraBold-bold.fntdata"/><Relationship Id="rId49" Type="http://schemas.openxmlformats.org/officeDocument/2006/relationships/font" Target="fonts/GillSans-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Roboto-regular.fntdata"/><Relationship Id="rId32" Type="http://schemas.openxmlformats.org/officeDocument/2006/relationships/slide" Target="slides/slide27.xml"/><Relationship Id="rId35" Type="http://schemas.openxmlformats.org/officeDocument/2006/relationships/font" Target="fonts/Roboto-italic.fntdata"/><Relationship Id="rId34" Type="http://schemas.openxmlformats.org/officeDocument/2006/relationships/font" Target="fonts/Roboto-bold.fntdata"/><Relationship Id="rId37" Type="http://schemas.openxmlformats.org/officeDocument/2006/relationships/font" Target="fonts/Montserrat-regular.fntdata"/><Relationship Id="rId36" Type="http://schemas.openxmlformats.org/officeDocument/2006/relationships/font" Target="fonts/Roboto-boldItalic.fntdata"/><Relationship Id="rId39" Type="http://schemas.openxmlformats.org/officeDocument/2006/relationships/font" Target="fonts/Montserrat-italic.fntdata"/><Relationship Id="rId38" Type="http://schemas.openxmlformats.org/officeDocument/2006/relationships/font" Target="fonts/Montserrat-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GillSans-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13rAkY6KYj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13rAkY6KYj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OrNBEhzjg8I"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OrNBEhzjg8I"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13rAkY6KYj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rLaaar02e4"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rLaaar02e4"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rLaaar02e4"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rLaaar02e4"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584a200c7a_1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584a200c7a_1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58762bbf2c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g58762bbf2c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51b24122b9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51b24122b9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58762bbf2c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58762bbf2c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https://www.youtube.com/watch?v=13rAkY6KYjg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58762bbf2c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58762bbf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https://www.youtube.com/watch?v=13rAkY6KYjg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51b24122b9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51b24122b9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https://www.youtube.com/watch?v=OrNBEhzjg8I</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51b24122b9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g51b24122b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https://www.youtube.com/watch?v=OrNBEhzjg8I</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58499f3f6e_0_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g58499f3f6e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58499f3f6e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58499f3f6e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58499f3f6e_0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58499f3f6e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58499f3f6e_0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58499f3f6e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58499f3f6e_0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58499f3f6e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https://www.youtube.com/watch?v=13rAkY6KYjg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58499f3f6e_0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g58499f3f6e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https://www.youtube.com/watch?v=nrLaaar02e4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5779eec4d5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g5779eec4d5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5a0138084c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g5a0138084c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https://www.youtube.com/watch?v=nrLaaar02e4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0b8f75617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10b8f75617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https://www.youtube.com/watch?v=nrLaaar02e4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58762bbf2c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58762bbf2c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https://www.youtube.com/watch?v=nrLaaar02e4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58499f3f6e_0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58499f3f6e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58499f3f6e_0_1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g58499f3f6e_0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575b74d774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g575b74d774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5779eec4d5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g5779eec4d5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5779eec4d5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5779eec4d5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58499f3f6e_0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g58499f3f6e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1" name="Google Shape;11;p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 name="Google Shape;14;p3"/>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5" name="Google Shape;15;p3"/>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6" name="Google Shape;16;p3"/>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7" name="Google Shape;17;p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 name="Shape 18"/>
        <p:cNvGrpSpPr/>
        <p:nvPr/>
      </p:nvGrpSpPr>
      <p:grpSpPr>
        <a:xfrm>
          <a:off x="0" y="0"/>
          <a:ext cx="0" cy="0"/>
          <a:chOff x="0" y="0"/>
          <a:chExt cx="0" cy="0"/>
        </a:xfrm>
      </p:grpSpPr>
      <p:pic>
        <p:nvPicPr>
          <p:cNvPr id="19" name="Google Shape;19;p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 name="Google Shape;20;p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21" name="Google Shape;21;p4"/>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2" name="Google Shape;22;p4"/>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3" name="Google Shape;23;p4"/>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4" name="Google Shape;24;p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 name="Google Shape;27;p5"/>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rtl="0" algn="l">
              <a:lnSpc>
                <a:spcPct val="100000"/>
              </a:lnSpc>
              <a:spcBef>
                <a:spcPts val="0"/>
              </a:spcBef>
              <a:spcAft>
                <a:spcPts val="0"/>
              </a:spcAft>
              <a:buClr>
                <a:srgbClr val="666666"/>
              </a:buClr>
              <a:buSzPts val="2600"/>
              <a:buNone/>
              <a:defRPr>
                <a:solidFill>
                  <a:srgbClr val="666666"/>
                </a:solidFill>
              </a:defRPr>
            </a:lvl1pPr>
            <a:lvl2pPr lvl="1" rtl="0" algn="l">
              <a:lnSpc>
                <a:spcPct val="100000"/>
              </a:lnSpc>
              <a:spcBef>
                <a:spcPts val="0"/>
              </a:spcBef>
              <a:spcAft>
                <a:spcPts val="0"/>
              </a:spcAft>
              <a:buClr>
                <a:srgbClr val="666666"/>
              </a:buClr>
              <a:buSzPts val="2600"/>
              <a:buNone/>
              <a:defRPr>
                <a:solidFill>
                  <a:srgbClr val="666666"/>
                </a:solidFill>
              </a:defRPr>
            </a:lvl2pPr>
            <a:lvl3pPr lvl="2" rtl="0" algn="l">
              <a:lnSpc>
                <a:spcPct val="100000"/>
              </a:lnSpc>
              <a:spcBef>
                <a:spcPts val="0"/>
              </a:spcBef>
              <a:spcAft>
                <a:spcPts val="0"/>
              </a:spcAft>
              <a:buClr>
                <a:srgbClr val="666666"/>
              </a:buClr>
              <a:buSzPts val="2600"/>
              <a:buNone/>
              <a:defRPr>
                <a:solidFill>
                  <a:srgbClr val="666666"/>
                </a:solidFill>
              </a:defRPr>
            </a:lvl3pPr>
            <a:lvl4pPr lvl="3" rtl="0" algn="l">
              <a:lnSpc>
                <a:spcPct val="100000"/>
              </a:lnSpc>
              <a:spcBef>
                <a:spcPts val="0"/>
              </a:spcBef>
              <a:spcAft>
                <a:spcPts val="0"/>
              </a:spcAft>
              <a:buClr>
                <a:srgbClr val="666666"/>
              </a:buClr>
              <a:buSzPts val="2600"/>
              <a:buNone/>
              <a:defRPr>
                <a:solidFill>
                  <a:srgbClr val="666666"/>
                </a:solidFill>
              </a:defRPr>
            </a:lvl4pPr>
            <a:lvl5pPr lvl="4" rtl="0" algn="l">
              <a:lnSpc>
                <a:spcPct val="100000"/>
              </a:lnSpc>
              <a:spcBef>
                <a:spcPts val="0"/>
              </a:spcBef>
              <a:spcAft>
                <a:spcPts val="0"/>
              </a:spcAft>
              <a:buClr>
                <a:srgbClr val="666666"/>
              </a:buClr>
              <a:buSzPts val="2600"/>
              <a:buNone/>
              <a:defRPr>
                <a:solidFill>
                  <a:srgbClr val="666666"/>
                </a:solidFill>
              </a:defRPr>
            </a:lvl5pPr>
            <a:lvl6pPr lvl="5" rtl="0" algn="l">
              <a:lnSpc>
                <a:spcPct val="100000"/>
              </a:lnSpc>
              <a:spcBef>
                <a:spcPts val="0"/>
              </a:spcBef>
              <a:spcAft>
                <a:spcPts val="0"/>
              </a:spcAft>
              <a:buClr>
                <a:srgbClr val="666666"/>
              </a:buClr>
              <a:buSzPts val="2600"/>
              <a:buNone/>
              <a:defRPr>
                <a:solidFill>
                  <a:srgbClr val="666666"/>
                </a:solidFill>
              </a:defRPr>
            </a:lvl6pPr>
            <a:lvl7pPr lvl="6" rtl="0" algn="l">
              <a:lnSpc>
                <a:spcPct val="100000"/>
              </a:lnSpc>
              <a:spcBef>
                <a:spcPts val="0"/>
              </a:spcBef>
              <a:spcAft>
                <a:spcPts val="0"/>
              </a:spcAft>
              <a:buClr>
                <a:srgbClr val="666666"/>
              </a:buClr>
              <a:buSzPts val="2600"/>
              <a:buNone/>
              <a:defRPr>
                <a:solidFill>
                  <a:srgbClr val="666666"/>
                </a:solidFill>
              </a:defRPr>
            </a:lvl7pPr>
            <a:lvl8pPr lvl="7" rtl="0" algn="l">
              <a:lnSpc>
                <a:spcPct val="100000"/>
              </a:lnSpc>
              <a:spcBef>
                <a:spcPts val="0"/>
              </a:spcBef>
              <a:spcAft>
                <a:spcPts val="0"/>
              </a:spcAft>
              <a:buClr>
                <a:srgbClr val="666666"/>
              </a:buClr>
              <a:buSzPts val="2600"/>
              <a:buNone/>
              <a:defRPr>
                <a:solidFill>
                  <a:srgbClr val="666666"/>
                </a:solidFill>
              </a:defRPr>
            </a:lvl8pPr>
            <a:lvl9pPr lvl="8" rtl="0" algn="l">
              <a:lnSpc>
                <a:spcPct val="100000"/>
              </a:lnSpc>
              <a:spcBef>
                <a:spcPts val="0"/>
              </a:spcBef>
              <a:spcAft>
                <a:spcPts val="0"/>
              </a:spcAft>
              <a:buClr>
                <a:srgbClr val="666666"/>
              </a:buClr>
              <a:buSzPts val="2600"/>
              <a:buNone/>
              <a:defRPr>
                <a:solidFill>
                  <a:srgbClr val="666666"/>
                </a:solidFill>
              </a:defRPr>
            </a:lvl9pPr>
          </a:lstStyle>
          <a:p/>
        </p:txBody>
      </p:sp>
      <p:sp>
        <p:nvSpPr>
          <p:cNvPr id="28" name="Google Shape;28;p5"/>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29" name="Google Shape;29;p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pic>
        <p:nvPicPr>
          <p:cNvPr id="31" name="Google Shape;31;p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2" name="Google Shape;32;p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33" name="Google Shape;33;p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 name="Google Shape;36;p7"/>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37" name="Google Shape;37;p7"/>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38" name="Google Shape;38;p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pic>
        <p:nvPicPr>
          <p:cNvPr id="41" name="Google Shape;41;p8"/>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42" name="Shape 42"/>
        <p:cNvGrpSpPr/>
        <p:nvPr/>
      </p:nvGrpSpPr>
      <p:grpSpPr>
        <a:xfrm>
          <a:off x="0" y="0"/>
          <a:ext cx="0" cy="0"/>
          <a:chOff x="0" y="0"/>
          <a:chExt cx="0" cy="0"/>
        </a:xfrm>
      </p:grpSpPr>
      <p:sp>
        <p:nvSpPr>
          <p:cNvPr id="43" name="Google Shape;43;p9"/>
          <p:cNvSpPr txBox="1"/>
          <p:nvPr>
            <p:ph type="ctrTitle"/>
          </p:nvPr>
        </p:nvSpPr>
        <p:spPr>
          <a:xfrm>
            <a:off x="2396319" y="601724"/>
            <a:ext cx="5618400" cy="1906200"/>
          </a:xfrm>
          <a:prstGeom prst="rect">
            <a:avLst/>
          </a:prstGeom>
          <a:noFill/>
          <a:ln>
            <a:noFill/>
          </a:ln>
        </p:spPr>
        <p:txBody>
          <a:bodyPr anchorCtr="0" anchor="b" bIns="0" lIns="91425" spcFirstLastPara="1" rIns="91425" wrap="square" tIns="45700">
            <a:noAutofit/>
          </a:bodyPr>
          <a:lstStyle>
            <a:lvl1pPr lvl="0" rtl="0" algn="l">
              <a:lnSpc>
                <a:spcPct val="90000"/>
              </a:lnSpc>
              <a:spcBef>
                <a:spcPts val="0"/>
              </a:spcBef>
              <a:spcAft>
                <a:spcPts val="0"/>
              </a:spcAft>
              <a:buSzPts val="2600"/>
              <a:buNone/>
              <a:defRPr sz="5400"/>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44" name="Google Shape;44;p9"/>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rtl="0" algn="l">
              <a:lnSpc>
                <a:spcPct val="120000"/>
              </a:lnSpc>
              <a:spcBef>
                <a:spcPts val="1000"/>
              </a:spcBef>
              <a:spcAft>
                <a:spcPts val="0"/>
              </a:spcAft>
              <a:buSzPts val="1600"/>
              <a:buNone/>
              <a:defRPr b="0" sz="1600" cap="none">
                <a:solidFill>
                  <a:schemeClr val="dk1"/>
                </a:solidFill>
              </a:defRPr>
            </a:lvl1pPr>
            <a:lvl2pPr lvl="1" rtl="0" algn="ctr">
              <a:lnSpc>
                <a:spcPct val="120000"/>
              </a:lnSpc>
              <a:spcBef>
                <a:spcPts val="500"/>
              </a:spcBef>
              <a:spcAft>
                <a:spcPts val="0"/>
              </a:spcAft>
              <a:buSzPts val="1500"/>
              <a:buNone/>
              <a:defRPr sz="1500"/>
            </a:lvl2pPr>
            <a:lvl3pPr lvl="2" rtl="0" algn="ctr">
              <a:lnSpc>
                <a:spcPct val="120000"/>
              </a:lnSpc>
              <a:spcBef>
                <a:spcPts val="500"/>
              </a:spcBef>
              <a:spcAft>
                <a:spcPts val="0"/>
              </a:spcAft>
              <a:buSzPts val="1350"/>
              <a:buNone/>
              <a:defRPr sz="1350"/>
            </a:lvl3pPr>
            <a:lvl4pPr lvl="3" rtl="0" algn="ctr">
              <a:lnSpc>
                <a:spcPct val="120000"/>
              </a:lnSpc>
              <a:spcBef>
                <a:spcPts val="500"/>
              </a:spcBef>
              <a:spcAft>
                <a:spcPts val="0"/>
              </a:spcAft>
              <a:buSzPts val="1200"/>
              <a:buNone/>
              <a:defRPr sz="1200"/>
            </a:lvl4pPr>
            <a:lvl5pPr lvl="4" rtl="0" algn="ctr">
              <a:lnSpc>
                <a:spcPct val="120000"/>
              </a:lnSpc>
              <a:spcBef>
                <a:spcPts val="500"/>
              </a:spcBef>
              <a:spcAft>
                <a:spcPts val="0"/>
              </a:spcAft>
              <a:buSzPts val="1200"/>
              <a:buNone/>
              <a:defRPr sz="1200"/>
            </a:lvl5pPr>
            <a:lvl6pPr lvl="5" rtl="0" algn="ctr">
              <a:lnSpc>
                <a:spcPct val="120000"/>
              </a:lnSpc>
              <a:spcBef>
                <a:spcPts val="500"/>
              </a:spcBef>
              <a:spcAft>
                <a:spcPts val="0"/>
              </a:spcAft>
              <a:buSzPts val="1200"/>
              <a:buNone/>
              <a:defRPr sz="1200"/>
            </a:lvl6pPr>
            <a:lvl7pPr lvl="6" rtl="0" algn="ctr">
              <a:lnSpc>
                <a:spcPct val="120000"/>
              </a:lnSpc>
              <a:spcBef>
                <a:spcPts val="500"/>
              </a:spcBef>
              <a:spcAft>
                <a:spcPts val="0"/>
              </a:spcAft>
              <a:buSzPts val="1200"/>
              <a:buNone/>
              <a:defRPr sz="1200"/>
            </a:lvl7pPr>
            <a:lvl8pPr lvl="7" rtl="0" algn="ctr">
              <a:lnSpc>
                <a:spcPct val="120000"/>
              </a:lnSpc>
              <a:spcBef>
                <a:spcPts val="500"/>
              </a:spcBef>
              <a:spcAft>
                <a:spcPts val="0"/>
              </a:spcAft>
              <a:buSzPts val="1200"/>
              <a:buNone/>
              <a:defRPr sz="1200"/>
            </a:lvl8pPr>
            <a:lvl9pPr lvl="8" rtl="0" algn="ctr">
              <a:lnSpc>
                <a:spcPct val="120000"/>
              </a:lnSpc>
              <a:spcBef>
                <a:spcPts val="500"/>
              </a:spcBef>
              <a:spcAft>
                <a:spcPts val="1000"/>
              </a:spcAft>
              <a:buSzPts val="1200"/>
              <a:buNone/>
              <a:defRPr sz="1200"/>
            </a:lvl9pPr>
          </a:lstStyle>
          <a:p/>
        </p:txBody>
      </p:sp>
      <p:sp>
        <p:nvSpPr>
          <p:cNvPr id="45" name="Google Shape;45;p9"/>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 name="Google Shape;46;p9"/>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 name="Google Shape;47;p9"/>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 name="Shape 48"/>
        <p:cNvGrpSpPr/>
        <p:nvPr/>
      </p:nvGrpSpPr>
      <p:grpSpPr>
        <a:xfrm>
          <a:off x="0" y="0"/>
          <a:ext cx="0" cy="0"/>
          <a:chOff x="0" y="0"/>
          <a:chExt cx="0" cy="0"/>
        </a:xfrm>
      </p:grpSpPr>
      <p:sp>
        <p:nvSpPr>
          <p:cNvPr id="49" name="Google Shape;49;p10"/>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Font typeface="Gill Sans"/>
              <a:buNone/>
              <a:defRPr b="1" sz="5200">
                <a:solidFill>
                  <a:schemeClr val="dk1"/>
                </a:solidFill>
              </a:defRPr>
            </a:lvl1pPr>
            <a:lvl2pPr lvl="1" rtl="0" algn="l">
              <a:lnSpc>
                <a:spcPct val="100000"/>
              </a:lnSpc>
              <a:spcBef>
                <a:spcPts val="0"/>
              </a:spcBef>
              <a:spcAft>
                <a:spcPts val="0"/>
              </a:spcAft>
              <a:buClr>
                <a:schemeClr val="dk1"/>
              </a:buClr>
              <a:buSzPts val="5200"/>
              <a:buFont typeface="Gill Sans"/>
              <a:buNone/>
              <a:defRPr b="1" sz="5200">
                <a:solidFill>
                  <a:schemeClr val="dk1"/>
                </a:solidFill>
              </a:defRPr>
            </a:lvl2pPr>
            <a:lvl3pPr lvl="2" rtl="0" algn="l">
              <a:lnSpc>
                <a:spcPct val="100000"/>
              </a:lnSpc>
              <a:spcBef>
                <a:spcPts val="0"/>
              </a:spcBef>
              <a:spcAft>
                <a:spcPts val="0"/>
              </a:spcAft>
              <a:buClr>
                <a:schemeClr val="dk1"/>
              </a:buClr>
              <a:buSzPts val="5200"/>
              <a:buFont typeface="Gill Sans"/>
              <a:buNone/>
              <a:defRPr b="1" sz="5200">
                <a:solidFill>
                  <a:schemeClr val="dk1"/>
                </a:solidFill>
              </a:defRPr>
            </a:lvl3pPr>
            <a:lvl4pPr lvl="3" rtl="0" algn="l">
              <a:lnSpc>
                <a:spcPct val="100000"/>
              </a:lnSpc>
              <a:spcBef>
                <a:spcPts val="0"/>
              </a:spcBef>
              <a:spcAft>
                <a:spcPts val="0"/>
              </a:spcAft>
              <a:buClr>
                <a:schemeClr val="dk1"/>
              </a:buClr>
              <a:buSzPts val="5200"/>
              <a:buFont typeface="Gill Sans"/>
              <a:buNone/>
              <a:defRPr b="1" sz="5200">
                <a:solidFill>
                  <a:schemeClr val="dk1"/>
                </a:solidFill>
              </a:defRPr>
            </a:lvl4pPr>
            <a:lvl5pPr lvl="4" rtl="0" algn="l">
              <a:lnSpc>
                <a:spcPct val="100000"/>
              </a:lnSpc>
              <a:spcBef>
                <a:spcPts val="0"/>
              </a:spcBef>
              <a:spcAft>
                <a:spcPts val="0"/>
              </a:spcAft>
              <a:buClr>
                <a:schemeClr val="dk1"/>
              </a:buClr>
              <a:buSzPts val="5200"/>
              <a:buFont typeface="Gill Sans"/>
              <a:buNone/>
              <a:defRPr b="1" sz="5200">
                <a:solidFill>
                  <a:schemeClr val="dk1"/>
                </a:solidFill>
              </a:defRPr>
            </a:lvl5pPr>
            <a:lvl6pPr lvl="5" rtl="0" algn="l">
              <a:lnSpc>
                <a:spcPct val="100000"/>
              </a:lnSpc>
              <a:spcBef>
                <a:spcPts val="0"/>
              </a:spcBef>
              <a:spcAft>
                <a:spcPts val="0"/>
              </a:spcAft>
              <a:buClr>
                <a:schemeClr val="dk1"/>
              </a:buClr>
              <a:buSzPts val="5200"/>
              <a:buFont typeface="Gill Sans"/>
              <a:buNone/>
              <a:defRPr b="1" sz="5200">
                <a:solidFill>
                  <a:schemeClr val="dk1"/>
                </a:solidFill>
              </a:defRPr>
            </a:lvl6pPr>
            <a:lvl7pPr lvl="6" rtl="0" algn="l">
              <a:lnSpc>
                <a:spcPct val="100000"/>
              </a:lnSpc>
              <a:spcBef>
                <a:spcPts val="0"/>
              </a:spcBef>
              <a:spcAft>
                <a:spcPts val="0"/>
              </a:spcAft>
              <a:buClr>
                <a:schemeClr val="dk1"/>
              </a:buClr>
              <a:buSzPts val="5200"/>
              <a:buFont typeface="Gill Sans"/>
              <a:buNone/>
              <a:defRPr b="1" sz="5200">
                <a:solidFill>
                  <a:schemeClr val="dk1"/>
                </a:solidFill>
              </a:defRPr>
            </a:lvl7pPr>
            <a:lvl8pPr lvl="7" rtl="0" algn="l">
              <a:lnSpc>
                <a:spcPct val="100000"/>
              </a:lnSpc>
              <a:spcBef>
                <a:spcPts val="0"/>
              </a:spcBef>
              <a:spcAft>
                <a:spcPts val="0"/>
              </a:spcAft>
              <a:buClr>
                <a:schemeClr val="dk1"/>
              </a:buClr>
              <a:buSzPts val="5200"/>
              <a:buFont typeface="Gill Sans"/>
              <a:buNone/>
              <a:defRPr b="1" sz="5200">
                <a:solidFill>
                  <a:schemeClr val="dk1"/>
                </a:solidFill>
              </a:defRPr>
            </a:lvl8pPr>
            <a:lvl9pPr lvl="8" rtl="0"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50" name="Google Shape;50;p10"/>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51" name="Google Shape;51;p10"/>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11"/>
          <p:cNvSpPr txBox="1"/>
          <p:nvPr>
            <p:ph type="title"/>
          </p:nvPr>
        </p:nvSpPr>
        <p:spPr>
          <a:xfrm>
            <a:off x="457200" y="400050"/>
            <a:ext cx="8229600" cy="7428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54" name="Google Shape;54;p11"/>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rtl="0" algn="l">
              <a:spcBef>
                <a:spcPts val="360"/>
              </a:spcBef>
              <a:spcAft>
                <a:spcPts val="0"/>
              </a:spcAft>
              <a:buSzPts val="1530"/>
              <a:buChar char="◦"/>
              <a:defRPr/>
            </a:lvl1pPr>
            <a:lvl2pPr indent="-325755" lvl="1" marL="914400" rtl="0" algn="l">
              <a:spcBef>
                <a:spcPts val="360"/>
              </a:spcBef>
              <a:spcAft>
                <a:spcPts val="0"/>
              </a:spcAft>
              <a:buSzPts val="1530"/>
              <a:buChar char="◦"/>
              <a:defRPr/>
            </a:lvl2pPr>
            <a:lvl3pPr indent="-331469" lvl="2" marL="1371600" rtl="0" algn="l">
              <a:spcBef>
                <a:spcPts val="360"/>
              </a:spcBef>
              <a:spcAft>
                <a:spcPts val="0"/>
              </a:spcAft>
              <a:buSzPts val="162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1000"/>
              </a:spcAft>
              <a:buSzPts val="1800"/>
              <a:buChar char="◦"/>
              <a:defRPr/>
            </a:lvl9pPr>
          </a:lstStyle>
          <a:p/>
        </p:txBody>
      </p:sp>
      <p:sp>
        <p:nvSpPr>
          <p:cNvPr id="55" name="Google Shape;55;p11"/>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11"/>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 name="Google Shape;57;p11"/>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8" name="Shape 58"/>
        <p:cNvGrpSpPr/>
        <p:nvPr/>
      </p:nvGrpSpPr>
      <p:grpSpPr>
        <a:xfrm>
          <a:off x="0" y="0"/>
          <a:ext cx="0" cy="0"/>
          <a:chOff x="0" y="0"/>
          <a:chExt cx="0" cy="0"/>
        </a:xfrm>
      </p:grpSpPr>
      <p:sp>
        <p:nvSpPr>
          <p:cNvPr id="59" name="Google Shape;59;p1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90000"/>
              </a:lnSpc>
              <a:spcBef>
                <a:spcPts val="0"/>
              </a:spcBef>
              <a:spcAft>
                <a:spcPts val="0"/>
              </a:spcAft>
              <a:buSzPts val="2600"/>
              <a:buNone/>
              <a:defRPr sz="4800">
                <a:solidFill>
                  <a:schemeClr val="lt1"/>
                </a:solidFill>
              </a:defRPr>
            </a:lvl1pPr>
            <a:lvl2pPr lvl="1" rtl="0" algn="l">
              <a:lnSpc>
                <a:spcPct val="90000"/>
              </a:lnSpc>
              <a:spcBef>
                <a:spcPts val="0"/>
              </a:spcBef>
              <a:spcAft>
                <a:spcPts val="0"/>
              </a:spcAft>
              <a:buSzPts val="2600"/>
              <a:buNone/>
              <a:defRPr sz="4800">
                <a:solidFill>
                  <a:schemeClr val="lt1"/>
                </a:solidFill>
              </a:defRPr>
            </a:lvl2pPr>
            <a:lvl3pPr lvl="2" rtl="0" algn="l">
              <a:lnSpc>
                <a:spcPct val="90000"/>
              </a:lnSpc>
              <a:spcBef>
                <a:spcPts val="0"/>
              </a:spcBef>
              <a:spcAft>
                <a:spcPts val="0"/>
              </a:spcAft>
              <a:buSzPts val="2600"/>
              <a:buNone/>
              <a:defRPr sz="4800">
                <a:solidFill>
                  <a:schemeClr val="lt1"/>
                </a:solidFill>
              </a:defRPr>
            </a:lvl3pPr>
            <a:lvl4pPr lvl="3" rtl="0" algn="l">
              <a:lnSpc>
                <a:spcPct val="90000"/>
              </a:lnSpc>
              <a:spcBef>
                <a:spcPts val="0"/>
              </a:spcBef>
              <a:spcAft>
                <a:spcPts val="0"/>
              </a:spcAft>
              <a:buSzPts val="2600"/>
              <a:buNone/>
              <a:defRPr sz="4800">
                <a:solidFill>
                  <a:schemeClr val="lt1"/>
                </a:solidFill>
              </a:defRPr>
            </a:lvl4pPr>
            <a:lvl5pPr lvl="4" rtl="0" algn="l">
              <a:lnSpc>
                <a:spcPct val="90000"/>
              </a:lnSpc>
              <a:spcBef>
                <a:spcPts val="0"/>
              </a:spcBef>
              <a:spcAft>
                <a:spcPts val="0"/>
              </a:spcAft>
              <a:buSzPts val="2600"/>
              <a:buNone/>
              <a:defRPr sz="4800">
                <a:solidFill>
                  <a:schemeClr val="lt1"/>
                </a:solidFill>
              </a:defRPr>
            </a:lvl5pPr>
            <a:lvl6pPr lvl="5" rtl="0" algn="l">
              <a:lnSpc>
                <a:spcPct val="90000"/>
              </a:lnSpc>
              <a:spcBef>
                <a:spcPts val="0"/>
              </a:spcBef>
              <a:spcAft>
                <a:spcPts val="0"/>
              </a:spcAft>
              <a:buSzPts val="2600"/>
              <a:buNone/>
              <a:defRPr sz="4800">
                <a:solidFill>
                  <a:schemeClr val="lt1"/>
                </a:solidFill>
              </a:defRPr>
            </a:lvl6pPr>
            <a:lvl7pPr lvl="6" rtl="0" algn="l">
              <a:lnSpc>
                <a:spcPct val="90000"/>
              </a:lnSpc>
              <a:spcBef>
                <a:spcPts val="0"/>
              </a:spcBef>
              <a:spcAft>
                <a:spcPts val="0"/>
              </a:spcAft>
              <a:buSzPts val="2600"/>
              <a:buNone/>
              <a:defRPr sz="4800">
                <a:solidFill>
                  <a:schemeClr val="lt1"/>
                </a:solidFill>
              </a:defRPr>
            </a:lvl7pPr>
            <a:lvl8pPr lvl="7" rtl="0" algn="l">
              <a:lnSpc>
                <a:spcPct val="90000"/>
              </a:lnSpc>
              <a:spcBef>
                <a:spcPts val="0"/>
              </a:spcBef>
              <a:spcAft>
                <a:spcPts val="0"/>
              </a:spcAft>
              <a:buSzPts val="2600"/>
              <a:buNone/>
              <a:defRPr sz="4800">
                <a:solidFill>
                  <a:schemeClr val="lt1"/>
                </a:solidFill>
              </a:defRPr>
            </a:lvl8pPr>
            <a:lvl9pPr lvl="8" rtl="0" algn="l">
              <a:lnSpc>
                <a:spcPct val="90000"/>
              </a:lnSpc>
              <a:spcBef>
                <a:spcPts val="0"/>
              </a:spcBef>
              <a:spcAft>
                <a:spcPts val="0"/>
              </a:spcAft>
              <a:buSzPts val="2600"/>
              <a:buNone/>
              <a:defRPr sz="4800">
                <a:solidFill>
                  <a:schemeClr val="lt1"/>
                </a:solidFill>
              </a:defRPr>
            </a:lvl9pPr>
          </a:lstStyle>
          <a:p/>
        </p:txBody>
      </p:sp>
      <p:sp>
        <p:nvSpPr>
          <p:cNvPr id="60" name="Google Shape;60;p12"/>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1" name="Shape 61"/>
        <p:cNvGrpSpPr/>
        <p:nvPr/>
      </p:nvGrpSpPr>
      <p:grpSpPr>
        <a:xfrm>
          <a:off x="0" y="0"/>
          <a:ext cx="0" cy="0"/>
          <a:chOff x="0" y="0"/>
          <a:chExt cx="0" cy="0"/>
        </a:xfrm>
      </p:grpSpPr>
      <p:sp>
        <p:nvSpPr>
          <p:cNvPr id="62" name="Google Shape;62;p13"/>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90000"/>
              </a:lnSpc>
              <a:spcBef>
                <a:spcPts val="0"/>
              </a:spcBef>
              <a:spcAft>
                <a:spcPts val="0"/>
              </a:spcAft>
              <a:buSzPts val="2600"/>
              <a:buNone/>
              <a:defRPr sz="2400"/>
            </a:lvl1pPr>
            <a:lvl2pPr lvl="1" rtl="0" algn="l">
              <a:lnSpc>
                <a:spcPct val="90000"/>
              </a:lnSpc>
              <a:spcBef>
                <a:spcPts val="0"/>
              </a:spcBef>
              <a:spcAft>
                <a:spcPts val="0"/>
              </a:spcAft>
              <a:buSzPts val="2600"/>
              <a:buNone/>
              <a:defRPr sz="2400"/>
            </a:lvl2pPr>
            <a:lvl3pPr lvl="2" rtl="0" algn="l">
              <a:lnSpc>
                <a:spcPct val="90000"/>
              </a:lnSpc>
              <a:spcBef>
                <a:spcPts val="0"/>
              </a:spcBef>
              <a:spcAft>
                <a:spcPts val="0"/>
              </a:spcAft>
              <a:buSzPts val="2600"/>
              <a:buNone/>
              <a:defRPr sz="2400"/>
            </a:lvl3pPr>
            <a:lvl4pPr lvl="3" rtl="0" algn="l">
              <a:lnSpc>
                <a:spcPct val="90000"/>
              </a:lnSpc>
              <a:spcBef>
                <a:spcPts val="0"/>
              </a:spcBef>
              <a:spcAft>
                <a:spcPts val="0"/>
              </a:spcAft>
              <a:buSzPts val="2600"/>
              <a:buNone/>
              <a:defRPr sz="2400"/>
            </a:lvl4pPr>
            <a:lvl5pPr lvl="4" rtl="0" algn="l">
              <a:lnSpc>
                <a:spcPct val="90000"/>
              </a:lnSpc>
              <a:spcBef>
                <a:spcPts val="0"/>
              </a:spcBef>
              <a:spcAft>
                <a:spcPts val="0"/>
              </a:spcAft>
              <a:buSzPts val="2600"/>
              <a:buNone/>
              <a:defRPr sz="2400"/>
            </a:lvl5pPr>
            <a:lvl6pPr lvl="5" rtl="0" algn="l">
              <a:lnSpc>
                <a:spcPct val="90000"/>
              </a:lnSpc>
              <a:spcBef>
                <a:spcPts val="0"/>
              </a:spcBef>
              <a:spcAft>
                <a:spcPts val="0"/>
              </a:spcAft>
              <a:buSzPts val="2600"/>
              <a:buNone/>
              <a:defRPr sz="2400"/>
            </a:lvl6pPr>
            <a:lvl7pPr lvl="6" rtl="0" algn="l">
              <a:lnSpc>
                <a:spcPct val="90000"/>
              </a:lnSpc>
              <a:spcBef>
                <a:spcPts val="0"/>
              </a:spcBef>
              <a:spcAft>
                <a:spcPts val="0"/>
              </a:spcAft>
              <a:buSzPts val="2600"/>
              <a:buNone/>
              <a:defRPr sz="2400"/>
            </a:lvl7pPr>
            <a:lvl8pPr lvl="7" rtl="0" algn="l">
              <a:lnSpc>
                <a:spcPct val="90000"/>
              </a:lnSpc>
              <a:spcBef>
                <a:spcPts val="0"/>
              </a:spcBef>
              <a:spcAft>
                <a:spcPts val="0"/>
              </a:spcAft>
              <a:buSzPts val="2600"/>
              <a:buNone/>
              <a:defRPr sz="2400"/>
            </a:lvl8pPr>
            <a:lvl9pPr lvl="8" rtl="0" algn="l">
              <a:lnSpc>
                <a:spcPct val="90000"/>
              </a:lnSpc>
              <a:spcBef>
                <a:spcPts val="0"/>
              </a:spcBef>
              <a:spcAft>
                <a:spcPts val="0"/>
              </a:spcAft>
              <a:buSzPts val="2600"/>
              <a:buNone/>
              <a:defRPr sz="2400"/>
            </a:lvl9pPr>
          </a:lstStyle>
          <a:p/>
        </p:txBody>
      </p:sp>
      <p:sp>
        <p:nvSpPr>
          <p:cNvPr id="63" name="Google Shape;63;p13"/>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20000"/>
              </a:lnSpc>
              <a:spcBef>
                <a:spcPts val="0"/>
              </a:spcBef>
              <a:spcAft>
                <a:spcPts val="0"/>
              </a:spcAft>
              <a:buSzPts val="1200"/>
              <a:buChar char="◦"/>
              <a:defRPr sz="1200"/>
            </a:lvl1pPr>
            <a:lvl2pPr indent="-304800" lvl="1" marL="914400" rtl="0" algn="l">
              <a:lnSpc>
                <a:spcPct val="120000"/>
              </a:lnSpc>
              <a:spcBef>
                <a:spcPts val="0"/>
              </a:spcBef>
              <a:spcAft>
                <a:spcPts val="0"/>
              </a:spcAft>
              <a:buSzPts val="1200"/>
              <a:buChar char="◦"/>
              <a:defRPr sz="1200"/>
            </a:lvl2pPr>
            <a:lvl3pPr indent="-304800" lvl="2" marL="1371600" rtl="0" algn="l">
              <a:lnSpc>
                <a:spcPct val="120000"/>
              </a:lnSpc>
              <a:spcBef>
                <a:spcPts val="0"/>
              </a:spcBef>
              <a:spcAft>
                <a:spcPts val="0"/>
              </a:spcAft>
              <a:buSzPts val="1200"/>
              <a:buChar char="◦"/>
              <a:defRPr sz="1200"/>
            </a:lvl3pPr>
            <a:lvl4pPr indent="-304800" lvl="3" marL="1828800" rtl="0" algn="l">
              <a:lnSpc>
                <a:spcPct val="120000"/>
              </a:lnSpc>
              <a:spcBef>
                <a:spcPts val="0"/>
              </a:spcBef>
              <a:spcAft>
                <a:spcPts val="0"/>
              </a:spcAft>
              <a:buSzPts val="1200"/>
              <a:buChar char="◦"/>
              <a:defRPr sz="1200"/>
            </a:lvl4pPr>
            <a:lvl5pPr indent="-304800" lvl="4" marL="2286000" rtl="0" algn="l">
              <a:lnSpc>
                <a:spcPct val="120000"/>
              </a:lnSpc>
              <a:spcBef>
                <a:spcPts val="0"/>
              </a:spcBef>
              <a:spcAft>
                <a:spcPts val="0"/>
              </a:spcAft>
              <a:buSzPts val="1200"/>
              <a:buChar char="◦"/>
              <a:defRPr sz="1200"/>
            </a:lvl5pPr>
            <a:lvl6pPr indent="-304800" lvl="5" marL="2743200" rtl="0" algn="l">
              <a:lnSpc>
                <a:spcPct val="120000"/>
              </a:lnSpc>
              <a:spcBef>
                <a:spcPts val="0"/>
              </a:spcBef>
              <a:spcAft>
                <a:spcPts val="0"/>
              </a:spcAft>
              <a:buSzPts val="1200"/>
              <a:buChar char="◦"/>
              <a:defRPr sz="1200"/>
            </a:lvl6pPr>
            <a:lvl7pPr indent="-304800" lvl="6" marL="3200400" rtl="0" algn="l">
              <a:lnSpc>
                <a:spcPct val="120000"/>
              </a:lnSpc>
              <a:spcBef>
                <a:spcPts val="0"/>
              </a:spcBef>
              <a:spcAft>
                <a:spcPts val="0"/>
              </a:spcAft>
              <a:buSzPts val="1200"/>
              <a:buChar char="◦"/>
              <a:defRPr sz="1200"/>
            </a:lvl7pPr>
            <a:lvl8pPr indent="-304800" lvl="7" marL="3657600" rtl="0" algn="l">
              <a:lnSpc>
                <a:spcPct val="120000"/>
              </a:lnSpc>
              <a:spcBef>
                <a:spcPts val="0"/>
              </a:spcBef>
              <a:spcAft>
                <a:spcPts val="0"/>
              </a:spcAft>
              <a:buSzPts val="1200"/>
              <a:buChar char="◦"/>
              <a:defRPr sz="1200"/>
            </a:lvl8pPr>
            <a:lvl9pPr indent="-304800" lvl="8" marL="4114800" rtl="0" algn="l">
              <a:lnSpc>
                <a:spcPct val="120000"/>
              </a:lnSpc>
              <a:spcBef>
                <a:spcPts val="0"/>
              </a:spcBef>
              <a:spcAft>
                <a:spcPts val="1000"/>
              </a:spcAft>
              <a:buSzPts val="1200"/>
              <a:buChar char="◦"/>
              <a:defRPr sz="1200"/>
            </a:lvl9pPr>
          </a:lstStyle>
          <a:p/>
        </p:txBody>
      </p:sp>
      <p:sp>
        <p:nvSpPr>
          <p:cNvPr id="64" name="Google Shape;64;p13"/>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14"/>
          <p:cNvSpPr txBox="1"/>
          <p:nvPr>
            <p:ph type="title"/>
          </p:nvPr>
        </p:nvSpPr>
        <p:spPr>
          <a:xfrm>
            <a:off x="1443491" y="603667"/>
            <a:ext cx="6571200" cy="7944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SzPts val="2600"/>
              <a:buNone/>
              <a:defRPr/>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67" name="Google Shape;67;p14"/>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68" name="Google Shape;68;p14"/>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69" name="Google Shape;69;p14"/>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4"/>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1" name="Google Shape;71;p14"/>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76" name="Shape 76"/>
        <p:cNvGrpSpPr/>
        <p:nvPr/>
      </p:nvGrpSpPr>
      <p:grpSpPr>
        <a:xfrm>
          <a:off x="0" y="0"/>
          <a:ext cx="0" cy="0"/>
          <a:chOff x="0" y="0"/>
          <a:chExt cx="0" cy="0"/>
        </a:xfrm>
      </p:grpSpPr>
      <p:pic>
        <p:nvPicPr>
          <p:cNvPr id="77" name="Google Shape;77;p16"/>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78" name="Google Shape;78;p16"/>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79" name="Shape 79"/>
        <p:cNvGrpSpPr/>
        <p:nvPr/>
      </p:nvGrpSpPr>
      <p:grpSpPr>
        <a:xfrm>
          <a:off x="0" y="0"/>
          <a:ext cx="0" cy="0"/>
          <a:chOff x="0" y="0"/>
          <a:chExt cx="0" cy="0"/>
        </a:xfrm>
      </p:grpSpPr>
      <p:pic>
        <p:nvPicPr>
          <p:cNvPr id="80" name="Google Shape;80;p1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81" name="Google Shape;81;p17"/>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82" name="Google Shape;82;p17"/>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83" name="Google Shape;83;p17"/>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84" name="Google Shape;84;p1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5" name="Shape 85"/>
        <p:cNvGrpSpPr/>
        <p:nvPr/>
      </p:nvGrpSpPr>
      <p:grpSpPr>
        <a:xfrm>
          <a:off x="0" y="0"/>
          <a:ext cx="0" cy="0"/>
          <a:chOff x="0" y="0"/>
          <a:chExt cx="0" cy="0"/>
        </a:xfrm>
      </p:grpSpPr>
      <p:sp>
        <p:nvSpPr>
          <p:cNvPr id="86" name="Google Shape;86;p1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pic>
        <p:nvPicPr>
          <p:cNvPr id="87" name="Google Shape;87;p18"/>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88" name="Shape 88"/>
        <p:cNvGrpSpPr/>
        <p:nvPr/>
      </p:nvGrpSpPr>
      <p:grpSpPr>
        <a:xfrm>
          <a:off x="0" y="0"/>
          <a:ext cx="0" cy="0"/>
          <a:chOff x="0" y="0"/>
          <a:chExt cx="0" cy="0"/>
        </a:xfrm>
      </p:grpSpPr>
      <p:pic>
        <p:nvPicPr>
          <p:cNvPr id="89" name="Google Shape;89;p1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0" name="Google Shape;90;p19"/>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91" name="Google Shape;91;p19"/>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92" name="Google Shape;92;p19"/>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93" name="Google Shape;93;p19"/>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94" name="Google Shape;94;p1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95" name="Shape 95"/>
        <p:cNvGrpSpPr/>
        <p:nvPr/>
      </p:nvGrpSpPr>
      <p:grpSpPr>
        <a:xfrm>
          <a:off x="0" y="0"/>
          <a:ext cx="0" cy="0"/>
          <a:chOff x="0" y="0"/>
          <a:chExt cx="0" cy="0"/>
        </a:xfrm>
      </p:grpSpPr>
      <p:pic>
        <p:nvPicPr>
          <p:cNvPr id="96" name="Google Shape;96;p2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7" name="Google Shape;97;p20"/>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98" name="Google Shape;98;p20"/>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99" name="Google Shape;99;p2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pic>
        <p:nvPicPr>
          <p:cNvPr id="101" name="Google Shape;101;p2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2" name="Google Shape;102;p2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03" name="Google Shape;103;p2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04" name="Shape 104"/>
        <p:cNvGrpSpPr/>
        <p:nvPr/>
      </p:nvGrpSpPr>
      <p:grpSpPr>
        <a:xfrm>
          <a:off x="0" y="0"/>
          <a:ext cx="0" cy="0"/>
          <a:chOff x="0" y="0"/>
          <a:chExt cx="0" cy="0"/>
        </a:xfrm>
      </p:grpSpPr>
      <p:pic>
        <p:nvPicPr>
          <p:cNvPr id="105" name="Google Shape;105;p2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6" name="Google Shape;106;p22"/>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07" name="Google Shape;107;p22"/>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108" name="Google Shape;108;p2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09" name="Shape 109"/>
        <p:cNvGrpSpPr/>
        <p:nvPr/>
      </p:nvGrpSpPr>
      <p:grpSpPr>
        <a:xfrm>
          <a:off x="0" y="0"/>
          <a:ext cx="0" cy="0"/>
          <a:chOff x="0" y="0"/>
          <a:chExt cx="0" cy="0"/>
        </a:xfrm>
      </p:grpSpPr>
      <p:sp>
        <p:nvSpPr>
          <p:cNvPr id="110" name="Google Shape;110;p23"/>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111" name="Google Shape;111;p23"/>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112" name="Google Shape;112;p23"/>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3" name="Google Shape;113;p23"/>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4" name="Google Shape;114;p23"/>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5" name="Shape 115"/>
        <p:cNvGrpSpPr/>
        <p:nvPr/>
      </p:nvGrpSpPr>
      <p:grpSpPr>
        <a:xfrm>
          <a:off x="0" y="0"/>
          <a:ext cx="0" cy="0"/>
          <a:chOff x="0" y="0"/>
          <a:chExt cx="0" cy="0"/>
        </a:xfrm>
      </p:grpSpPr>
      <p:sp>
        <p:nvSpPr>
          <p:cNvPr id="116" name="Google Shape;116;p24"/>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117" name="Google Shape;117;p2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18" name="Google Shape;118;p24"/>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9" name="Shape 119"/>
        <p:cNvGrpSpPr/>
        <p:nvPr/>
      </p:nvGrpSpPr>
      <p:grpSpPr>
        <a:xfrm>
          <a:off x="0" y="0"/>
          <a:ext cx="0" cy="0"/>
          <a:chOff x="0" y="0"/>
          <a:chExt cx="0" cy="0"/>
        </a:xfrm>
      </p:grpSpPr>
      <p:sp>
        <p:nvSpPr>
          <p:cNvPr id="120" name="Google Shape;120;p25"/>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21" name="Google Shape;121;p25"/>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122" name="Google Shape;122;p2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2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4" name="Google Shape;124;p2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25" name="Shape 125"/>
        <p:cNvGrpSpPr/>
        <p:nvPr/>
      </p:nvGrpSpPr>
      <p:grpSpPr>
        <a:xfrm>
          <a:off x="0" y="0"/>
          <a:ext cx="0" cy="0"/>
          <a:chOff x="0" y="0"/>
          <a:chExt cx="0" cy="0"/>
        </a:xfrm>
      </p:grpSpPr>
      <p:sp>
        <p:nvSpPr>
          <p:cNvPr id="126" name="Google Shape;126;p26"/>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127" name="Google Shape;127;p26"/>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28" name="Shape 128"/>
        <p:cNvGrpSpPr/>
        <p:nvPr/>
      </p:nvGrpSpPr>
      <p:grpSpPr>
        <a:xfrm>
          <a:off x="0" y="0"/>
          <a:ext cx="0" cy="0"/>
          <a:chOff x="0" y="0"/>
          <a:chExt cx="0" cy="0"/>
        </a:xfrm>
      </p:grpSpPr>
      <p:sp>
        <p:nvSpPr>
          <p:cNvPr id="129" name="Google Shape;129;p27"/>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130" name="Google Shape;130;p27"/>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131" name="Google Shape;131;p27"/>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2" name="Shape 132"/>
        <p:cNvGrpSpPr/>
        <p:nvPr/>
      </p:nvGrpSpPr>
      <p:grpSpPr>
        <a:xfrm>
          <a:off x="0" y="0"/>
          <a:ext cx="0" cy="0"/>
          <a:chOff x="0" y="0"/>
          <a:chExt cx="0" cy="0"/>
        </a:xfrm>
      </p:grpSpPr>
      <p:sp>
        <p:nvSpPr>
          <p:cNvPr id="133" name="Google Shape;133;p28"/>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134" name="Google Shape;134;p28"/>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135" name="Google Shape;135;p28"/>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136" name="Google Shape;136;p2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7" name="Google Shape;137;p28"/>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8" name="Google Shape;138;p28"/>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1.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7" name="Google Shape;7;p1"/>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8" name="Google Shape;8;p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72" name="Shape 72"/>
        <p:cNvGrpSpPr/>
        <p:nvPr/>
      </p:nvGrpSpPr>
      <p:grpSpPr>
        <a:xfrm>
          <a:off x="0" y="0"/>
          <a:ext cx="0" cy="0"/>
          <a:chOff x="0" y="0"/>
          <a:chExt cx="0" cy="0"/>
        </a:xfrm>
      </p:grpSpPr>
      <p:sp>
        <p:nvSpPr>
          <p:cNvPr id="73" name="Google Shape;73;p1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74" name="Google Shape;74;p15"/>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75" name="Google Shape;75;p1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www.youtube.com/watch?v=VAAmSqv2GV8" TargetMode="Externa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www.youtube.com/watch?v=QTsewNrHUHU" TargetMode="Externa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www.youtube.com/watch?v=OrNBEhzjg8I" TargetMode="External"/><Relationship Id="rId4" Type="http://schemas.openxmlformats.org/officeDocument/2006/relationships/image" Target="../media/image3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hyperlink" Target="http://www.youtube.com/watch?v=QA9dmFuNqG0" TargetMode="Externa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www.goodtherapy.org/learn-about-therapy/issues/fea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www.goodtherapy.org/learn-about-therapy/issues/communication-issue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www.attachedthebook.com" TargetMode="Externa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9"/>
          <p:cNvSpPr txBox="1"/>
          <p:nvPr>
            <p:ph type="ctrTitle"/>
          </p:nvPr>
        </p:nvSpPr>
        <p:spPr>
          <a:xfrm>
            <a:off x="2069000" y="1225575"/>
            <a:ext cx="52392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3600"/>
              <a:buNone/>
            </a:pPr>
            <a:r>
              <a:rPr lang="en-US"/>
              <a:t>Viktor Frankl Marriage, Dating </a:t>
            </a:r>
            <a:endParaRPr/>
          </a:p>
          <a:p>
            <a:pPr indent="0" lvl="0" marL="0" rtl="0" algn="l">
              <a:lnSpc>
                <a:spcPct val="100000"/>
              </a:lnSpc>
              <a:spcBef>
                <a:spcPts val="0"/>
              </a:spcBef>
              <a:spcAft>
                <a:spcPts val="0"/>
              </a:spcAft>
              <a:buSzPts val="3600"/>
              <a:buNone/>
            </a:pPr>
            <a:r>
              <a:rPr lang="en-US"/>
              <a:t>&amp; Intimacy Coaching</a:t>
            </a:r>
            <a:br>
              <a:rPr lang="en-US"/>
            </a:br>
            <a:endParaRPr/>
          </a:p>
          <a:p>
            <a:pPr indent="0" lvl="0" marL="0" rtl="0" algn="l">
              <a:lnSpc>
                <a:spcPct val="100000"/>
              </a:lnSpc>
              <a:spcBef>
                <a:spcPts val="0"/>
              </a:spcBef>
              <a:spcAft>
                <a:spcPts val="0"/>
              </a:spcAft>
              <a:buSzPts val="3600"/>
              <a:buNone/>
            </a:pPr>
            <a:r>
              <a:rPr lang="en-US" sz="2000"/>
              <a:t>With Rabbi Daniel Schonbuch, LMFT</a:t>
            </a:r>
            <a:endParaRPr sz="2000"/>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en-US" sz="2400"/>
              <a:t>Week 3</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147" name="Shape 147"/>
        <p:cNvGrpSpPr/>
        <p:nvPr/>
      </p:nvGrpSpPr>
      <p:grpSpPr>
        <a:xfrm>
          <a:off x="0" y="0"/>
          <a:ext cx="0" cy="0"/>
          <a:chOff x="0" y="0"/>
          <a:chExt cx="0" cy="0"/>
        </a:xfrm>
      </p:grpSpPr>
      <p:sp>
        <p:nvSpPr>
          <p:cNvPr id="148" name="Google Shape;148;p30"/>
          <p:cNvSpPr txBox="1"/>
          <p:nvPr>
            <p:ph idx="1" type="body"/>
          </p:nvPr>
        </p:nvSpPr>
        <p:spPr>
          <a:xfrm>
            <a:off x="3088025" y="801450"/>
            <a:ext cx="5828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US" sz="2400">
                <a:solidFill>
                  <a:srgbClr val="454545"/>
                </a:solidFill>
                <a:latin typeface="Gill Sans"/>
                <a:ea typeface="Gill Sans"/>
                <a:cs typeface="Gill Sans"/>
                <a:sym typeface="Gill Sans"/>
              </a:rPr>
              <a:t>          </a:t>
            </a:r>
            <a:r>
              <a:rPr b="1" lang="en-US" sz="2400">
                <a:solidFill>
                  <a:srgbClr val="454545"/>
                </a:solidFill>
                <a:latin typeface="Gill Sans"/>
                <a:ea typeface="Gill Sans"/>
                <a:cs typeface="Gill Sans"/>
                <a:sym typeface="Gill Sans"/>
              </a:rPr>
              <a:t>ATTACHMENT THEORY</a:t>
            </a:r>
            <a:endParaRPr b="1" sz="2400">
              <a:solidFill>
                <a:srgbClr val="454545"/>
              </a:solidFill>
              <a:latin typeface="Gill Sans"/>
              <a:ea typeface="Gill Sans"/>
              <a:cs typeface="Gill Sans"/>
              <a:sym typeface="Gill Sans"/>
            </a:endParaRPr>
          </a:p>
          <a:p>
            <a:pPr indent="0" lvl="0" marL="0" rtl="0" algn="l">
              <a:lnSpc>
                <a:spcPct val="100000"/>
              </a:lnSpc>
              <a:spcBef>
                <a:spcPts val="0"/>
              </a:spcBef>
              <a:spcAft>
                <a:spcPts val="0"/>
              </a:spcAft>
              <a:buSzPts val="1800"/>
              <a:buNone/>
            </a:pPr>
            <a:r>
              <a:t/>
            </a:r>
            <a:endParaRPr b="1" sz="2400">
              <a:solidFill>
                <a:srgbClr val="454545"/>
              </a:solidFill>
              <a:latin typeface="Gill Sans"/>
              <a:ea typeface="Gill Sans"/>
              <a:cs typeface="Gill Sans"/>
              <a:sym typeface="Gill Sans"/>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John Bowlby</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Mary Ainsworth/ Strange Situation</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Sue Johnson</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Attachment Styles</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Primary Vs. Secondary Emotions</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Pursue/Withdraw Loop</a:t>
            </a:r>
            <a:endParaRPr sz="2400">
              <a:solidFill>
                <a:srgbClr val="454545"/>
              </a:solidFill>
              <a:latin typeface="Calibri"/>
              <a:ea typeface="Calibri"/>
              <a:cs typeface="Calibri"/>
              <a:sym typeface="Calibri"/>
            </a:endParaRPr>
          </a:p>
          <a:p>
            <a:pPr indent="-381000" lvl="1" marL="914400" rtl="0" algn="l">
              <a:lnSpc>
                <a:spcPct val="100000"/>
              </a:lnSpc>
              <a:spcBef>
                <a:spcPts val="0"/>
              </a:spcBef>
              <a:spcAft>
                <a:spcPts val="0"/>
              </a:spcAft>
              <a:buClr>
                <a:srgbClr val="454545"/>
              </a:buClr>
              <a:buSzPts val="2400"/>
              <a:buFont typeface="Calibri"/>
              <a:buChar char="◦"/>
            </a:pPr>
            <a:r>
              <a:rPr lang="en-US" sz="2400">
                <a:solidFill>
                  <a:srgbClr val="454545"/>
                </a:solidFill>
                <a:latin typeface="Calibri"/>
                <a:ea typeface="Calibri"/>
                <a:cs typeface="Calibri"/>
                <a:sym typeface="Calibri"/>
              </a:rPr>
              <a:t>Emotionally Focused Therapy </a:t>
            </a:r>
            <a:endParaRPr sz="2400">
              <a:solidFill>
                <a:srgbClr val="454545"/>
              </a:solidFill>
              <a:latin typeface="Calibri"/>
              <a:ea typeface="Calibri"/>
              <a:cs typeface="Calibri"/>
              <a:sym typeface="Calibri"/>
            </a:endParaRPr>
          </a:p>
          <a:p>
            <a:pPr indent="0" lvl="0" marL="76200" rtl="0" algn="l">
              <a:lnSpc>
                <a:spcPct val="115000"/>
              </a:lnSpc>
              <a:spcBef>
                <a:spcPts val="600"/>
              </a:spcBef>
              <a:spcAft>
                <a:spcPts val="0"/>
              </a:spcAft>
              <a:buSzPts val="2400"/>
              <a:buNone/>
            </a:pPr>
            <a:r>
              <a:rPr lang="en-US" sz="2400">
                <a:latin typeface="Calibri"/>
                <a:ea typeface="Calibri"/>
                <a:cs typeface="Calibri"/>
                <a:sym typeface="Calibri"/>
              </a:rPr>
              <a:t> </a:t>
            </a:r>
            <a:endParaRPr>
              <a:latin typeface="Calibri"/>
              <a:ea typeface="Calibri"/>
              <a:cs typeface="Calibri"/>
              <a:sym typeface="Calibri"/>
            </a:endParaRPr>
          </a:p>
        </p:txBody>
      </p:sp>
      <p:sp>
        <p:nvSpPr>
          <p:cNvPr id="149" name="Google Shape;149;p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50" name="Google Shape;150;p30"/>
          <p:cNvPicPr preferRelativeResize="0"/>
          <p:nvPr/>
        </p:nvPicPr>
        <p:blipFill rotWithShape="1">
          <a:blip r:embed="rId3">
            <a:alphaModFix/>
          </a:blip>
          <a:srcRect b="0" l="34408" r="29171" t="0"/>
          <a:stretch/>
        </p:blipFill>
        <p:spPr>
          <a:xfrm>
            <a:off x="819900" y="1125800"/>
            <a:ext cx="1779206" cy="3053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5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5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500"/>
                                        <p:tgtEl>
                                          <p:spTgt spid="1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3" st="3"/>
                                            </p:txEl>
                                          </p:spTgt>
                                        </p:tgtEl>
                                        <p:attrNameLst>
                                          <p:attrName>style.visibility</p:attrName>
                                        </p:attrNameLst>
                                      </p:cBhvr>
                                      <p:to>
                                        <p:strVal val="visible"/>
                                      </p:to>
                                    </p:set>
                                    <p:animEffect filter="fade" transition="in">
                                      <p:cBhvr>
                                        <p:cTn dur="500"/>
                                        <p:tgtEl>
                                          <p:spTgt spid="1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4" st="4"/>
                                            </p:txEl>
                                          </p:spTgt>
                                        </p:tgtEl>
                                        <p:attrNameLst>
                                          <p:attrName>style.visibility</p:attrName>
                                        </p:attrNameLst>
                                      </p:cBhvr>
                                      <p:to>
                                        <p:strVal val="visible"/>
                                      </p:to>
                                    </p:set>
                                    <p:animEffect filter="fade" transition="in">
                                      <p:cBhvr>
                                        <p:cTn dur="500"/>
                                        <p:tgtEl>
                                          <p:spTgt spid="1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5" st="5"/>
                                            </p:txEl>
                                          </p:spTgt>
                                        </p:tgtEl>
                                        <p:attrNameLst>
                                          <p:attrName>style.visibility</p:attrName>
                                        </p:attrNameLst>
                                      </p:cBhvr>
                                      <p:to>
                                        <p:strVal val="visible"/>
                                      </p:to>
                                    </p:set>
                                    <p:animEffect filter="fade" transition="in">
                                      <p:cBhvr>
                                        <p:cTn dur="500"/>
                                        <p:tgtEl>
                                          <p:spTgt spid="14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6" st="6"/>
                                            </p:txEl>
                                          </p:spTgt>
                                        </p:tgtEl>
                                        <p:attrNameLst>
                                          <p:attrName>style.visibility</p:attrName>
                                        </p:attrNameLst>
                                      </p:cBhvr>
                                      <p:to>
                                        <p:strVal val="visible"/>
                                      </p:to>
                                    </p:set>
                                    <p:animEffect filter="fade" transition="in">
                                      <p:cBhvr>
                                        <p:cTn dur="500"/>
                                        <p:tgtEl>
                                          <p:spTgt spid="14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7" st="7"/>
                                            </p:txEl>
                                          </p:spTgt>
                                        </p:tgtEl>
                                        <p:attrNameLst>
                                          <p:attrName>style.visibility</p:attrName>
                                        </p:attrNameLst>
                                      </p:cBhvr>
                                      <p:to>
                                        <p:strVal val="visible"/>
                                      </p:to>
                                    </p:set>
                                    <p:animEffect filter="fade" transition="in">
                                      <p:cBhvr>
                                        <p:cTn dur="500"/>
                                        <p:tgtEl>
                                          <p:spTgt spid="14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8" st="8"/>
                                            </p:txEl>
                                          </p:spTgt>
                                        </p:tgtEl>
                                        <p:attrNameLst>
                                          <p:attrName>style.visibility</p:attrName>
                                        </p:attrNameLst>
                                      </p:cBhvr>
                                      <p:to>
                                        <p:strVal val="visible"/>
                                      </p:to>
                                    </p:set>
                                    <p:animEffect filter="fade" transition="in">
                                      <p:cBhvr>
                                        <p:cTn dur="500"/>
                                        <p:tgtEl>
                                          <p:spTgt spid="14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9" st="9"/>
                                            </p:txEl>
                                          </p:spTgt>
                                        </p:tgtEl>
                                        <p:attrNameLst>
                                          <p:attrName>style.visibility</p:attrName>
                                        </p:attrNameLst>
                                      </p:cBhvr>
                                      <p:to>
                                        <p:strVal val="visible"/>
                                      </p:to>
                                    </p:set>
                                    <p:animEffect filter="fade" transition="in">
                                      <p:cBhvr>
                                        <p:cTn dur="500"/>
                                        <p:tgtEl>
                                          <p:spTgt spid="148">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61E7F"/>
            </a:gs>
            <a:gs pos="100000">
              <a:srgbClr val="FF9900"/>
            </a:gs>
          </a:gsLst>
          <a:lin ang="5400700" scaled="0"/>
        </a:gradFill>
      </p:bgPr>
    </p:bg>
    <p:spTree>
      <p:nvGrpSpPr>
        <p:cNvPr id="154" name="Shape 154"/>
        <p:cNvGrpSpPr/>
        <p:nvPr/>
      </p:nvGrpSpPr>
      <p:grpSpPr>
        <a:xfrm>
          <a:off x="0" y="0"/>
          <a:ext cx="0" cy="0"/>
          <a:chOff x="0" y="0"/>
          <a:chExt cx="0" cy="0"/>
        </a:xfrm>
      </p:grpSpPr>
      <p:sp>
        <p:nvSpPr>
          <p:cNvPr id="155" name="Google Shape;155;p31"/>
          <p:cNvSpPr txBox="1"/>
          <p:nvPr>
            <p:ph idx="1" type="body"/>
          </p:nvPr>
        </p:nvSpPr>
        <p:spPr>
          <a:xfrm>
            <a:off x="3088025" y="268050"/>
            <a:ext cx="5828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2400">
                <a:solidFill>
                  <a:srgbClr val="454545"/>
                </a:solidFill>
                <a:latin typeface="Gill Sans"/>
                <a:ea typeface="Gill Sans"/>
                <a:cs typeface="Gill Sans"/>
                <a:sym typeface="Gill Sans"/>
              </a:rPr>
              <a:t>          </a:t>
            </a:r>
            <a:r>
              <a:rPr b="1" lang="en-US" sz="2400">
                <a:solidFill>
                  <a:srgbClr val="454545"/>
                </a:solidFill>
                <a:latin typeface="Gill Sans"/>
                <a:ea typeface="Gill Sans"/>
                <a:cs typeface="Gill Sans"/>
                <a:sym typeface="Gill Sans"/>
              </a:rPr>
              <a:t>ATTACHMENT THEORY</a:t>
            </a:r>
            <a:endParaRPr b="1" sz="2400">
              <a:solidFill>
                <a:srgbClr val="454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b="1" sz="2400">
              <a:solidFill>
                <a:srgbClr val="454545"/>
              </a:solidFill>
              <a:latin typeface="Gill Sans"/>
              <a:ea typeface="Gill Sans"/>
              <a:cs typeface="Gill Sans"/>
              <a:sym typeface="Gill Sans"/>
            </a:endParaRPr>
          </a:p>
          <a:p>
            <a:pPr indent="-355600" lvl="0" marL="914400" rtl="0" algn="l">
              <a:lnSpc>
                <a:spcPct val="100000"/>
              </a:lnSpc>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He defined attachment as a "lasting psychological connectedness between human beings." </a:t>
            </a:r>
            <a:endParaRPr sz="2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600"/>
              <a:buFont typeface="Arial"/>
              <a:buNone/>
            </a:pPr>
            <a:r>
              <a:t/>
            </a:r>
            <a:endParaRPr sz="2000">
              <a:solidFill>
                <a:schemeClr val="dk1"/>
              </a:solidFill>
              <a:latin typeface="Calibri"/>
              <a:ea typeface="Calibri"/>
              <a:cs typeface="Calibri"/>
              <a:sym typeface="Calibri"/>
            </a:endParaRPr>
          </a:p>
          <a:p>
            <a:pPr indent="-355600" lvl="0" marL="914400" rtl="0" algn="l">
              <a:lnSpc>
                <a:spcPct val="100000"/>
              </a:lnSpc>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Childhood, he suggested, played a critical role in the formation of attachments and early experiences could have an impact on the relationships people form later in life. </a:t>
            </a:r>
            <a:endParaRPr sz="2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600"/>
              <a:buFont typeface="Arial"/>
              <a:buNone/>
            </a:pPr>
            <a:r>
              <a:t/>
            </a:r>
            <a:endParaRPr sz="2000">
              <a:solidFill>
                <a:schemeClr val="dk1"/>
              </a:solidFill>
              <a:latin typeface="Calibri"/>
              <a:ea typeface="Calibri"/>
              <a:cs typeface="Calibri"/>
              <a:sym typeface="Calibri"/>
            </a:endParaRPr>
          </a:p>
          <a:p>
            <a:pPr indent="-355600" lvl="0" marL="914400" rtl="0" algn="l">
              <a:lnSpc>
                <a:spcPct val="100000"/>
              </a:lnSpc>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Attachments tend to be enduring, meaning they may last a very long time.</a:t>
            </a:r>
            <a:endParaRPr sz="2000">
              <a:solidFill>
                <a:schemeClr val="dk1"/>
              </a:solidFill>
              <a:latin typeface="Calibri"/>
              <a:ea typeface="Calibri"/>
              <a:cs typeface="Calibri"/>
              <a:sym typeface="Calibri"/>
            </a:endParaRPr>
          </a:p>
          <a:p>
            <a:pPr indent="0" lvl="0" marL="1371600" rtl="0" algn="l">
              <a:lnSpc>
                <a:spcPct val="100000"/>
              </a:lnSpc>
              <a:spcBef>
                <a:spcPts val="0"/>
              </a:spcBef>
              <a:spcAft>
                <a:spcPts val="0"/>
              </a:spcAft>
              <a:buNone/>
            </a:pPr>
            <a:r>
              <a:t/>
            </a:r>
            <a:endParaRPr sz="2400">
              <a:solidFill>
                <a:srgbClr val="454545"/>
              </a:solidFill>
              <a:latin typeface="Calibri"/>
              <a:ea typeface="Calibri"/>
              <a:cs typeface="Calibri"/>
              <a:sym typeface="Calibri"/>
            </a:endParaRPr>
          </a:p>
          <a:p>
            <a:pPr indent="-381000" lvl="0" marL="457200" rtl="0" algn="l">
              <a:lnSpc>
                <a:spcPct val="115000"/>
              </a:lnSpc>
              <a:spcBef>
                <a:spcPts val="600"/>
              </a:spcBef>
              <a:spcAft>
                <a:spcPts val="0"/>
              </a:spcAft>
              <a:buSzPts val="2400"/>
              <a:buFont typeface="Calibri"/>
              <a:buChar char="◦"/>
            </a:pPr>
            <a:r>
              <a:rPr lang="en-US" sz="2400">
                <a:latin typeface="Calibri"/>
                <a:ea typeface="Calibri"/>
                <a:cs typeface="Calibri"/>
                <a:sym typeface="Calibri"/>
              </a:rPr>
              <a:t> </a:t>
            </a:r>
            <a:endParaRPr>
              <a:latin typeface="Calibri"/>
              <a:ea typeface="Calibri"/>
              <a:cs typeface="Calibri"/>
              <a:sym typeface="Calibri"/>
            </a:endParaRPr>
          </a:p>
        </p:txBody>
      </p:sp>
      <p:sp>
        <p:nvSpPr>
          <p:cNvPr id="156" name="Google Shape;156;p3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157" name="Google Shape;157;p31"/>
          <p:cNvPicPr preferRelativeResize="0"/>
          <p:nvPr/>
        </p:nvPicPr>
        <p:blipFill rotWithShape="1">
          <a:blip r:embed="rId3">
            <a:alphaModFix/>
          </a:blip>
          <a:srcRect b="0" l="0" r="0" t="0"/>
          <a:stretch/>
        </p:blipFill>
        <p:spPr>
          <a:xfrm>
            <a:off x="557950" y="915250"/>
            <a:ext cx="2358950" cy="32189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5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500"/>
                                        <p:tgtEl>
                                          <p:spTgt spid="1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2" st="2"/>
                                            </p:txEl>
                                          </p:spTgt>
                                        </p:tgtEl>
                                        <p:attrNameLst>
                                          <p:attrName>style.visibility</p:attrName>
                                        </p:attrNameLst>
                                      </p:cBhvr>
                                      <p:to>
                                        <p:strVal val="visible"/>
                                      </p:to>
                                    </p:set>
                                    <p:animEffect filter="fade" transition="in">
                                      <p:cBhvr>
                                        <p:cTn dur="500"/>
                                        <p:tgtEl>
                                          <p:spTgt spid="15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3" st="3"/>
                                            </p:txEl>
                                          </p:spTgt>
                                        </p:tgtEl>
                                        <p:attrNameLst>
                                          <p:attrName>style.visibility</p:attrName>
                                        </p:attrNameLst>
                                      </p:cBhvr>
                                      <p:to>
                                        <p:strVal val="visible"/>
                                      </p:to>
                                    </p:set>
                                    <p:animEffect filter="fade" transition="in">
                                      <p:cBhvr>
                                        <p:cTn dur="500"/>
                                        <p:tgtEl>
                                          <p:spTgt spid="15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4" st="4"/>
                                            </p:txEl>
                                          </p:spTgt>
                                        </p:tgtEl>
                                        <p:attrNameLst>
                                          <p:attrName>style.visibility</p:attrName>
                                        </p:attrNameLst>
                                      </p:cBhvr>
                                      <p:to>
                                        <p:strVal val="visible"/>
                                      </p:to>
                                    </p:set>
                                    <p:animEffect filter="fade" transition="in">
                                      <p:cBhvr>
                                        <p:cTn dur="500"/>
                                        <p:tgtEl>
                                          <p:spTgt spid="15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5" st="5"/>
                                            </p:txEl>
                                          </p:spTgt>
                                        </p:tgtEl>
                                        <p:attrNameLst>
                                          <p:attrName>style.visibility</p:attrName>
                                        </p:attrNameLst>
                                      </p:cBhvr>
                                      <p:to>
                                        <p:strVal val="visible"/>
                                      </p:to>
                                    </p:set>
                                    <p:animEffect filter="fade" transition="in">
                                      <p:cBhvr>
                                        <p:cTn dur="500"/>
                                        <p:tgtEl>
                                          <p:spTgt spid="15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6" st="6"/>
                                            </p:txEl>
                                          </p:spTgt>
                                        </p:tgtEl>
                                        <p:attrNameLst>
                                          <p:attrName>style.visibility</p:attrName>
                                        </p:attrNameLst>
                                      </p:cBhvr>
                                      <p:to>
                                        <p:strVal val="visible"/>
                                      </p:to>
                                    </p:set>
                                    <p:animEffect filter="fade" transition="in">
                                      <p:cBhvr>
                                        <p:cTn dur="500"/>
                                        <p:tgtEl>
                                          <p:spTgt spid="15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7" st="7"/>
                                            </p:txEl>
                                          </p:spTgt>
                                        </p:tgtEl>
                                        <p:attrNameLst>
                                          <p:attrName>style.visibility</p:attrName>
                                        </p:attrNameLst>
                                      </p:cBhvr>
                                      <p:to>
                                        <p:strVal val="visible"/>
                                      </p:to>
                                    </p:set>
                                    <p:animEffect filter="fade" transition="in">
                                      <p:cBhvr>
                                        <p:cTn dur="500"/>
                                        <p:tgtEl>
                                          <p:spTgt spid="15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8" st="8"/>
                                            </p:txEl>
                                          </p:spTgt>
                                        </p:tgtEl>
                                        <p:attrNameLst>
                                          <p:attrName>style.visibility</p:attrName>
                                        </p:attrNameLst>
                                      </p:cBhvr>
                                      <p:to>
                                        <p:strVal val="visible"/>
                                      </p:to>
                                    </p:set>
                                    <p:animEffect filter="fade" transition="in">
                                      <p:cBhvr>
                                        <p:cTn dur="500"/>
                                        <p:tgtEl>
                                          <p:spTgt spid="15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61E7F"/>
            </a:gs>
            <a:gs pos="100000">
              <a:srgbClr val="FF9900"/>
            </a:gs>
          </a:gsLst>
          <a:lin ang="5400700" scaled="0"/>
        </a:gradFill>
      </p:bgPr>
    </p:bg>
    <p:spTree>
      <p:nvGrpSpPr>
        <p:cNvPr id="161" name="Shape 161"/>
        <p:cNvGrpSpPr/>
        <p:nvPr/>
      </p:nvGrpSpPr>
      <p:grpSpPr>
        <a:xfrm>
          <a:off x="0" y="0"/>
          <a:ext cx="0" cy="0"/>
          <a:chOff x="0" y="0"/>
          <a:chExt cx="0" cy="0"/>
        </a:xfrm>
      </p:grpSpPr>
      <p:sp>
        <p:nvSpPr>
          <p:cNvPr id="162" name="Google Shape;162;p32"/>
          <p:cNvSpPr txBox="1"/>
          <p:nvPr>
            <p:ph idx="1" type="body"/>
          </p:nvPr>
        </p:nvSpPr>
        <p:spPr>
          <a:xfrm>
            <a:off x="3240425" y="572850"/>
            <a:ext cx="5828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2400">
                <a:solidFill>
                  <a:srgbClr val="454545"/>
                </a:solidFill>
                <a:latin typeface="Gill Sans"/>
                <a:ea typeface="Gill Sans"/>
                <a:cs typeface="Gill Sans"/>
                <a:sym typeface="Gill Sans"/>
              </a:rPr>
              <a:t>          </a:t>
            </a:r>
            <a:r>
              <a:rPr b="1" lang="en-US" sz="2400">
                <a:solidFill>
                  <a:srgbClr val="454545"/>
                </a:solidFill>
                <a:latin typeface="Gill Sans"/>
                <a:ea typeface="Gill Sans"/>
                <a:cs typeface="Gill Sans"/>
                <a:sym typeface="Gill Sans"/>
              </a:rPr>
              <a:t>ATTACHMENT THEORY</a:t>
            </a:r>
            <a:endParaRPr b="1" sz="2400">
              <a:solidFill>
                <a:srgbClr val="454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b="1" sz="2400">
              <a:solidFill>
                <a:srgbClr val="454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b="1" sz="2400">
              <a:solidFill>
                <a:srgbClr val="454545"/>
              </a:solidFill>
              <a:latin typeface="Gill Sans"/>
              <a:ea typeface="Gill Sans"/>
              <a:cs typeface="Gill Sans"/>
              <a:sym typeface="Gill Sans"/>
            </a:endParaRPr>
          </a:p>
          <a:p>
            <a:pPr indent="-381000" lvl="0" marL="457200" rtl="0" algn="l">
              <a:lnSpc>
                <a:spcPct val="115000"/>
              </a:lnSpc>
              <a:spcBef>
                <a:spcPts val="60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Secure Base</a:t>
            </a:r>
            <a:endParaRPr sz="2400">
              <a:solidFill>
                <a:schemeClr val="dk1"/>
              </a:solidFill>
              <a:latin typeface="Calibri"/>
              <a:ea typeface="Calibri"/>
              <a:cs typeface="Calibri"/>
              <a:sym typeface="Calibri"/>
            </a:endParaRPr>
          </a:p>
          <a:p>
            <a:pPr indent="-381000" lvl="0" marL="457200" rtl="0" algn="l">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Safe Haven</a:t>
            </a:r>
            <a:endParaRPr sz="2400">
              <a:solidFill>
                <a:schemeClr val="dk1"/>
              </a:solidFill>
              <a:latin typeface="Calibri"/>
              <a:ea typeface="Calibri"/>
              <a:cs typeface="Calibri"/>
              <a:sym typeface="Calibri"/>
            </a:endParaRPr>
          </a:p>
          <a:p>
            <a:pPr indent="0" lvl="0" marL="914400" rtl="0" algn="l">
              <a:lnSpc>
                <a:spcPct val="115000"/>
              </a:lnSpc>
              <a:spcBef>
                <a:spcPts val="600"/>
              </a:spcBef>
              <a:spcAft>
                <a:spcPts val="0"/>
              </a:spcAft>
              <a:buNone/>
            </a:pPr>
            <a:r>
              <a:t/>
            </a:r>
            <a:endParaRPr sz="2000">
              <a:solidFill>
                <a:schemeClr val="dk1"/>
              </a:solidFill>
              <a:latin typeface="Calibri"/>
              <a:ea typeface="Calibri"/>
              <a:cs typeface="Calibri"/>
              <a:sym typeface="Calibri"/>
            </a:endParaRPr>
          </a:p>
        </p:txBody>
      </p:sp>
      <p:sp>
        <p:nvSpPr>
          <p:cNvPr id="163" name="Google Shape;163;p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164" name="Google Shape;164;p32"/>
          <p:cNvPicPr preferRelativeResize="0"/>
          <p:nvPr/>
        </p:nvPicPr>
        <p:blipFill>
          <a:blip r:embed="rId3">
            <a:alphaModFix/>
          </a:blip>
          <a:stretch>
            <a:fillRect/>
          </a:stretch>
        </p:blipFill>
        <p:spPr>
          <a:xfrm>
            <a:off x="5452303" y="1519778"/>
            <a:ext cx="3028275" cy="2381924"/>
          </a:xfrm>
          <a:prstGeom prst="rect">
            <a:avLst/>
          </a:prstGeom>
          <a:noFill/>
          <a:ln>
            <a:noFill/>
          </a:ln>
        </p:spPr>
      </p:pic>
      <p:pic>
        <p:nvPicPr>
          <p:cNvPr id="165" name="Google Shape;165;p32"/>
          <p:cNvPicPr preferRelativeResize="0"/>
          <p:nvPr/>
        </p:nvPicPr>
        <p:blipFill>
          <a:blip r:embed="rId4">
            <a:alphaModFix/>
          </a:blip>
          <a:stretch>
            <a:fillRect/>
          </a:stretch>
        </p:blipFill>
        <p:spPr>
          <a:xfrm>
            <a:off x="483925" y="915900"/>
            <a:ext cx="2429375" cy="330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0" st="0"/>
                                            </p:txEl>
                                          </p:spTgt>
                                        </p:tgtEl>
                                        <p:attrNameLst>
                                          <p:attrName>style.visibility</p:attrName>
                                        </p:attrNameLst>
                                      </p:cBhvr>
                                      <p:to>
                                        <p:strVal val="visible"/>
                                      </p:to>
                                    </p:set>
                                    <p:animEffect filter="fade" transition="in">
                                      <p:cBhvr>
                                        <p:cTn dur="500"/>
                                        <p:tgtEl>
                                          <p:spTgt spid="1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1" st="1"/>
                                            </p:txEl>
                                          </p:spTgt>
                                        </p:tgtEl>
                                        <p:attrNameLst>
                                          <p:attrName>style.visibility</p:attrName>
                                        </p:attrNameLst>
                                      </p:cBhvr>
                                      <p:to>
                                        <p:strVal val="visible"/>
                                      </p:to>
                                    </p:set>
                                    <p:animEffect filter="fade" transition="in">
                                      <p:cBhvr>
                                        <p:cTn dur="500"/>
                                        <p:tgtEl>
                                          <p:spTgt spid="1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2" st="2"/>
                                            </p:txEl>
                                          </p:spTgt>
                                        </p:tgtEl>
                                        <p:attrNameLst>
                                          <p:attrName>style.visibility</p:attrName>
                                        </p:attrNameLst>
                                      </p:cBhvr>
                                      <p:to>
                                        <p:strVal val="visible"/>
                                      </p:to>
                                    </p:set>
                                    <p:animEffect filter="fade" transition="in">
                                      <p:cBhvr>
                                        <p:cTn dur="500"/>
                                        <p:tgtEl>
                                          <p:spTgt spid="1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3" st="3"/>
                                            </p:txEl>
                                          </p:spTgt>
                                        </p:tgtEl>
                                        <p:attrNameLst>
                                          <p:attrName>style.visibility</p:attrName>
                                        </p:attrNameLst>
                                      </p:cBhvr>
                                      <p:to>
                                        <p:strVal val="visible"/>
                                      </p:to>
                                    </p:set>
                                    <p:animEffect filter="fade" transition="in">
                                      <p:cBhvr>
                                        <p:cTn dur="500"/>
                                        <p:tgtEl>
                                          <p:spTgt spid="1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4" st="4"/>
                                            </p:txEl>
                                          </p:spTgt>
                                        </p:tgtEl>
                                        <p:attrNameLst>
                                          <p:attrName>style.visibility</p:attrName>
                                        </p:attrNameLst>
                                      </p:cBhvr>
                                      <p:to>
                                        <p:strVal val="visible"/>
                                      </p:to>
                                    </p:set>
                                    <p:animEffect filter="fade" transition="in">
                                      <p:cBhvr>
                                        <p:cTn dur="500"/>
                                        <p:tgtEl>
                                          <p:spTgt spid="1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5" st="5"/>
                                            </p:txEl>
                                          </p:spTgt>
                                        </p:tgtEl>
                                        <p:attrNameLst>
                                          <p:attrName>style.visibility</p:attrName>
                                        </p:attrNameLst>
                                      </p:cBhvr>
                                      <p:to>
                                        <p:strVal val="visible"/>
                                      </p:to>
                                    </p:set>
                                    <p:animEffect filter="fade" transition="in">
                                      <p:cBhvr>
                                        <p:cTn dur="500"/>
                                        <p:tgtEl>
                                          <p:spTgt spid="16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69" name="Shape 169"/>
        <p:cNvGrpSpPr/>
        <p:nvPr/>
      </p:nvGrpSpPr>
      <p:grpSpPr>
        <a:xfrm>
          <a:off x="0" y="0"/>
          <a:ext cx="0" cy="0"/>
          <a:chOff x="0" y="0"/>
          <a:chExt cx="0" cy="0"/>
        </a:xfrm>
      </p:grpSpPr>
      <p:sp>
        <p:nvSpPr>
          <p:cNvPr id="170" name="Google Shape;170;p3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71" name="Google Shape;171;p3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pic>
        <p:nvPicPr>
          <p:cNvPr descr="Dr. John Bowlby, founder of Attachment Theory, explains how the mother/father/child relationship forms the foundation for all intimate, complex relationships in our lives. This is a Lifespan Learning Institute video.&#10;&#10;Purchase the full 1h:16m video (mp4 download): http://lifespanlearn.org/bowlbyvid" id="172" name="Google Shape;172;p33" title="John Bowlby Attachment and Loss">
            <a:hlinkClick r:id="rId3"/>
          </p:cNvPr>
          <p:cNvPicPr preferRelativeResize="0"/>
          <p:nvPr/>
        </p:nvPicPr>
        <p:blipFill>
          <a:blip r:embed="rId4">
            <a:alphaModFix/>
          </a:blip>
          <a:stretch>
            <a:fillRect/>
          </a:stretch>
        </p:blipFill>
        <p:spPr>
          <a:xfrm>
            <a:off x="2168250" y="857250"/>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176" name="Shape 176"/>
        <p:cNvGrpSpPr/>
        <p:nvPr/>
      </p:nvGrpSpPr>
      <p:grpSpPr>
        <a:xfrm>
          <a:off x="0" y="0"/>
          <a:ext cx="0" cy="0"/>
          <a:chOff x="0" y="0"/>
          <a:chExt cx="0" cy="0"/>
        </a:xfrm>
      </p:grpSpPr>
      <p:sp>
        <p:nvSpPr>
          <p:cNvPr id="177" name="Google Shape;177;p3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78" name="Google Shape;178;p34"/>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sp>
        <p:nvSpPr>
          <p:cNvPr id="179" name="Google Shape;179;p34"/>
          <p:cNvSpPr txBox="1"/>
          <p:nvPr/>
        </p:nvSpPr>
        <p:spPr>
          <a:xfrm>
            <a:off x="860350" y="888375"/>
            <a:ext cx="5069400" cy="19542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US" sz="2400">
                <a:latin typeface="Montserrat"/>
                <a:ea typeface="Montserrat"/>
                <a:cs typeface="Montserrat"/>
                <a:sym typeface="Montserrat"/>
              </a:rPr>
              <a:t>Mary Ainsworth </a:t>
            </a:r>
            <a:endParaRPr b="1" sz="2400">
              <a:latin typeface="Montserrat"/>
              <a:ea typeface="Montserrat"/>
              <a:cs typeface="Montserrat"/>
              <a:sym typeface="Montserrat"/>
            </a:endParaRPr>
          </a:p>
          <a:p>
            <a:pPr indent="-317500" lvl="0" marL="342900" rtl="0" algn="l">
              <a:lnSpc>
                <a:spcPct val="90000"/>
              </a:lnSpc>
              <a:spcBef>
                <a:spcPts val="560"/>
              </a:spcBef>
              <a:spcAft>
                <a:spcPts val="0"/>
              </a:spcAft>
              <a:buClr>
                <a:srgbClr val="000000"/>
              </a:buClr>
              <a:buSzPts val="2400"/>
              <a:buFont typeface="Calibri"/>
              <a:buChar char="•"/>
            </a:pPr>
            <a:r>
              <a:rPr lang="en-US" sz="2400">
                <a:latin typeface="Calibri"/>
                <a:ea typeface="Calibri"/>
                <a:cs typeface="Calibri"/>
                <a:sym typeface="Calibri"/>
              </a:rPr>
              <a:t>Designed the “strange situation”</a:t>
            </a:r>
            <a:endParaRPr sz="2400">
              <a:latin typeface="Calibri"/>
              <a:ea typeface="Calibri"/>
              <a:cs typeface="Calibri"/>
              <a:sym typeface="Calibri"/>
            </a:endParaRPr>
          </a:p>
          <a:p>
            <a:pPr indent="-317500" lvl="0" marL="342900" rtl="0" algn="l">
              <a:lnSpc>
                <a:spcPct val="90000"/>
              </a:lnSpc>
              <a:spcBef>
                <a:spcPts val="560"/>
              </a:spcBef>
              <a:spcAft>
                <a:spcPts val="0"/>
              </a:spcAft>
              <a:buClr>
                <a:srgbClr val="000000"/>
              </a:buClr>
              <a:buSzPts val="2400"/>
              <a:buFont typeface="Calibri"/>
              <a:buChar char="•"/>
            </a:pPr>
            <a:r>
              <a:rPr lang="en-US" sz="2400">
                <a:latin typeface="Calibri"/>
                <a:ea typeface="Calibri"/>
                <a:cs typeface="Calibri"/>
                <a:sym typeface="Calibri"/>
              </a:rPr>
              <a:t>A lab experiment with 8 different episodes of separation and reunion</a:t>
            </a:r>
            <a:endParaRPr sz="2400">
              <a:latin typeface="Calibri"/>
              <a:ea typeface="Calibri"/>
              <a:cs typeface="Calibri"/>
              <a:sym typeface="Calibri"/>
            </a:endParaRPr>
          </a:p>
          <a:p>
            <a:pPr indent="-317500" lvl="0" marL="342900" rtl="0" algn="l">
              <a:lnSpc>
                <a:spcPct val="90000"/>
              </a:lnSpc>
              <a:spcBef>
                <a:spcPts val="560"/>
              </a:spcBef>
              <a:spcAft>
                <a:spcPts val="0"/>
              </a:spcAft>
              <a:buClr>
                <a:srgbClr val="000000"/>
              </a:buClr>
              <a:buSzPts val="2400"/>
              <a:buFont typeface="Calibri"/>
              <a:buChar char="•"/>
            </a:pPr>
            <a:r>
              <a:rPr lang="en-US" sz="2400">
                <a:latin typeface="Calibri"/>
                <a:ea typeface="Calibri"/>
                <a:cs typeface="Calibri"/>
                <a:sym typeface="Calibri"/>
              </a:rPr>
              <a:t>Attached infant will:</a:t>
            </a:r>
            <a:endParaRPr sz="2400">
              <a:latin typeface="Calibri"/>
              <a:ea typeface="Calibri"/>
              <a:cs typeface="Calibri"/>
              <a:sym typeface="Calibri"/>
            </a:endParaRPr>
          </a:p>
          <a:p>
            <a:pPr indent="-317500" lvl="0" marL="342900" rtl="0" algn="l">
              <a:lnSpc>
                <a:spcPct val="90000"/>
              </a:lnSpc>
              <a:spcBef>
                <a:spcPts val="560"/>
              </a:spcBef>
              <a:spcAft>
                <a:spcPts val="0"/>
              </a:spcAft>
              <a:buClr>
                <a:srgbClr val="000000"/>
              </a:buClr>
              <a:buSzPts val="2400"/>
              <a:buFont typeface="Calibri"/>
              <a:buChar char="•"/>
            </a:pPr>
            <a:r>
              <a:rPr lang="en-US" sz="2400">
                <a:latin typeface="Calibri"/>
                <a:ea typeface="Calibri"/>
                <a:cs typeface="Calibri"/>
                <a:sym typeface="Calibri"/>
              </a:rPr>
              <a:t>Use mother as a secure base</a:t>
            </a:r>
            <a:endParaRPr sz="2400">
              <a:latin typeface="Calibri"/>
              <a:ea typeface="Calibri"/>
              <a:cs typeface="Calibri"/>
              <a:sym typeface="Calibri"/>
            </a:endParaRPr>
          </a:p>
          <a:p>
            <a:pPr indent="-317500" lvl="0" marL="342900" rtl="0" algn="l">
              <a:lnSpc>
                <a:spcPct val="90000"/>
              </a:lnSpc>
              <a:spcBef>
                <a:spcPts val="560"/>
              </a:spcBef>
              <a:spcAft>
                <a:spcPts val="0"/>
              </a:spcAft>
              <a:buClr>
                <a:srgbClr val="000000"/>
              </a:buClr>
              <a:buSzPts val="2400"/>
              <a:buFont typeface="Calibri"/>
              <a:buChar char="•"/>
            </a:pPr>
            <a:r>
              <a:rPr lang="en-US" sz="2400">
                <a:latin typeface="Calibri"/>
                <a:ea typeface="Calibri"/>
                <a:cs typeface="Calibri"/>
                <a:sym typeface="Calibri"/>
              </a:rPr>
              <a:t>Be soothed by the mother during the reunion</a:t>
            </a:r>
            <a:endParaRPr sz="2400">
              <a:latin typeface="Calibri"/>
              <a:ea typeface="Calibri"/>
              <a:cs typeface="Calibri"/>
              <a:sym typeface="Calibri"/>
            </a:endParaRPr>
          </a:p>
          <a:p>
            <a:pPr indent="-107950" lvl="1" marL="742950" rtl="0" algn="l">
              <a:lnSpc>
                <a:spcPct val="90000"/>
              </a:lnSpc>
              <a:spcBef>
                <a:spcPts val="560"/>
              </a:spcBef>
              <a:spcAft>
                <a:spcPts val="0"/>
              </a:spcAft>
              <a:buClr>
                <a:srgbClr val="212164"/>
              </a:buClr>
              <a:buSzPts val="2800"/>
              <a:buFont typeface="Times"/>
              <a:buNone/>
            </a:pPr>
            <a:r>
              <a:t/>
            </a:r>
            <a:endParaRPr sz="2800">
              <a:latin typeface="Tahoma"/>
              <a:ea typeface="Tahoma"/>
              <a:cs typeface="Tahoma"/>
              <a:sym typeface="Tahoma"/>
            </a:endParaRPr>
          </a:p>
          <a:p>
            <a:pPr indent="-165100" lvl="0" marL="342900" rtl="0" algn="l">
              <a:spcBef>
                <a:spcPts val="560"/>
              </a:spcBef>
              <a:spcAft>
                <a:spcPts val="0"/>
              </a:spcAft>
              <a:buClr>
                <a:srgbClr val="212164"/>
              </a:buClr>
              <a:buSzPts val="2800"/>
              <a:buFont typeface="Arial"/>
              <a:buNone/>
            </a:pPr>
            <a:r>
              <a:t/>
            </a:r>
            <a:endParaRPr sz="2800">
              <a:latin typeface="Tahoma"/>
              <a:ea typeface="Tahoma"/>
              <a:cs typeface="Tahoma"/>
              <a:sym typeface="Tahoma"/>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180" name="Google Shape;180;p34"/>
          <p:cNvPicPr preferRelativeResize="0"/>
          <p:nvPr/>
        </p:nvPicPr>
        <p:blipFill>
          <a:blip r:embed="rId3">
            <a:alphaModFix/>
          </a:blip>
          <a:stretch>
            <a:fillRect/>
          </a:stretch>
        </p:blipFill>
        <p:spPr>
          <a:xfrm>
            <a:off x="5929753" y="1096253"/>
            <a:ext cx="2187333" cy="3286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184" name="Shape 184"/>
        <p:cNvGrpSpPr/>
        <p:nvPr/>
      </p:nvGrpSpPr>
      <p:grpSpPr>
        <a:xfrm>
          <a:off x="0" y="0"/>
          <a:ext cx="0" cy="0"/>
          <a:chOff x="0" y="0"/>
          <a:chExt cx="0" cy="0"/>
        </a:xfrm>
      </p:grpSpPr>
      <p:sp>
        <p:nvSpPr>
          <p:cNvPr id="185" name="Google Shape;185;p3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86" name="Google Shape;186;p35"/>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sp>
        <p:nvSpPr>
          <p:cNvPr id="187" name="Google Shape;187;p35"/>
          <p:cNvSpPr txBox="1"/>
          <p:nvPr/>
        </p:nvSpPr>
        <p:spPr>
          <a:xfrm>
            <a:off x="2732625" y="471625"/>
            <a:ext cx="4914300" cy="59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ontserrat"/>
                <a:ea typeface="Montserrat"/>
                <a:cs typeface="Montserrat"/>
                <a:sym typeface="Montserrat"/>
              </a:rPr>
              <a:t>STRANGE SITUATION </a:t>
            </a:r>
            <a:endParaRPr b="1" sz="2400">
              <a:latin typeface="Montserrat"/>
              <a:ea typeface="Montserrat"/>
              <a:cs typeface="Montserrat"/>
              <a:sym typeface="Montserrat"/>
            </a:endParaRPr>
          </a:p>
        </p:txBody>
      </p:sp>
      <p:pic>
        <p:nvPicPr>
          <p:cNvPr descr="Developmental psychology." id="188" name="Google Shape;188;p35" title="The Strange Situation - Mary Ainsworth">
            <a:hlinkClick r:id="rId3"/>
          </p:cNvPr>
          <p:cNvPicPr preferRelativeResize="0"/>
          <p:nvPr/>
        </p:nvPicPr>
        <p:blipFill>
          <a:blip r:embed="rId4">
            <a:alphaModFix/>
          </a:blip>
          <a:stretch>
            <a:fillRect/>
          </a:stretch>
        </p:blipFill>
        <p:spPr>
          <a:xfrm>
            <a:off x="2286000" y="1041375"/>
            <a:ext cx="4572000" cy="342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2" name="Shape 192"/>
        <p:cNvGrpSpPr/>
        <p:nvPr/>
      </p:nvGrpSpPr>
      <p:grpSpPr>
        <a:xfrm>
          <a:off x="0" y="0"/>
          <a:ext cx="0" cy="0"/>
          <a:chOff x="0" y="0"/>
          <a:chExt cx="0" cy="0"/>
        </a:xfrm>
      </p:grpSpPr>
      <p:sp>
        <p:nvSpPr>
          <p:cNvPr id="193" name="Google Shape;193;p3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94" name="Google Shape;194;p36"/>
          <p:cNvSpPr txBox="1"/>
          <p:nvPr/>
        </p:nvSpPr>
        <p:spPr>
          <a:xfrm>
            <a:off x="622325"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sp>
        <p:nvSpPr>
          <p:cNvPr id="195" name="Google Shape;195;p36"/>
          <p:cNvSpPr txBox="1"/>
          <p:nvPr/>
        </p:nvSpPr>
        <p:spPr>
          <a:xfrm>
            <a:off x="2961225" y="471625"/>
            <a:ext cx="4914300" cy="59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ontserrat"/>
                <a:ea typeface="Montserrat"/>
                <a:cs typeface="Montserrat"/>
                <a:sym typeface="Montserrat"/>
              </a:rPr>
              <a:t>HARRY HARLOW</a:t>
            </a:r>
            <a:endParaRPr b="1" sz="2400">
              <a:latin typeface="Montserrat"/>
              <a:ea typeface="Montserrat"/>
              <a:cs typeface="Montserrat"/>
              <a:sym typeface="Montserrat"/>
            </a:endParaRPr>
          </a:p>
        </p:txBody>
      </p:sp>
      <p:sp>
        <p:nvSpPr>
          <p:cNvPr id="196" name="Google Shape;196;p36"/>
          <p:cNvSpPr txBox="1"/>
          <p:nvPr/>
        </p:nvSpPr>
        <p:spPr>
          <a:xfrm>
            <a:off x="553600" y="1222950"/>
            <a:ext cx="5002500" cy="31602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333333"/>
              </a:buClr>
              <a:buSzPts val="2000"/>
              <a:buFont typeface="Calibri"/>
              <a:buChar char="●"/>
            </a:pPr>
            <a:r>
              <a:rPr lang="en-US" sz="2000">
                <a:solidFill>
                  <a:srgbClr val="333333"/>
                </a:solidFill>
                <a:latin typeface="Calibri"/>
                <a:ea typeface="Calibri"/>
                <a:cs typeface="Calibri"/>
                <a:sym typeface="Calibri"/>
              </a:rPr>
              <a:t>Demonstrated the importance of bonding between primate mothers and infants for emotional health and growth. </a:t>
            </a:r>
            <a:endParaRPr sz="2000">
              <a:solidFill>
                <a:srgbClr val="333333"/>
              </a:solidFill>
              <a:latin typeface="Calibri"/>
              <a:ea typeface="Calibri"/>
              <a:cs typeface="Calibri"/>
              <a:sym typeface="Calibri"/>
            </a:endParaRPr>
          </a:p>
          <a:p>
            <a:pPr indent="0" lvl="0" marL="457200" rtl="0" algn="l">
              <a:spcBef>
                <a:spcPts val="0"/>
              </a:spcBef>
              <a:spcAft>
                <a:spcPts val="0"/>
              </a:spcAft>
              <a:buNone/>
            </a:pPr>
            <a:r>
              <a:t/>
            </a:r>
            <a:endParaRPr sz="2000">
              <a:solidFill>
                <a:srgbClr val="333333"/>
              </a:solidFill>
              <a:latin typeface="Calibri"/>
              <a:ea typeface="Calibri"/>
              <a:cs typeface="Calibri"/>
              <a:sym typeface="Calibri"/>
            </a:endParaRPr>
          </a:p>
          <a:p>
            <a:pPr indent="-355600" lvl="0" marL="457200" rtl="0" algn="l">
              <a:spcBef>
                <a:spcPts val="0"/>
              </a:spcBef>
              <a:spcAft>
                <a:spcPts val="0"/>
              </a:spcAft>
              <a:buClr>
                <a:srgbClr val="333333"/>
              </a:buClr>
              <a:buSzPts val="2000"/>
              <a:buFont typeface="Calibri"/>
              <a:buChar char="●"/>
            </a:pPr>
            <a:r>
              <a:rPr lang="en-US" sz="2000">
                <a:solidFill>
                  <a:srgbClr val="333333"/>
                </a:solidFill>
                <a:latin typeface="Calibri"/>
                <a:ea typeface="Calibri"/>
                <a:cs typeface="Calibri"/>
                <a:sym typeface="Calibri"/>
              </a:rPr>
              <a:t>He found that although other surrogate mothers provided nourishment, the infants preferred the ‘warm and fuzzy’ surrogate mother and without this interaction had emotional and physical difficulties later in life.</a:t>
            </a:r>
            <a:endParaRPr sz="2000">
              <a:latin typeface="Calibri"/>
              <a:ea typeface="Calibri"/>
              <a:cs typeface="Calibri"/>
              <a:sym typeface="Calibri"/>
            </a:endParaRPr>
          </a:p>
        </p:txBody>
      </p:sp>
      <p:pic>
        <p:nvPicPr>
          <p:cNvPr id="197" name="Google Shape;197;p36"/>
          <p:cNvPicPr preferRelativeResize="0"/>
          <p:nvPr/>
        </p:nvPicPr>
        <p:blipFill>
          <a:blip r:embed="rId3">
            <a:alphaModFix/>
          </a:blip>
          <a:stretch>
            <a:fillRect/>
          </a:stretch>
        </p:blipFill>
        <p:spPr>
          <a:xfrm>
            <a:off x="5772975" y="1409388"/>
            <a:ext cx="2190750" cy="2085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201" name="Shape 201"/>
        <p:cNvGrpSpPr/>
        <p:nvPr/>
      </p:nvGrpSpPr>
      <p:grpSpPr>
        <a:xfrm>
          <a:off x="0" y="0"/>
          <a:ext cx="0" cy="0"/>
          <a:chOff x="0" y="0"/>
          <a:chExt cx="0" cy="0"/>
        </a:xfrm>
      </p:grpSpPr>
      <p:sp>
        <p:nvSpPr>
          <p:cNvPr id="202" name="Google Shape;202;p3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203" name="Google Shape;203;p37"/>
          <p:cNvSpPr txBox="1"/>
          <p:nvPr/>
        </p:nvSpPr>
        <p:spPr>
          <a:xfrm>
            <a:off x="622325"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sp>
        <p:nvSpPr>
          <p:cNvPr id="204" name="Google Shape;204;p37"/>
          <p:cNvSpPr txBox="1"/>
          <p:nvPr/>
        </p:nvSpPr>
        <p:spPr>
          <a:xfrm>
            <a:off x="2961225" y="471625"/>
            <a:ext cx="4914300" cy="59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ontserrat"/>
                <a:ea typeface="Montserrat"/>
                <a:cs typeface="Montserrat"/>
                <a:sym typeface="Montserrat"/>
              </a:rPr>
              <a:t>HARRY HARLOW</a:t>
            </a:r>
            <a:endParaRPr b="1" sz="2400">
              <a:latin typeface="Montserrat"/>
              <a:ea typeface="Montserrat"/>
              <a:cs typeface="Montserrat"/>
              <a:sym typeface="Montserrat"/>
            </a:endParaRPr>
          </a:p>
        </p:txBody>
      </p:sp>
      <p:pic>
        <p:nvPicPr>
          <p:cNvPr descr="Harry Harlow shows that infant rhesus monkeys appear to form an affectional bond with soft, cloth surrogate mothers that offered no food but not with wire surrogate mothers that provided a food source but are less pleasant to touch." id="205" name="Google Shape;205;p37" title="Harlow's Studies on Dependency in Monkeys">
            <a:hlinkClick r:id="rId3"/>
          </p:cNvPr>
          <p:cNvPicPr preferRelativeResize="0"/>
          <p:nvPr/>
        </p:nvPicPr>
        <p:blipFill>
          <a:blip r:embed="rId4">
            <a:alphaModFix/>
          </a:blip>
          <a:stretch>
            <a:fillRect/>
          </a:stretch>
        </p:blipFill>
        <p:spPr>
          <a:xfrm>
            <a:off x="2209800" y="1129025"/>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209" name="Shape 209"/>
        <p:cNvGrpSpPr/>
        <p:nvPr/>
      </p:nvGrpSpPr>
      <p:grpSpPr>
        <a:xfrm>
          <a:off x="0" y="0"/>
          <a:ext cx="0" cy="0"/>
          <a:chOff x="0" y="0"/>
          <a:chExt cx="0" cy="0"/>
        </a:xfrm>
      </p:grpSpPr>
      <p:sp>
        <p:nvSpPr>
          <p:cNvPr id="210" name="Google Shape;210;p38"/>
          <p:cNvSpPr txBox="1"/>
          <p:nvPr>
            <p:ph type="title"/>
          </p:nvPr>
        </p:nvSpPr>
        <p:spPr>
          <a:xfrm>
            <a:off x="559700" y="5752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t>ATTACHMENT</a:t>
            </a:r>
            <a:endParaRPr sz="2400"/>
          </a:p>
        </p:txBody>
      </p:sp>
      <p:sp>
        <p:nvSpPr>
          <p:cNvPr id="211" name="Google Shape;211;p38"/>
          <p:cNvSpPr txBox="1"/>
          <p:nvPr>
            <p:ph idx="1" type="body"/>
          </p:nvPr>
        </p:nvSpPr>
        <p:spPr>
          <a:xfrm>
            <a:off x="226375" y="1468563"/>
            <a:ext cx="4331700" cy="258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1800">
              <a:solidFill>
                <a:srgbClr val="000000"/>
              </a:solidFill>
              <a:latin typeface="Calibri"/>
              <a:ea typeface="Calibri"/>
              <a:cs typeface="Calibri"/>
              <a:sym typeface="Calibri"/>
            </a:endParaRPr>
          </a:p>
          <a:p>
            <a:pPr indent="-342900" lvl="0" marL="342900" rtl="0" algn="l">
              <a:lnSpc>
                <a:spcPct val="100000"/>
              </a:lnSpc>
              <a:spcBef>
                <a:spcPts val="0"/>
              </a:spcBef>
              <a:spcAft>
                <a:spcPts val="0"/>
              </a:spcAft>
              <a:buClr>
                <a:srgbClr val="3C3BB4"/>
              </a:buClr>
              <a:buSzPts val="3200"/>
              <a:buFont typeface="Tahoma"/>
              <a:buNone/>
            </a:pPr>
            <a:r>
              <a:rPr lang="en-US" sz="2400">
                <a:solidFill>
                  <a:srgbClr val="000000"/>
                </a:solidFill>
                <a:latin typeface="Calibri"/>
                <a:ea typeface="Calibri"/>
                <a:cs typeface="Calibri"/>
                <a:sym typeface="Calibri"/>
              </a:rPr>
              <a:t>An enduring emotional tie to a</a:t>
            </a:r>
            <a:endParaRPr sz="2400">
              <a:solidFill>
                <a:srgbClr val="000000"/>
              </a:solidFill>
              <a:latin typeface="Calibri"/>
              <a:ea typeface="Calibri"/>
              <a:cs typeface="Calibri"/>
              <a:sym typeface="Calibri"/>
            </a:endParaRPr>
          </a:p>
          <a:p>
            <a:pPr indent="-342900" lvl="0" marL="342900" rtl="0" algn="l">
              <a:lnSpc>
                <a:spcPct val="100000"/>
              </a:lnSpc>
              <a:spcBef>
                <a:spcPts val="0"/>
              </a:spcBef>
              <a:spcAft>
                <a:spcPts val="0"/>
              </a:spcAft>
              <a:buClr>
                <a:srgbClr val="3C3BB4"/>
              </a:buClr>
              <a:buSzPts val="3200"/>
              <a:buFont typeface="Tahoma"/>
              <a:buNone/>
            </a:pPr>
            <a:r>
              <a:rPr lang="en-US" sz="2400">
                <a:solidFill>
                  <a:srgbClr val="000000"/>
                </a:solidFill>
                <a:latin typeface="Calibri"/>
                <a:ea typeface="Calibri"/>
                <a:cs typeface="Calibri"/>
                <a:sym typeface="Calibri"/>
              </a:rPr>
              <a:t>special person, characterized by a </a:t>
            </a:r>
            <a:endParaRPr sz="2400">
              <a:solidFill>
                <a:srgbClr val="000000"/>
              </a:solidFill>
              <a:latin typeface="Calibri"/>
              <a:ea typeface="Calibri"/>
              <a:cs typeface="Calibri"/>
              <a:sym typeface="Calibri"/>
            </a:endParaRPr>
          </a:p>
          <a:p>
            <a:pPr indent="-342900" lvl="0" marL="342900" rtl="0" algn="l">
              <a:lnSpc>
                <a:spcPct val="100000"/>
              </a:lnSpc>
              <a:spcBef>
                <a:spcPts val="0"/>
              </a:spcBef>
              <a:spcAft>
                <a:spcPts val="0"/>
              </a:spcAft>
              <a:buClr>
                <a:srgbClr val="3C3BB4"/>
              </a:buClr>
              <a:buSzPts val="3200"/>
              <a:buFont typeface="Tahoma"/>
              <a:buNone/>
            </a:pPr>
            <a:r>
              <a:rPr lang="en-US" sz="2400">
                <a:solidFill>
                  <a:srgbClr val="000000"/>
                </a:solidFill>
                <a:latin typeface="Calibri"/>
                <a:ea typeface="Calibri"/>
                <a:cs typeface="Calibri"/>
                <a:sym typeface="Calibri"/>
              </a:rPr>
              <a:t>tendency to seek and maintain </a:t>
            </a:r>
            <a:endParaRPr sz="2400">
              <a:solidFill>
                <a:srgbClr val="000000"/>
              </a:solidFill>
              <a:latin typeface="Calibri"/>
              <a:ea typeface="Calibri"/>
              <a:cs typeface="Calibri"/>
              <a:sym typeface="Calibri"/>
            </a:endParaRPr>
          </a:p>
          <a:p>
            <a:pPr indent="-342900" lvl="0" marL="342900" rtl="0" algn="l">
              <a:lnSpc>
                <a:spcPct val="100000"/>
              </a:lnSpc>
              <a:spcBef>
                <a:spcPts val="0"/>
              </a:spcBef>
              <a:spcAft>
                <a:spcPts val="0"/>
              </a:spcAft>
              <a:buClr>
                <a:srgbClr val="3C3BB4"/>
              </a:buClr>
              <a:buSzPts val="3200"/>
              <a:buFont typeface="Tahoma"/>
              <a:buNone/>
            </a:pPr>
            <a:r>
              <a:rPr lang="en-US" sz="2400">
                <a:solidFill>
                  <a:srgbClr val="000000"/>
                </a:solidFill>
                <a:latin typeface="Calibri"/>
                <a:ea typeface="Calibri"/>
                <a:cs typeface="Calibri"/>
                <a:sym typeface="Calibri"/>
              </a:rPr>
              <a:t>closeness, especially during times </a:t>
            </a:r>
            <a:endParaRPr sz="2400">
              <a:solidFill>
                <a:srgbClr val="000000"/>
              </a:solidFill>
              <a:latin typeface="Calibri"/>
              <a:ea typeface="Calibri"/>
              <a:cs typeface="Calibri"/>
              <a:sym typeface="Calibri"/>
            </a:endParaRPr>
          </a:p>
          <a:p>
            <a:pPr indent="-342900" lvl="0" marL="342900" rtl="0" algn="l">
              <a:lnSpc>
                <a:spcPct val="100000"/>
              </a:lnSpc>
              <a:spcBef>
                <a:spcPts val="0"/>
              </a:spcBef>
              <a:spcAft>
                <a:spcPts val="0"/>
              </a:spcAft>
              <a:buClr>
                <a:srgbClr val="3C3BB4"/>
              </a:buClr>
              <a:buSzPts val="3200"/>
              <a:buFont typeface="Tahoma"/>
              <a:buNone/>
            </a:pPr>
            <a:r>
              <a:rPr lang="en-US" sz="2400">
                <a:solidFill>
                  <a:srgbClr val="000000"/>
                </a:solidFill>
                <a:latin typeface="Calibri"/>
                <a:ea typeface="Calibri"/>
                <a:cs typeface="Calibri"/>
                <a:sym typeface="Calibri"/>
              </a:rPr>
              <a:t>of stress.  </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lt1"/>
              </a:buClr>
              <a:buSzPts val="1800"/>
              <a:buFont typeface="Calibri"/>
              <a:buNone/>
            </a:pPr>
            <a:r>
              <a:t/>
            </a:r>
            <a:endParaRPr sz="2400">
              <a:solidFill>
                <a:srgbClr val="000000"/>
              </a:solidFill>
              <a:latin typeface="Calibri"/>
              <a:ea typeface="Calibri"/>
              <a:cs typeface="Calibri"/>
              <a:sym typeface="Calibri"/>
            </a:endParaRPr>
          </a:p>
        </p:txBody>
      </p:sp>
      <p:sp>
        <p:nvSpPr>
          <p:cNvPr id="212" name="Google Shape;212;p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213" name="Google Shape;213;p38"/>
          <p:cNvPicPr preferRelativeResize="0"/>
          <p:nvPr/>
        </p:nvPicPr>
        <p:blipFill>
          <a:blip r:embed="rId3">
            <a:alphaModFix/>
          </a:blip>
          <a:stretch>
            <a:fillRect/>
          </a:stretch>
        </p:blipFill>
        <p:spPr>
          <a:xfrm>
            <a:off x="5150125" y="947050"/>
            <a:ext cx="3278900" cy="3220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217" name="Shape 217"/>
        <p:cNvGrpSpPr/>
        <p:nvPr/>
      </p:nvGrpSpPr>
      <p:grpSpPr>
        <a:xfrm>
          <a:off x="0" y="0"/>
          <a:ext cx="0" cy="0"/>
          <a:chOff x="0" y="0"/>
          <a:chExt cx="0" cy="0"/>
        </a:xfrm>
      </p:grpSpPr>
      <p:sp>
        <p:nvSpPr>
          <p:cNvPr id="218" name="Google Shape;218;p3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219" name="Google Shape;219;p39"/>
          <p:cNvSpPr txBox="1"/>
          <p:nvPr/>
        </p:nvSpPr>
        <p:spPr>
          <a:xfrm>
            <a:off x="3541275" y="784775"/>
            <a:ext cx="5298600" cy="3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Montserrat ExtraBold"/>
                <a:ea typeface="Montserrat ExtraBold"/>
                <a:cs typeface="Montserrat ExtraBold"/>
                <a:sym typeface="Montserrat ExtraBold"/>
              </a:rPr>
              <a:t>IMPORTANCE OF ATTACHMENT</a:t>
            </a:r>
            <a:endParaRPr sz="2400">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000">
              <a:latin typeface="Calibri"/>
              <a:ea typeface="Calibri"/>
              <a:cs typeface="Calibri"/>
              <a:sym typeface="Calibri"/>
            </a:endParaRPr>
          </a:p>
          <a:p>
            <a:pPr indent="-381000" lvl="0" marL="457200" rtl="0" algn="l">
              <a:spcBef>
                <a:spcPts val="640"/>
              </a:spcBef>
              <a:spcAft>
                <a:spcPts val="0"/>
              </a:spcAft>
              <a:buSzPts val="2400"/>
              <a:buFont typeface="Tahoma"/>
              <a:buAutoNum type="arabicPeriod"/>
            </a:pPr>
            <a:r>
              <a:rPr lang="en-US" sz="2400">
                <a:latin typeface="Tahoma"/>
                <a:ea typeface="Tahoma"/>
                <a:cs typeface="Tahoma"/>
                <a:sym typeface="Tahoma"/>
              </a:rPr>
              <a:t>Implications for infant's sense of security </a:t>
            </a:r>
            <a:endParaRPr sz="2400">
              <a:latin typeface="Tahoma"/>
              <a:ea typeface="Tahoma"/>
              <a:cs typeface="Tahoma"/>
              <a:sym typeface="Tahoma"/>
            </a:endParaRPr>
          </a:p>
          <a:p>
            <a:pPr indent="0" lvl="0" marL="457200" rtl="0" algn="l">
              <a:spcBef>
                <a:spcPts val="640"/>
              </a:spcBef>
              <a:spcAft>
                <a:spcPts val="0"/>
              </a:spcAft>
              <a:buNone/>
            </a:pPr>
            <a:r>
              <a:t/>
            </a:r>
            <a:endParaRPr sz="2400">
              <a:latin typeface="Tahoma"/>
              <a:ea typeface="Tahoma"/>
              <a:cs typeface="Tahoma"/>
              <a:sym typeface="Tahoma"/>
            </a:endParaRPr>
          </a:p>
          <a:p>
            <a:pPr indent="-381000" lvl="0" marL="457200" rtl="0" algn="l">
              <a:spcBef>
                <a:spcPts val="640"/>
              </a:spcBef>
              <a:spcAft>
                <a:spcPts val="0"/>
              </a:spcAft>
              <a:buSzPts val="2400"/>
              <a:buFont typeface="Tahoma"/>
              <a:buAutoNum type="arabicPeriod"/>
            </a:pPr>
            <a:r>
              <a:rPr lang="en-US" sz="2400">
                <a:latin typeface="Tahoma"/>
                <a:ea typeface="Tahoma"/>
                <a:cs typeface="Tahoma"/>
                <a:sym typeface="Tahoma"/>
              </a:rPr>
              <a:t>Affects internal working model</a:t>
            </a:r>
            <a:endParaRPr sz="2400"/>
          </a:p>
          <a:p>
            <a:pPr indent="0" lvl="0" marL="742950" rtl="0" algn="l">
              <a:spcBef>
                <a:spcPts val="640"/>
              </a:spcBef>
              <a:spcAft>
                <a:spcPts val="0"/>
              </a:spcAft>
              <a:buNone/>
            </a:pPr>
            <a:r>
              <a:t/>
            </a:r>
            <a:endParaRPr sz="2400"/>
          </a:p>
          <a:p>
            <a:pPr indent="-139700" lvl="0" marL="342900" rtl="0" algn="l">
              <a:spcBef>
                <a:spcPts val="640"/>
              </a:spcBef>
              <a:spcAft>
                <a:spcPts val="0"/>
              </a:spcAft>
              <a:buClr>
                <a:srgbClr val="212164"/>
              </a:buClr>
              <a:buSzPts val="3200"/>
              <a:buFont typeface="Arial"/>
              <a:buNone/>
            </a:pPr>
            <a:r>
              <a:t/>
            </a:r>
            <a:endParaRPr sz="2400">
              <a:latin typeface="Tahoma"/>
              <a:ea typeface="Tahoma"/>
              <a:cs typeface="Tahoma"/>
              <a:sym typeface="Tahoma"/>
            </a:endParaRPr>
          </a:p>
          <a:p>
            <a:pPr indent="0" lvl="0" marL="0" rtl="0" algn="l">
              <a:spcBef>
                <a:spcPts val="0"/>
              </a:spcBef>
              <a:spcAft>
                <a:spcPts val="0"/>
              </a:spcAft>
              <a:buNone/>
            </a:pPr>
            <a:r>
              <a:t/>
            </a:r>
            <a:endParaRPr sz="2400">
              <a:latin typeface="Calibri"/>
              <a:ea typeface="Calibri"/>
              <a:cs typeface="Calibri"/>
              <a:sym typeface="Calibri"/>
            </a:endParaRPr>
          </a:p>
          <a:p>
            <a:pPr indent="0" lvl="0" marL="457200" marR="469900" rtl="0" algn="l">
              <a:lnSpc>
                <a:spcPct val="115000"/>
              </a:lnSpc>
              <a:spcBef>
                <a:spcPts val="0"/>
              </a:spcBef>
              <a:spcAft>
                <a:spcPts val="0"/>
              </a:spcAft>
              <a:buNone/>
            </a:pPr>
            <a:r>
              <a:t/>
            </a:r>
            <a:endParaRPr sz="2400">
              <a:solidFill>
                <a:schemeClr val="dk1"/>
              </a:solidFill>
              <a:latin typeface="Calibri"/>
              <a:ea typeface="Calibri"/>
              <a:cs typeface="Calibri"/>
              <a:sym typeface="Calibri"/>
            </a:endParaRPr>
          </a:p>
          <a:p>
            <a:pPr indent="0" lvl="0" marL="457200" marR="469900" rtl="0" algn="l">
              <a:lnSpc>
                <a:spcPct val="115000"/>
              </a:lnSpc>
              <a:spcBef>
                <a:spcPts val="3600"/>
              </a:spcBef>
              <a:spcAft>
                <a:spcPts val="0"/>
              </a:spcAft>
              <a:buNone/>
            </a:pPr>
            <a:br>
              <a:rPr lang="en-US"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0" lvl="0" marL="0" rtl="0" algn="l">
              <a:lnSpc>
                <a:spcPct val="115000"/>
              </a:lnSpc>
              <a:spcBef>
                <a:spcPts val="3600"/>
              </a:spcBef>
              <a:spcAft>
                <a:spcPts val="0"/>
              </a:spcAft>
              <a:buClr>
                <a:srgbClr val="B7B7B7"/>
              </a:buClr>
              <a:buSzPts val="1400"/>
              <a:buFont typeface="Montserrat Light"/>
              <a:buNone/>
            </a:pPr>
            <a:r>
              <a:t/>
            </a:r>
            <a:endParaRPr b="1" sz="2400">
              <a:solidFill>
                <a:schemeClr val="dk2"/>
              </a:solidFill>
              <a:latin typeface="Montserrat Light"/>
              <a:ea typeface="Montserrat Light"/>
              <a:cs typeface="Montserrat Light"/>
              <a:sym typeface="Montserrat Light"/>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220" name="Google Shape;220;p39"/>
          <p:cNvPicPr preferRelativeResize="0"/>
          <p:nvPr/>
        </p:nvPicPr>
        <p:blipFill>
          <a:blip r:embed="rId3">
            <a:alphaModFix/>
          </a:blip>
          <a:stretch>
            <a:fillRect/>
          </a:stretch>
        </p:blipFill>
        <p:spPr>
          <a:xfrm>
            <a:off x="492600" y="929525"/>
            <a:ext cx="2428700" cy="3284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24" name="Shape 224"/>
        <p:cNvGrpSpPr/>
        <p:nvPr/>
      </p:nvGrpSpPr>
      <p:grpSpPr>
        <a:xfrm>
          <a:off x="0" y="0"/>
          <a:ext cx="0" cy="0"/>
          <a:chOff x="0" y="0"/>
          <a:chExt cx="0" cy="0"/>
        </a:xfrm>
      </p:grpSpPr>
      <p:sp>
        <p:nvSpPr>
          <p:cNvPr id="225" name="Google Shape;225;p4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226" name="Google Shape;226;p40"/>
          <p:cNvSpPr txBox="1"/>
          <p:nvPr/>
        </p:nvSpPr>
        <p:spPr>
          <a:xfrm>
            <a:off x="3973430" y="727034"/>
            <a:ext cx="15654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227" name="Google Shape;227;p40"/>
          <p:cNvSpPr txBox="1"/>
          <p:nvPr/>
        </p:nvSpPr>
        <p:spPr>
          <a:xfrm>
            <a:off x="748200" y="1597350"/>
            <a:ext cx="1629300" cy="21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FFFF"/>
                </a:solidFill>
                <a:latin typeface="Montserrat"/>
                <a:ea typeface="Montserrat"/>
                <a:cs typeface="Montserrat"/>
                <a:sym typeface="Montserrat"/>
              </a:rPr>
              <a:t>FEARS</a:t>
            </a:r>
            <a:endParaRPr b="1" sz="3000">
              <a:solidFill>
                <a:srgbClr val="FFFFFF"/>
              </a:solidFill>
              <a:latin typeface="Montserrat"/>
              <a:ea typeface="Montserrat"/>
              <a:cs typeface="Montserrat"/>
              <a:sym typeface="Montserrat"/>
            </a:endParaRPr>
          </a:p>
        </p:txBody>
      </p:sp>
      <p:sp>
        <p:nvSpPr>
          <p:cNvPr id="228" name="Google Shape;228;p40"/>
          <p:cNvSpPr txBox="1"/>
          <p:nvPr/>
        </p:nvSpPr>
        <p:spPr>
          <a:xfrm>
            <a:off x="3667500" y="390875"/>
            <a:ext cx="5034000" cy="4499100"/>
          </a:xfrm>
          <a:prstGeom prst="rect">
            <a:avLst/>
          </a:prstGeom>
          <a:noFill/>
          <a:ln>
            <a:noFill/>
          </a:ln>
        </p:spPr>
        <p:txBody>
          <a:bodyPr anchorCtr="0" anchor="t" bIns="91425" lIns="91425" spcFirstLastPara="1" rIns="91425" wrap="square" tIns="91425">
            <a:noAutofit/>
          </a:bodyPr>
          <a:lstStyle/>
          <a:p>
            <a:pPr indent="0" lvl="0" marL="342900" rtl="0" algn="l">
              <a:lnSpc>
                <a:spcPct val="100000"/>
              </a:lnSpc>
              <a:spcBef>
                <a:spcPts val="560"/>
              </a:spcBef>
              <a:spcAft>
                <a:spcPts val="0"/>
              </a:spcAft>
              <a:buNone/>
            </a:pPr>
            <a:r>
              <a:rPr b="1" lang="en-US" sz="2400">
                <a:solidFill>
                  <a:srgbClr val="434343"/>
                </a:solidFill>
                <a:latin typeface="Montserrat"/>
                <a:ea typeface="Montserrat"/>
                <a:cs typeface="Montserrat"/>
                <a:sym typeface="Montserrat"/>
              </a:rPr>
              <a:t>FACTORS </a:t>
            </a:r>
            <a:endParaRPr b="1" sz="2400">
              <a:solidFill>
                <a:srgbClr val="434343"/>
              </a:solidFill>
              <a:latin typeface="Montserrat"/>
              <a:ea typeface="Montserrat"/>
              <a:cs typeface="Montserrat"/>
              <a:sym typeface="Montserrat"/>
            </a:endParaRPr>
          </a:p>
          <a:p>
            <a:pPr indent="-317500" lvl="0" marL="342900" rtl="0" algn="l">
              <a:lnSpc>
                <a:spcPct val="100000"/>
              </a:lnSpc>
              <a:spcBef>
                <a:spcPts val="560"/>
              </a:spcBef>
              <a:spcAft>
                <a:spcPts val="0"/>
              </a:spcAft>
              <a:buClr>
                <a:srgbClr val="000000"/>
              </a:buClr>
              <a:buSzPts val="2400"/>
              <a:buFont typeface="Calibri"/>
              <a:buChar char="•"/>
            </a:pPr>
            <a:r>
              <a:rPr lang="en-US" sz="2400">
                <a:latin typeface="Calibri"/>
                <a:ea typeface="Calibri"/>
                <a:cs typeface="Calibri"/>
                <a:sym typeface="Calibri"/>
              </a:rPr>
              <a:t>Quality of caregiving </a:t>
            </a:r>
            <a:endParaRPr sz="2400">
              <a:latin typeface="Calibri"/>
              <a:ea typeface="Calibri"/>
              <a:cs typeface="Calibri"/>
              <a:sym typeface="Calibri"/>
            </a:endParaRPr>
          </a:p>
          <a:p>
            <a:pPr indent="-203200" lvl="2" marL="1143000" rtl="0" algn="l">
              <a:lnSpc>
                <a:spcPct val="100000"/>
              </a:lnSpc>
              <a:spcBef>
                <a:spcPts val="560"/>
              </a:spcBef>
              <a:spcAft>
                <a:spcPts val="0"/>
              </a:spcAft>
              <a:buClr>
                <a:srgbClr val="000000"/>
              </a:buClr>
              <a:buSzPts val="2400"/>
              <a:buFont typeface="Calibri"/>
              <a:buChar char="•"/>
            </a:pPr>
            <a:r>
              <a:rPr lang="en-US" sz="2400">
                <a:latin typeface="Calibri"/>
                <a:ea typeface="Calibri"/>
                <a:cs typeface="Calibri"/>
                <a:sym typeface="Calibri"/>
              </a:rPr>
              <a:t>respond promptly and consistently</a:t>
            </a:r>
            <a:endParaRPr sz="2400">
              <a:latin typeface="Calibri"/>
              <a:ea typeface="Calibri"/>
              <a:cs typeface="Calibri"/>
              <a:sym typeface="Calibri"/>
            </a:endParaRPr>
          </a:p>
          <a:p>
            <a:pPr indent="-203200" lvl="2" marL="1143000" rtl="0" algn="l">
              <a:lnSpc>
                <a:spcPct val="100000"/>
              </a:lnSpc>
              <a:spcBef>
                <a:spcPts val="560"/>
              </a:spcBef>
              <a:spcAft>
                <a:spcPts val="0"/>
              </a:spcAft>
              <a:buClr>
                <a:srgbClr val="000000"/>
              </a:buClr>
              <a:buSzPts val="2400"/>
              <a:buFont typeface="Calibri"/>
              <a:buChar char="•"/>
            </a:pPr>
            <a:r>
              <a:rPr lang="en-US" sz="2400">
                <a:latin typeface="Calibri"/>
                <a:ea typeface="Calibri"/>
                <a:cs typeface="Calibri"/>
                <a:sym typeface="Calibri"/>
              </a:rPr>
              <a:t>interactional synchrony – the sensitively tuned “emotional dance”</a:t>
            </a:r>
            <a:endParaRPr sz="2400">
              <a:latin typeface="Calibri"/>
              <a:ea typeface="Calibri"/>
              <a:cs typeface="Calibri"/>
              <a:sym typeface="Calibri"/>
            </a:endParaRPr>
          </a:p>
          <a:p>
            <a:pPr indent="-317500" lvl="0" marL="342900" rtl="0" algn="l">
              <a:lnSpc>
                <a:spcPct val="100000"/>
              </a:lnSpc>
              <a:spcBef>
                <a:spcPts val="560"/>
              </a:spcBef>
              <a:spcAft>
                <a:spcPts val="0"/>
              </a:spcAft>
              <a:buClr>
                <a:srgbClr val="000000"/>
              </a:buClr>
              <a:buSzPts val="2400"/>
              <a:buFont typeface="Calibri"/>
              <a:buChar char="•"/>
            </a:pPr>
            <a:r>
              <a:rPr lang="en-US" sz="2400">
                <a:latin typeface="Calibri"/>
                <a:ea typeface="Calibri"/>
                <a:cs typeface="Calibri"/>
                <a:sym typeface="Calibri"/>
              </a:rPr>
              <a:t>Infant characteristics</a:t>
            </a:r>
            <a:endParaRPr sz="2400">
              <a:latin typeface="Calibri"/>
              <a:ea typeface="Calibri"/>
              <a:cs typeface="Calibri"/>
              <a:sym typeface="Calibri"/>
            </a:endParaRPr>
          </a:p>
          <a:p>
            <a:pPr indent="-203200" lvl="2" marL="1143000" rtl="0" algn="l">
              <a:lnSpc>
                <a:spcPct val="100000"/>
              </a:lnSpc>
              <a:spcBef>
                <a:spcPts val="560"/>
              </a:spcBef>
              <a:spcAft>
                <a:spcPts val="0"/>
              </a:spcAft>
              <a:buClr>
                <a:srgbClr val="000000"/>
              </a:buClr>
              <a:buSzPts val="2400"/>
              <a:buFont typeface="Calibri"/>
              <a:buChar char="•"/>
            </a:pPr>
            <a:r>
              <a:rPr lang="en-US" sz="2400">
                <a:latin typeface="Calibri"/>
                <a:ea typeface="Calibri"/>
                <a:cs typeface="Calibri"/>
                <a:sym typeface="Calibri"/>
              </a:rPr>
              <a:t>infant's temperament, special needs, prematurity, or illnesses</a:t>
            </a:r>
            <a:endParaRPr sz="2400">
              <a:latin typeface="Calibri"/>
              <a:ea typeface="Calibri"/>
              <a:cs typeface="Calibri"/>
              <a:sym typeface="Calibri"/>
            </a:endParaRPr>
          </a:p>
          <a:p>
            <a:pPr indent="0" lvl="0" marL="0" rtl="0" algn="l">
              <a:lnSpc>
                <a:spcPct val="100000"/>
              </a:lnSpc>
              <a:spcBef>
                <a:spcPts val="0"/>
              </a:spcBef>
              <a:spcAft>
                <a:spcPts val="0"/>
              </a:spcAft>
              <a:buNone/>
            </a:pPr>
            <a:r>
              <a:t/>
            </a:r>
            <a:endParaRPr sz="2400">
              <a:latin typeface="Calibri"/>
              <a:ea typeface="Calibri"/>
              <a:cs typeface="Calibri"/>
              <a:sym typeface="Calibri"/>
            </a:endParaRPr>
          </a:p>
        </p:txBody>
      </p:sp>
      <p:pic>
        <p:nvPicPr>
          <p:cNvPr id="229" name="Google Shape;229;p40"/>
          <p:cNvPicPr preferRelativeResize="0"/>
          <p:nvPr/>
        </p:nvPicPr>
        <p:blipFill rotWithShape="1">
          <a:blip r:embed="rId3">
            <a:alphaModFix/>
          </a:blip>
          <a:srcRect b="0" l="50624" r="14851" t="0"/>
          <a:stretch/>
        </p:blipFill>
        <p:spPr>
          <a:xfrm>
            <a:off x="516875" y="981500"/>
            <a:ext cx="2399150" cy="323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0" st="0"/>
                                            </p:txEl>
                                          </p:spTgt>
                                        </p:tgtEl>
                                        <p:attrNameLst>
                                          <p:attrName>style.visibility</p:attrName>
                                        </p:attrNameLst>
                                      </p:cBhvr>
                                      <p:to>
                                        <p:strVal val="visible"/>
                                      </p:to>
                                    </p:set>
                                    <p:animEffect filter="fade" transition="in">
                                      <p:cBhvr>
                                        <p:cTn dur="500"/>
                                        <p:tgtEl>
                                          <p:spTgt spid="22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p41"/>
          <p:cNvSpPr txBox="1"/>
          <p:nvPr>
            <p:ph type="title"/>
          </p:nvPr>
        </p:nvSpPr>
        <p:spPr>
          <a:xfrm>
            <a:off x="589500" y="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solidFill>
                  <a:srgbClr val="000000"/>
                </a:solidFill>
              </a:rPr>
              <a:t>MORE FACTORS</a:t>
            </a:r>
            <a:endParaRPr sz="2400">
              <a:solidFill>
                <a:srgbClr val="000000"/>
              </a:solidFill>
            </a:endParaRPr>
          </a:p>
        </p:txBody>
      </p:sp>
      <p:sp>
        <p:nvSpPr>
          <p:cNvPr id="235" name="Google Shape;235;p41"/>
          <p:cNvSpPr txBox="1"/>
          <p:nvPr>
            <p:ph idx="1" type="body"/>
          </p:nvPr>
        </p:nvSpPr>
        <p:spPr>
          <a:xfrm>
            <a:off x="52800" y="675000"/>
            <a:ext cx="4031400" cy="258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2400">
              <a:solidFill>
                <a:srgbClr val="000000"/>
              </a:solidFill>
              <a:latin typeface="Calibri"/>
              <a:ea typeface="Calibri"/>
              <a:cs typeface="Calibri"/>
              <a:sym typeface="Calibri"/>
            </a:endParaRPr>
          </a:p>
          <a:p>
            <a:pPr indent="-260350" lvl="1" marL="742950" rtl="0" algn="l">
              <a:lnSpc>
                <a:spcPct val="100000"/>
              </a:lnSpc>
              <a:spcBef>
                <a:spcPts val="56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Family circumstances</a:t>
            </a:r>
            <a:br>
              <a:rPr lang="en-US" sz="2400">
                <a:solidFill>
                  <a:srgbClr val="000000"/>
                </a:solidFill>
                <a:latin typeface="Calibri"/>
                <a:ea typeface="Calibri"/>
                <a:cs typeface="Calibri"/>
                <a:sym typeface="Calibri"/>
              </a:rPr>
            </a:br>
            <a:r>
              <a:rPr lang="en-US" sz="2400">
                <a:solidFill>
                  <a:srgbClr val="000000"/>
                </a:solidFill>
                <a:latin typeface="Calibri"/>
                <a:ea typeface="Calibri"/>
                <a:cs typeface="Calibri"/>
                <a:sym typeface="Calibri"/>
              </a:rPr>
              <a:t>Stress can undermine attachment</a:t>
            </a:r>
            <a:endParaRPr sz="2400">
              <a:solidFill>
                <a:srgbClr val="000000"/>
              </a:solidFill>
              <a:latin typeface="Calibri"/>
              <a:ea typeface="Calibri"/>
              <a:cs typeface="Calibri"/>
              <a:sym typeface="Calibri"/>
            </a:endParaRPr>
          </a:p>
          <a:p>
            <a:pPr indent="-260350" lvl="1" marL="742950" rtl="0" algn="l">
              <a:lnSpc>
                <a:spcPct val="100000"/>
              </a:lnSpc>
              <a:spcBef>
                <a:spcPts val="56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Parents’ internal working models</a:t>
            </a:r>
            <a:endParaRPr sz="2400">
              <a:solidFill>
                <a:srgbClr val="000000"/>
              </a:solidFill>
              <a:latin typeface="Calibri"/>
              <a:ea typeface="Calibri"/>
              <a:cs typeface="Calibri"/>
              <a:sym typeface="Calibri"/>
            </a:endParaRPr>
          </a:p>
          <a:p>
            <a:pPr indent="-260350" lvl="1" marL="742950" rtl="0" algn="l">
              <a:lnSpc>
                <a:spcPct val="100000"/>
              </a:lnSpc>
              <a:spcBef>
                <a:spcPts val="56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Parents’ own attachment experiences</a:t>
            </a:r>
            <a:endParaRPr sz="2400">
              <a:solidFill>
                <a:srgbClr val="000000"/>
              </a:solidFill>
              <a:latin typeface="Calibri"/>
              <a:ea typeface="Calibri"/>
              <a:cs typeface="Calibri"/>
              <a:sym typeface="Calibri"/>
            </a:endParaRPr>
          </a:p>
          <a:p>
            <a:pPr indent="-260350" lvl="1" marL="742950" rtl="0" algn="l">
              <a:lnSpc>
                <a:spcPct val="100000"/>
              </a:lnSpc>
              <a:spcBef>
                <a:spcPts val="56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Parents’ ability to accept their past</a:t>
            </a:r>
            <a:endParaRPr sz="2400">
              <a:solidFill>
                <a:srgbClr val="000000"/>
              </a:solidFill>
              <a:latin typeface="Calibri"/>
              <a:ea typeface="Calibri"/>
              <a:cs typeface="Calibri"/>
              <a:sym typeface="Calibri"/>
            </a:endParaRPr>
          </a:p>
          <a:p>
            <a:pPr indent="0" lvl="0" marL="0" rtl="0" algn="l">
              <a:lnSpc>
                <a:spcPct val="100000"/>
              </a:lnSpc>
              <a:spcBef>
                <a:spcPts val="0"/>
              </a:spcBef>
              <a:spcAft>
                <a:spcPts val="0"/>
              </a:spcAft>
              <a:buNone/>
            </a:pPr>
            <a:r>
              <a:t/>
            </a:r>
            <a:endParaRPr sz="2400">
              <a:solidFill>
                <a:srgbClr val="000000"/>
              </a:solidFill>
              <a:latin typeface="Calibri"/>
              <a:ea typeface="Calibri"/>
              <a:cs typeface="Calibri"/>
              <a:sym typeface="Calibri"/>
            </a:endParaRPr>
          </a:p>
        </p:txBody>
      </p:sp>
      <p:sp>
        <p:nvSpPr>
          <p:cNvPr id="236" name="Google Shape;236;p4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237" name="Google Shape;237;p41"/>
          <p:cNvPicPr preferRelativeResize="0"/>
          <p:nvPr/>
        </p:nvPicPr>
        <p:blipFill>
          <a:blip r:embed="rId3">
            <a:alphaModFix/>
          </a:blip>
          <a:stretch>
            <a:fillRect/>
          </a:stretch>
        </p:blipFill>
        <p:spPr>
          <a:xfrm>
            <a:off x="5138950" y="935175"/>
            <a:ext cx="3341625" cy="330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42"/>
          <p:cNvSpPr txBox="1"/>
          <p:nvPr>
            <p:ph idx="4294967295" type="ctrTitle"/>
          </p:nvPr>
        </p:nvSpPr>
        <p:spPr>
          <a:xfrm>
            <a:off x="834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spcBef>
                <a:spcPts val="0"/>
              </a:spcBef>
              <a:spcAft>
                <a:spcPts val="0"/>
              </a:spcAft>
              <a:buClr>
                <a:schemeClr val="dk1"/>
              </a:buClr>
              <a:buSzPts val="3000"/>
              <a:buFont typeface="Arial"/>
              <a:buNone/>
            </a:pPr>
            <a:r>
              <a:rPr b="1" lang="en-US" sz="3000">
                <a:solidFill>
                  <a:srgbClr val="FFFFFF"/>
                </a:solidFill>
                <a:latin typeface="Calibri"/>
                <a:ea typeface="Calibri"/>
                <a:cs typeface="Calibri"/>
                <a:sym typeface="Calibri"/>
              </a:rPr>
              <a:t>DR. SUE JOHNSON</a:t>
            </a:r>
            <a:endParaRPr b="1" i="0" sz="2400" u="none" cap="none" strike="noStrike">
              <a:solidFill>
                <a:srgbClr val="FFFFFF"/>
              </a:solidFill>
              <a:latin typeface="Calibri"/>
              <a:ea typeface="Calibri"/>
              <a:cs typeface="Calibri"/>
              <a:sym typeface="Calibri"/>
            </a:endParaRPr>
          </a:p>
        </p:txBody>
      </p:sp>
      <p:sp>
        <p:nvSpPr>
          <p:cNvPr id="243" name="Google Shape;243;p4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244" name="Google Shape;244;p4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000"/>
              </a:spcBef>
              <a:spcAft>
                <a:spcPts val="0"/>
              </a:spcAft>
              <a:buNone/>
            </a:pPr>
            <a:r>
              <a:t/>
            </a:r>
            <a:endParaRPr sz="2000">
              <a:solidFill>
                <a:srgbClr val="FFFFFF"/>
              </a:solidFill>
              <a:latin typeface="Calibri"/>
              <a:ea typeface="Calibri"/>
              <a:cs typeface="Calibri"/>
              <a:sym typeface="Calibri"/>
            </a:endParaRPr>
          </a:p>
          <a:p>
            <a:pPr indent="-139700" lvl="0" marL="228600" rtl="0" algn="l">
              <a:lnSpc>
                <a:spcPct val="120000"/>
              </a:lnSpc>
              <a:spcBef>
                <a:spcPts val="1000"/>
              </a:spcBef>
              <a:spcAft>
                <a:spcPts val="0"/>
              </a:spcAft>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pic>
        <p:nvPicPr>
          <p:cNvPr id="245" name="Google Shape;245;p42"/>
          <p:cNvPicPr preferRelativeResize="0"/>
          <p:nvPr/>
        </p:nvPicPr>
        <p:blipFill rotWithShape="1">
          <a:blip r:embed="rId3">
            <a:alphaModFix/>
          </a:blip>
          <a:srcRect b="0" l="0" r="0" t="0"/>
          <a:stretch/>
        </p:blipFill>
        <p:spPr>
          <a:xfrm>
            <a:off x="780550" y="1436375"/>
            <a:ext cx="1625600" cy="1968251"/>
          </a:xfrm>
          <a:prstGeom prst="rect">
            <a:avLst/>
          </a:prstGeom>
          <a:noFill/>
          <a:ln>
            <a:noFill/>
          </a:ln>
        </p:spPr>
      </p:pic>
      <p:sp>
        <p:nvSpPr>
          <p:cNvPr id="246" name="Google Shape;246;p42"/>
          <p:cNvSpPr txBox="1"/>
          <p:nvPr/>
        </p:nvSpPr>
        <p:spPr>
          <a:xfrm>
            <a:off x="2747850" y="1436375"/>
            <a:ext cx="24435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rPr>
              <a:t>Attachment Theory accurately describes the nuclear chemistry of marriage.</a:t>
            </a:r>
            <a:endParaRPr sz="2000">
              <a:solidFill>
                <a:srgbClr val="FFFFFF"/>
              </a:solidFill>
            </a:endParaRPr>
          </a:p>
        </p:txBody>
      </p:sp>
      <p:pic>
        <p:nvPicPr>
          <p:cNvPr id="247" name="Google Shape;247;p42"/>
          <p:cNvPicPr preferRelativeResize="0"/>
          <p:nvPr/>
        </p:nvPicPr>
        <p:blipFill rotWithShape="1">
          <a:blip r:embed="rId4">
            <a:alphaModFix/>
          </a:blip>
          <a:srcRect b="0" l="0" r="0" t="0"/>
          <a:stretch/>
        </p:blipFill>
        <p:spPr>
          <a:xfrm>
            <a:off x="5860388" y="612900"/>
            <a:ext cx="2505075" cy="1828800"/>
          </a:xfrm>
          <a:prstGeom prst="rect">
            <a:avLst/>
          </a:prstGeom>
          <a:noFill/>
          <a:ln>
            <a:noFill/>
          </a:ln>
        </p:spPr>
      </p:pic>
      <p:pic>
        <p:nvPicPr>
          <p:cNvPr id="248" name="Google Shape;248;p42"/>
          <p:cNvPicPr preferRelativeResize="0"/>
          <p:nvPr/>
        </p:nvPicPr>
        <p:blipFill>
          <a:blip r:embed="rId5">
            <a:alphaModFix/>
          </a:blip>
          <a:stretch>
            <a:fillRect/>
          </a:stretch>
        </p:blipFill>
        <p:spPr>
          <a:xfrm>
            <a:off x="6552599" y="2639549"/>
            <a:ext cx="1239575" cy="1891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3"/>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254" name="Google Shape;254;p4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255" name="Google Shape;255;p43"/>
          <p:cNvSpPr txBox="1"/>
          <p:nvPr/>
        </p:nvSpPr>
        <p:spPr>
          <a:xfrm>
            <a:off x="2927575" y="502750"/>
            <a:ext cx="4254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300">
                <a:solidFill>
                  <a:srgbClr val="FFFFFF"/>
                </a:solidFill>
                <a:latin typeface="Roboto"/>
                <a:ea typeface="Roboto"/>
                <a:cs typeface="Roboto"/>
                <a:sym typeface="Roboto"/>
              </a:rPr>
              <a:t>ATTACHMENT THERAPY</a:t>
            </a:r>
            <a:endParaRPr sz="2300">
              <a:solidFill>
                <a:srgbClr val="FFFFFF"/>
              </a:solidFill>
              <a:latin typeface="Roboto"/>
              <a:ea typeface="Roboto"/>
              <a:cs typeface="Roboto"/>
              <a:sym typeface="Roboto"/>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descr="https://www.guilford.com/books/Attachment-Theory-in-Practice/Susan-Johnson/9781462538249?promo=2E &#10;&#10;Drawing on cutting-edge research on adult attachment--and providing an innovative roadmap for clinical practice--Susan M. Johnson argues that psychotherapy is most effective when it focuses on the healing power of emotional connection. The primary developer of emotionally focused therapy (EFT) for couples, Johnson now extends her attachment-based approach to individuals and families. The volume shows how EFT aligns perfectly with attachment theory as it provides proven techniques for treating anxiety, depression, and relationship problems. Each modality (individual, couple, and family therapy) is covered in paired chapters that respectively introduce key concepts and present an in-depth case example. Special features include instructive end-of-chapter exercises and reflection questions." id="256" name="Google Shape;256;p43" title="Attachment Theory in Practice: EFT with Individuals, Couples, &amp; Families - Sue Johnson">
            <a:hlinkClick r:id="rId3"/>
          </p:cNvPr>
          <p:cNvPicPr preferRelativeResize="0"/>
          <p:nvPr/>
        </p:nvPicPr>
        <p:blipFill>
          <a:blip r:embed="rId4">
            <a:alphaModFix/>
          </a:blip>
          <a:stretch>
            <a:fillRect/>
          </a:stretch>
        </p:blipFill>
        <p:spPr>
          <a:xfrm>
            <a:off x="2341875" y="1131200"/>
            <a:ext cx="4572000" cy="3429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260" name="Shape 260"/>
        <p:cNvGrpSpPr/>
        <p:nvPr/>
      </p:nvGrpSpPr>
      <p:grpSpPr>
        <a:xfrm>
          <a:off x="0" y="0"/>
          <a:ext cx="0" cy="0"/>
          <a:chOff x="0" y="0"/>
          <a:chExt cx="0" cy="0"/>
        </a:xfrm>
      </p:grpSpPr>
      <p:sp>
        <p:nvSpPr>
          <p:cNvPr id="261" name="Google Shape;261;p44"/>
          <p:cNvSpPr txBox="1"/>
          <p:nvPr>
            <p:ph type="title"/>
          </p:nvPr>
        </p:nvSpPr>
        <p:spPr>
          <a:xfrm>
            <a:off x="547850" y="125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t>SECURE </a:t>
            </a:r>
            <a:endParaRPr sz="2400"/>
          </a:p>
        </p:txBody>
      </p:sp>
      <p:sp>
        <p:nvSpPr>
          <p:cNvPr id="262" name="Google Shape;262;p44"/>
          <p:cNvSpPr txBox="1"/>
          <p:nvPr>
            <p:ph idx="1" type="body"/>
          </p:nvPr>
        </p:nvSpPr>
        <p:spPr>
          <a:xfrm>
            <a:off x="321150" y="1350113"/>
            <a:ext cx="4331700" cy="258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18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lt1"/>
              </a:buClr>
              <a:buSzPts val="1800"/>
              <a:buFont typeface="Calibri"/>
              <a:buNone/>
            </a:pPr>
            <a:r>
              <a:rPr lang="en-US" sz="2000">
                <a:solidFill>
                  <a:srgbClr val="000000"/>
                </a:solidFill>
                <a:latin typeface="Calibri"/>
                <a:ea typeface="Calibri"/>
                <a:cs typeface="Calibri"/>
                <a:sym typeface="Calibri"/>
              </a:rPr>
              <a:t>Being warm and loving in marriage comes natu­rally. I enjoy being intimate and don’t get easily upset over relationship matters. I effectively communicate my needs and have the capacity to empathize with my spouse.</a:t>
            </a:r>
            <a:endParaRPr sz="2000">
              <a:solidFill>
                <a:srgbClr val="000000"/>
              </a:solidFill>
              <a:latin typeface="Calibri"/>
              <a:ea typeface="Calibri"/>
              <a:cs typeface="Calibri"/>
              <a:sym typeface="Calibri"/>
            </a:endParaRPr>
          </a:p>
        </p:txBody>
      </p:sp>
      <p:sp>
        <p:nvSpPr>
          <p:cNvPr id="263" name="Google Shape;263;p4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264" name="Google Shape;264;p44"/>
          <p:cNvPicPr preferRelativeResize="0"/>
          <p:nvPr/>
        </p:nvPicPr>
        <p:blipFill>
          <a:blip r:embed="rId3">
            <a:alphaModFix/>
          </a:blip>
          <a:stretch>
            <a:fillRect/>
          </a:stretch>
        </p:blipFill>
        <p:spPr>
          <a:xfrm>
            <a:off x="5166200" y="953150"/>
            <a:ext cx="3314375" cy="3247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268" name="Shape 268"/>
        <p:cNvGrpSpPr/>
        <p:nvPr/>
      </p:nvGrpSpPr>
      <p:grpSpPr>
        <a:xfrm>
          <a:off x="0" y="0"/>
          <a:ext cx="0" cy="0"/>
          <a:chOff x="0" y="0"/>
          <a:chExt cx="0" cy="0"/>
        </a:xfrm>
      </p:grpSpPr>
      <p:sp>
        <p:nvSpPr>
          <p:cNvPr id="269" name="Google Shape;269;p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270" name="Google Shape;270;p45"/>
          <p:cNvSpPr txBox="1"/>
          <p:nvPr/>
        </p:nvSpPr>
        <p:spPr>
          <a:xfrm>
            <a:off x="3730775" y="690000"/>
            <a:ext cx="5154000" cy="3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Montserrat ExtraBold"/>
                <a:ea typeface="Montserrat ExtraBold"/>
                <a:cs typeface="Montserrat ExtraBold"/>
                <a:sym typeface="Montserrat ExtraBold"/>
              </a:rPr>
              <a:t>ANXIOUS</a:t>
            </a:r>
            <a:endParaRPr sz="2400">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000">
              <a:latin typeface="Calibri"/>
              <a:ea typeface="Calibri"/>
              <a:cs typeface="Calibri"/>
              <a:sym typeface="Calibri"/>
            </a:endParaRPr>
          </a:p>
          <a:p>
            <a:pPr indent="0" lvl="0" marL="0" rtl="0" algn="l">
              <a:spcBef>
                <a:spcPts val="0"/>
              </a:spcBef>
              <a:spcAft>
                <a:spcPts val="0"/>
              </a:spcAft>
              <a:buNone/>
            </a:pPr>
            <a:r>
              <a:rPr lang="en-US" sz="2000">
                <a:latin typeface="Calibri"/>
                <a:ea typeface="Calibri"/>
                <a:cs typeface="Calibri"/>
                <a:sym typeface="Calibri"/>
              </a:rPr>
              <a:t>I love being close with my spouse, but I’m often worried he/she doesn’t really love me. I experience a lot of negative emotions and get upset easily.</a:t>
            </a:r>
            <a:endParaRPr sz="2000">
              <a:latin typeface="Calibri"/>
              <a:ea typeface="Calibri"/>
              <a:cs typeface="Calibri"/>
              <a:sym typeface="Calibri"/>
            </a:endParaRPr>
          </a:p>
          <a:p>
            <a:pPr indent="0" lvl="0" marL="457200" marR="469900" rtl="0" algn="l">
              <a:lnSpc>
                <a:spcPct val="115000"/>
              </a:lnSpc>
              <a:spcBef>
                <a:spcPts val="0"/>
              </a:spcBef>
              <a:spcAft>
                <a:spcPts val="0"/>
              </a:spcAft>
              <a:buNone/>
            </a:pPr>
            <a:r>
              <a:t/>
            </a:r>
            <a:endParaRPr sz="3000">
              <a:solidFill>
                <a:schemeClr val="dk1"/>
              </a:solidFill>
              <a:latin typeface="Calibri"/>
              <a:ea typeface="Calibri"/>
              <a:cs typeface="Calibri"/>
              <a:sym typeface="Calibri"/>
            </a:endParaRPr>
          </a:p>
          <a:p>
            <a:pPr indent="0" lvl="0" marL="457200" marR="469900" rtl="0" algn="l">
              <a:lnSpc>
                <a:spcPct val="115000"/>
              </a:lnSpc>
              <a:spcBef>
                <a:spcPts val="3600"/>
              </a:spcBef>
              <a:spcAft>
                <a:spcPts val="0"/>
              </a:spcAft>
              <a:buNone/>
            </a:pPr>
            <a:br>
              <a:rPr lang="en-US"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0" lvl="0" marL="0" rtl="0" algn="l">
              <a:lnSpc>
                <a:spcPct val="115000"/>
              </a:lnSpc>
              <a:spcBef>
                <a:spcPts val="3600"/>
              </a:spcBef>
              <a:spcAft>
                <a:spcPts val="0"/>
              </a:spcAft>
              <a:buClr>
                <a:srgbClr val="B7B7B7"/>
              </a:buClr>
              <a:buSzPts val="1400"/>
              <a:buFont typeface="Montserrat Light"/>
              <a:buNone/>
            </a:pPr>
            <a:r>
              <a:t/>
            </a:r>
            <a:endParaRPr b="1" sz="2400">
              <a:solidFill>
                <a:schemeClr val="dk2"/>
              </a:solidFill>
              <a:latin typeface="Montserrat Light"/>
              <a:ea typeface="Montserrat Light"/>
              <a:cs typeface="Montserrat Light"/>
              <a:sym typeface="Montserrat Light"/>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271" name="Google Shape;271;p45"/>
          <p:cNvPicPr preferRelativeResize="0"/>
          <p:nvPr/>
        </p:nvPicPr>
        <p:blipFill>
          <a:blip r:embed="rId3">
            <a:alphaModFix/>
          </a:blip>
          <a:stretch>
            <a:fillRect/>
          </a:stretch>
        </p:blipFill>
        <p:spPr>
          <a:xfrm>
            <a:off x="631400" y="1136850"/>
            <a:ext cx="2198775" cy="2869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75" name="Shape 275"/>
        <p:cNvGrpSpPr/>
        <p:nvPr/>
      </p:nvGrpSpPr>
      <p:grpSpPr>
        <a:xfrm>
          <a:off x="0" y="0"/>
          <a:ext cx="0" cy="0"/>
          <a:chOff x="0" y="0"/>
          <a:chExt cx="0" cy="0"/>
        </a:xfrm>
      </p:grpSpPr>
      <p:sp>
        <p:nvSpPr>
          <p:cNvPr id="276" name="Google Shape;276;p46"/>
          <p:cNvSpPr txBox="1"/>
          <p:nvPr>
            <p:ph type="title"/>
          </p:nvPr>
        </p:nvSpPr>
        <p:spPr>
          <a:xfrm>
            <a:off x="547850" y="125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t>AVOIDANT </a:t>
            </a:r>
            <a:endParaRPr sz="2400"/>
          </a:p>
        </p:txBody>
      </p:sp>
      <p:sp>
        <p:nvSpPr>
          <p:cNvPr id="277" name="Google Shape;277;p46"/>
          <p:cNvSpPr txBox="1"/>
          <p:nvPr>
            <p:ph idx="1" type="body"/>
          </p:nvPr>
        </p:nvSpPr>
        <p:spPr>
          <a:xfrm>
            <a:off x="321150" y="1350125"/>
            <a:ext cx="4031400" cy="258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l">
              <a:spcBef>
                <a:spcPts val="0"/>
              </a:spcBef>
              <a:spcAft>
                <a:spcPts val="0"/>
              </a:spcAft>
              <a:buNone/>
            </a:pPr>
            <a:r>
              <a:rPr lang="en-US" sz="2000">
                <a:solidFill>
                  <a:srgbClr val="000000"/>
                </a:solidFill>
                <a:latin typeface="Calibri"/>
                <a:ea typeface="Calibri"/>
                <a:cs typeface="Calibri"/>
                <a:sym typeface="Calibri"/>
              </a:rPr>
              <a:t>It is very important for me to maintain my independence and self-sufficiency. I tend to protect my emotions from my spouse and I’m on high alert for any signs of control or impingement on my territory.</a:t>
            </a:r>
            <a:endParaRPr sz="2000">
              <a:solidFill>
                <a:srgbClr val="000000"/>
              </a:solidFill>
              <a:latin typeface="Calibri"/>
              <a:ea typeface="Calibri"/>
              <a:cs typeface="Calibri"/>
              <a:sym typeface="Calibri"/>
            </a:endParaRPr>
          </a:p>
        </p:txBody>
      </p:sp>
      <p:sp>
        <p:nvSpPr>
          <p:cNvPr id="278" name="Google Shape;278;p4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279" name="Google Shape;279;p46"/>
          <p:cNvPicPr preferRelativeResize="0"/>
          <p:nvPr/>
        </p:nvPicPr>
        <p:blipFill>
          <a:blip r:embed="rId3">
            <a:alphaModFix/>
          </a:blip>
          <a:stretch>
            <a:fillRect/>
          </a:stretch>
        </p:blipFill>
        <p:spPr>
          <a:xfrm>
            <a:off x="5147200" y="953148"/>
            <a:ext cx="3278800" cy="326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7"/>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285" name="Google Shape;285;p4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286" name="Google Shape;286;p47"/>
          <p:cNvPicPr preferRelativeResize="0"/>
          <p:nvPr/>
        </p:nvPicPr>
        <p:blipFill rotWithShape="1">
          <a:blip r:embed="rId3">
            <a:alphaModFix/>
          </a:blip>
          <a:srcRect b="0" l="0" r="0" t="13013"/>
          <a:stretch/>
        </p:blipFill>
        <p:spPr>
          <a:xfrm>
            <a:off x="2252350" y="115850"/>
            <a:ext cx="4346575" cy="4886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8"/>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292" name="Google Shape;292;p4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293" name="Google Shape;293;p48"/>
          <p:cNvPicPr preferRelativeResize="0"/>
          <p:nvPr/>
        </p:nvPicPr>
        <p:blipFill>
          <a:blip r:embed="rId3">
            <a:alphaModFix/>
          </a:blip>
          <a:stretch>
            <a:fillRect/>
          </a:stretch>
        </p:blipFill>
        <p:spPr>
          <a:xfrm>
            <a:off x="413875" y="136088"/>
            <a:ext cx="8316251" cy="470361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9"/>
          <p:cNvSpPr/>
          <p:nvPr/>
        </p:nvSpPr>
        <p:spPr>
          <a:xfrm>
            <a:off x="5062256" y="1131197"/>
            <a:ext cx="2177100" cy="288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p:txBody>
      </p:sp>
      <p:sp>
        <p:nvSpPr>
          <p:cNvPr id="299" name="Google Shape;299;p4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300" name="Google Shape;300;p49"/>
          <p:cNvPicPr preferRelativeResize="0"/>
          <p:nvPr/>
        </p:nvPicPr>
        <p:blipFill>
          <a:blip r:embed="rId3">
            <a:alphaModFix/>
          </a:blip>
          <a:stretch>
            <a:fillRect/>
          </a:stretch>
        </p:blipFill>
        <p:spPr>
          <a:xfrm>
            <a:off x="1151003" y="140650"/>
            <a:ext cx="6922394"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304" name="Shape 304"/>
        <p:cNvGrpSpPr/>
        <p:nvPr/>
      </p:nvGrpSpPr>
      <p:grpSpPr>
        <a:xfrm>
          <a:off x="0" y="0"/>
          <a:ext cx="0" cy="0"/>
          <a:chOff x="0" y="0"/>
          <a:chExt cx="0" cy="0"/>
        </a:xfrm>
      </p:grpSpPr>
      <p:sp>
        <p:nvSpPr>
          <p:cNvPr id="305" name="Google Shape;305;p50"/>
          <p:cNvSpPr txBox="1"/>
          <p:nvPr>
            <p:ph idx="4294967295" type="ctrTitle"/>
          </p:nvPr>
        </p:nvSpPr>
        <p:spPr>
          <a:xfrm>
            <a:off x="-76200" y="39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600"/>
              <a:buFont typeface="Montserrat ExtraBold"/>
              <a:buNone/>
            </a:pPr>
            <a:r>
              <a:rPr lang="en-US" sz="2400"/>
              <a:t>                         PURSUE/WITHDRAW LOOP</a:t>
            </a:r>
            <a:endParaRPr sz="2400"/>
          </a:p>
        </p:txBody>
      </p:sp>
      <p:sp>
        <p:nvSpPr>
          <p:cNvPr id="306" name="Google Shape;306;p5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307" name="Google Shape;307;p50"/>
          <p:cNvPicPr preferRelativeResize="0"/>
          <p:nvPr/>
        </p:nvPicPr>
        <p:blipFill>
          <a:blip r:embed="rId3">
            <a:alphaModFix/>
          </a:blip>
          <a:stretch>
            <a:fillRect/>
          </a:stretch>
        </p:blipFill>
        <p:spPr>
          <a:xfrm>
            <a:off x="1106950" y="1150150"/>
            <a:ext cx="6868650" cy="3423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11" name="Shape 311"/>
        <p:cNvGrpSpPr/>
        <p:nvPr/>
      </p:nvGrpSpPr>
      <p:grpSpPr>
        <a:xfrm>
          <a:off x="0" y="0"/>
          <a:ext cx="0" cy="0"/>
          <a:chOff x="0" y="0"/>
          <a:chExt cx="0" cy="0"/>
        </a:xfrm>
      </p:grpSpPr>
      <p:sp>
        <p:nvSpPr>
          <p:cNvPr id="312" name="Google Shape;312;p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313" name="Google Shape;313;p51"/>
          <p:cNvSpPr txBox="1"/>
          <p:nvPr/>
        </p:nvSpPr>
        <p:spPr>
          <a:xfrm>
            <a:off x="3973430" y="727034"/>
            <a:ext cx="15654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pic>
        <p:nvPicPr>
          <p:cNvPr id="314" name="Google Shape;314;p51"/>
          <p:cNvPicPr preferRelativeResize="0"/>
          <p:nvPr/>
        </p:nvPicPr>
        <p:blipFill>
          <a:blip r:embed="rId3">
            <a:alphaModFix/>
          </a:blip>
          <a:stretch>
            <a:fillRect/>
          </a:stretch>
        </p:blipFill>
        <p:spPr>
          <a:xfrm>
            <a:off x="3331150" y="1232717"/>
            <a:ext cx="5525325" cy="2199225"/>
          </a:xfrm>
          <a:prstGeom prst="rect">
            <a:avLst/>
          </a:prstGeom>
          <a:noFill/>
          <a:ln>
            <a:noFill/>
          </a:ln>
        </p:spPr>
      </p:pic>
      <p:pic>
        <p:nvPicPr>
          <p:cNvPr id="315" name="Google Shape;315;p51"/>
          <p:cNvPicPr preferRelativeResize="0"/>
          <p:nvPr/>
        </p:nvPicPr>
        <p:blipFill>
          <a:blip r:embed="rId4">
            <a:alphaModFix/>
          </a:blip>
          <a:stretch>
            <a:fillRect/>
          </a:stretch>
        </p:blipFill>
        <p:spPr>
          <a:xfrm>
            <a:off x="478850" y="935725"/>
            <a:ext cx="2411000" cy="3233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0" st="0"/>
                                            </p:txEl>
                                          </p:spTgt>
                                        </p:tgtEl>
                                        <p:attrNameLst>
                                          <p:attrName>style.visibility</p:attrName>
                                        </p:attrNameLst>
                                      </p:cBhvr>
                                      <p:to>
                                        <p:strVal val="visible"/>
                                      </p:to>
                                    </p:set>
                                    <p:animEffect filter="fade" transition="in">
                                      <p:cBhvr>
                                        <p:cTn dur="500"/>
                                        <p:tgtEl>
                                          <p:spTgt spid="31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319" name="Shape 319"/>
        <p:cNvGrpSpPr/>
        <p:nvPr/>
      </p:nvGrpSpPr>
      <p:grpSpPr>
        <a:xfrm>
          <a:off x="0" y="0"/>
          <a:ext cx="0" cy="0"/>
          <a:chOff x="0" y="0"/>
          <a:chExt cx="0" cy="0"/>
        </a:xfrm>
      </p:grpSpPr>
      <p:sp>
        <p:nvSpPr>
          <p:cNvPr id="320" name="Google Shape;320;p52"/>
          <p:cNvSpPr txBox="1"/>
          <p:nvPr>
            <p:ph idx="4294967295" type="ctrTitle"/>
          </p:nvPr>
        </p:nvSpPr>
        <p:spPr>
          <a:xfrm>
            <a:off x="685800" y="52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75000"/>
              </a:lnSpc>
              <a:spcBef>
                <a:spcPts val="0"/>
              </a:spcBef>
              <a:spcAft>
                <a:spcPts val="800"/>
              </a:spcAft>
              <a:buClr>
                <a:schemeClr val="dk1"/>
              </a:buClr>
              <a:buSzPts val="1100"/>
              <a:buFont typeface="Arial"/>
              <a:buNone/>
            </a:pPr>
            <a:r>
              <a:rPr lang="en-US" sz="3000">
                <a:solidFill>
                  <a:srgbClr val="FFFFFF"/>
                </a:solidFill>
                <a:latin typeface="Calibri"/>
                <a:ea typeface="Calibri"/>
                <a:cs typeface="Calibri"/>
                <a:sym typeface="Calibri"/>
              </a:rPr>
              <a:t>Stage 1: Cycle De-escalation</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321" name="Google Shape;321;p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322" name="Google Shape;322;p52"/>
          <p:cNvSpPr txBox="1"/>
          <p:nvPr/>
        </p:nvSpPr>
        <p:spPr>
          <a:xfrm>
            <a:off x="0" y="508200"/>
            <a:ext cx="8458200" cy="3000000"/>
          </a:xfrm>
          <a:prstGeom prst="rect">
            <a:avLst/>
          </a:prstGeom>
          <a:noFill/>
          <a:ln>
            <a:noFill/>
          </a:ln>
        </p:spPr>
        <p:txBody>
          <a:bodyPr anchorCtr="0" anchor="t" bIns="91425" lIns="91425" spcFirstLastPara="1" rIns="91425" wrap="square" tIns="91425">
            <a:noAutofit/>
          </a:bodyPr>
          <a:lstStyle/>
          <a:p>
            <a:pPr indent="0" lvl="0" marL="0" rtl="0" algn="l">
              <a:lnSpc>
                <a:spcPct val="175000"/>
              </a:lnSpc>
              <a:spcBef>
                <a:spcPts val="0"/>
              </a:spcBef>
              <a:spcAft>
                <a:spcPts val="0"/>
              </a:spcAft>
              <a:buClr>
                <a:schemeClr val="dk1"/>
              </a:buClr>
              <a:buSzPts val="1100"/>
              <a:buFont typeface="Arial"/>
              <a:buNone/>
            </a:pPr>
            <a:r>
              <a:t/>
            </a:r>
            <a:endParaRPr sz="2000">
              <a:solidFill>
                <a:srgbClr val="FFFFFF"/>
              </a:solidFill>
              <a:latin typeface="Calibri"/>
              <a:ea typeface="Calibri"/>
              <a:cs typeface="Calibri"/>
              <a:sym typeface="Calibri"/>
            </a:endParaRPr>
          </a:p>
          <a:p>
            <a:pPr indent="-355600" lvl="0" marL="901700" rtl="0" algn="l">
              <a:lnSpc>
                <a:spcPct val="100000"/>
              </a:lnSpc>
              <a:spcBef>
                <a:spcPts val="80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1: Identify key issues of concern. </a:t>
            </a:r>
            <a:br>
              <a:rPr lang="en-US" sz="2000">
                <a:solidFill>
                  <a:srgbClr val="FFFFFF"/>
                </a:solidFill>
                <a:latin typeface="Calibri"/>
                <a:ea typeface="Calibri"/>
                <a:cs typeface="Calibri"/>
                <a:sym typeface="Calibri"/>
              </a:rPr>
            </a:br>
            <a:br>
              <a:rPr lang="en-US" sz="2000">
                <a:solidFill>
                  <a:srgbClr val="FFFFFF"/>
                </a:solidFill>
                <a:latin typeface="Calibri"/>
                <a:ea typeface="Calibri"/>
                <a:cs typeface="Calibri"/>
                <a:sym typeface="Calibri"/>
              </a:rPr>
            </a:br>
            <a:r>
              <a:rPr lang="en-US" sz="2000">
                <a:solidFill>
                  <a:srgbClr val="FFFFFF"/>
                </a:solidFill>
                <a:latin typeface="Calibri"/>
                <a:ea typeface="Calibri"/>
                <a:cs typeface="Calibri"/>
                <a:sym typeface="Calibri"/>
              </a:rPr>
              <a:t>Step 2: Identify ways negative patterns of interaction increase conflict when key issues arise.</a:t>
            </a:r>
            <a:br>
              <a:rPr lang="en-US" sz="2000">
                <a:solidFill>
                  <a:srgbClr val="FFFFFF"/>
                </a:solidFill>
                <a:latin typeface="Calibri"/>
                <a:ea typeface="Calibri"/>
                <a:cs typeface="Calibri"/>
                <a:sym typeface="Calibri"/>
              </a:rPr>
            </a:br>
            <a:endParaRPr sz="2000">
              <a:solidFill>
                <a:srgbClr val="FFFFFF"/>
              </a:solidFill>
              <a:latin typeface="Calibri"/>
              <a:ea typeface="Calibri"/>
              <a:cs typeface="Calibri"/>
              <a:sym typeface="Calibri"/>
            </a:endParaRPr>
          </a:p>
          <a:p>
            <a:pPr indent="-355600" lvl="0" marL="9017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3: Identification of unacknowledged </a:t>
            </a:r>
            <a:r>
              <a:rPr lang="en-US" sz="2000" u="sng">
                <a:solidFill>
                  <a:srgbClr val="FFFFFF"/>
                </a:solidFill>
                <a:latin typeface="Calibri"/>
                <a:ea typeface="Calibri"/>
                <a:cs typeface="Calibri"/>
                <a:sym typeface="Calibri"/>
                <a:hlinkClick r:id="rId3">
                  <a:extLst>
                    <a:ext uri="{A12FA001-AC4F-418D-AE19-62706E023703}">
                      <ahyp:hlinkClr val="tx"/>
                    </a:ext>
                  </a:extLst>
                </a:hlinkClick>
              </a:rPr>
              <a:t>fears</a:t>
            </a:r>
            <a:r>
              <a:rPr lang="en-US" sz="2000">
                <a:solidFill>
                  <a:srgbClr val="FFFFFF"/>
                </a:solidFill>
                <a:latin typeface="Calibri"/>
                <a:ea typeface="Calibri"/>
                <a:cs typeface="Calibri"/>
                <a:sym typeface="Calibri"/>
              </a:rPr>
              <a:t> and negative emotions related to attachment underlying negative interaction patterns. </a:t>
            </a:r>
            <a:endParaRPr sz="2000">
              <a:solidFill>
                <a:srgbClr val="FFFFFF"/>
              </a:solidFill>
              <a:latin typeface="Calibri"/>
              <a:ea typeface="Calibri"/>
              <a:cs typeface="Calibri"/>
              <a:sym typeface="Calibri"/>
            </a:endParaRPr>
          </a:p>
          <a:p>
            <a:pPr indent="-355600" lvl="0" marL="9017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4: The therapist reframes key issues for the couple in terms of negative patterns of interaction, underlying emotions and </a:t>
            </a:r>
            <a:endParaRPr sz="2000">
              <a:solidFill>
                <a:srgbClr val="FFFFFF"/>
              </a:solidFill>
              <a:latin typeface="Calibri"/>
              <a:ea typeface="Calibri"/>
              <a:cs typeface="Calibri"/>
              <a:sym typeface="Calibri"/>
            </a:endParaRPr>
          </a:p>
          <a:p>
            <a:pPr indent="-355600" lvl="0" marL="9017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fears, and each individual’s attachment needs.</a:t>
            </a:r>
            <a:endParaRPr sz="2000">
              <a:solidFill>
                <a:srgbClr val="FFFFFF"/>
              </a:solidFill>
              <a:latin typeface="Calibri"/>
              <a:ea typeface="Calibri"/>
              <a:cs typeface="Calibri"/>
              <a:sym typeface="Calibri"/>
            </a:endParaRPr>
          </a:p>
          <a:p>
            <a:pPr indent="-295275" lvl="0" marL="901700" rtl="0" algn="l">
              <a:lnSpc>
                <a:spcPct val="175000"/>
              </a:lnSpc>
              <a:spcBef>
                <a:spcPts val="0"/>
              </a:spcBef>
              <a:spcAft>
                <a:spcPts val="0"/>
              </a:spcAft>
              <a:buClr>
                <a:srgbClr val="333333"/>
              </a:buClr>
              <a:buSzPts val="1050"/>
              <a:buChar char="●"/>
            </a:pPr>
            <a:r>
              <a:t/>
            </a:r>
            <a:endParaRPr sz="1050">
              <a:solidFill>
                <a:srgbClr val="33333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26" name="Shape 326"/>
        <p:cNvGrpSpPr/>
        <p:nvPr/>
      </p:nvGrpSpPr>
      <p:grpSpPr>
        <a:xfrm>
          <a:off x="0" y="0"/>
          <a:ext cx="0" cy="0"/>
          <a:chOff x="0" y="0"/>
          <a:chExt cx="0" cy="0"/>
        </a:xfrm>
      </p:grpSpPr>
      <p:sp>
        <p:nvSpPr>
          <p:cNvPr id="327" name="Google Shape;327;p53"/>
          <p:cNvSpPr txBox="1"/>
          <p:nvPr>
            <p:ph idx="4294967295" type="ctrTitle"/>
          </p:nvPr>
        </p:nvSpPr>
        <p:spPr>
          <a:xfrm>
            <a:off x="685800" y="5223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75000"/>
              </a:lnSpc>
              <a:spcBef>
                <a:spcPts val="0"/>
              </a:spcBef>
              <a:spcAft>
                <a:spcPts val="800"/>
              </a:spcAft>
              <a:buClr>
                <a:schemeClr val="dk1"/>
              </a:buClr>
              <a:buSzPts val="1100"/>
              <a:buFont typeface="Arial"/>
              <a:buNone/>
            </a:pPr>
            <a:r>
              <a:rPr lang="en-US" sz="3000">
                <a:solidFill>
                  <a:srgbClr val="FFFFFF"/>
                </a:solidFill>
                <a:latin typeface="Calibri"/>
                <a:ea typeface="Calibri"/>
                <a:cs typeface="Calibri"/>
                <a:sym typeface="Calibri"/>
              </a:rPr>
              <a:t>Stage 2: </a:t>
            </a:r>
            <a:r>
              <a:rPr lang="en-US" sz="3000">
                <a:solidFill>
                  <a:srgbClr val="FFFFFF"/>
                </a:solidFill>
                <a:latin typeface="Calibri"/>
                <a:ea typeface="Calibri"/>
                <a:cs typeface="Calibri"/>
                <a:sym typeface="Calibri"/>
              </a:rPr>
              <a:t>Changing Interaction Patterns</a:t>
            </a:r>
            <a:endParaRPr b="1" i="0" sz="3000" u="none" cap="none" strike="noStrike">
              <a:solidFill>
                <a:srgbClr val="FFFFFF"/>
              </a:solidFill>
              <a:latin typeface="Calibri"/>
              <a:ea typeface="Calibri"/>
              <a:cs typeface="Calibri"/>
              <a:sym typeface="Calibri"/>
            </a:endParaRPr>
          </a:p>
        </p:txBody>
      </p:sp>
      <p:sp>
        <p:nvSpPr>
          <p:cNvPr id="328" name="Google Shape;328;p5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329" name="Google Shape;329;p53"/>
          <p:cNvSpPr txBox="1"/>
          <p:nvPr/>
        </p:nvSpPr>
        <p:spPr>
          <a:xfrm>
            <a:off x="152875" y="222025"/>
            <a:ext cx="8327700" cy="3000000"/>
          </a:xfrm>
          <a:prstGeom prst="rect">
            <a:avLst/>
          </a:prstGeom>
          <a:noFill/>
          <a:ln>
            <a:noFill/>
          </a:ln>
        </p:spPr>
        <p:txBody>
          <a:bodyPr anchorCtr="0" anchor="t" bIns="91425" lIns="91425" spcFirstLastPara="1" rIns="91425" wrap="square" tIns="91425">
            <a:noAutofit/>
          </a:bodyPr>
          <a:lstStyle/>
          <a:p>
            <a:pPr indent="0" lvl="0" marL="0" rtl="0" algn="l">
              <a:lnSpc>
                <a:spcPct val="175000"/>
              </a:lnSpc>
              <a:spcBef>
                <a:spcPts val="0"/>
              </a:spcBef>
              <a:spcAft>
                <a:spcPts val="0"/>
              </a:spcAft>
              <a:buNone/>
            </a:pPr>
            <a:r>
              <a:t/>
            </a:r>
            <a:endParaRPr sz="2000">
              <a:solidFill>
                <a:srgbClr val="FFFFFF"/>
              </a:solidFill>
              <a:latin typeface="Calibri"/>
              <a:ea typeface="Calibri"/>
              <a:cs typeface="Calibri"/>
              <a:sym typeface="Calibri"/>
            </a:endParaRPr>
          </a:p>
          <a:p>
            <a:pPr indent="0" lvl="0" marL="0" rtl="0" algn="l">
              <a:lnSpc>
                <a:spcPct val="100000"/>
              </a:lnSpc>
              <a:spcBef>
                <a:spcPts val="800"/>
              </a:spcBef>
              <a:spcAft>
                <a:spcPts val="0"/>
              </a:spcAft>
              <a:buNone/>
            </a:pPr>
            <a:r>
              <a:t/>
            </a:r>
            <a:endParaRPr sz="2000">
              <a:solidFill>
                <a:srgbClr val="FFFFFF"/>
              </a:solidFill>
            </a:endParaRPr>
          </a:p>
          <a:p>
            <a:pPr indent="-355600" lvl="0" marL="901700" rtl="0" algn="l">
              <a:lnSpc>
                <a:spcPct val="100000"/>
              </a:lnSpc>
              <a:spcBef>
                <a:spcPts val="80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5: Individuals are assisted in voicing both their attachment needs and deep emotions. </a:t>
            </a:r>
            <a:br>
              <a:rPr lang="en-US" sz="2000">
                <a:solidFill>
                  <a:srgbClr val="FFFFFF"/>
                </a:solidFill>
                <a:latin typeface="Calibri"/>
                <a:ea typeface="Calibri"/>
                <a:cs typeface="Calibri"/>
                <a:sym typeface="Calibri"/>
              </a:rPr>
            </a:br>
            <a:endParaRPr sz="2000">
              <a:solidFill>
                <a:srgbClr val="FFFFFF"/>
              </a:solidFill>
              <a:latin typeface="Calibri"/>
              <a:ea typeface="Calibri"/>
              <a:cs typeface="Calibri"/>
              <a:sym typeface="Calibri"/>
            </a:endParaRPr>
          </a:p>
          <a:p>
            <a:pPr indent="-355600" lvl="0" marL="9017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6: Partners are coached in ways to express acceptance and compassion for a partner's attachment needs and deep emotions.</a:t>
            </a:r>
            <a:br>
              <a:rPr lang="en-US" sz="2000">
                <a:solidFill>
                  <a:srgbClr val="FFFFFF"/>
                </a:solidFill>
                <a:latin typeface="Calibri"/>
                <a:ea typeface="Calibri"/>
                <a:cs typeface="Calibri"/>
                <a:sym typeface="Calibri"/>
              </a:rPr>
            </a:br>
            <a:endParaRPr sz="2000">
              <a:solidFill>
                <a:srgbClr val="FFFFFF"/>
              </a:solidFill>
              <a:latin typeface="Calibri"/>
              <a:ea typeface="Calibri"/>
              <a:cs typeface="Calibri"/>
              <a:sym typeface="Calibri"/>
            </a:endParaRPr>
          </a:p>
          <a:p>
            <a:pPr indent="-355600" lvl="0" marL="9017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7: Partners are coached in the expression of attachment needs and emotions while also learning ways to discuss those issues likely to cause conflict. </a:t>
            </a:r>
            <a:endParaRPr sz="2000">
              <a:solidFill>
                <a:srgbClr val="FFFFFF"/>
              </a:solidFill>
              <a:latin typeface="Calibri"/>
              <a:ea typeface="Calibri"/>
              <a:cs typeface="Calibri"/>
              <a:sym typeface="Calibri"/>
            </a:endParaRPr>
          </a:p>
          <a:p>
            <a:pPr indent="0" lvl="0" marL="0" rtl="0" algn="l">
              <a:lnSpc>
                <a:spcPct val="175000"/>
              </a:lnSpc>
              <a:spcBef>
                <a:spcPts val="2600"/>
              </a:spcBef>
              <a:spcAft>
                <a:spcPts val="800"/>
              </a:spcAft>
              <a:buNone/>
            </a:pPr>
            <a:r>
              <a:rPr lang="en-US" sz="1050">
                <a:solidFill>
                  <a:srgbClr val="333333"/>
                </a:solidFill>
              </a:rPr>
              <a:t>S</a:t>
            </a:r>
            <a:endParaRPr sz="2000">
              <a:solidFill>
                <a:srgbClr val="FFFFFF"/>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333" name="Shape 333"/>
        <p:cNvGrpSpPr/>
        <p:nvPr/>
      </p:nvGrpSpPr>
      <p:grpSpPr>
        <a:xfrm>
          <a:off x="0" y="0"/>
          <a:ext cx="0" cy="0"/>
          <a:chOff x="0" y="0"/>
          <a:chExt cx="0" cy="0"/>
        </a:xfrm>
      </p:grpSpPr>
      <p:sp>
        <p:nvSpPr>
          <p:cNvPr id="334" name="Google Shape;334;p54"/>
          <p:cNvSpPr txBox="1"/>
          <p:nvPr>
            <p:ph idx="4294967295" type="ctrTitle"/>
          </p:nvPr>
        </p:nvSpPr>
        <p:spPr>
          <a:xfrm>
            <a:off x="1295400" y="5985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75000"/>
              </a:lnSpc>
              <a:spcBef>
                <a:spcPts val="0"/>
              </a:spcBef>
              <a:spcAft>
                <a:spcPts val="800"/>
              </a:spcAft>
              <a:buClr>
                <a:schemeClr val="dk1"/>
              </a:buClr>
              <a:buSzPts val="1100"/>
              <a:buFont typeface="Arial"/>
              <a:buNone/>
            </a:pPr>
            <a:r>
              <a:rPr lang="en-US" sz="3000">
                <a:solidFill>
                  <a:srgbClr val="FFFFFF"/>
                </a:solidFill>
                <a:latin typeface="Calibri"/>
                <a:ea typeface="Calibri"/>
                <a:cs typeface="Calibri"/>
                <a:sym typeface="Calibri"/>
              </a:rPr>
              <a:t>    S</a:t>
            </a:r>
            <a:r>
              <a:rPr lang="en-US" sz="3000">
                <a:solidFill>
                  <a:srgbClr val="FFFFFF"/>
                </a:solidFill>
                <a:latin typeface="Calibri"/>
                <a:ea typeface="Calibri"/>
                <a:cs typeface="Calibri"/>
                <a:sym typeface="Calibri"/>
              </a:rPr>
              <a:t>tage 3: Consolidation and Integration</a:t>
            </a:r>
            <a:endParaRPr b="1" i="0" sz="3000" u="none" cap="none" strike="noStrike">
              <a:solidFill>
                <a:srgbClr val="FFFFFF"/>
              </a:solidFill>
              <a:latin typeface="Calibri"/>
              <a:ea typeface="Calibri"/>
              <a:cs typeface="Calibri"/>
              <a:sym typeface="Calibri"/>
            </a:endParaRPr>
          </a:p>
        </p:txBody>
      </p:sp>
      <p:sp>
        <p:nvSpPr>
          <p:cNvPr id="335" name="Google Shape;335;p5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336" name="Google Shape;336;p54"/>
          <p:cNvSpPr txBox="1"/>
          <p:nvPr/>
        </p:nvSpPr>
        <p:spPr>
          <a:xfrm>
            <a:off x="581700" y="1300350"/>
            <a:ext cx="7876500" cy="30000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40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8: The therapist coaches the couple in the use of new </a:t>
            </a:r>
            <a:r>
              <a:rPr lang="en-US" sz="2000" u="sng">
                <a:solidFill>
                  <a:srgbClr val="FFFFFF"/>
                </a:solidFill>
                <a:latin typeface="Calibri"/>
                <a:ea typeface="Calibri"/>
                <a:cs typeface="Calibri"/>
                <a:sym typeface="Calibri"/>
                <a:hlinkClick r:id="rId3">
                  <a:extLst>
                    <a:ext uri="{A12FA001-AC4F-418D-AE19-62706E023703}">
                      <ahyp:hlinkClr val="tx"/>
                    </a:ext>
                  </a:extLst>
                </a:hlinkClick>
              </a:rPr>
              <a:t>communication</a:t>
            </a:r>
            <a:r>
              <a:rPr lang="en-US" sz="2000">
                <a:solidFill>
                  <a:srgbClr val="FFFFFF"/>
                </a:solidFill>
                <a:latin typeface="Calibri"/>
                <a:ea typeface="Calibri"/>
                <a:cs typeface="Calibri"/>
                <a:sym typeface="Calibri"/>
              </a:rPr>
              <a:t> styles to talk about old problems and develop new solutions.</a:t>
            </a:r>
            <a:br>
              <a:rPr lang="en-US" sz="2000">
                <a:solidFill>
                  <a:srgbClr val="FFFFFF"/>
                </a:solidFill>
                <a:latin typeface="Calibri"/>
                <a:ea typeface="Calibri"/>
                <a:cs typeface="Calibri"/>
                <a:sym typeface="Calibri"/>
              </a:rPr>
            </a:br>
            <a:endParaRPr sz="2000">
              <a:solidFill>
                <a:srgbClr val="FFFFFF"/>
              </a:solidFill>
              <a:latin typeface="Calibri"/>
              <a:ea typeface="Calibri"/>
              <a:cs typeface="Calibri"/>
              <a:sym typeface="Calibri"/>
            </a:endParaRPr>
          </a:p>
          <a:p>
            <a:pPr indent="-355600" lvl="0" marL="457200" rtl="0" algn="l">
              <a:lnSpc>
                <a:spcPct val="100000"/>
              </a:lnSpc>
              <a:spcBef>
                <a:spcPts val="0"/>
              </a:spcBef>
              <a:spcAft>
                <a:spcPts val="0"/>
              </a:spcAft>
              <a:buClr>
                <a:srgbClr val="FFFFFF"/>
              </a:buClr>
              <a:buSzPts val="2000"/>
              <a:buFont typeface="Calibri"/>
              <a:buChar char="●"/>
            </a:pPr>
            <a:r>
              <a:rPr lang="en-US" sz="2000">
                <a:solidFill>
                  <a:srgbClr val="FFFFFF"/>
                </a:solidFill>
                <a:latin typeface="Calibri"/>
                <a:ea typeface="Calibri"/>
                <a:cs typeface="Calibri"/>
                <a:sym typeface="Calibri"/>
              </a:rPr>
              <a:t>Step 9: The couple learns ways to use skills practiced in therapy outside of session and develops a plan to make new interaction patterns a consistent part of life after therapy. </a:t>
            </a:r>
            <a:endParaRPr sz="2000">
              <a:solidFill>
                <a:srgbClr val="FFFFFF"/>
              </a:solidFill>
              <a:latin typeface="Calibri"/>
              <a:ea typeface="Calibri"/>
              <a:cs typeface="Calibri"/>
              <a:sym typeface="Calibri"/>
            </a:endParaRPr>
          </a:p>
          <a:p>
            <a:pPr indent="0" lvl="0" marL="457200" rtl="0" algn="l">
              <a:lnSpc>
                <a:spcPct val="175000"/>
              </a:lnSpc>
              <a:spcBef>
                <a:spcPts val="2600"/>
              </a:spcBef>
              <a:spcAft>
                <a:spcPts val="2600"/>
              </a:spcAft>
              <a:buNone/>
            </a:pPr>
            <a:r>
              <a:t/>
            </a:r>
            <a:endParaRPr sz="2000">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40" name="Shape 340"/>
        <p:cNvGrpSpPr/>
        <p:nvPr/>
      </p:nvGrpSpPr>
      <p:grpSpPr>
        <a:xfrm>
          <a:off x="0" y="0"/>
          <a:ext cx="0" cy="0"/>
          <a:chOff x="0" y="0"/>
          <a:chExt cx="0" cy="0"/>
        </a:xfrm>
      </p:grpSpPr>
      <p:sp>
        <p:nvSpPr>
          <p:cNvPr id="341" name="Google Shape;341;p55"/>
          <p:cNvSpPr txBox="1"/>
          <p:nvPr>
            <p:ph type="title"/>
          </p:nvPr>
        </p:nvSpPr>
        <p:spPr>
          <a:xfrm>
            <a:off x="547850" y="125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solidFill>
                  <a:srgbClr val="000000"/>
                </a:solidFill>
              </a:rPr>
              <a:t>HOMEWORK</a:t>
            </a:r>
            <a:endParaRPr sz="2400">
              <a:solidFill>
                <a:srgbClr val="000000"/>
              </a:solidFill>
            </a:endParaRPr>
          </a:p>
        </p:txBody>
      </p:sp>
      <p:sp>
        <p:nvSpPr>
          <p:cNvPr id="342" name="Google Shape;342;p55"/>
          <p:cNvSpPr txBox="1"/>
          <p:nvPr>
            <p:ph idx="1" type="body"/>
          </p:nvPr>
        </p:nvSpPr>
        <p:spPr>
          <a:xfrm>
            <a:off x="321150" y="1350125"/>
            <a:ext cx="4031400" cy="258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l">
              <a:spcBef>
                <a:spcPts val="0"/>
              </a:spcBef>
              <a:spcAft>
                <a:spcPts val="0"/>
              </a:spcAft>
              <a:buNone/>
            </a:pPr>
            <a:r>
              <a:rPr lang="en-US" sz="2000">
                <a:solidFill>
                  <a:srgbClr val="000000"/>
                </a:solidFill>
                <a:latin typeface="Calibri"/>
                <a:ea typeface="Calibri"/>
                <a:cs typeface="Calibri"/>
                <a:sym typeface="Calibri"/>
              </a:rPr>
              <a:t>You and your spouse take the Attachment Questionnaire at:</a:t>
            </a:r>
            <a:endParaRPr sz="2000">
              <a:solidFill>
                <a:srgbClr val="000000"/>
              </a:solidFill>
              <a:latin typeface="Calibri"/>
              <a:ea typeface="Calibri"/>
              <a:cs typeface="Calibri"/>
              <a:sym typeface="Calibri"/>
            </a:endParaRPr>
          </a:p>
          <a:p>
            <a:pPr indent="0" lvl="0" marL="0" rtl="0" algn="l">
              <a:spcBef>
                <a:spcPts val="0"/>
              </a:spcBef>
              <a:spcAft>
                <a:spcPts val="0"/>
              </a:spcAft>
              <a:buNone/>
            </a:pPr>
            <a:r>
              <a:t/>
            </a:r>
            <a:endParaRPr sz="2000">
              <a:solidFill>
                <a:srgbClr val="000000"/>
              </a:solidFill>
              <a:latin typeface="Calibri"/>
              <a:ea typeface="Calibri"/>
              <a:cs typeface="Calibri"/>
              <a:sym typeface="Calibri"/>
            </a:endParaRPr>
          </a:p>
          <a:p>
            <a:pPr indent="0" lvl="0" marL="0" rtl="0" algn="l">
              <a:spcBef>
                <a:spcPts val="0"/>
              </a:spcBef>
              <a:spcAft>
                <a:spcPts val="0"/>
              </a:spcAft>
              <a:buNone/>
            </a:pPr>
            <a:r>
              <a:rPr b="1" lang="en-US" sz="2000">
                <a:solidFill>
                  <a:srgbClr val="000000"/>
                </a:solidFill>
                <a:uFill>
                  <a:noFill/>
                </a:uFill>
                <a:latin typeface="Calibri"/>
                <a:ea typeface="Calibri"/>
                <a:cs typeface="Calibri"/>
                <a:sym typeface="Calibri"/>
                <a:hlinkClick r:id="rId3">
                  <a:extLst>
                    <a:ext uri="{A12FA001-AC4F-418D-AE19-62706E023703}">
                      <ahyp:hlinkClr val="tx"/>
                    </a:ext>
                  </a:extLst>
                </a:hlinkClick>
              </a:rPr>
              <a:t>www.attachedthebook.com</a:t>
            </a:r>
            <a:r>
              <a:rPr b="1" lang="en-US" sz="2000">
                <a:solidFill>
                  <a:srgbClr val="000000"/>
                </a:solidFill>
                <a:latin typeface="Calibri"/>
                <a:ea typeface="Calibri"/>
                <a:cs typeface="Calibri"/>
                <a:sym typeface="Calibri"/>
              </a:rPr>
              <a:t> </a:t>
            </a:r>
            <a:endParaRPr b="1" sz="2000">
              <a:solidFill>
                <a:srgbClr val="000000"/>
              </a:solidFill>
              <a:latin typeface="Calibri"/>
              <a:ea typeface="Calibri"/>
              <a:cs typeface="Calibri"/>
              <a:sym typeface="Calibri"/>
            </a:endParaRPr>
          </a:p>
        </p:txBody>
      </p:sp>
      <p:sp>
        <p:nvSpPr>
          <p:cNvPr id="343" name="Google Shape;343;p5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344" name="Google Shape;344;p55"/>
          <p:cNvPicPr preferRelativeResize="0"/>
          <p:nvPr/>
        </p:nvPicPr>
        <p:blipFill>
          <a:blip r:embed="rId4">
            <a:alphaModFix/>
          </a:blip>
          <a:stretch>
            <a:fillRect/>
          </a:stretch>
        </p:blipFill>
        <p:spPr>
          <a:xfrm>
            <a:off x="5146200" y="953148"/>
            <a:ext cx="3277375" cy="3286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