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Montserrat"/>
      <p:regular r:id="rId23"/>
      <p:bold r:id="rId24"/>
      <p:italic r:id="rId25"/>
      <p:boldItalic r:id="rId26"/>
    </p:embeddedFont>
    <p:embeddedFont>
      <p:font typeface="Montserrat Light"/>
      <p:regular r:id="rId27"/>
      <p:bold r:id="rId28"/>
      <p:italic r:id="rId29"/>
      <p:boldItalic r:id="rId30"/>
    </p:embeddedFont>
    <p:embeddedFont>
      <p:font typeface="Montserrat ExtraBold"/>
      <p:bold r:id="rId31"/>
      <p:boldItalic r:id="rId32"/>
    </p:embeddedFont>
    <p:embeddedFont>
      <p:font typeface="Gill Sans"/>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63EDA3-280A-4534-AD40-13E03F3E7C71}">
  <a:tblStyle styleId="{5E63EDA3-280A-4534-AD40-13E03F3E7C7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Montserrat-bold.fntdata"/><Relationship Id="rId23"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MontserratLight-bold.fntdata"/><Relationship Id="rId27" Type="http://schemas.openxmlformats.org/officeDocument/2006/relationships/font" Target="fonts/MontserratLigh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Ligh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ExtraBold-bold.fntdata"/><Relationship Id="rId30" Type="http://schemas.openxmlformats.org/officeDocument/2006/relationships/font" Target="fonts/MontserratLight-boldItalic.fntdata"/><Relationship Id="rId11" Type="http://schemas.openxmlformats.org/officeDocument/2006/relationships/slide" Target="slides/slide6.xml"/><Relationship Id="rId33" Type="http://schemas.openxmlformats.org/officeDocument/2006/relationships/font" Target="fonts/GillSans-regular.fntdata"/><Relationship Id="rId10" Type="http://schemas.openxmlformats.org/officeDocument/2006/relationships/slide" Target="slides/slide5.xml"/><Relationship Id="rId32" Type="http://schemas.openxmlformats.org/officeDocument/2006/relationships/font" Target="fonts/MontserratExtraBold-boldItalic.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GillSans-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KTyPgwfPgg"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KTyPgwfPg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KTyPgwfPg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TrK06Z_JxE" TargetMode="External"/><Relationship Id="rId3" Type="http://schemas.openxmlformats.org/officeDocument/2006/relationships/hyperlink" Target="https://www.youtube.com/watch?v=iTrK06Z_Jx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4EDhdAHrO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598bc81a0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g598bc81a0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1795fa12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g201795fa12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598bc81a0a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598bc81a0a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598bc81a0a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g598bc81a0a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598bc81a0a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g598bc81a0a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598bc81a0a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598bc81a0a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58871af36d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58871af36d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5998bc0480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5998bc048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https://www.youtube.com/watch?v=AKTyPgwfPgg</a:t>
            </a:r>
            <a:r>
              <a:rPr lang="en-US"/>
              <a:t> until 844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5998bc0480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5998bc0480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https://www.youtube.com/watch?v=AKTyPgwfPgg</a:t>
            </a:r>
            <a:r>
              <a:rPr lang="en-US"/>
              <a:t> until 844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5998bc0480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5998bc0480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https://www.youtube.com/watch?v=AKTyPgwfPgg</a:t>
            </a:r>
            <a:r>
              <a:rPr lang="en-US"/>
              <a:t> until 844</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598bc81a0a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598bc81a0a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51ac9fec49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51ac9fec49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https://www.youtube.com/watch?v=iTrK06Z_JxE</a:t>
            </a:r>
            <a:r>
              <a:rPr lang="en-US"/>
              <a:t>   521</a:t>
            </a:r>
            <a:endParaRPr/>
          </a:p>
          <a:p>
            <a:pPr indent="0" lvl="0" marL="0" rtl="0" algn="l">
              <a:lnSpc>
                <a:spcPct val="100000"/>
              </a:lnSpc>
              <a:spcBef>
                <a:spcPts val="0"/>
              </a:spcBef>
              <a:spcAft>
                <a:spcPts val="0"/>
              </a:spcAft>
              <a:buSzPts val="1400"/>
              <a:buNone/>
            </a:pPr>
            <a:r>
              <a:rPr lang="en-US" u="sng">
                <a:solidFill>
                  <a:schemeClr val="hlink"/>
                </a:solidFill>
                <a:hlinkClick r:id="rId3"/>
              </a:rPr>
              <a:t>https://www.youtube.com/watch?v=iTrK06Z_JxE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598bc81a0a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598bc81a0a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https://www.youtube.com/watch?v=-4EDhdAHrOg</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5998bc0480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g5998bc0480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5953bb13f1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5953bb13f1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5b846053a1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5b846053a1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1" name="Google Shape;11;p2"/>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 name="Google Shape;14;p3"/>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15" name="Google Shape;15;p3"/>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6" name="Google Shape;16;p3"/>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rtl="0" algn="l">
              <a:lnSpc>
                <a:spcPct val="115000"/>
              </a:lnSpc>
              <a:spcBef>
                <a:spcPts val="600"/>
              </a:spcBef>
              <a:spcAft>
                <a:spcPts val="0"/>
              </a:spcAft>
              <a:buSzPts val="1800"/>
              <a:buChar char="◦"/>
              <a:defRPr sz="1800"/>
            </a:lvl1pPr>
            <a:lvl2pPr indent="-342900" lvl="1" marL="914400" rtl="0" algn="l">
              <a:lnSpc>
                <a:spcPct val="115000"/>
              </a:lnSpc>
              <a:spcBef>
                <a:spcPts val="1000"/>
              </a:spcBef>
              <a:spcAft>
                <a:spcPts val="0"/>
              </a:spcAft>
              <a:buSzPts val="1800"/>
              <a:buChar char="◦"/>
              <a:defRPr sz="1800"/>
            </a:lvl2pPr>
            <a:lvl3pPr indent="-342900" lvl="2" marL="1371600" rtl="0" algn="l">
              <a:lnSpc>
                <a:spcPct val="115000"/>
              </a:lnSpc>
              <a:spcBef>
                <a:spcPts val="1000"/>
              </a:spcBef>
              <a:spcAft>
                <a:spcPts val="0"/>
              </a:spcAft>
              <a:buSzPts val="1800"/>
              <a:buChar char="◦"/>
              <a:defRPr sz="1800"/>
            </a:lvl3pPr>
            <a:lvl4pPr indent="-342900" lvl="3" marL="1828800" rtl="0" algn="l">
              <a:lnSpc>
                <a:spcPct val="115000"/>
              </a:lnSpc>
              <a:spcBef>
                <a:spcPts val="1000"/>
              </a:spcBef>
              <a:spcAft>
                <a:spcPts val="0"/>
              </a:spcAft>
              <a:buSzPts val="1800"/>
              <a:buChar char="◦"/>
              <a:defRPr sz="1800"/>
            </a:lvl4pPr>
            <a:lvl5pPr indent="-342900" lvl="4" marL="2286000" rtl="0" algn="l">
              <a:lnSpc>
                <a:spcPct val="115000"/>
              </a:lnSpc>
              <a:spcBef>
                <a:spcPts val="1000"/>
              </a:spcBef>
              <a:spcAft>
                <a:spcPts val="0"/>
              </a:spcAft>
              <a:buSzPts val="1800"/>
              <a:buChar char="◦"/>
              <a:defRPr sz="1800"/>
            </a:lvl5pPr>
            <a:lvl6pPr indent="-342900" lvl="5" marL="2743200" rtl="0" algn="l">
              <a:lnSpc>
                <a:spcPct val="115000"/>
              </a:lnSpc>
              <a:spcBef>
                <a:spcPts val="1000"/>
              </a:spcBef>
              <a:spcAft>
                <a:spcPts val="0"/>
              </a:spcAft>
              <a:buSzPts val="1800"/>
              <a:buChar char="◦"/>
              <a:defRPr sz="1800"/>
            </a:lvl6pPr>
            <a:lvl7pPr indent="-342900" lvl="6" marL="3200400" rtl="0" algn="l">
              <a:lnSpc>
                <a:spcPct val="115000"/>
              </a:lnSpc>
              <a:spcBef>
                <a:spcPts val="1000"/>
              </a:spcBef>
              <a:spcAft>
                <a:spcPts val="0"/>
              </a:spcAft>
              <a:buSzPts val="1800"/>
              <a:buChar char="◦"/>
              <a:defRPr sz="1800"/>
            </a:lvl7pPr>
            <a:lvl8pPr indent="-342900" lvl="7" marL="3657600" rtl="0" algn="l">
              <a:lnSpc>
                <a:spcPct val="115000"/>
              </a:lnSpc>
              <a:spcBef>
                <a:spcPts val="1000"/>
              </a:spcBef>
              <a:spcAft>
                <a:spcPts val="0"/>
              </a:spcAft>
              <a:buSzPts val="1800"/>
              <a:buChar char="◦"/>
              <a:defRPr sz="1800"/>
            </a:lvl8pPr>
            <a:lvl9pPr indent="-342900" lvl="8" marL="4114800" rtl="0" algn="l">
              <a:lnSpc>
                <a:spcPct val="115000"/>
              </a:lnSpc>
              <a:spcBef>
                <a:spcPts val="1000"/>
              </a:spcBef>
              <a:spcAft>
                <a:spcPts val="1000"/>
              </a:spcAft>
              <a:buSzPts val="1800"/>
              <a:buChar char="◦"/>
              <a:defRPr sz="1800"/>
            </a:lvl9pPr>
          </a:lstStyle>
          <a:p/>
        </p:txBody>
      </p:sp>
      <p:sp>
        <p:nvSpPr>
          <p:cNvPr id="17" name="Google Shape;17;p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 name="Shape 18"/>
        <p:cNvGrpSpPr/>
        <p:nvPr/>
      </p:nvGrpSpPr>
      <p:grpSpPr>
        <a:xfrm>
          <a:off x="0" y="0"/>
          <a:ext cx="0" cy="0"/>
          <a:chOff x="0" y="0"/>
          <a:chExt cx="0" cy="0"/>
        </a:xfrm>
      </p:grpSpPr>
      <p:pic>
        <p:nvPicPr>
          <p:cNvPr id="19" name="Google Shape;19;p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 name="Google Shape;20;p4"/>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21" name="Google Shape;21;p4"/>
          <p:cNvSpPr txBox="1"/>
          <p:nvPr>
            <p:ph idx="1" type="body"/>
          </p:nvPr>
        </p:nvSpPr>
        <p:spPr>
          <a:xfrm>
            <a:off x="3844325"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2" name="Google Shape;22;p4"/>
          <p:cNvSpPr txBox="1"/>
          <p:nvPr>
            <p:ph idx="2" type="body"/>
          </p:nvPr>
        </p:nvSpPr>
        <p:spPr>
          <a:xfrm>
            <a:off x="5524777"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3" name="Google Shape;23;p4"/>
          <p:cNvSpPr txBox="1"/>
          <p:nvPr>
            <p:ph idx="3" type="body"/>
          </p:nvPr>
        </p:nvSpPr>
        <p:spPr>
          <a:xfrm>
            <a:off x="7205229" y="797725"/>
            <a:ext cx="1481700" cy="3540600"/>
          </a:xfrm>
          <a:prstGeom prst="rect">
            <a:avLst/>
          </a:prstGeom>
          <a:noFill/>
          <a:ln>
            <a:noFill/>
          </a:ln>
        </p:spPr>
        <p:txBody>
          <a:bodyPr anchorCtr="0" anchor="ctr" bIns="0" lIns="0" spcFirstLastPara="1" rIns="0" wrap="square" tIns="0">
            <a:noAutofit/>
          </a:bodyPr>
          <a:lstStyle>
            <a:lvl1pPr indent="-317500" lvl="0" marL="457200" rtl="0" algn="l">
              <a:lnSpc>
                <a:spcPct val="115000"/>
              </a:lnSpc>
              <a:spcBef>
                <a:spcPts val="600"/>
              </a:spcBef>
              <a:spcAft>
                <a:spcPts val="0"/>
              </a:spcAft>
              <a:buSzPts val="1400"/>
              <a:buChar char="◦"/>
              <a:defRPr sz="1400"/>
            </a:lvl1pPr>
            <a:lvl2pPr indent="-317500" lvl="1" marL="914400" rtl="0" algn="l">
              <a:lnSpc>
                <a:spcPct val="115000"/>
              </a:lnSpc>
              <a:spcBef>
                <a:spcPts val="1000"/>
              </a:spcBef>
              <a:spcAft>
                <a:spcPts val="0"/>
              </a:spcAft>
              <a:buSzPts val="1400"/>
              <a:buChar char="◦"/>
              <a:defRPr sz="1400"/>
            </a:lvl2pPr>
            <a:lvl3pPr indent="-317500" lvl="2" marL="1371600" rtl="0" algn="l">
              <a:lnSpc>
                <a:spcPct val="115000"/>
              </a:lnSpc>
              <a:spcBef>
                <a:spcPts val="1000"/>
              </a:spcBef>
              <a:spcAft>
                <a:spcPts val="0"/>
              </a:spcAft>
              <a:buSzPts val="1400"/>
              <a:buChar char="◦"/>
              <a:defRPr sz="1400"/>
            </a:lvl3pPr>
            <a:lvl4pPr indent="-317500" lvl="3" marL="1828800" rtl="0" algn="l">
              <a:lnSpc>
                <a:spcPct val="115000"/>
              </a:lnSpc>
              <a:spcBef>
                <a:spcPts val="1000"/>
              </a:spcBef>
              <a:spcAft>
                <a:spcPts val="0"/>
              </a:spcAft>
              <a:buSzPts val="1400"/>
              <a:buChar char="◦"/>
              <a:defRPr sz="1400"/>
            </a:lvl4pPr>
            <a:lvl5pPr indent="-317500" lvl="4" marL="2286000" rtl="0" algn="l">
              <a:lnSpc>
                <a:spcPct val="115000"/>
              </a:lnSpc>
              <a:spcBef>
                <a:spcPts val="1000"/>
              </a:spcBef>
              <a:spcAft>
                <a:spcPts val="0"/>
              </a:spcAft>
              <a:buSzPts val="1400"/>
              <a:buChar char="◦"/>
              <a:defRPr sz="1400"/>
            </a:lvl5pPr>
            <a:lvl6pPr indent="-317500" lvl="5" marL="2743200" rtl="0" algn="l">
              <a:lnSpc>
                <a:spcPct val="115000"/>
              </a:lnSpc>
              <a:spcBef>
                <a:spcPts val="1000"/>
              </a:spcBef>
              <a:spcAft>
                <a:spcPts val="0"/>
              </a:spcAft>
              <a:buSzPts val="1400"/>
              <a:buChar char="◦"/>
              <a:defRPr sz="1400"/>
            </a:lvl6pPr>
            <a:lvl7pPr indent="-317500" lvl="6" marL="3200400" rtl="0" algn="l">
              <a:lnSpc>
                <a:spcPct val="115000"/>
              </a:lnSpc>
              <a:spcBef>
                <a:spcPts val="1000"/>
              </a:spcBef>
              <a:spcAft>
                <a:spcPts val="0"/>
              </a:spcAft>
              <a:buSzPts val="1400"/>
              <a:buChar char="◦"/>
              <a:defRPr sz="1400"/>
            </a:lvl7pPr>
            <a:lvl8pPr indent="-317500" lvl="7" marL="3657600" rtl="0" algn="l">
              <a:lnSpc>
                <a:spcPct val="115000"/>
              </a:lnSpc>
              <a:spcBef>
                <a:spcPts val="1000"/>
              </a:spcBef>
              <a:spcAft>
                <a:spcPts val="0"/>
              </a:spcAft>
              <a:buSzPts val="1400"/>
              <a:buChar char="◦"/>
              <a:defRPr sz="1400"/>
            </a:lvl8pPr>
            <a:lvl9pPr indent="-317500" lvl="8" marL="4114800" rtl="0" algn="l">
              <a:lnSpc>
                <a:spcPct val="115000"/>
              </a:lnSpc>
              <a:spcBef>
                <a:spcPts val="1000"/>
              </a:spcBef>
              <a:spcAft>
                <a:spcPts val="1000"/>
              </a:spcAft>
              <a:buSzPts val="1400"/>
              <a:buChar char="◦"/>
              <a:defRPr sz="1400"/>
            </a:lvl9pPr>
          </a:lstStyle>
          <a:p/>
        </p:txBody>
      </p:sp>
      <p:sp>
        <p:nvSpPr>
          <p:cNvPr id="24" name="Google Shape;24;p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 name="Google Shape;27;p5"/>
          <p:cNvSpPr txBox="1"/>
          <p:nvPr>
            <p:ph type="title"/>
          </p:nvPr>
        </p:nvSpPr>
        <p:spPr>
          <a:xfrm>
            <a:off x="699000" y="790150"/>
            <a:ext cx="3494700" cy="828000"/>
          </a:xfrm>
          <a:prstGeom prst="rect">
            <a:avLst/>
          </a:prstGeom>
          <a:noFill/>
          <a:ln>
            <a:noFill/>
          </a:ln>
          <a:effectLst>
            <a:outerShdw blurRad="42863" rotWithShape="0" algn="bl" dir="5400000" dist="9525">
              <a:srgbClr val="000000">
                <a:alpha val="20000"/>
              </a:srgbClr>
            </a:outerShdw>
          </a:effectLst>
        </p:spPr>
        <p:txBody>
          <a:bodyPr anchorCtr="0" anchor="b" bIns="0" lIns="0" spcFirstLastPara="1" rIns="0" wrap="square" tIns="0">
            <a:noAutofit/>
          </a:bodyPr>
          <a:lstStyle>
            <a:lvl1pPr lvl="0" rtl="0" algn="l">
              <a:lnSpc>
                <a:spcPct val="100000"/>
              </a:lnSpc>
              <a:spcBef>
                <a:spcPts val="0"/>
              </a:spcBef>
              <a:spcAft>
                <a:spcPts val="0"/>
              </a:spcAft>
              <a:buClr>
                <a:srgbClr val="666666"/>
              </a:buClr>
              <a:buSzPts val="2600"/>
              <a:buNone/>
              <a:defRPr>
                <a:solidFill>
                  <a:srgbClr val="666666"/>
                </a:solidFill>
              </a:defRPr>
            </a:lvl1pPr>
            <a:lvl2pPr lvl="1" rtl="0" algn="l">
              <a:lnSpc>
                <a:spcPct val="100000"/>
              </a:lnSpc>
              <a:spcBef>
                <a:spcPts val="0"/>
              </a:spcBef>
              <a:spcAft>
                <a:spcPts val="0"/>
              </a:spcAft>
              <a:buClr>
                <a:srgbClr val="666666"/>
              </a:buClr>
              <a:buSzPts val="2600"/>
              <a:buNone/>
              <a:defRPr>
                <a:solidFill>
                  <a:srgbClr val="666666"/>
                </a:solidFill>
              </a:defRPr>
            </a:lvl2pPr>
            <a:lvl3pPr lvl="2" rtl="0" algn="l">
              <a:lnSpc>
                <a:spcPct val="100000"/>
              </a:lnSpc>
              <a:spcBef>
                <a:spcPts val="0"/>
              </a:spcBef>
              <a:spcAft>
                <a:spcPts val="0"/>
              </a:spcAft>
              <a:buClr>
                <a:srgbClr val="666666"/>
              </a:buClr>
              <a:buSzPts val="2600"/>
              <a:buNone/>
              <a:defRPr>
                <a:solidFill>
                  <a:srgbClr val="666666"/>
                </a:solidFill>
              </a:defRPr>
            </a:lvl3pPr>
            <a:lvl4pPr lvl="3" rtl="0" algn="l">
              <a:lnSpc>
                <a:spcPct val="100000"/>
              </a:lnSpc>
              <a:spcBef>
                <a:spcPts val="0"/>
              </a:spcBef>
              <a:spcAft>
                <a:spcPts val="0"/>
              </a:spcAft>
              <a:buClr>
                <a:srgbClr val="666666"/>
              </a:buClr>
              <a:buSzPts val="2600"/>
              <a:buNone/>
              <a:defRPr>
                <a:solidFill>
                  <a:srgbClr val="666666"/>
                </a:solidFill>
              </a:defRPr>
            </a:lvl4pPr>
            <a:lvl5pPr lvl="4" rtl="0" algn="l">
              <a:lnSpc>
                <a:spcPct val="100000"/>
              </a:lnSpc>
              <a:spcBef>
                <a:spcPts val="0"/>
              </a:spcBef>
              <a:spcAft>
                <a:spcPts val="0"/>
              </a:spcAft>
              <a:buClr>
                <a:srgbClr val="666666"/>
              </a:buClr>
              <a:buSzPts val="2600"/>
              <a:buNone/>
              <a:defRPr>
                <a:solidFill>
                  <a:srgbClr val="666666"/>
                </a:solidFill>
              </a:defRPr>
            </a:lvl5pPr>
            <a:lvl6pPr lvl="5" rtl="0" algn="l">
              <a:lnSpc>
                <a:spcPct val="100000"/>
              </a:lnSpc>
              <a:spcBef>
                <a:spcPts val="0"/>
              </a:spcBef>
              <a:spcAft>
                <a:spcPts val="0"/>
              </a:spcAft>
              <a:buClr>
                <a:srgbClr val="666666"/>
              </a:buClr>
              <a:buSzPts val="2600"/>
              <a:buNone/>
              <a:defRPr>
                <a:solidFill>
                  <a:srgbClr val="666666"/>
                </a:solidFill>
              </a:defRPr>
            </a:lvl6pPr>
            <a:lvl7pPr lvl="6" rtl="0" algn="l">
              <a:lnSpc>
                <a:spcPct val="100000"/>
              </a:lnSpc>
              <a:spcBef>
                <a:spcPts val="0"/>
              </a:spcBef>
              <a:spcAft>
                <a:spcPts val="0"/>
              </a:spcAft>
              <a:buClr>
                <a:srgbClr val="666666"/>
              </a:buClr>
              <a:buSzPts val="2600"/>
              <a:buNone/>
              <a:defRPr>
                <a:solidFill>
                  <a:srgbClr val="666666"/>
                </a:solidFill>
              </a:defRPr>
            </a:lvl7pPr>
            <a:lvl8pPr lvl="7" rtl="0" algn="l">
              <a:lnSpc>
                <a:spcPct val="100000"/>
              </a:lnSpc>
              <a:spcBef>
                <a:spcPts val="0"/>
              </a:spcBef>
              <a:spcAft>
                <a:spcPts val="0"/>
              </a:spcAft>
              <a:buClr>
                <a:srgbClr val="666666"/>
              </a:buClr>
              <a:buSzPts val="2600"/>
              <a:buNone/>
              <a:defRPr>
                <a:solidFill>
                  <a:srgbClr val="666666"/>
                </a:solidFill>
              </a:defRPr>
            </a:lvl8pPr>
            <a:lvl9pPr lvl="8" rtl="0" algn="l">
              <a:lnSpc>
                <a:spcPct val="100000"/>
              </a:lnSpc>
              <a:spcBef>
                <a:spcPts val="0"/>
              </a:spcBef>
              <a:spcAft>
                <a:spcPts val="0"/>
              </a:spcAft>
              <a:buClr>
                <a:srgbClr val="666666"/>
              </a:buClr>
              <a:buSzPts val="2600"/>
              <a:buNone/>
              <a:defRPr>
                <a:solidFill>
                  <a:srgbClr val="666666"/>
                </a:solidFill>
              </a:defRPr>
            </a:lvl9pPr>
          </a:lstStyle>
          <a:p/>
        </p:txBody>
      </p:sp>
      <p:sp>
        <p:nvSpPr>
          <p:cNvPr id="28" name="Google Shape;28;p5"/>
          <p:cNvSpPr txBox="1"/>
          <p:nvPr>
            <p:ph idx="1" type="body"/>
          </p:nvPr>
        </p:nvSpPr>
        <p:spPr>
          <a:xfrm>
            <a:off x="699000" y="1770225"/>
            <a:ext cx="3494700" cy="2583300"/>
          </a:xfrm>
          <a:prstGeom prst="rect">
            <a:avLst/>
          </a:prstGeom>
          <a:noFill/>
          <a:ln>
            <a:noFill/>
          </a:ln>
        </p:spPr>
        <p:txBody>
          <a:bodyPr anchorCtr="0" anchor="t"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29" name="Google Shape;29;p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pic>
        <p:nvPicPr>
          <p:cNvPr id="31" name="Google Shape;31;p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2" name="Google Shape;32;p6"/>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33" name="Google Shape;33;p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 name="Google Shape;36;p7"/>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rtl="0" algn="l">
              <a:lnSpc>
                <a:spcPct val="100000"/>
              </a:lnSpc>
              <a:spcBef>
                <a:spcPts val="0"/>
              </a:spcBef>
              <a:spcAft>
                <a:spcPts val="0"/>
              </a:spcAft>
              <a:buSzPts val="2600"/>
              <a:buNone/>
              <a:defRPr/>
            </a:lvl1pPr>
            <a:lvl2pPr lvl="1" rtl="0" algn="l">
              <a:lnSpc>
                <a:spcPct val="100000"/>
              </a:lnSpc>
              <a:spcBef>
                <a:spcPts val="0"/>
              </a:spcBef>
              <a:spcAft>
                <a:spcPts val="0"/>
              </a:spcAft>
              <a:buSzPts val="2600"/>
              <a:buNone/>
              <a:defRPr/>
            </a:lvl2pPr>
            <a:lvl3pPr lvl="2" rtl="0" algn="l">
              <a:lnSpc>
                <a:spcPct val="100000"/>
              </a:lnSpc>
              <a:spcBef>
                <a:spcPts val="0"/>
              </a:spcBef>
              <a:spcAft>
                <a:spcPts val="0"/>
              </a:spcAft>
              <a:buSzPts val="2600"/>
              <a:buNone/>
              <a:defRPr/>
            </a:lvl3pPr>
            <a:lvl4pPr lvl="3" rtl="0" algn="l">
              <a:lnSpc>
                <a:spcPct val="100000"/>
              </a:lnSpc>
              <a:spcBef>
                <a:spcPts val="0"/>
              </a:spcBef>
              <a:spcAft>
                <a:spcPts val="0"/>
              </a:spcAft>
              <a:buSzPts val="2600"/>
              <a:buNone/>
              <a:defRPr/>
            </a:lvl4pPr>
            <a:lvl5pPr lvl="4" rtl="0" algn="l">
              <a:lnSpc>
                <a:spcPct val="100000"/>
              </a:lnSpc>
              <a:spcBef>
                <a:spcPts val="0"/>
              </a:spcBef>
              <a:spcAft>
                <a:spcPts val="0"/>
              </a:spcAft>
              <a:buSzPts val="2600"/>
              <a:buNone/>
              <a:defRPr/>
            </a:lvl5pPr>
            <a:lvl6pPr lvl="5" rtl="0" algn="l">
              <a:lnSpc>
                <a:spcPct val="100000"/>
              </a:lnSpc>
              <a:spcBef>
                <a:spcPts val="0"/>
              </a:spcBef>
              <a:spcAft>
                <a:spcPts val="0"/>
              </a:spcAft>
              <a:buSzPts val="2600"/>
              <a:buNone/>
              <a:defRPr/>
            </a:lvl6pPr>
            <a:lvl7pPr lvl="6" rtl="0" algn="l">
              <a:lnSpc>
                <a:spcPct val="100000"/>
              </a:lnSpc>
              <a:spcBef>
                <a:spcPts val="0"/>
              </a:spcBef>
              <a:spcAft>
                <a:spcPts val="0"/>
              </a:spcAft>
              <a:buSzPts val="2600"/>
              <a:buNone/>
              <a:defRPr/>
            </a:lvl7pPr>
            <a:lvl8pPr lvl="7" rtl="0" algn="l">
              <a:lnSpc>
                <a:spcPct val="100000"/>
              </a:lnSpc>
              <a:spcBef>
                <a:spcPts val="0"/>
              </a:spcBef>
              <a:spcAft>
                <a:spcPts val="0"/>
              </a:spcAft>
              <a:buSzPts val="2600"/>
              <a:buNone/>
              <a:defRPr/>
            </a:lvl8pPr>
            <a:lvl9pPr lvl="8" rtl="0" algn="l">
              <a:lnSpc>
                <a:spcPct val="100000"/>
              </a:lnSpc>
              <a:spcBef>
                <a:spcPts val="0"/>
              </a:spcBef>
              <a:spcAft>
                <a:spcPts val="0"/>
              </a:spcAft>
              <a:buSzPts val="2600"/>
              <a:buNone/>
              <a:defRPr/>
            </a:lvl9pPr>
          </a:lstStyle>
          <a:p/>
        </p:txBody>
      </p:sp>
      <p:sp>
        <p:nvSpPr>
          <p:cNvPr id="37" name="Google Shape;37;p7"/>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rtl="0" algn="l">
              <a:lnSpc>
                <a:spcPct val="115000"/>
              </a:lnSpc>
              <a:spcBef>
                <a:spcPts val="600"/>
              </a:spcBef>
              <a:spcAft>
                <a:spcPts val="0"/>
              </a:spcAft>
              <a:buSzPts val="2200"/>
              <a:buChar char="◦"/>
              <a:defRPr/>
            </a:lvl1pPr>
            <a:lvl2pPr indent="-368300" lvl="1" marL="914400" rtl="0" algn="l">
              <a:lnSpc>
                <a:spcPct val="115000"/>
              </a:lnSpc>
              <a:spcBef>
                <a:spcPts val="1000"/>
              </a:spcBef>
              <a:spcAft>
                <a:spcPts val="0"/>
              </a:spcAft>
              <a:buSzPts val="2200"/>
              <a:buChar char="◦"/>
              <a:defRPr/>
            </a:lvl2pPr>
            <a:lvl3pPr indent="-368300" lvl="2" marL="1371600" rtl="0" algn="l">
              <a:lnSpc>
                <a:spcPct val="115000"/>
              </a:lnSpc>
              <a:spcBef>
                <a:spcPts val="1000"/>
              </a:spcBef>
              <a:spcAft>
                <a:spcPts val="0"/>
              </a:spcAft>
              <a:buSzPts val="2200"/>
              <a:buChar char="◦"/>
              <a:defRPr/>
            </a:lvl3pPr>
            <a:lvl4pPr indent="-368300" lvl="3" marL="1828800" rtl="0" algn="l">
              <a:lnSpc>
                <a:spcPct val="115000"/>
              </a:lnSpc>
              <a:spcBef>
                <a:spcPts val="1000"/>
              </a:spcBef>
              <a:spcAft>
                <a:spcPts val="0"/>
              </a:spcAft>
              <a:buSzPts val="2200"/>
              <a:buChar char="◦"/>
              <a:defRPr/>
            </a:lvl4pPr>
            <a:lvl5pPr indent="-368300" lvl="4" marL="2286000" rtl="0" algn="l">
              <a:lnSpc>
                <a:spcPct val="115000"/>
              </a:lnSpc>
              <a:spcBef>
                <a:spcPts val="1000"/>
              </a:spcBef>
              <a:spcAft>
                <a:spcPts val="0"/>
              </a:spcAft>
              <a:buSzPts val="2200"/>
              <a:buChar char="◦"/>
              <a:defRPr/>
            </a:lvl5pPr>
            <a:lvl6pPr indent="-368300" lvl="5" marL="2743200" rtl="0" algn="l">
              <a:lnSpc>
                <a:spcPct val="115000"/>
              </a:lnSpc>
              <a:spcBef>
                <a:spcPts val="1000"/>
              </a:spcBef>
              <a:spcAft>
                <a:spcPts val="0"/>
              </a:spcAft>
              <a:buSzPts val="2200"/>
              <a:buChar char="◦"/>
              <a:defRPr/>
            </a:lvl6pPr>
            <a:lvl7pPr indent="-368300" lvl="6" marL="3200400" rtl="0" algn="l">
              <a:lnSpc>
                <a:spcPct val="115000"/>
              </a:lnSpc>
              <a:spcBef>
                <a:spcPts val="1000"/>
              </a:spcBef>
              <a:spcAft>
                <a:spcPts val="0"/>
              </a:spcAft>
              <a:buSzPts val="2200"/>
              <a:buChar char="◦"/>
              <a:defRPr/>
            </a:lvl7pPr>
            <a:lvl8pPr indent="-368300" lvl="7" marL="3657600" rtl="0" algn="l">
              <a:lnSpc>
                <a:spcPct val="115000"/>
              </a:lnSpc>
              <a:spcBef>
                <a:spcPts val="1000"/>
              </a:spcBef>
              <a:spcAft>
                <a:spcPts val="0"/>
              </a:spcAft>
              <a:buSzPts val="2200"/>
              <a:buChar char="◦"/>
              <a:defRPr/>
            </a:lvl8pPr>
            <a:lvl9pPr indent="-368300" lvl="8" marL="4114800" rtl="0" algn="l">
              <a:lnSpc>
                <a:spcPct val="115000"/>
              </a:lnSpc>
              <a:spcBef>
                <a:spcPts val="1000"/>
              </a:spcBef>
              <a:spcAft>
                <a:spcPts val="1000"/>
              </a:spcAft>
              <a:buSzPts val="2200"/>
              <a:buChar char="◦"/>
              <a:defRPr/>
            </a:lvl9pPr>
          </a:lstStyle>
          <a:p/>
        </p:txBody>
      </p:sp>
      <p:sp>
        <p:nvSpPr>
          <p:cNvPr id="38" name="Google Shape;38;p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pic>
        <p:nvPicPr>
          <p:cNvPr id="41" name="Google Shape;41;p8"/>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42" name="Shape 42"/>
        <p:cNvGrpSpPr/>
        <p:nvPr/>
      </p:nvGrpSpPr>
      <p:grpSpPr>
        <a:xfrm>
          <a:off x="0" y="0"/>
          <a:ext cx="0" cy="0"/>
          <a:chOff x="0" y="0"/>
          <a:chExt cx="0" cy="0"/>
        </a:xfrm>
      </p:grpSpPr>
      <p:sp>
        <p:nvSpPr>
          <p:cNvPr id="43" name="Google Shape;43;p9"/>
          <p:cNvSpPr txBox="1"/>
          <p:nvPr>
            <p:ph type="ctrTitle"/>
          </p:nvPr>
        </p:nvSpPr>
        <p:spPr>
          <a:xfrm>
            <a:off x="2396319" y="601724"/>
            <a:ext cx="5618400" cy="1906200"/>
          </a:xfrm>
          <a:prstGeom prst="rect">
            <a:avLst/>
          </a:prstGeom>
          <a:noFill/>
          <a:ln>
            <a:noFill/>
          </a:ln>
        </p:spPr>
        <p:txBody>
          <a:bodyPr anchorCtr="0" anchor="b" bIns="0" lIns="91425" spcFirstLastPara="1" rIns="91425" wrap="square" tIns="45700">
            <a:noAutofit/>
          </a:bodyPr>
          <a:lstStyle>
            <a:lvl1pPr lvl="0" rtl="0" algn="l">
              <a:lnSpc>
                <a:spcPct val="90000"/>
              </a:lnSpc>
              <a:spcBef>
                <a:spcPts val="0"/>
              </a:spcBef>
              <a:spcAft>
                <a:spcPts val="0"/>
              </a:spcAft>
              <a:buSzPts val="2600"/>
              <a:buNone/>
              <a:defRPr sz="5400"/>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44" name="Google Shape;44;p9"/>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rtl="0" algn="l">
              <a:lnSpc>
                <a:spcPct val="120000"/>
              </a:lnSpc>
              <a:spcBef>
                <a:spcPts val="1000"/>
              </a:spcBef>
              <a:spcAft>
                <a:spcPts val="0"/>
              </a:spcAft>
              <a:buSzPts val="1600"/>
              <a:buNone/>
              <a:defRPr b="0" sz="1600" cap="none">
                <a:solidFill>
                  <a:schemeClr val="dk1"/>
                </a:solidFill>
              </a:defRPr>
            </a:lvl1pPr>
            <a:lvl2pPr lvl="1" rtl="0" algn="ctr">
              <a:lnSpc>
                <a:spcPct val="120000"/>
              </a:lnSpc>
              <a:spcBef>
                <a:spcPts val="500"/>
              </a:spcBef>
              <a:spcAft>
                <a:spcPts val="0"/>
              </a:spcAft>
              <a:buSzPts val="1500"/>
              <a:buNone/>
              <a:defRPr sz="1500"/>
            </a:lvl2pPr>
            <a:lvl3pPr lvl="2" rtl="0" algn="ctr">
              <a:lnSpc>
                <a:spcPct val="120000"/>
              </a:lnSpc>
              <a:spcBef>
                <a:spcPts val="500"/>
              </a:spcBef>
              <a:spcAft>
                <a:spcPts val="0"/>
              </a:spcAft>
              <a:buSzPts val="1350"/>
              <a:buNone/>
              <a:defRPr sz="1350"/>
            </a:lvl3pPr>
            <a:lvl4pPr lvl="3" rtl="0" algn="ctr">
              <a:lnSpc>
                <a:spcPct val="120000"/>
              </a:lnSpc>
              <a:spcBef>
                <a:spcPts val="500"/>
              </a:spcBef>
              <a:spcAft>
                <a:spcPts val="0"/>
              </a:spcAft>
              <a:buSzPts val="1200"/>
              <a:buNone/>
              <a:defRPr sz="1200"/>
            </a:lvl4pPr>
            <a:lvl5pPr lvl="4" rtl="0" algn="ctr">
              <a:lnSpc>
                <a:spcPct val="120000"/>
              </a:lnSpc>
              <a:spcBef>
                <a:spcPts val="500"/>
              </a:spcBef>
              <a:spcAft>
                <a:spcPts val="0"/>
              </a:spcAft>
              <a:buSzPts val="1200"/>
              <a:buNone/>
              <a:defRPr sz="1200"/>
            </a:lvl5pPr>
            <a:lvl6pPr lvl="5" rtl="0" algn="ctr">
              <a:lnSpc>
                <a:spcPct val="120000"/>
              </a:lnSpc>
              <a:spcBef>
                <a:spcPts val="500"/>
              </a:spcBef>
              <a:spcAft>
                <a:spcPts val="0"/>
              </a:spcAft>
              <a:buSzPts val="1200"/>
              <a:buNone/>
              <a:defRPr sz="1200"/>
            </a:lvl6pPr>
            <a:lvl7pPr lvl="6" rtl="0" algn="ctr">
              <a:lnSpc>
                <a:spcPct val="120000"/>
              </a:lnSpc>
              <a:spcBef>
                <a:spcPts val="500"/>
              </a:spcBef>
              <a:spcAft>
                <a:spcPts val="0"/>
              </a:spcAft>
              <a:buSzPts val="1200"/>
              <a:buNone/>
              <a:defRPr sz="1200"/>
            </a:lvl7pPr>
            <a:lvl8pPr lvl="7" rtl="0" algn="ctr">
              <a:lnSpc>
                <a:spcPct val="120000"/>
              </a:lnSpc>
              <a:spcBef>
                <a:spcPts val="500"/>
              </a:spcBef>
              <a:spcAft>
                <a:spcPts val="0"/>
              </a:spcAft>
              <a:buSzPts val="1200"/>
              <a:buNone/>
              <a:defRPr sz="1200"/>
            </a:lvl8pPr>
            <a:lvl9pPr lvl="8" rtl="0" algn="ctr">
              <a:lnSpc>
                <a:spcPct val="120000"/>
              </a:lnSpc>
              <a:spcBef>
                <a:spcPts val="500"/>
              </a:spcBef>
              <a:spcAft>
                <a:spcPts val="1000"/>
              </a:spcAft>
              <a:buSzPts val="1200"/>
              <a:buNone/>
              <a:defRPr sz="1200"/>
            </a:lvl9pPr>
          </a:lstStyle>
          <a:p/>
        </p:txBody>
      </p:sp>
      <p:sp>
        <p:nvSpPr>
          <p:cNvPr id="45" name="Google Shape;45;p9"/>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 name="Google Shape;46;p9"/>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 name="Google Shape;47;p9"/>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 name="Shape 48"/>
        <p:cNvGrpSpPr/>
        <p:nvPr/>
      </p:nvGrpSpPr>
      <p:grpSpPr>
        <a:xfrm>
          <a:off x="0" y="0"/>
          <a:ext cx="0" cy="0"/>
          <a:chOff x="0" y="0"/>
          <a:chExt cx="0" cy="0"/>
        </a:xfrm>
      </p:grpSpPr>
      <p:sp>
        <p:nvSpPr>
          <p:cNvPr id="49" name="Google Shape;49;p10"/>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Font typeface="Gill Sans"/>
              <a:buNone/>
              <a:defRPr b="1" sz="5200">
                <a:solidFill>
                  <a:schemeClr val="dk1"/>
                </a:solidFill>
              </a:defRPr>
            </a:lvl1pPr>
            <a:lvl2pPr lvl="1" rtl="0" algn="l">
              <a:lnSpc>
                <a:spcPct val="100000"/>
              </a:lnSpc>
              <a:spcBef>
                <a:spcPts val="0"/>
              </a:spcBef>
              <a:spcAft>
                <a:spcPts val="0"/>
              </a:spcAft>
              <a:buClr>
                <a:schemeClr val="dk1"/>
              </a:buClr>
              <a:buSzPts val="5200"/>
              <a:buFont typeface="Gill Sans"/>
              <a:buNone/>
              <a:defRPr b="1" sz="5200">
                <a:solidFill>
                  <a:schemeClr val="dk1"/>
                </a:solidFill>
              </a:defRPr>
            </a:lvl2pPr>
            <a:lvl3pPr lvl="2" rtl="0" algn="l">
              <a:lnSpc>
                <a:spcPct val="100000"/>
              </a:lnSpc>
              <a:spcBef>
                <a:spcPts val="0"/>
              </a:spcBef>
              <a:spcAft>
                <a:spcPts val="0"/>
              </a:spcAft>
              <a:buClr>
                <a:schemeClr val="dk1"/>
              </a:buClr>
              <a:buSzPts val="5200"/>
              <a:buFont typeface="Gill Sans"/>
              <a:buNone/>
              <a:defRPr b="1" sz="5200">
                <a:solidFill>
                  <a:schemeClr val="dk1"/>
                </a:solidFill>
              </a:defRPr>
            </a:lvl3pPr>
            <a:lvl4pPr lvl="3" rtl="0" algn="l">
              <a:lnSpc>
                <a:spcPct val="100000"/>
              </a:lnSpc>
              <a:spcBef>
                <a:spcPts val="0"/>
              </a:spcBef>
              <a:spcAft>
                <a:spcPts val="0"/>
              </a:spcAft>
              <a:buClr>
                <a:schemeClr val="dk1"/>
              </a:buClr>
              <a:buSzPts val="5200"/>
              <a:buFont typeface="Gill Sans"/>
              <a:buNone/>
              <a:defRPr b="1" sz="5200">
                <a:solidFill>
                  <a:schemeClr val="dk1"/>
                </a:solidFill>
              </a:defRPr>
            </a:lvl4pPr>
            <a:lvl5pPr lvl="4" rtl="0" algn="l">
              <a:lnSpc>
                <a:spcPct val="100000"/>
              </a:lnSpc>
              <a:spcBef>
                <a:spcPts val="0"/>
              </a:spcBef>
              <a:spcAft>
                <a:spcPts val="0"/>
              </a:spcAft>
              <a:buClr>
                <a:schemeClr val="dk1"/>
              </a:buClr>
              <a:buSzPts val="5200"/>
              <a:buFont typeface="Gill Sans"/>
              <a:buNone/>
              <a:defRPr b="1" sz="5200">
                <a:solidFill>
                  <a:schemeClr val="dk1"/>
                </a:solidFill>
              </a:defRPr>
            </a:lvl5pPr>
            <a:lvl6pPr lvl="5" rtl="0" algn="l">
              <a:lnSpc>
                <a:spcPct val="100000"/>
              </a:lnSpc>
              <a:spcBef>
                <a:spcPts val="0"/>
              </a:spcBef>
              <a:spcAft>
                <a:spcPts val="0"/>
              </a:spcAft>
              <a:buClr>
                <a:schemeClr val="dk1"/>
              </a:buClr>
              <a:buSzPts val="5200"/>
              <a:buFont typeface="Gill Sans"/>
              <a:buNone/>
              <a:defRPr b="1" sz="5200">
                <a:solidFill>
                  <a:schemeClr val="dk1"/>
                </a:solidFill>
              </a:defRPr>
            </a:lvl6pPr>
            <a:lvl7pPr lvl="6" rtl="0" algn="l">
              <a:lnSpc>
                <a:spcPct val="100000"/>
              </a:lnSpc>
              <a:spcBef>
                <a:spcPts val="0"/>
              </a:spcBef>
              <a:spcAft>
                <a:spcPts val="0"/>
              </a:spcAft>
              <a:buClr>
                <a:schemeClr val="dk1"/>
              </a:buClr>
              <a:buSzPts val="5200"/>
              <a:buFont typeface="Gill Sans"/>
              <a:buNone/>
              <a:defRPr b="1" sz="5200">
                <a:solidFill>
                  <a:schemeClr val="dk1"/>
                </a:solidFill>
              </a:defRPr>
            </a:lvl7pPr>
            <a:lvl8pPr lvl="7" rtl="0" algn="l">
              <a:lnSpc>
                <a:spcPct val="100000"/>
              </a:lnSpc>
              <a:spcBef>
                <a:spcPts val="0"/>
              </a:spcBef>
              <a:spcAft>
                <a:spcPts val="0"/>
              </a:spcAft>
              <a:buClr>
                <a:schemeClr val="dk1"/>
              </a:buClr>
              <a:buSzPts val="5200"/>
              <a:buFont typeface="Gill Sans"/>
              <a:buNone/>
              <a:defRPr b="1" sz="5200">
                <a:solidFill>
                  <a:schemeClr val="dk1"/>
                </a:solidFill>
              </a:defRPr>
            </a:lvl8pPr>
            <a:lvl9pPr lvl="8" rtl="0"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50" name="Google Shape;50;p10"/>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51" name="Google Shape;51;p10"/>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1000"/>
              <a:buFont typeface="Gill Sans"/>
              <a:buNone/>
              <a:defRPr b="0" i="0" sz="10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11"/>
          <p:cNvSpPr txBox="1"/>
          <p:nvPr>
            <p:ph type="title"/>
          </p:nvPr>
        </p:nvSpPr>
        <p:spPr>
          <a:xfrm>
            <a:off x="457200" y="400050"/>
            <a:ext cx="8229600" cy="7428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54" name="Google Shape;54;p11"/>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rtl="0" algn="l">
              <a:spcBef>
                <a:spcPts val="360"/>
              </a:spcBef>
              <a:spcAft>
                <a:spcPts val="0"/>
              </a:spcAft>
              <a:buSzPts val="1530"/>
              <a:buChar char="◦"/>
              <a:defRPr/>
            </a:lvl1pPr>
            <a:lvl2pPr indent="-325755" lvl="1" marL="914400" rtl="0" algn="l">
              <a:spcBef>
                <a:spcPts val="360"/>
              </a:spcBef>
              <a:spcAft>
                <a:spcPts val="0"/>
              </a:spcAft>
              <a:buSzPts val="1530"/>
              <a:buChar char="◦"/>
              <a:defRPr/>
            </a:lvl2pPr>
            <a:lvl3pPr indent="-331469" lvl="2" marL="1371600" rtl="0" algn="l">
              <a:spcBef>
                <a:spcPts val="360"/>
              </a:spcBef>
              <a:spcAft>
                <a:spcPts val="0"/>
              </a:spcAft>
              <a:buSzPts val="1620"/>
              <a:buChar char="◦"/>
              <a:defRPr/>
            </a:lvl3pPr>
            <a:lvl4pPr indent="-342900" lvl="3" marL="1828800" rtl="0" algn="l">
              <a:spcBef>
                <a:spcPts val="360"/>
              </a:spcBef>
              <a:spcAft>
                <a:spcPts val="0"/>
              </a:spcAft>
              <a:buSzPts val="1800"/>
              <a:buChar char="◦"/>
              <a:defRPr/>
            </a:lvl4pPr>
            <a:lvl5pPr indent="-342900" lvl="4" marL="2286000" rtl="0" algn="l">
              <a:spcBef>
                <a:spcPts val="360"/>
              </a:spcBef>
              <a:spcAft>
                <a:spcPts val="0"/>
              </a:spcAft>
              <a:buSzPts val="1800"/>
              <a:buChar char="◦"/>
              <a:defRPr/>
            </a:lvl5pPr>
            <a:lvl6pPr indent="-342900" lvl="5" marL="2743200" rtl="0" algn="l">
              <a:spcBef>
                <a:spcPts val="360"/>
              </a:spcBef>
              <a:spcAft>
                <a:spcPts val="0"/>
              </a:spcAft>
              <a:buSzPts val="1800"/>
              <a:buChar char="◦"/>
              <a:defRPr/>
            </a:lvl6pPr>
            <a:lvl7pPr indent="-342900" lvl="6" marL="3200400" rtl="0" algn="l">
              <a:spcBef>
                <a:spcPts val="360"/>
              </a:spcBef>
              <a:spcAft>
                <a:spcPts val="0"/>
              </a:spcAft>
              <a:buSzPts val="1800"/>
              <a:buChar char="◦"/>
              <a:defRPr/>
            </a:lvl7pPr>
            <a:lvl8pPr indent="-342900" lvl="7" marL="3657600" rtl="0" algn="l">
              <a:spcBef>
                <a:spcPts val="360"/>
              </a:spcBef>
              <a:spcAft>
                <a:spcPts val="0"/>
              </a:spcAft>
              <a:buSzPts val="1800"/>
              <a:buChar char="◦"/>
              <a:defRPr/>
            </a:lvl8pPr>
            <a:lvl9pPr indent="-342900" lvl="8" marL="4114800" rtl="0" algn="l">
              <a:spcBef>
                <a:spcPts val="360"/>
              </a:spcBef>
              <a:spcAft>
                <a:spcPts val="1000"/>
              </a:spcAft>
              <a:buSzPts val="1800"/>
              <a:buChar char="◦"/>
              <a:defRPr/>
            </a:lvl9pPr>
          </a:lstStyle>
          <a:p/>
        </p:txBody>
      </p:sp>
      <p:sp>
        <p:nvSpPr>
          <p:cNvPr id="55" name="Google Shape;55;p11"/>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11"/>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 name="Google Shape;57;p11"/>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8" name="Shape 58"/>
        <p:cNvGrpSpPr/>
        <p:nvPr/>
      </p:nvGrpSpPr>
      <p:grpSpPr>
        <a:xfrm>
          <a:off x="0" y="0"/>
          <a:ext cx="0" cy="0"/>
          <a:chOff x="0" y="0"/>
          <a:chExt cx="0" cy="0"/>
        </a:xfrm>
      </p:grpSpPr>
      <p:sp>
        <p:nvSpPr>
          <p:cNvPr id="59" name="Google Shape;59;p1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90000"/>
              </a:lnSpc>
              <a:spcBef>
                <a:spcPts val="0"/>
              </a:spcBef>
              <a:spcAft>
                <a:spcPts val="0"/>
              </a:spcAft>
              <a:buSzPts val="2600"/>
              <a:buNone/>
              <a:defRPr sz="4800">
                <a:solidFill>
                  <a:schemeClr val="lt1"/>
                </a:solidFill>
              </a:defRPr>
            </a:lvl1pPr>
            <a:lvl2pPr lvl="1" rtl="0" algn="l">
              <a:lnSpc>
                <a:spcPct val="90000"/>
              </a:lnSpc>
              <a:spcBef>
                <a:spcPts val="0"/>
              </a:spcBef>
              <a:spcAft>
                <a:spcPts val="0"/>
              </a:spcAft>
              <a:buSzPts val="2600"/>
              <a:buNone/>
              <a:defRPr sz="4800">
                <a:solidFill>
                  <a:schemeClr val="lt1"/>
                </a:solidFill>
              </a:defRPr>
            </a:lvl2pPr>
            <a:lvl3pPr lvl="2" rtl="0" algn="l">
              <a:lnSpc>
                <a:spcPct val="90000"/>
              </a:lnSpc>
              <a:spcBef>
                <a:spcPts val="0"/>
              </a:spcBef>
              <a:spcAft>
                <a:spcPts val="0"/>
              </a:spcAft>
              <a:buSzPts val="2600"/>
              <a:buNone/>
              <a:defRPr sz="4800">
                <a:solidFill>
                  <a:schemeClr val="lt1"/>
                </a:solidFill>
              </a:defRPr>
            </a:lvl3pPr>
            <a:lvl4pPr lvl="3" rtl="0" algn="l">
              <a:lnSpc>
                <a:spcPct val="90000"/>
              </a:lnSpc>
              <a:spcBef>
                <a:spcPts val="0"/>
              </a:spcBef>
              <a:spcAft>
                <a:spcPts val="0"/>
              </a:spcAft>
              <a:buSzPts val="2600"/>
              <a:buNone/>
              <a:defRPr sz="4800">
                <a:solidFill>
                  <a:schemeClr val="lt1"/>
                </a:solidFill>
              </a:defRPr>
            </a:lvl4pPr>
            <a:lvl5pPr lvl="4" rtl="0" algn="l">
              <a:lnSpc>
                <a:spcPct val="90000"/>
              </a:lnSpc>
              <a:spcBef>
                <a:spcPts val="0"/>
              </a:spcBef>
              <a:spcAft>
                <a:spcPts val="0"/>
              </a:spcAft>
              <a:buSzPts val="2600"/>
              <a:buNone/>
              <a:defRPr sz="4800">
                <a:solidFill>
                  <a:schemeClr val="lt1"/>
                </a:solidFill>
              </a:defRPr>
            </a:lvl5pPr>
            <a:lvl6pPr lvl="5" rtl="0" algn="l">
              <a:lnSpc>
                <a:spcPct val="90000"/>
              </a:lnSpc>
              <a:spcBef>
                <a:spcPts val="0"/>
              </a:spcBef>
              <a:spcAft>
                <a:spcPts val="0"/>
              </a:spcAft>
              <a:buSzPts val="2600"/>
              <a:buNone/>
              <a:defRPr sz="4800">
                <a:solidFill>
                  <a:schemeClr val="lt1"/>
                </a:solidFill>
              </a:defRPr>
            </a:lvl6pPr>
            <a:lvl7pPr lvl="6" rtl="0" algn="l">
              <a:lnSpc>
                <a:spcPct val="90000"/>
              </a:lnSpc>
              <a:spcBef>
                <a:spcPts val="0"/>
              </a:spcBef>
              <a:spcAft>
                <a:spcPts val="0"/>
              </a:spcAft>
              <a:buSzPts val="2600"/>
              <a:buNone/>
              <a:defRPr sz="4800">
                <a:solidFill>
                  <a:schemeClr val="lt1"/>
                </a:solidFill>
              </a:defRPr>
            </a:lvl7pPr>
            <a:lvl8pPr lvl="7" rtl="0" algn="l">
              <a:lnSpc>
                <a:spcPct val="90000"/>
              </a:lnSpc>
              <a:spcBef>
                <a:spcPts val="0"/>
              </a:spcBef>
              <a:spcAft>
                <a:spcPts val="0"/>
              </a:spcAft>
              <a:buSzPts val="2600"/>
              <a:buNone/>
              <a:defRPr sz="4800">
                <a:solidFill>
                  <a:schemeClr val="lt1"/>
                </a:solidFill>
              </a:defRPr>
            </a:lvl8pPr>
            <a:lvl9pPr lvl="8" rtl="0" algn="l">
              <a:lnSpc>
                <a:spcPct val="90000"/>
              </a:lnSpc>
              <a:spcBef>
                <a:spcPts val="0"/>
              </a:spcBef>
              <a:spcAft>
                <a:spcPts val="0"/>
              </a:spcAft>
              <a:buSzPts val="2600"/>
              <a:buNone/>
              <a:defRPr sz="4800">
                <a:solidFill>
                  <a:schemeClr val="lt1"/>
                </a:solidFill>
              </a:defRPr>
            </a:lvl9pPr>
          </a:lstStyle>
          <a:p/>
        </p:txBody>
      </p:sp>
      <p:sp>
        <p:nvSpPr>
          <p:cNvPr id="60" name="Google Shape;60;p12"/>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1pPr>
            <a:lvl2pPr indent="0" lvl="1"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2pPr>
            <a:lvl3pPr indent="0" lvl="2"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3pPr>
            <a:lvl4pPr indent="0" lvl="3"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4pPr>
            <a:lvl5pPr indent="0" lvl="4"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5pPr>
            <a:lvl6pPr indent="0" lvl="5"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6pPr>
            <a:lvl7pPr indent="0" lvl="6"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7pPr>
            <a:lvl8pPr indent="0" lvl="7"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8pPr>
            <a:lvl9pPr indent="0" lvl="8" marL="0" marR="0" rtl="0" algn="r">
              <a:lnSpc>
                <a:spcPct val="100000"/>
              </a:lnSpc>
              <a:spcBef>
                <a:spcPts val="0"/>
              </a:spcBef>
              <a:spcAft>
                <a:spcPts val="0"/>
              </a:spcAft>
              <a:buClr>
                <a:srgbClr val="FFFFFF"/>
              </a:buClr>
              <a:buSzPts val="2800"/>
              <a:buFont typeface="Gill Sans"/>
              <a:buNone/>
              <a:defRPr b="0" i="0" sz="2800" u="non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1" name="Shape 61"/>
        <p:cNvGrpSpPr/>
        <p:nvPr/>
      </p:nvGrpSpPr>
      <p:grpSpPr>
        <a:xfrm>
          <a:off x="0" y="0"/>
          <a:ext cx="0" cy="0"/>
          <a:chOff x="0" y="0"/>
          <a:chExt cx="0" cy="0"/>
        </a:xfrm>
      </p:grpSpPr>
      <p:sp>
        <p:nvSpPr>
          <p:cNvPr id="62" name="Google Shape;62;p13"/>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90000"/>
              </a:lnSpc>
              <a:spcBef>
                <a:spcPts val="0"/>
              </a:spcBef>
              <a:spcAft>
                <a:spcPts val="0"/>
              </a:spcAft>
              <a:buSzPts val="2600"/>
              <a:buNone/>
              <a:defRPr sz="2400"/>
            </a:lvl1pPr>
            <a:lvl2pPr lvl="1" rtl="0" algn="l">
              <a:lnSpc>
                <a:spcPct val="90000"/>
              </a:lnSpc>
              <a:spcBef>
                <a:spcPts val="0"/>
              </a:spcBef>
              <a:spcAft>
                <a:spcPts val="0"/>
              </a:spcAft>
              <a:buSzPts val="2600"/>
              <a:buNone/>
              <a:defRPr sz="2400"/>
            </a:lvl2pPr>
            <a:lvl3pPr lvl="2" rtl="0" algn="l">
              <a:lnSpc>
                <a:spcPct val="90000"/>
              </a:lnSpc>
              <a:spcBef>
                <a:spcPts val="0"/>
              </a:spcBef>
              <a:spcAft>
                <a:spcPts val="0"/>
              </a:spcAft>
              <a:buSzPts val="2600"/>
              <a:buNone/>
              <a:defRPr sz="2400"/>
            </a:lvl3pPr>
            <a:lvl4pPr lvl="3" rtl="0" algn="l">
              <a:lnSpc>
                <a:spcPct val="90000"/>
              </a:lnSpc>
              <a:spcBef>
                <a:spcPts val="0"/>
              </a:spcBef>
              <a:spcAft>
                <a:spcPts val="0"/>
              </a:spcAft>
              <a:buSzPts val="2600"/>
              <a:buNone/>
              <a:defRPr sz="2400"/>
            </a:lvl4pPr>
            <a:lvl5pPr lvl="4" rtl="0" algn="l">
              <a:lnSpc>
                <a:spcPct val="90000"/>
              </a:lnSpc>
              <a:spcBef>
                <a:spcPts val="0"/>
              </a:spcBef>
              <a:spcAft>
                <a:spcPts val="0"/>
              </a:spcAft>
              <a:buSzPts val="2600"/>
              <a:buNone/>
              <a:defRPr sz="2400"/>
            </a:lvl5pPr>
            <a:lvl6pPr lvl="5" rtl="0" algn="l">
              <a:lnSpc>
                <a:spcPct val="90000"/>
              </a:lnSpc>
              <a:spcBef>
                <a:spcPts val="0"/>
              </a:spcBef>
              <a:spcAft>
                <a:spcPts val="0"/>
              </a:spcAft>
              <a:buSzPts val="2600"/>
              <a:buNone/>
              <a:defRPr sz="2400"/>
            </a:lvl6pPr>
            <a:lvl7pPr lvl="6" rtl="0" algn="l">
              <a:lnSpc>
                <a:spcPct val="90000"/>
              </a:lnSpc>
              <a:spcBef>
                <a:spcPts val="0"/>
              </a:spcBef>
              <a:spcAft>
                <a:spcPts val="0"/>
              </a:spcAft>
              <a:buSzPts val="2600"/>
              <a:buNone/>
              <a:defRPr sz="2400"/>
            </a:lvl7pPr>
            <a:lvl8pPr lvl="7" rtl="0" algn="l">
              <a:lnSpc>
                <a:spcPct val="90000"/>
              </a:lnSpc>
              <a:spcBef>
                <a:spcPts val="0"/>
              </a:spcBef>
              <a:spcAft>
                <a:spcPts val="0"/>
              </a:spcAft>
              <a:buSzPts val="2600"/>
              <a:buNone/>
              <a:defRPr sz="2400"/>
            </a:lvl8pPr>
            <a:lvl9pPr lvl="8" rtl="0" algn="l">
              <a:lnSpc>
                <a:spcPct val="90000"/>
              </a:lnSpc>
              <a:spcBef>
                <a:spcPts val="0"/>
              </a:spcBef>
              <a:spcAft>
                <a:spcPts val="0"/>
              </a:spcAft>
              <a:buSzPts val="2600"/>
              <a:buNone/>
              <a:defRPr sz="2400"/>
            </a:lvl9pPr>
          </a:lstStyle>
          <a:p/>
        </p:txBody>
      </p:sp>
      <p:sp>
        <p:nvSpPr>
          <p:cNvPr id="63" name="Google Shape;63;p13"/>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20000"/>
              </a:lnSpc>
              <a:spcBef>
                <a:spcPts val="0"/>
              </a:spcBef>
              <a:spcAft>
                <a:spcPts val="0"/>
              </a:spcAft>
              <a:buSzPts val="1200"/>
              <a:buChar char="◦"/>
              <a:defRPr sz="1200"/>
            </a:lvl1pPr>
            <a:lvl2pPr indent="-304800" lvl="1" marL="914400" rtl="0" algn="l">
              <a:lnSpc>
                <a:spcPct val="120000"/>
              </a:lnSpc>
              <a:spcBef>
                <a:spcPts val="0"/>
              </a:spcBef>
              <a:spcAft>
                <a:spcPts val="0"/>
              </a:spcAft>
              <a:buSzPts val="1200"/>
              <a:buChar char="◦"/>
              <a:defRPr sz="1200"/>
            </a:lvl2pPr>
            <a:lvl3pPr indent="-304800" lvl="2" marL="1371600" rtl="0" algn="l">
              <a:lnSpc>
                <a:spcPct val="120000"/>
              </a:lnSpc>
              <a:spcBef>
                <a:spcPts val="0"/>
              </a:spcBef>
              <a:spcAft>
                <a:spcPts val="0"/>
              </a:spcAft>
              <a:buSzPts val="1200"/>
              <a:buChar char="◦"/>
              <a:defRPr sz="1200"/>
            </a:lvl3pPr>
            <a:lvl4pPr indent="-304800" lvl="3" marL="1828800" rtl="0" algn="l">
              <a:lnSpc>
                <a:spcPct val="120000"/>
              </a:lnSpc>
              <a:spcBef>
                <a:spcPts val="0"/>
              </a:spcBef>
              <a:spcAft>
                <a:spcPts val="0"/>
              </a:spcAft>
              <a:buSzPts val="1200"/>
              <a:buChar char="◦"/>
              <a:defRPr sz="1200"/>
            </a:lvl4pPr>
            <a:lvl5pPr indent="-304800" lvl="4" marL="2286000" rtl="0" algn="l">
              <a:lnSpc>
                <a:spcPct val="120000"/>
              </a:lnSpc>
              <a:spcBef>
                <a:spcPts val="0"/>
              </a:spcBef>
              <a:spcAft>
                <a:spcPts val="0"/>
              </a:spcAft>
              <a:buSzPts val="1200"/>
              <a:buChar char="◦"/>
              <a:defRPr sz="1200"/>
            </a:lvl5pPr>
            <a:lvl6pPr indent="-304800" lvl="5" marL="2743200" rtl="0" algn="l">
              <a:lnSpc>
                <a:spcPct val="120000"/>
              </a:lnSpc>
              <a:spcBef>
                <a:spcPts val="0"/>
              </a:spcBef>
              <a:spcAft>
                <a:spcPts val="0"/>
              </a:spcAft>
              <a:buSzPts val="1200"/>
              <a:buChar char="◦"/>
              <a:defRPr sz="1200"/>
            </a:lvl6pPr>
            <a:lvl7pPr indent="-304800" lvl="6" marL="3200400" rtl="0" algn="l">
              <a:lnSpc>
                <a:spcPct val="120000"/>
              </a:lnSpc>
              <a:spcBef>
                <a:spcPts val="0"/>
              </a:spcBef>
              <a:spcAft>
                <a:spcPts val="0"/>
              </a:spcAft>
              <a:buSzPts val="1200"/>
              <a:buChar char="◦"/>
              <a:defRPr sz="1200"/>
            </a:lvl7pPr>
            <a:lvl8pPr indent="-304800" lvl="7" marL="3657600" rtl="0" algn="l">
              <a:lnSpc>
                <a:spcPct val="120000"/>
              </a:lnSpc>
              <a:spcBef>
                <a:spcPts val="0"/>
              </a:spcBef>
              <a:spcAft>
                <a:spcPts val="0"/>
              </a:spcAft>
              <a:buSzPts val="1200"/>
              <a:buChar char="◦"/>
              <a:defRPr sz="1200"/>
            </a:lvl8pPr>
            <a:lvl9pPr indent="-304800" lvl="8" marL="4114800" rtl="0" algn="l">
              <a:lnSpc>
                <a:spcPct val="120000"/>
              </a:lnSpc>
              <a:spcBef>
                <a:spcPts val="0"/>
              </a:spcBef>
              <a:spcAft>
                <a:spcPts val="1000"/>
              </a:spcAft>
              <a:buSzPts val="1200"/>
              <a:buChar char="◦"/>
              <a:defRPr sz="1200"/>
            </a:lvl9pPr>
          </a:lstStyle>
          <a:p/>
        </p:txBody>
      </p:sp>
      <p:sp>
        <p:nvSpPr>
          <p:cNvPr id="64" name="Google Shape;64;p13"/>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14"/>
          <p:cNvSpPr txBox="1"/>
          <p:nvPr>
            <p:ph type="title"/>
          </p:nvPr>
        </p:nvSpPr>
        <p:spPr>
          <a:xfrm>
            <a:off x="1443491" y="603667"/>
            <a:ext cx="6571200" cy="7944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SzPts val="2600"/>
              <a:buNone/>
              <a:defRPr/>
            </a:lvl1pPr>
            <a:lvl2pPr lvl="1" rtl="0" algn="l">
              <a:lnSpc>
                <a:spcPct val="90000"/>
              </a:lnSpc>
              <a:spcBef>
                <a:spcPts val="0"/>
              </a:spcBef>
              <a:spcAft>
                <a:spcPts val="0"/>
              </a:spcAft>
              <a:buSzPts val="2600"/>
              <a:buNone/>
              <a:defRPr/>
            </a:lvl2pPr>
            <a:lvl3pPr lvl="2" rtl="0" algn="l">
              <a:lnSpc>
                <a:spcPct val="90000"/>
              </a:lnSpc>
              <a:spcBef>
                <a:spcPts val="0"/>
              </a:spcBef>
              <a:spcAft>
                <a:spcPts val="0"/>
              </a:spcAft>
              <a:buSzPts val="2600"/>
              <a:buNone/>
              <a:defRPr/>
            </a:lvl3pPr>
            <a:lvl4pPr lvl="3" rtl="0" algn="l">
              <a:lnSpc>
                <a:spcPct val="90000"/>
              </a:lnSpc>
              <a:spcBef>
                <a:spcPts val="0"/>
              </a:spcBef>
              <a:spcAft>
                <a:spcPts val="0"/>
              </a:spcAft>
              <a:buSzPts val="2600"/>
              <a:buNone/>
              <a:defRPr/>
            </a:lvl4pPr>
            <a:lvl5pPr lvl="4" rtl="0" algn="l">
              <a:lnSpc>
                <a:spcPct val="90000"/>
              </a:lnSpc>
              <a:spcBef>
                <a:spcPts val="0"/>
              </a:spcBef>
              <a:spcAft>
                <a:spcPts val="0"/>
              </a:spcAft>
              <a:buSzPts val="2600"/>
              <a:buNone/>
              <a:defRPr/>
            </a:lvl5pPr>
            <a:lvl6pPr lvl="5" rtl="0" algn="l">
              <a:lnSpc>
                <a:spcPct val="90000"/>
              </a:lnSpc>
              <a:spcBef>
                <a:spcPts val="0"/>
              </a:spcBef>
              <a:spcAft>
                <a:spcPts val="0"/>
              </a:spcAft>
              <a:buSzPts val="2600"/>
              <a:buNone/>
              <a:defRPr/>
            </a:lvl6pPr>
            <a:lvl7pPr lvl="6" rtl="0" algn="l">
              <a:lnSpc>
                <a:spcPct val="90000"/>
              </a:lnSpc>
              <a:spcBef>
                <a:spcPts val="0"/>
              </a:spcBef>
              <a:spcAft>
                <a:spcPts val="0"/>
              </a:spcAft>
              <a:buSzPts val="2600"/>
              <a:buNone/>
              <a:defRPr/>
            </a:lvl7pPr>
            <a:lvl8pPr lvl="7" rtl="0" algn="l">
              <a:lnSpc>
                <a:spcPct val="90000"/>
              </a:lnSpc>
              <a:spcBef>
                <a:spcPts val="0"/>
              </a:spcBef>
              <a:spcAft>
                <a:spcPts val="0"/>
              </a:spcAft>
              <a:buSzPts val="2600"/>
              <a:buNone/>
              <a:defRPr/>
            </a:lvl8pPr>
            <a:lvl9pPr lvl="8" rtl="0" algn="l">
              <a:lnSpc>
                <a:spcPct val="90000"/>
              </a:lnSpc>
              <a:spcBef>
                <a:spcPts val="0"/>
              </a:spcBef>
              <a:spcAft>
                <a:spcPts val="0"/>
              </a:spcAft>
              <a:buSzPts val="2600"/>
              <a:buNone/>
              <a:defRPr/>
            </a:lvl9pPr>
          </a:lstStyle>
          <a:p/>
        </p:txBody>
      </p:sp>
      <p:sp>
        <p:nvSpPr>
          <p:cNvPr id="67" name="Google Shape;67;p14"/>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68" name="Google Shape;68;p14"/>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rtl="0" algn="l">
              <a:lnSpc>
                <a:spcPct val="120000"/>
              </a:lnSpc>
              <a:spcBef>
                <a:spcPts val="1000"/>
              </a:spcBef>
              <a:spcAft>
                <a:spcPts val="0"/>
              </a:spcAft>
              <a:buSzPts val="1800"/>
              <a:buChar char="◦"/>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120000"/>
              </a:lnSpc>
              <a:spcBef>
                <a:spcPts val="500"/>
              </a:spcBef>
              <a:spcAft>
                <a:spcPts val="0"/>
              </a:spcAft>
              <a:buSzPts val="1800"/>
              <a:buChar char="◦"/>
              <a:defRPr/>
            </a:lvl6pPr>
            <a:lvl7pPr indent="-342900" lvl="6" marL="3200400" rtl="0" algn="l">
              <a:lnSpc>
                <a:spcPct val="120000"/>
              </a:lnSpc>
              <a:spcBef>
                <a:spcPts val="500"/>
              </a:spcBef>
              <a:spcAft>
                <a:spcPts val="0"/>
              </a:spcAft>
              <a:buSzPts val="1800"/>
              <a:buChar char="◦"/>
              <a:defRPr/>
            </a:lvl7pPr>
            <a:lvl8pPr indent="-342900" lvl="7" marL="3657600" rtl="0" algn="l">
              <a:lnSpc>
                <a:spcPct val="120000"/>
              </a:lnSpc>
              <a:spcBef>
                <a:spcPts val="500"/>
              </a:spcBef>
              <a:spcAft>
                <a:spcPts val="0"/>
              </a:spcAft>
              <a:buSzPts val="1800"/>
              <a:buChar char="◦"/>
              <a:defRPr/>
            </a:lvl8pPr>
            <a:lvl9pPr indent="-342900" lvl="8" marL="4114800" rtl="0" algn="l">
              <a:lnSpc>
                <a:spcPct val="120000"/>
              </a:lnSpc>
              <a:spcBef>
                <a:spcPts val="500"/>
              </a:spcBef>
              <a:spcAft>
                <a:spcPts val="1000"/>
              </a:spcAft>
              <a:buSzPts val="1800"/>
              <a:buChar char="◦"/>
              <a:defRPr/>
            </a:lvl9pPr>
          </a:lstStyle>
          <a:p/>
        </p:txBody>
      </p:sp>
      <p:sp>
        <p:nvSpPr>
          <p:cNvPr id="69" name="Google Shape;69;p14"/>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4"/>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1" name="Google Shape;71;p14"/>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1"/>
              </a:buClr>
              <a:buSzPts val="2800"/>
              <a:buFont typeface="Gill Sans"/>
              <a:buNone/>
              <a:defRPr b="0" i="0" sz="2800" u="non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rtl="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7" name="Google Shape;7;p1"/>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rtl="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rtl="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rtl="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8" name="Google Shape;8;p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ctrTitle"/>
          </p:nvPr>
        </p:nvSpPr>
        <p:spPr>
          <a:xfrm>
            <a:off x="2068997" y="1073182"/>
            <a:ext cx="5006006"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rtl="0" algn="ctr">
              <a:lnSpc>
                <a:spcPct val="100000"/>
              </a:lnSpc>
              <a:spcBef>
                <a:spcPts val="0"/>
              </a:spcBef>
              <a:spcAft>
                <a:spcPts val="0"/>
              </a:spcAft>
              <a:buSzPts val="3600"/>
              <a:buNone/>
            </a:pPr>
            <a:r>
              <a:rPr lang="en-US"/>
              <a:t>Viktor Frankl Marriage &amp; Intimacy</a:t>
            </a:r>
            <a:endParaRPr/>
          </a:p>
          <a:p>
            <a:pPr indent="0" lvl="0" marL="0" rtl="0" algn="ctr">
              <a:lnSpc>
                <a:spcPct val="100000"/>
              </a:lnSpc>
              <a:spcBef>
                <a:spcPts val="0"/>
              </a:spcBef>
              <a:spcAft>
                <a:spcPts val="0"/>
              </a:spcAft>
              <a:buSzPts val="3600"/>
              <a:buNone/>
            </a:pPr>
            <a:r>
              <a:rPr lang="en-US"/>
              <a:t>Coaching</a:t>
            </a:r>
            <a:br>
              <a:rPr lang="en-US"/>
            </a:br>
            <a:r>
              <a:rPr lang="en-US" sz="2000"/>
              <a:t>With Rabbi Daniel Schonbuch, LMFT</a:t>
            </a:r>
            <a:endParaRPr sz="2000"/>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en-US" sz="2400"/>
              <a:t>Week 6</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80" name="Shape 80"/>
        <p:cNvGrpSpPr/>
        <p:nvPr/>
      </p:nvGrpSpPr>
      <p:grpSpPr>
        <a:xfrm>
          <a:off x="0" y="0"/>
          <a:ext cx="0" cy="0"/>
          <a:chOff x="0" y="0"/>
          <a:chExt cx="0" cy="0"/>
        </a:xfrm>
      </p:grpSpPr>
      <p:sp>
        <p:nvSpPr>
          <p:cNvPr id="81" name="Google Shape;81;p1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82" name="Google Shape;82;p16"/>
          <p:cNvSpPr txBox="1"/>
          <p:nvPr/>
        </p:nvSpPr>
        <p:spPr>
          <a:xfrm>
            <a:off x="1978525" y="683100"/>
            <a:ext cx="7946400" cy="5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454545"/>
                </a:solidFill>
                <a:latin typeface="Montserrat"/>
                <a:ea typeface="Montserrat"/>
                <a:cs typeface="Montserrat"/>
                <a:sym typeface="Montserrat"/>
              </a:rPr>
              <a:t>First Session</a:t>
            </a:r>
            <a:r>
              <a:rPr b="1" lang="en-US" sz="2400">
                <a:solidFill>
                  <a:srgbClr val="454545"/>
                </a:solidFill>
                <a:latin typeface="Montserrat"/>
                <a:ea typeface="Montserrat"/>
                <a:cs typeface="Montserrat"/>
                <a:sym typeface="Montserrat"/>
              </a:rPr>
              <a:t> </a:t>
            </a:r>
            <a:endParaRPr>
              <a:solidFill>
                <a:schemeClr val="dk2"/>
              </a:solidFill>
              <a:latin typeface="Montserrat"/>
              <a:ea typeface="Montserrat"/>
              <a:cs typeface="Montserrat"/>
              <a:sym typeface="Montserrat"/>
            </a:endParaRPr>
          </a:p>
        </p:txBody>
      </p:sp>
      <p:sp>
        <p:nvSpPr>
          <p:cNvPr id="83" name="Google Shape;83;p16"/>
          <p:cNvSpPr txBox="1"/>
          <p:nvPr/>
        </p:nvSpPr>
        <p:spPr>
          <a:xfrm>
            <a:off x="949225" y="1273250"/>
            <a:ext cx="7816800" cy="40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Contact Information</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Today’s Date:</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Full names:</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Address:</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Phone:</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Email:</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Personal information</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Dates of birth:</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Emergency contact number:</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4" name="Google Shape;84;p16"/>
          <p:cNvPicPr preferRelativeResize="0"/>
          <p:nvPr/>
        </p:nvPicPr>
        <p:blipFill>
          <a:blip r:embed="rId3">
            <a:alphaModFix/>
          </a:blip>
          <a:stretch>
            <a:fillRect/>
          </a:stretch>
        </p:blipFill>
        <p:spPr>
          <a:xfrm>
            <a:off x="4759900" y="1184463"/>
            <a:ext cx="2653950" cy="2774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88" name="Shape 88"/>
        <p:cNvGrpSpPr/>
        <p:nvPr/>
      </p:nvGrpSpPr>
      <p:grpSpPr>
        <a:xfrm>
          <a:off x="0" y="0"/>
          <a:ext cx="0" cy="0"/>
          <a:chOff x="0" y="0"/>
          <a:chExt cx="0" cy="0"/>
        </a:xfrm>
      </p:grpSpPr>
      <p:sp>
        <p:nvSpPr>
          <p:cNvPr id="89" name="Google Shape;89;p1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90" name="Google Shape;90;p17"/>
          <p:cNvSpPr txBox="1"/>
          <p:nvPr/>
        </p:nvSpPr>
        <p:spPr>
          <a:xfrm>
            <a:off x="1978525" y="683100"/>
            <a:ext cx="7946400" cy="5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chemeClr val="dk1"/>
                </a:solidFill>
                <a:latin typeface="Montserrat"/>
                <a:ea typeface="Montserrat"/>
                <a:cs typeface="Montserrat"/>
                <a:sym typeface="Montserrat"/>
              </a:rPr>
              <a:t>See handout </a:t>
            </a:r>
            <a:endParaRPr>
              <a:solidFill>
                <a:schemeClr val="dk1"/>
              </a:solidFill>
              <a:latin typeface="Montserrat"/>
              <a:ea typeface="Montserrat"/>
              <a:cs typeface="Montserrat"/>
              <a:sym typeface="Montserrat"/>
            </a:endParaRPr>
          </a:p>
        </p:txBody>
      </p:sp>
      <p:sp>
        <p:nvSpPr>
          <p:cNvPr id="91" name="Google Shape;91;p17"/>
          <p:cNvSpPr txBox="1"/>
          <p:nvPr/>
        </p:nvSpPr>
        <p:spPr>
          <a:xfrm>
            <a:off x="949225" y="1273250"/>
            <a:ext cx="7816800" cy="40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92" name="Google Shape;92;p17"/>
          <p:cNvPicPr preferRelativeResize="0"/>
          <p:nvPr/>
        </p:nvPicPr>
        <p:blipFill>
          <a:blip r:embed="rId3">
            <a:alphaModFix/>
          </a:blip>
          <a:stretch>
            <a:fillRect/>
          </a:stretch>
        </p:blipFill>
        <p:spPr>
          <a:xfrm>
            <a:off x="4759900" y="1184463"/>
            <a:ext cx="2653950" cy="2774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96" name="Shape 96"/>
        <p:cNvGrpSpPr/>
        <p:nvPr/>
      </p:nvGrpSpPr>
      <p:grpSpPr>
        <a:xfrm>
          <a:off x="0" y="0"/>
          <a:ext cx="0" cy="0"/>
          <a:chOff x="0" y="0"/>
          <a:chExt cx="0" cy="0"/>
        </a:xfrm>
      </p:grpSpPr>
      <p:sp>
        <p:nvSpPr>
          <p:cNvPr id="97" name="Google Shape;97;p1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98" name="Google Shape;98;p18"/>
          <p:cNvSpPr txBox="1"/>
          <p:nvPr/>
        </p:nvSpPr>
        <p:spPr>
          <a:xfrm>
            <a:off x="683125" y="683100"/>
            <a:ext cx="7946400" cy="5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454545"/>
                </a:solidFill>
                <a:latin typeface="Montserrat"/>
                <a:ea typeface="Montserrat"/>
                <a:cs typeface="Montserrat"/>
                <a:sym typeface="Montserrat"/>
              </a:rPr>
              <a:t>              </a:t>
            </a:r>
            <a:r>
              <a:rPr b="1" lang="en-US" sz="2400">
                <a:solidFill>
                  <a:srgbClr val="454545"/>
                </a:solidFill>
                <a:latin typeface="Montserrat"/>
                <a:ea typeface="Montserrat"/>
                <a:cs typeface="Montserrat"/>
                <a:sym typeface="Montserrat"/>
              </a:rPr>
              <a:t>First Session </a:t>
            </a:r>
            <a:endParaRPr>
              <a:solidFill>
                <a:schemeClr val="dk2"/>
              </a:solidFill>
              <a:latin typeface="Montserrat"/>
              <a:ea typeface="Montserrat"/>
              <a:cs typeface="Montserrat"/>
              <a:sym typeface="Montserrat"/>
            </a:endParaRPr>
          </a:p>
        </p:txBody>
      </p:sp>
      <p:sp>
        <p:nvSpPr>
          <p:cNvPr id="99" name="Google Shape;99;p18"/>
          <p:cNvSpPr txBox="1"/>
          <p:nvPr/>
        </p:nvSpPr>
        <p:spPr>
          <a:xfrm>
            <a:off x="873025" y="1349450"/>
            <a:ext cx="7816800" cy="40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Calibri"/>
                <a:ea typeface="Calibri"/>
                <a:cs typeface="Calibri"/>
                <a:sym typeface="Calibri"/>
              </a:rPr>
              <a:t>Family members:</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Medical issues:</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Trauma:</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Addictions:</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Medications:</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Previous therapy/coaching?</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Other: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Primary focus:</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Wife:</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Husband: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0" name="Google Shape;100;p18"/>
          <p:cNvPicPr preferRelativeResize="0"/>
          <p:nvPr/>
        </p:nvPicPr>
        <p:blipFill>
          <a:blip r:embed="rId3">
            <a:alphaModFix/>
          </a:blip>
          <a:stretch>
            <a:fillRect/>
          </a:stretch>
        </p:blipFill>
        <p:spPr>
          <a:xfrm>
            <a:off x="4359452" y="1524838"/>
            <a:ext cx="3146459" cy="2093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06" name="Google Shape;106;p19"/>
          <p:cNvSpPr txBox="1"/>
          <p:nvPr/>
        </p:nvSpPr>
        <p:spPr>
          <a:xfrm>
            <a:off x="954350" y="592700"/>
            <a:ext cx="6720600" cy="3000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US" sz="2400">
                <a:solidFill>
                  <a:srgbClr val="26282A"/>
                </a:solidFill>
                <a:latin typeface="Montserrat"/>
                <a:ea typeface="Montserrat"/>
                <a:cs typeface="Montserrat"/>
                <a:sym typeface="Montserrat"/>
              </a:rPr>
              <a:t>Primary Focus/Concerns</a:t>
            </a:r>
            <a:endParaRPr b="1" sz="2400">
              <a:solidFill>
                <a:srgbClr val="26282A"/>
              </a:solidFill>
              <a:latin typeface="Montserrat"/>
              <a:ea typeface="Montserrat"/>
              <a:cs typeface="Montserrat"/>
              <a:sym typeface="Montserrat"/>
            </a:endParaRPr>
          </a:p>
          <a:p>
            <a:pPr indent="0" lvl="0" marL="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0" rtl="0" algn="l">
              <a:spcBef>
                <a:spcPts val="0"/>
              </a:spcBef>
              <a:spcAft>
                <a:spcPts val="0"/>
              </a:spcAft>
              <a:buNone/>
            </a:pPr>
            <a:r>
              <a:rPr i="1" lang="en-US" sz="1800">
                <a:solidFill>
                  <a:srgbClr val="26282A"/>
                </a:solidFill>
              </a:rPr>
              <a:t>Please identify one area of focus for marriage coaching:</a:t>
            </a:r>
            <a:endParaRPr i="1" sz="600">
              <a:solidFill>
                <a:srgbClr val="26282A"/>
              </a:solidFill>
            </a:endParaRPr>
          </a:p>
          <a:p>
            <a:pPr indent="0" lvl="0" marL="0" rtl="0" algn="l">
              <a:spcBef>
                <a:spcPts val="0"/>
              </a:spcBef>
              <a:spcAft>
                <a:spcPts val="0"/>
              </a:spcAft>
              <a:buNone/>
            </a:pPr>
            <a:r>
              <a:t/>
            </a:r>
            <a:endParaRPr sz="600">
              <a:solidFill>
                <a:srgbClr val="26282A"/>
              </a:solidFill>
            </a:endParaRPr>
          </a:p>
          <a:p>
            <a:pPr indent="0" lvl="0" marL="0" rtl="0" algn="l">
              <a:spcBef>
                <a:spcPts val="0"/>
              </a:spcBef>
              <a:spcAft>
                <a:spcPts val="0"/>
              </a:spcAft>
              <a:buNone/>
            </a:pPr>
            <a:r>
              <a:rPr lang="en-US" sz="1800">
                <a:solidFill>
                  <a:srgbClr val="26282A"/>
                </a:solidFill>
              </a:rPr>
              <a:t>Examples: </a:t>
            </a:r>
            <a:endParaRPr sz="600">
              <a:solidFill>
                <a:srgbClr val="26282A"/>
              </a:solidFill>
            </a:endParaRPr>
          </a:p>
          <a:p>
            <a:pPr indent="0" lvl="0" marL="0" rtl="0" algn="l">
              <a:spcBef>
                <a:spcPts val="0"/>
              </a:spcBef>
              <a:spcAft>
                <a:spcPts val="0"/>
              </a:spcAft>
              <a:buNone/>
            </a:pPr>
            <a:r>
              <a:t/>
            </a:r>
            <a:endParaRPr b="1" sz="600">
              <a:solidFill>
                <a:srgbClr val="26282A"/>
              </a:solidFill>
            </a:endParaRPr>
          </a:p>
          <a:p>
            <a:pPr indent="0" lvl="0" marL="0" rtl="0" algn="l">
              <a:spcBef>
                <a:spcPts val="0"/>
              </a:spcBef>
              <a:spcAft>
                <a:spcPts val="0"/>
              </a:spcAft>
              <a:buNone/>
            </a:pPr>
            <a:r>
              <a:rPr b="1" lang="en-US" sz="1800">
                <a:solidFill>
                  <a:srgbClr val="26282A"/>
                </a:solidFill>
              </a:rPr>
              <a:t>Enjoy spending time together </a:t>
            </a:r>
            <a:endParaRPr b="1" sz="600">
              <a:solidFill>
                <a:srgbClr val="26282A"/>
              </a:solidFill>
            </a:endParaRPr>
          </a:p>
          <a:p>
            <a:pPr indent="0" lvl="0" marL="0" rtl="0" algn="l">
              <a:spcBef>
                <a:spcPts val="0"/>
              </a:spcBef>
              <a:spcAft>
                <a:spcPts val="0"/>
              </a:spcAft>
              <a:buNone/>
            </a:pPr>
            <a:r>
              <a:rPr lang="en-US" sz="600">
                <a:solidFill>
                  <a:srgbClr val="26282A"/>
                </a:solidFill>
              </a:rPr>
              <a:t> </a:t>
            </a:r>
            <a:endParaRPr sz="600">
              <a:solidFill>
                <a:srgbClr val="26282A"/>
              </a:solidFill>
            </a:endParaRPr>
          </a:p>
          <a:p>
            <a:pPr indent="0" lvl="0" marL="0" rtl="0" algn="l">
              <a:spcBef>
                <a:spcPts val="0"/>
              </a:spcBef>
              <a:spcAft>
                <a:spcPts val="0"/>
              </a:spcAft>
              <a:buNone/>
            </a:pPr>
            <a:r>
              <a:rPr lang="en-US" sz="1800">
                <a:solidFill>
                  <a:srgbClr val="26282A"/>
                </a:solidFill>
              </a:rPr>
              <a:t>“I would like to develop a better relationship with my spouse and spend more time together”</a:t>
            </a:r>
            <a:endParaRPr sz="1800">
              <a:solidFill>
                <a:srgbClr val="26282A"/>
              </a:solidFill>
            </a:endParaRPr>
          </a:p>
          <a:p>
            <a:pPr indent="0" lvl="0" marL="0" rtl="0" algn="l">
              <a:spcBef>
                <a:spcPts val="0"/>
              </a:spcBef>
              <a:spcAft>
                <a:spcPts val="0"/>
              </a:spcAft>
              <a:buNone/>
            </a:pPr>
            <a:r>
              <a:t/>
            </a:r>
            <a:endParaRPr b="1" sz="1800">
              <a:solidFill>
                <a:srgbClr val="26282A"/>
              </a:solidFill>
            </a:endParaRPr>
          </a:p>
          <a:p>
            <a:pPr indent="0" lvl="0" marL="0" rtl="0" algn="l">
              <a:spcBef>
                <a:spcPts val="0"/>
              </a:spcBef>
              <a:spcAft>
                <a:spcPts val="0"/>
              </a:spcAft>
              <a:buNone/>
            </a:pPr>
            <a:r>
              <a:rPr b="1" lang="en-US" sz="1800">
                <a:solidFill>
                  <a:srgbClr val="26282A"/>
                </a:solidFill>
              </a:rPr>
              <a:t>Too much fighting</a:t>
            </a:r>
            <a:endParaRPr b="1" sz="600">
              <a:solidFill>
                <a:srgbClr val="26282A"/>
              </a:solidFill>
            </a:endParaRPr>
          </a:p>
          <a:p>
            <a:pPr indent="0" lvl="0" marL="0" rtl="0" algn="l">
              <a:spcBef>
                <a:spcPts val="0"/>
              </a:spcBef>
              <a:spcAft>
                <a:spcPts val="0"/>
              </a:spcAft>
              <a:buNone/>
            </a:pPr>
            <a:r>
              <a:t/>
            </a:r>
            <a:endParaRPr sz="600">
              <a:solidFill>
                <a:srgbClr val="26282A"/>
              </a:solidFill>
            </a:endParaRPr>
          </a:p>
          <a:p>
            <a:pPr indent="0" lvl="0" marL="0" rtl="0" algn="l">
              <a:spcBef>
                <a:spcPts val="0"/>
              </a:spcBef>
              <a:spcAft>
                <a:spcPts val="0"/>
              </a:spcAft>
              <a:buNone/>
            </a:pPr>
            <a:r>
              <a:rPr lang="en-US" sz="1800">
                <a:solidFill>
                  <a:srgbClr val="26282A"/>
                </a:solidFill>
              </a:rPr>
              <a:t>“We find ourselves fighting too much each day about trivial matters.”</a:t>
            </a:r>
            <a:endParaRPr sz="1800">
              <a:solidFill>
                <a:srgbClr val="26282A"/>
              </a:solidFill>
            </a:endParaRPr>
          </a:p>
          <a:p>
            <a:pPr indent="0" lvl="0" marL="0" rtl="0" algn="l">
              <a:spcBef>
                <a:spcPts val="0"/>
              </a:spcBef>
              <a:spcAft>
                <a:spcPts val="0"/>
              </a:spcAft>
              <a:buNone/>
            </a:pPr>
            <a:r>
              <a:rPr lang="en-US" sz="1000">
                <a:solidFill>
                  <a:srgbClr val="26282A"/>
                </a:solidFill>
              </a:rPr>
              <a:t> </a:t>
            </a:r>
            <a:endParaRPr sz="1000">
              <a:solidFill>
                <a:srgbClr val="26282A"/>
              </a:solidFill>
            </a:endParaRPr>
          </a:p>
          <a:p>
            <a:pPr indent="0" lvl="0" marL="0" rtl="0" algn="l">
              <a:spcBef>
                <a:spcPts val="0"/>
              </a:spcBef>
              <a:spcAft>
                <a:spcPts val="0"/>
              </a:spcAft>
              <a:buNone/>
            </a:pPr>
            <a:r>
              <a:rPr lang="en-US" sz="1000">
                <a:solidFill>
                  <a:srgbClr val="26282A"/>
                </a:solidFill>
              </a:rPr>
              <a:t> </a:t>
            </a:r>
            <a:endParaRPr sz="1000">
              <a:solidFill>
                <a:srgbClr val="26282A"/>
              </a:solidFill>
            </a:endParaRPr>
          </a:p>
          <a:p>
            <a:pPr indent="0" lvl="0" marL="0" rtl="0" algn="l">
              <a:spcBef>
                <a:spcPts val="0"/>
              </a:spcBef>
              <a:spcAft>
                <a:spcPts val="0"/>
              </a:spcAft>
              <a:buNone/>
            </a:pPr>
            <a:r>
              <a:rPr lang="en-US" sz="1000">
                <a:solidFill>
                  <a:srgbClr val="26282A"/>
                </a:solidFill>
              </a:rPr>
              <a:t> </a:t>
            </a:r>
            <a:endParaRPr sz="1000">
              <a:solidFill>
                <a:srgbClr val="26282A"/>
              </a:solidFill>
            </a:endParaRPr>
          </a:p>
          <a:p>
            <a:pPr indent="0" lvl="0" marL="393700" marR="39370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393700" marR="39370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393700" marR="39370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0" rtl="0" algn="l">
              <a:lnSpc>
                <a:spcPct val="115000"/>
              </a:lnSpc>
              <a:spcBef>
                <a:spcPts val="0"/>
              </a:spcBef>
              <a:spcAft>
                <a:spcPts val="0"/>
              </a:spcAft>
              <a:buNone/>
            </a:pPr>
            <a:r>
              <a:rPr lang="en-US" sz="1000">
                <a:solidFill>
                  <a:srgbClr val="26282A"/>
                </a:solidFill>
              </a:rPr>
              <a:t> </a:t>
            </a:r>
            <a:endParaRPr sz="1000">
              <a:solidFill>
                <a:srgbClr val="26282A"/>
              </a:solidFill>
            </a:endParaRPr>
          </a:p>
          <a:p>
            <a:pPr indent="0" lvl="0" marL="393700" marR="393700" rtl="0" algn="l">
              <a:lnSpc>
                <a:spcPct val="115000"/>
              </a:lnSpc>
              <a:spcBef>
                <a:spcPts val="0"/>
              </a:spcBef>
              <a:spcAft>
                <a:spcPts val="0"/>
              </a:spcAft>
              <a:buNone/>
            </a:pPr>
            <a:r>
              <a:rPr lang="en-US" sz="1000">
                <a:solidFill>
                  <a:srgbClr val="26282A"/>
                </a:solidFill>
              </a:rPr>
              <a:t> </a:t>
            </a:r>
            <a:endParaRPr sz="1000">
              <a:solidFill>
                <a:srgbClr val="26282A"/>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10" name="Shape 110"/>
        <p:cNvGrpSpPr/>
        <p:nvPr/>
      </p:nvGrpSpPr>
      <p:grpSpPr>
        <a:xfrm>
          <a:off x="0" y="0"/>
          <a:ext cx="0" cy="0"/>
          <a:chOff x="0" y="0"/>
          <a:chExt cx="0" cy="0"/>
        </a:xfrm>
      </p:grpSpPr>
      <p:sp>
        <p:nvSpPr>
          <p:cNvPr id="111" name="Google Shape;111;p2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12" name="Google Shape;112;p20"/>
          <p:cNvSpPr txBox="1"/>
          <p:nvPr/>
        </p:nvSpPr>
        <p:spPr>
          <a:xfrm>
            <a:off x="1024675" y="1185425"/>
            <a:ext cx="1647600" cy="18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FFFFFF"/>
                </a:solidFill>
                <a:latin typeface="Montserrat"/>
                <a:ea typeface="Montserrat"/>
                <a:cs typeface="Montserrat"/>
                <a:sym typeface="Montserrat"/>
              </a:rPr>
              <a:t>WHEEL OF LIFE</a:t>
            </a:r>
            <a:endParaRPr b="1" sz="2400">
              <a:solidFill>
                <a:srgbClr val="FFFFFF"/>
              </a:solidFill>
              <a:latin typeface="Montserrat"/>
              <a:ea typeface="Montserrat"/>
              <a:cs typeface="Montserrat"/>
              <a:sym typeface="Montserrat"/>
            </a:endParaRPr>
          </a:p>
        </p:txBody>
      </p:sp>
      <p:pic>
        <p:nvPicPr>
          <p:cNvPr id="113" name="Google Shape;113;p20"/>
          <p:cNvPicPr preferRelativeResize="0"/>
          <p:nvPr/>
        </p:nvPicPr>
        <p:blipFill>
          <a:blip r:embed="rId3">
            <a:alphaModFix/>
          </a:blip>
          <a:stretch>
            <a:fillRect/>
          </a:stretch>
        </p:blipFill>
        <p:spPr>
          <a:xfrm>
            <a:off x="3351200" y="598150"/>
            <a:ext cx="3695200" cy="3720000"/>
          </a:xfrm>
          <a:prstGeom prst="rect">
            <a:avLst/>
          </a:prstGeom>
          <a:noFill/>
          <a:ln>
            <a:noFill/>
          </a:ln>
        </p:spPr>
      </p:pic>
      <p:sp>
        <p:nvSpPr>
          <p:cNvPr id="114" name="Google Shape;114;p20"/>
          <p:cNvSpPr/>
          <p:nvPr/>
        </p:nvSpPr>
        <p:spPr>
          <a:xfrm rot="-2358075">
            <a:off x="4291960" y="823894"/>
            <a:ext cx="510580" cy="216568"/>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0"/>
          <p:cNvSpPr txBox="1"/>
          <p:nvPr/>
        </p:nvSpPr>
        <p:spPr>
          <a:xfrm rot="-1345793">
            <a:off x="3983504" y="767946"/>
            <a:ext cx="1127499" cy="32847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FFFFFF"/>
                </a:solidFill>
              </a:rPr>
              <a:t>Quality Time</a:t>
            </a:r>
            <a:endParaRPr sz="1300">
              <a:solidFill>
                <a:srgbClr val="FFFFFF"/>
              </a:solidFill>
            </a:endParaRPr>
          </a:p>
        </p:txBody>
      </p:sp>
      <p:sp>
        <p:nvSpPr>
          <p:cNvPr id="116" name="Google Shape;116;p20"/>
          <p:cNvSpPr/>
          <p:nvPr/>
        </p:nvSpPr>
        <p:spPr>
          <a:xfrm rot="-1544648">
            <a:off x="4277959" y="724707"/>
            <a:ext cx="402668" cy="8037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0"/>
          <p:cNvSpPr/>
          <p:nvPr/>
        </p:nvSpPr>
        <p:spPr>
          <a:xfrm>
            <a:off x="4519425" y="598150"/>
            <a:ext cx="201300" cy="130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nvSpPr>
        <p:spPr>
          <a:xfrm rot="4288930">
            <a:off x="3235602" y="2869430"/>
            <a:ext cx="918137" cy="247132"/>
          </a:xfrm>
          <a:prstGeom prst="rect">
            <a:avLst/>
          </a:prstGeom>
          <a:solidFill>
            <a:srgbClr val="3C78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rPr>
              <a:t>Intimacy</a:t>
            </a:r>
            <a:endParaRPr>
              <a:solidFill>
                <a:srgbClr val="FFFFFF"/>
              </a:solidFill>
            </a:endParaRPr>
          </a:p>
        </p:txBody>
      </p:sp>
      <p:sp>
        <p:nvSpPr>
          <p:cNvPr id="119" name="Google Shape;119;p20"/>
          <p:cNvSpPr/>
          <p:nvPr/>
        </p:nvSpPr>
        <p:spPr>
          <a:xfrm>
            <a:off x="5011875" y="4026900"/>
            <a:ext cx="104700" cy="162000"/>
          </a:xfrm>
          <a:prstGeom prst="rect">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0"/>
          <p:cNvSpPr/>
          <p:nvPr/>
        </p:nvSpPr>
        <p:spPr>
          <a:xfrm>
            <a:off x="4281500" y="928700"/>
            <a:ext cx="76200" cy="360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0"/>
          <p:cNvSpPr/>
          <p:nvPr/>
        </p:nvSpPr>
        <p:spPr>
          <a:xfrm rot="-3772881">
            <a:off x="3201736" y="1676921"/>
            <a:ext cx="985884" cy="223796"/>
          </a:xfrm>
          <a:prstGeom prst="rect">
            <a:avLst/>
          </a:prstGeom>
          <a:solidFill>
            <a:srgbClr val="99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rPr>
              <a:t>Spirituality</a:t>
            </a:r>
            <a:endParaRPr sz="1300">
              <a:solidFill>
                <a:srgbClr val="FFFFFF"/>
              </a:solidFill>
            </a:endParaRPr>
          </a:p>
        </p:txBody>
      </p:sp>
      <p:sp>
        <p:nvSpPr>
          <p:cNvPr id="122" name="Google Shape;122;p20"/>
          <p:cNvSpPr/>
          <p:nvPr/>
        </p:nvSpPr>
        <p:spPr>
          <a:xfrm rot="623111">
            <a:off x="3385224" y="1847512"/>
            <a:ext cx="76554" cy="385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0"/>
          <p:cNvSpPr/>
          <p:nvPr/>
        </p:nvSpPr>
        <p:spPr>
          <a:xfrm>
            <a:off x="3667125" y="1299075"/>
            <a:ext cx="144600" cy="3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p2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29" name="Google Shape;129;p21"/>
          <p:cNvSpPr txBox="1"/>
          <p:nvPr/>
        </p:nvSpPr>
        <p:spPr>
          <a:xfrm>
            <a:off x="1024675" y="1185425"/>
            <a:ext cx="1647600" cy="18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FFFFFF"/>
                </a:solidFill>
                <a:latin typeface="Montserrat"/>
                <a:ea typeface="Montserrat"/>
                <a:cs typeface="Montserrat"/>
                <a:sym typeface="Montserrat"/>
              </a:rPr>
              <a:t>WHEEL OF LIFE</a:t>
            </a:r>
            <a:endParaRPr b="1" sz="2400">
              <a:solidFill>
                <a:srgbClr val="FFFFFF"/>
              </a:solidFill>
              <a:latin typeface="Montserrat"/>
              <a:ea typeface="Montserrat"/>
              <a:cs typeface="Montserrat"/>
              <a:sym typeface="Montserrat"/>
            </a:endParaRPr>
          </a:p>
          <a:p>
            <a:pPr indent="0" lvl="0" marL="0" rtl="0" algn="l">
              <a:spcBef>
                <a:spcPts val="0"/>
              </a:spcBef>
              <a:spcAft>
                <a:spcPts val="0"/>
              </a:spcAft>
              <a:buNone/>
            </a:pPr>
            <a:r>
              <a:rPr b="1" lang="en-US" sz="2400">
                <a:solidFill>
                  <a:srgbClr val="FFFFFF"/>
                </a:solidFill>
                <a:latin typeface="Montserrat"/>
                <a:ea typeface="Montserrat"/>
                <a:cs typeface="Montserrat"/>
                <a:sym typeface="Montserrat"/>
              </a:rPr>
              <a:t>	FILLED OUT</a:t>
            </a:r>
            <a:endParaRPr b="1" sz="2400">
              <a:solidFill>
                <a:srgbClr val="FFFFFF"/>
              </a:solidFill>
              <a:latin typeface="Montserrat"/>
              <a:ea typeface="Montserrat"/>
              <a:cs typeface="Montserrat"/>
              <a:sym typeface="Montserrat"/>
            </a:endParaRPr>
          </a:p>
        </p:txBody>
      </p:sp>
      <p:pic>
        <p:nvPicPr>
          <p:cNvPr id="130" name="Google Shape;130;p21"/>
          <p:cNvPicPr preferRelativeResize="0"/>
          <p:nvPr/>
        </p:nvPicPr>
        <p:blipFill>
          <a:blip r:embed="rId3">
            <a:alphaModFix/>
          </a:blip>
          <a:stretch>
            <a:fillRect/>
          </a:stretch>
        </p:blipFill>
        <p:spPr>
          <a:xfrm>
            <a:off x="2824675" y="570825"/>
            <a:ext cx="5014400" cy="42896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93BA7"/>
            </a:gs>
            <a:gs pos="48000">
              <a:srgbClr val="8E84D3"/>
            </a:gs>
            <a:gs pos="100000">
              <a:srgbClr val="B8B2E3"/>
            </a:gs>
          </a:gsLst>
          <a:lin ang="16200038" scaled="0"/>
        </a:gradFill>
      </p:bgPr>
    </p:bg>
    <p:spTree>
      <p:nvGrpSpPr>
        <p:cNvPr id="134" name="Shape 134"/>
        <p:cNvGrpSpPr/>
        <p:nvPr/>
      </p:nvGrpSpPr>
      <p:grpSpPr>
        <a:xfrm>
          <a:off x="0" y="0"/>
          <a:ext cx="0" cy="0"/>
          <a:chOff x="0" y="0"/>
          <a:chExt cx="0" cy="0"/>
        </a:xfrm>
      </p:grpSpPr>
      <p:sp>
        <p:nvSpPr>
          <p:cNvPr id="135" name="Google Shape;135;p22"/>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136" name="Google Shape;136;p22"/>
          <p:cNvPicPr preferRelativeResize="0"/>
          <p:nvPr/>
        </p:nvPicPr>
        <p:blipFill rotWithShape="1">
          <a:blip r:embed="rId3">
            <a:alphaModFix/>
          </a:blip>
          <a:srcRect b="4443" l="0" r="0" t="0"/>
          <a:stretch/>
        </p:blipFill>
        <p:spPr>
          <a:xfrm>
            <a:off x="4202925" y="179900"/>
            <a:ext cx="4015623" cy="4963550"/>
          </a:xfrm>
          <a:prstGeom prst="rect">
            <a:avLst/>
          </a:prstGeom>
          <a:noFill/>
          <a:ln>
            <a:noFill/>
          </a:ln>
        </p:spPr>
      </p:pic>
      <p:sp>
        <p:nvSpPr>
          <p:cNvPr id="137" name="Google Shape;137;p22"/>
          <p:cNvSpPr txBox="1"/>
          <p:nvPr/>
        </p:nvSpPr>
        <p:spPr>
          <a:xfrm>
            <a:off x="793625" y="1275825"/>
            <a:ext cx="2812800" cy="20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FFFF"/>
                </a:solidFill>
                <a:latin typeface="Calibri"/>
                <a:ea typeface="Calibri"/>
                <a:cs typeface="Calibri"/>
                <a:sym typeface="Calibri"/>
              </a:rPr>
              <a:t>Introduce Gottman’s Principles and Sound Relationship House</a:t>
            </a:r>
            <a:endParaRPr sz="2400">
              <a:solidFill>
                <a:srgbClr val="FFFF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41" name="Shape 141"/>
        <p:cNvGrpSpPr/>
        <p:nvPr/>
      </p:nvGrpSpPr>
      <p:grpSpPr>
        <a:xfrm>
          <a:off x="0" y="0"/>
          <a:ext cx="0" cy="0"/>
          <a:chOff x="0" y="0"/>
          <a:chExt cx="0" cy="0"/>
        </a:xfrm>
      </p:grpSpPr>
      <p:sp>
        <p:nvSpPr>
          <p:cNvPr id="142" name="Google Shape;142;p2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43" name="Google Shape;143;p23"/>
          <p:cNvSpPr txBox="1"/>
          <p:nvPr/>
        </p:nvSpPr>
        <p:spPr>
          <a:xfrm>
            <a:off x="1137275" y="649050"/>
            <a:ext cx="6515700" cy="25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Montserrat"/>
                <a:ea typeface="Montserrat"/>
                <a:cs typeface="Montserrat"/>
                <a:sym typeface="Montserrat"/>
              </a:rPr>
              <a:t>          </a:t>
            </a:r>
            <a:r>
              <a:rPr b="1" lang="en-US" sz="2400">
                <a:latin typeface="Montserrat"/>
                <a:ea typeface="Montserrat"/>
                <a:cs typeface="Montserrat"/>
                <a:sym typeface="Montserrat"/>
              </a:rPr>
              <a:t>The History of The Relationship </a:t>
            </a:r>
            <a:endParaRPr b="1" sz="2400">
              <a:latin typeface="Montserrat"/>
              <a:ea typeface="Montserrat"/>
              <a:cs typeface="Montserrat"/>
              <a:sym typeface="Montserrat"/>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Let’s discuss how the two of you met and got together. Was there anything about your partner that made him or her stand out? What were your first impressions?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W</a:t>
            </a:r>
            <a:r>
              <a:rPr lang="en-US" sz="1800">
                <a:latin typeface="Calibri"/>
                <a:ea typeface="Calibri"/>
                <a:cs typeface="Calibri"/>
                <a:sym typeface="Calibri"/>
              </a:rPr>
              <a:t>h</a:t>
            </a:r>
            <a:r>
              <a:rPr lang="en-US" sz="1800">
                <a:latin typeface="Calibri"/>
                <a:ea typeface="Calibri"/>
                <a:cs typeface="Calibri"/>
                <a:sym typeface="Calibri"/>
              </a:rPr>
              <a:t>at do you remember most about the time you were first dating? What stands out? How long did you know each other before you got engaged (married). What do you remember about this period? What were some of the highlights? Some of the tensions? </a:t>
            </a:r>
            <a:endParaRPr sz="18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47" name="Shape 147"/>
        <p:cNvGrpSpPr/>
        <p:nvPr/>
      </p:nvGrpSpPr>
      <p:grpSpPr>
        <a:xfrm>
          <a:off x="0" y="0"/>
          <a:ext cx="0" cy="0"/>
          <a:chOff x="0" y="0"/>
          <a:chExt cx="0" cy="0"/>
        </a:xfrm>
      </p:grpSpPr>
      <p:sp>
        <p:nvSpPr>
          <p:cNvPr id="148" name="Google Shape;148;p24"/>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49" name="Google Shape;149;p24"/>
          <p:cNvSpPr txBox="1"/>
          <p:nvPr/>
        </p:nvSpPr>
        <p:spPr>
          <a:xfrm>
            <a:off x="1137275" y="649050"/>
            <a:ext cx="6515700" cy="25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Montserrat"/>
                <a:ea typeface="Montserrat"/>
                <a:cs typeface="Montserrat"/>
                <a:sym typeface="Montserrat"/>
              </a:rPr>
              <a:t>         </a:t>
            </a:r>
            <a:r>
              <a:rPr b="1" lang="en-US" sz="2400">
                <a:latin typeface="Montserrat"/>
                <a:ea typeface="Montserrat"/>
                <a:cs typeface="Montserrat"/>
                <a:sym typeface="Montserrat"/>
              </a:rPr>
              <a:t>The History of The Relationship </a:t>
            </a:r>
            <a:endParaRPr b="1" sz="2400">
              <a:latin typeface="Montserrat"/>
              <a:ea typeface="Montserrat"/>
              <a:cs typeface="Montserrat"/>
              <a:sym typeface="Montserrat"/>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What do you remember about the first year you were married? Were there any adjustments you needed to make?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What about the transition to becoming parents? Talk to each other about this period of your marriage. What was it like for the two of you?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Looking back over the years, what moments stand out as the really happy times in your marriage? </a:t>
            </a:r>
            <a:r>
              <a:rPr lang="en-US" sz="1800">
                <a:solidFill>
                  <a:schemeClr val="dk1"/>
                </a:solidFill>
                <a:latin typeface="Calibri"/>
                <a:ea typeface="Calibri"/>
                <a:cs typeface="Calibri"/>
                <a:sym typeface="Calibri"/>
              </a:rPr>
              <a:t>What type of things did you do together? </a:t>
            </a:r>
            <a:r>
              <a:rPr lang="en-US" sz="1800">
                <a:latin typeface="Calibri"/>
                <a:ea typeface="Calibri"/>
                <a:cs typeface="Calibri"/>
                <a:sym typeface="Calibri"/>
              </a:rPr>
              <a:t>What is a good time for you as a couple? Has this changed over the years? </a:t>
            </a:r>
            <a:endParaRPr sz="18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53" name="Shape 153"/>
        <p:cNvGrpSpPr/>
        <p:nvPr/>
      </p:nvGrpSpPr>
      <p:grpSpPr>
        <a:xfrm>
          <a:off x="0" y="0"/>
          <a:ext cx="0" cy="0"/>
          <a:chOff x="0" y="0"/>
          <a:chExt cx="0" cy="0"/>
        </a:xfrm>
      </p:grpSpPr>
      <p:sp>
        <p:nvSpPr>
          <p:cNvPr id="154" name="Google Shape;154;p2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55" name="Google Shape;155;p25"/>
          <p:cNvSpPr txBox="1"/>
          <p:nvPr/>
        </p:nvSpPr>
        <p:spPr>
          <a:xfrm>
            <a:off x="1137275" y="649050"/>
            <a:ext cx="6515700" cy="25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Montserrat"/>
                <a:ea typeface="Montserrat"/>
                <a:cs typeface="Montserrat"/>
                <a:sym typeface="Montserrat"/>
              </a:rPr>
              <a:t>         </a:t>
            </a:r>
            <a:r>
              <a:rPr b="1" lang="en-US" sz="2400">
                <a:latin typeface="Montserrat"/>
                <a:ea typeface="Montserrat"/>
                <a:cs typeface="Montserrat"/>
                <a:sym typeface="Montserrat"/>
              </a:rPr>
              <a:t>The History of The Relationship </a:t>
            </a:r>
            <a:endParaRPr b="1" sz="2400">
              <a:latin typeface="Montserrat"/>
              <a:ea typeface="Montserrat"/>
              <a:cs typeface="Montserrat"/>
              <a:sym typeface="Montserrat"/>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Talk about your parents’ marriage. Would you say they were very similar to or different from your thoughts on what a marriage should be?</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159" name="Shape 159"/>
        <p:cNvGrpSpPr/>
        <p:nvPr/>
      </p:nvGrpSpPr>
      <p:grpSpPr>
        <a:xfrm>
          <a:off x="0" y="0"/>
          <a:ext cx="0" cy="0"/>
          <a:chOff x="0" y="0"/>
          <a:chExt cx="0" cy="0"/>
        </a:xfrm>
      </p:grpSpPr>
      <p:sp>
        <p:nvSpPr>
          <p:cNvPr id="160" name="Google Shape;160;p26"/>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61" name="Google Shape;161;p26"/>
          <p:cNvSpPr txBox="1"/>
          <p:nvPr/>
        </p:nvSpPr>
        <p:spPr>
          <a:xfrm>
            <a:off x="683125" y="683100"/>
            <a:ext cx="7946400" cy="5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454545"/>
                </a:solidFill>
                <a:latin typeface="Gill Sans"/>
                <a:ea typeface="Gill Sans"/>
                <a:cs typeface="Gill Sans"/>
                <a:sym typeface="Gill Sans"/>
              </a:rPr>
              <a:t>First Session Discussion</a:t>
            </a:r>
            <a:endParaRPr>
              <a:solidFill>
                <a:schemeClr val="dk2"/>
              </a:solidFill>
              <a:latin typeface="Calibri"/>
              <a:ea typeface="Calibri"/>
              <a:cs typeface="Calibri"/>
              <a:sym typeface="Calibri"/>
            </a:endParaRPr>
          </a:p>
        </p:txBody>
      </p:sp>
      <p:sp>
        <p:nvSpPr>
          <p:cNvPr id="162" name="Google Shape;162;p26"/>
          <p:cNvSpPr txBox="1"/>
          <p:nvPr/>
        </p:nvSpPr>
        <p:spPr>
          <a:xfrm>
            <a:off x="206775" y="858900"/>
            <a:ext cx="5369700" cy="4098600"/>
          </a:xfrm>
          <a:prstGeom prst="rect">
            <a:avLst/>
          </a:prstGeom>
          <a:noFill/>
          <a:ln>
            <a:noFill/>
          </a:ln>
        </p:spPr>
        <p:txBody>
          <a:bodyPr anchorCtr="0" anchor="t" bIns="91425" lIns="91425" spcFirstLastPara="1" rIns="91425" wrap="square" tIns="91425">
            <a:noAutofit/>
          </a:bodyPr>
          <a:lstStyle/>
          <a:p>
            <a:pPr indent="-342900" lvl="0" marL="914400" rtl="0" algn="l">
              <a:spcBef>
                <a:spcPts val="4874"/>
              </a:spcBef>
              <a:spcAft>
                <a:spcPts val="0"/>
              </a:spcAft>
              <a:buClr>
                <a:srgbClr val="454545"/>
              </a:buClr>
              <a:buSzPts val="1800"/>
              <a:buFont typeface="Calibri"/>
              <a:buChar char="●"/>
            </a:pPr>
            <a:r>
              <a:rPr lang="en-US" sz="1800">
                <a:solidFill>
                  <a:schemeClr val="dk1"/>
                </a:solidFill>
                <a:latin typeface="Calibri"/>
                <a:ea typeface="Calibri"/>
                <a:cs typeface="Calibri"/>
                <a:sym typeface="Calibri"/>
              </a:rPr>
              <a:t>R</a:t>
            </a:r>
            <a:r>
              <a:rPr lang="en-US" sz="1800">
                <a:solidFill>
                  <a:schemeClr val="dk1"/>
                </a:solidFill>
                <a:latin typeface="Calibri"/>
                <a:ea typeface="Calibri"/>
                <a:cs typeface="Calibri"/>
                <a:sym typeface="Calibri"/>
              </a:rPr>
              <a:t>ecent Important Events (What has occurred recently that is important?) </a:t>
            </a:r>
            <a:endParaRPr sz="1800">
              <a:solidFill>
                <a:schemeClr val="dk1"/>
              </a:solidFill>
              <a:latin typeface="Calibri"/>
              <a:ea typeface="Calibri"/>
              <a:cs typeface="Calibri"/>
              <a:sym typeface="Calibri"/>
            </a:endParaRPr>
          </a:p>
          <a:p>
            <a:pPr indent="-342900" lvl="0" marL="914400" rtl="0" algn="l">
              <a:spcBef>
                <a:spcPts val="0"/>
              </a:spcBef>
              <a:spcAft>
                <a:spcPts val="0"/>
              </a:spcAft>
              <a:buClr>
                <a:srgbClr val="454545"/>
              </a:buClr>
              <a:buSzPts val="1800"/>
              <a:buFont typeface="Calibri"/>
              <a:buChar char="●"/>
            </a:pPr>
            <a:r>
              <a:rPr lang="en-US" sz="1800">
                <a:solidFill>
                  <a:schemeClr val="dk1"/>
                </a:solidFill>
                <a:latin typeface="Calibri"/>
                <a:ea typeface="Calibri"/>
                <a:cs typeface="Calibri"/>
                <a:sym typeface="Calibri"/>
              </a:rPr>
              <a:t>Upcoming Events (what is your partner looking forward to?) </a:t>
            </a:r>
            <a:endParaRPr sz="1800">
              <a:solidFill>
                <a:schemeClr val="dk1"/>
              </a:solidFill>
              <a:latin typeface="Calibri"/>
              <a:ea typeface="Calibri"/>
              <a:cs typeface="Calibri"/>
              <a:sym typeface="Calibri"/>
            </a:endParaRPr>
          </a:p>
          <a:p>
            <a:pPr indent="-342900" lvl="0" marL="914400" rtl="0" algn="l">
              <a:spcBef>
                <a:spcPts val="0"/>
              </a:spcBef>
              <a:spcAft>
                <a:spcPts val="0"/>
              </a:spcAft>
              <a:buClr>
                <a:srgbClr val="454545"/>
              </a:buClr>
              <a:buSzPts val="1800"/>
              <a:buFont typeface="Calibri"/>
              <a:buChar char="●"/>
            </a:pPr>
            <a:r>
              <a:rPr lang="en-US" sz="1800">
                <a:solidFill>
                  <a:schemeClr val="dk1"/>
                </a:solidFill>
                <a:latin typeface="Calibri"/>
                <a:ea typeface="Calibri"/>
                <a:cs typeface="Calibri"/>
                <a:sym typeface="Calibri"/>
              </a:rPr>
              <a:t>Current stresses (what are some current stresses in your partner’s life?) </a:t>
            </a:r>
            <a:endParaRPr sz="1800">
              <a:solidFill>
                <a:schemeClr val="dk1"/>
              </a:solidFill>
              <a:latin typeface="Calibri"/>
              <a:ea typeface="Calibri"/>
              <a:cs typeface="Calibri"/>
              <a:sym typeface="Calibri"/>
            </a:endParaRPr>
          </a:p>
          <a:p>
            <a:pPr indent="-342900" lvl="0" marL="914400" rtl="0" algn="l">
              <a:spcBef>
                <a:spcPts val="0"/>
              </a:spcBef>
              <a:spcAft>
                <a:spcPts val="0"/>
              </a:spcAft>
              <a:buClr>
                <a:srgbClr val="454545"/>
              </a:buClr>
              <a:buSzPts val="1800"/>
              <a:buFont typeface="Calibri"/>
              <a:buChar char="●"/>
            </a:pPr>
            <a:r>
              <a:rPr lang="en-US" sz="1800">
                <a:solidFill>
                  <a:schemeClr val="dk1"/>
                </a:solidFill>
                <a:latin typeface="Calibri"/>
                <a:ea typeface="Calibri"/>
                <a:cs typeface="Calibri"/>
                <a:sym typeface="Calibri"/>
              </a:rPr>
              <a:t>Current worries (what is your partner worried about?) </a:t>
            </a:r>
            <a:endParaRPr sz="1800">
              <a:solidFill>
                <a:schemeClr val="dk1"/>
              </a:solidFill>
              <a:latin typeface="Calibri"/>
              <a:ea typeface="Calibri"/>
              <a:cs typeface="Calibri"/>
              <a:sym typeface="Calibri"/>
            </a:endParaRPr>
          </a:p>
          <a:p>
            <a:pPr indent="-342900" lvl="0" marL="914400" rtl="0" algn="l">
              <a:spcBef>
                <a:spcPts val="0"/>
              </a:spcBef>
              <a:spcAft>
                <a:spcPts val="0"/>
              </a:spcAft>
              <a:buClr>
                <a:srgbClr val="454545"/>
              </a:buClr>
              <a:buSzPts val="1800"/>
              <a:buFont typeface="Calibri"/>
              <a:buChar char="●"/>
            </a:pPr>
            <a:r>
              <a:rPr lang="en-US" sz="1800">
                <a:solidFill>
                  <a:schemeClr val="dk1"/>
                </a:solidFill>
                <a:latin typeface="Calibri"/>
                <a:ea typeface="Calibri"/>
                <a:cs typeface="Calibri"/>
                <a:sym typeface="Calibri"/>
              </a:rPr>
              <a:t>Hopes and aspirations (for self? For others?)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163" name="Google Shape;163;p26"/>
          <p:cNvPicPr preferRelativeResize="0"/>
          <p:nvPr/>
        </p:nvPicPr>
        <p:blipFill>
          <a:blip r:embed="rId3">
            <a:alphaModFix/>
          </a:blip>
          <a:stretch>
            <a:fillRect/>
          </a:stretch>
        </p:blipFill>
        <p:spPr>
          <a:xfrm>
            <a:off x="5730400" y="858900"/>
            <a:ext cx="2571750" cy="1771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167" name="Shape 167"/>
        <p:cNvGrpSpPr/>
        <p:nvPr/>
      </p:nvGrpSpPr>
      <p:grpSpPr>
        <a:xfrm>
          <a:off x="0" y="0"/>
          <a:ext cx="0" cy="0"/>
          <a:chOff x="0" y="0"/>
          <a:chExt cx="0" cy="0"/>
        </a:xfrm>
      </p:grpSpPr>
      <p:sp>
        <p:nvSpPr>
          <p:cNvPr id="168" name="Google Shape;168;p2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69" name="Google Shape;169;p27"/>
          <p:cNvSpPr txBox="1"/>
          <p:nvPr/>
        </p:nvSpPr>
        <p:spPr>
          <a:xfrm>
            <a:off x="862225" y="935025"/>
            <a:ext cx="7132500" cy="278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2400">
                <a:solidFill>
                  <a:schemeClr val="dk1"/>
                </a:solidFill>
                <a:latin typeface="Montserrat"/>
                <a:ea typeface="Montserrat"/>
                <a:cs typeface="Montserrat"/>
                <a:sym typeface="Montserrat"/>
              </a:rPr>
              <a:t>Goals and Commitments</a:t>
            </a:r>
            <a:endParaRPr b="1" sz="2400">
              <a:solidFill>
                <a:schemeClr val="dk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US"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rPr lang="en-US" sz="1800">
                <a:solidFill>
                  <a:schemeClr val="dk1"/>
                </a:solidFill>
                <a:latin typeface="Calibri"/>
                <a:ea typeface="Calibri"/>
                <a:cs typeface="Calibri"/>
                <a:sym typeface="Calibri"/>
              </a:rPr>
              <a:t>A commitment is a quality of life shift i.e. “We want to spend more time together” or “We want to improve our intimacy”. </a:t>
            </a:r>
            <a:r>
              <a:rPr lang="en-US" sz="1800">
                <a:solidFill>
                  <a:schemeClr val="dk1"/>
                </a:solidFill>
                <a:latin typeface="Calibri"/>
                <a:ea typeface="Calibri"/>
                <a:cs typeface="Calibri"/>
                <a:sym typeface="Calibri"/>
              </a:rPr>
              <a:t>A goal is a specific activity or process you want to complete which is measurable i.e “We will take a vacation every 6 months” or “We will go to be together 2 x this week”.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2400">
                <a:solidFill>
                  <a:schemeClr val="dk1"/>
                </a:solidFill>
                <a:latin typeface="Calibri"/>
                <a:ea typeface="Calibri"/>
                <a:cs typeface="Calibri"/>
                <a:sym typeface="Calibri"/>
              </a:rPr>
              <a:t>Goals                      	                                    Commitments</a:t>
            </a:r>
            <a:endParaRPr b="1" sz="2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2400">
                <a:solidFill>
                  <a:schemeClr val="dk1"/>
                </a:solidFill>
                <a:latin typeface="Calibri"/>
                <a:ea typeface="Calibri"/>
                <a:cs typeface="Calibri"/>
                <a:sym typeface="Calibri"/>
              </a:rPr>
              <a:t>_____________________________________________</a:t>
            </a:r>
            <a:endParaRPr b="1" sz="2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rgbClr val="FFFFFF"/>
              </a:solidFill>
              <a:latin typeface="Calibri"/>
              <a:ea typeface="Calibri"/>
              <a:cs typeface="Calibri"/>
              <a:sym typeface="Calibri"/>
            </a:endParaRPr>
          </a:p>
        </p:txBody>
      </p:sp>
      <p:cxnSp>
        <p:nvCxnSpPr>
          <p:cNvPr id="170" name="Google Shape;170;p27"/>
          <p:cNvCxnSpPr/>
          <p:nvPr/>
        </p:nvCxnSpPr>
        <p:spPr>
          <a:xfrm>
            <a:off x="4005075" y="3430800"/>
            <a:ext cx="21900" cy="697200"/>
          </a:xfrm>
          <a:prstGeom prst="straightConnector1">
            <a:avLst/>
          </a:prstGeom>
          <a:noFill/>
          <a:ln cap="flat" cmpd="sng" w="9525">
            <a:solidFill>
              <a:srgbClr val="000000"/>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74" name="Shape 174"/>
        <p:cNvGrpSpPr/>
        <p:nvPr/>
      </p:nvGrpSpPr>
      <p:grpSpPr>
        <a:xfrm>
          <a:off x="0" y="0"/>
          <a:ext cx="0" cy="0"/>
          <a:chOff x="0" y="0"/>
          <a:chExt cx="0" cy="0"/>
        </a:xfrm>
      </p:grpSpPr>
      <p:sp>
        <p:nvSpPr>
          <p:cNvPr id="175" name="Google Shape;175;p2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graphicFrame>
        <p:nvGraphicFramePr>
          <p:cNvPr id="176" name="Google Shape;176;p28"/>
          <p:cNvGraphicFramePr/>
          <p:nvPr/>
        </p:nvGraphicFramePr>
        <p:xfrm>
          <a:off x="1847850" y="1743075"/>
          <a:ext cx="3000000" cy="3000000"/>
        </p:xfrm>
        <a:graphic>
          <a:graphicData uri="http://schemas.openxmlformats.org/drawingml/2006/table">
            <a:tbl>
              <a:tblPr>
                <a:noFill/>
                <a:tableStyleId>{5E63EDA3-280A-4534-AD40-13E03F3E7C71}</a:tableStyleId>
              </a:tblPr>
              <a:tblGrid>
                <a:gridCol w="1746175"/>
                <a:gridCol w="1754600"/>
                <a:gridCol w="1754600"/>
              </a:tblGrid>
              <a:tr h="526000">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526000">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526000">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526000">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r h="526000">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c>
                  <a:txBody>
                    <a:bodyPr/>
                    <a:lstStyle/>
                    <a:p>
                      <a:pPr indent="0" lvl="0" marL="63500" rtl="0" algn="l">
                        <a:lnSpc>
                          <a:spcPct val="115000"/>
                        </a:lnSpc>
                        <a:spcBef>
                          <a:spcPts val="0"/>
                        </a:spcBef>
                        <a:spcAft>
                          <a:spcPts val="0"/>
                        </a:spcAft>
                        <a:buNone/>
                      </a:pPr>
                      <a:r>
                        <a:rPr lang="en-US" sz="1000">
                          <a:solidFill>
                            <a:srgbClr val="26282A"/>
                          </a:solidFill>
                          <a:highlight>
                            <a:srgbClr val="FFFFFF"/>
                          </a:highlight>
                        </a:rPr>
                        <a:t> </a:t>
                      </a:r>
                      <a:endParaRPr sz="1000">
                        <a:solidFill>
                          <a:srgbClr val="26282A"/>
                        </a:solidFill>
                        <a:highlight>
                          <a:srgbClr val="FFFFFF"/>
                        </a:highlight>
                      </a:endParaRPr>
                    </a:p>
                  </a:txBody>
                  <a:tcPr marT="63500" marB="63500" marR="63500" marL="63500">
                    <a:lnL cap="flat" cmpd="sng" w="12650">
                      <a:solidFill>
                        <a:srgbClr val="000000"/>
                      </a:solidFill>
                      <a:prstDash val="solid"/>
                      <a:round/>
                      <a:headEnd len="sm" w="sm" type="none"/>
                      <a:tailEnd len="sm" w="sm" type="none"/>
                    </a:lnL>
                    <a:lnR cap="flat" cmpd="sng" w="12650">
                      <a:solidFill>
                        <a:srgbClr val="000000"/>
                      </a:solidFill>
                      <a:prstDash val="solid"/>
                      <a:round/>
                      <a:headEnd len="sm" w="sm" type="none"/>
                      <a:tailEnd len="sm" w="sm" type="none"/>
                    </a:lnR>
                    <a:lnT cap="flat" cmpd="sng" w="12650">
                      <a:solidFill>
                        <a:srgbClr val="000000"/>
                      </a:solidFill>
                      <a:prstDash val="solid"/>
                      <a:round/>
                      <a:headEnd len="sm" w="sm" type="none"/>
                      <a:tailEnd len="sm" w="sm" type="none"/>
                    </a:lnT>
                    <a:lnB cap="flat" cmpd="sng" w="12650">
                      <a:solidFill>
                        <a:srgbClr val="000000"/>
                      </a:solidFill>
                      <a:prstDash val="solid"/>
                      <a:round/>
                      <a:headEnd len="sm" w="sm" type="none"/>
                      <a:tailEnd len="sm" w="sm" type="none"/>
                    </a:lnB>
                  </a:tcPr>
                </a:tc>
              </a:tr>
            </a:tbl>
          </a:graphicData>
        </a:graphic>
      </p:graphicFrame>
      <p:sp>
        <p:nvSpPr>
          <p:cNvPr id="177" name="Google Shape;177;p28"/>
          <p:cNvSpPr txBox="1"/>
          <p:nvPr/>
        </p:nvSpPr>
        <p:spPr>
          <a:xfrm>
            <a:off x="1552575" y="-409575"/>
            <a:ext cx="6677100" cy="3495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US" sz="2400">
                <a:solidFill>
                  <a:srgbClr val="26282A"/>
                </a:solidFill>
                <a:latin typeface="Montserrat"/>
                <a:ea typeface="Montserrat"/>
                <a:cs typeface="Montserrat"/>
                <a:sym typeface="Montserrat"/>
              </a:rPr>
              <a:t>Completion Log</a:t>
            </a:r>
            <a:endParaRPr b="1" sz="2400">
              <a:solidFill>
                <a:srgbClr val="26282A"/>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US" sz="1000">
                <a:solidFill>
                  <a:srgbClr val="26282A"/>
                </a:solidFill>
              </a:rPr>
              <a:t> </a:t>
            </a:r>
            <a:endParaRPr b="1" sz="1000">
              <a:solidFill>
                <a:srgbClr val="26282A"/>
              </a:solidFill>
            </a:endParaRPr>
          </a:p>
          <a:p>
            <a:pPr indent="0" lvl="0" marL="0" rtl="0" algn="l">
              <a:spcBef>
                <a:spcPts val="0"/>
              </a:spcBef>
              <a:spcAft>
                <a:spcPts val="0"/>
              </a:spcAft>
              <a:buNone/>
            </a:pPr>
            <a:r>
              <a:rPr b="1" lang="en-US" sz="1000">
                <a:solidFill>
                  <a:srgbClr val="26282A"/>
                </a:solidFill>
              </a:rPr>
              <a:t>         </a:t>
            </a:r>
            <a:r>
              <a:rPr b="1" lang="en-US" sz="1800">
                <a:solidFill>
                  <a:srgbClr val="26282A"/>
                </a:solidFill>
                <a:latin typeface="Calibri"/>
                <a:ea typeface="Calibri"/>
                <a:cs typeface="Calibri"/>
                <a:sym typeface="Calibri"/>
              </a:rPr>
              <a:t>Item to Complete             Do By                             Done</a:t>
            </a:r>
            <a:endParaRPr b="1" sz="1800">
              <a:solidFill>
                <a:srgbClr val="26282A"/>
              </a:solidFill>
              <a:latin typeface="Calibri"/>
              <a:ea typeface="Calibri"/>
              <a:cs typeface="Calibri"/>
              <a:sym typeface="Calibri"/>
            </a:endParaRPr>
          </a:p>
          <a:p>
            <a:pPr indent="0" lvl="0" marL="0" rtl="0" algn="l">
              <a:spcBef>
                <a:spcPts val="0"/>
              </a:spcBef>
              <a:spcAft>
                <a:spcPts val="0"/>
              </a:spcAft>
              <a:buNone/>
            </a:pPr>
            <a:r>
              <a:rPr b="1" lang="en-US" sz="1000">
                <a:solidFill>
                  <a:srgbClr val="26282A"/>
                </a:solidFill>
              </a:rPr>
              <a:t> </a:t>
            </a:r>
            <a:endParaRPr b="1" sz="1000">
              <a:solidFill>
                <a:srgbClr val="26282A"/>
              </a:solidFill>
            </a:endParaRPr>
          </a:p>
          <a:p>
            <a:pPr indent="0" lvl="0" marL="0" rtl="0" algn="l">
              <a:spcBef>
                <a:spcPts val="0"/>
              </a:spcBef>
              <a:spcAft>
                <a:spcPts val="0"/>
              </a:spcAft>
              <a:buNone/>
            </a:pPr>
            <a:r>
              <a:rPr lang="en-US" sz="1100"/>
              <a:t> </a:t>
            </a:r>
            <a:endParaRPr sz="1100"/>
          </a:p>
          <a:p>
            <a:pPr indent="0" lvl="0" marL="0" rtl="0" algn="l">
              <a:lnSpc>
                <a:spcPct val="200000"/>
              </a:lnSpc>
              <a:spcBef>
                <a:spcPts val="0"/>
              </a:spcBef>
              <a:spcAft>
                <a:spcPts val="0"/>
              </a:spcAft>
              <a:buNone/>
            </a:pPr>
            <a:r>
              <a:rPr lang="en-US" sz="1100"/>
              <a:t> </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lin ang="5400012" scaled="0"/>
        </a:gradFill>
      </p:bgPr>
    </p:bg>
    <p:spTree>
      <p:nvGrpSpPr>
        <p:cNvPr id="181" name="Shape 181"/>
        <p:cNvGrpSpPr/>
        <p:nvPr/>
      </p:nvGrpSpPr>
      <p:grpSpPr>
        <a:xfrm>
          <a:off x="0" y="0"/>
          <a:ext cx="0" cy="0"/>
          <a:chOff x="0" y="0"/>
          <a:chExt cx="0" cy="0"/>
        </a:xfrm>
      </p:grpSpPr>
      <p:sp>
        <p:nvSpPr>
          <p:cNvPr id="182" name="Google Shape;182;p2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183" name="Google Shape;183;p29"/>
          <p:cNvSpPr txBox="1"/>
          <p:nvPr/>
        </p:nvSpPr>
        <p:spPr>
          <a:xfrm>
            <a:off x="5299957" y="2056646"/>
            <a:ext cx="1443600" cy="804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t/>
            </a:r>
            <a:endParaRPr b="0" i="0" sz="1200" u="none" cap="none" strike="noStrike">
              <a:solidFill>
                <a:srgbClr val="666666"/>
              </a:solidFill>
              <a:latin typeface="Montserrat ExtraBold"/>
              <a:ea typeface="Montserrat ExtraBold"/>
              <a:cs typeface="Montserrat ExtraBold"/>
              <a:sym typeface="Montserrat ExtraBold"/>
            </a:endParaRPr>
          </a:p>
        </p:txBody>
      </p:sp>
      <p:sp>
        <p:nvSpPr>
          <p:cNvPr id="184" name="Google Shape;184;p29"/>
          <p:cNvSpPr txBox="1"/>
          <p:nvPr/>
        </p:nvSpPr>
        <p:spPr>
          <a:xfrm>
            <a:off x="3555450" y="542100"/>
            <a:ext cx="5213100" cy="3000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230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Suggest h</a:t>
            </a:r>
            <a:r>
              <a:rPr lang="en-US" sz="1800">
                <a:solidFill>
                  <a:schemeClr val="dk1"/>
                </a:solidFill>
                <a:latin typeface="Calibri"/>
                <a:ea typeface="Calibri"/>
                <a:cs typeface="Calibri"/>
                <a:sym typeface="Calibri"/>
              </a:rPr>
              <a:t>omework</a:t>
            </a:r>
            <a:r>
              <a:rPr lang="en-US" sz="1800">
                <a:solidFill>
                  <a:schemeClr val="dk1"/>
                </a:solidFill>
                <a:latin typeface="Calibri"/>
                <a:ea typeface="Calibri"/>
                <a:cs typeface="Calibri"/>
                <a:sym typeface="Calibri"/>
              </a:rPr>
              <a:t> exercises based on discussions, goals and commitments.</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Suggest they buy “7 Principles” </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Review the importance of PSO and affectionate behavior.</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Ask if they have any further questions</a:t>
            </a:r>
            <a:endParaRPr sz="1800">
              <a:solidFill>
                <a:schemeClr val="dk1"/>
              </a:solidFill>
              <a:latin typeface="Calibri"/>
              <a:ea typeface="Calibri"/>
              <a:cs typeface="Calibri"/>
              <a:sym typeface="Calibri"/>
            </a:endParaRPr>
          </a:p>
        </p:txBody>
      </p:sp>
      <p:sp>
        <p:nvSpPr>
          <p:cNvPr id="185" name="Google Shape;185;p29"/>
          <p:cNvSpPr txBox="1"/>
          <p:nvPr/>
        </p:nvSpPr>
        <p:spPr>
          <a:xfrm>
            <a:off x="823775" y="1506875"/>
            <a:ext cx="1697700" cy="172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2000">
                <a:solidFill>
                  <a:srgbClr val="FFFFFF"/>
                </a:solidFill>
                <a:latin typeface="Montserrat"/>
                <a:ea typeface="Montserrat"/>
                <a:cs typeface="Montserrat"/>
                <a:sym typeface="Montserrat"/>
              </a:rPr>
              <a:t>Closing Session with Homework</a:t>
            </a:r>
            <a:endParaRPr b="1" sz="2000">
              <a:solidFill>
                <a:srgbClr val="FFFFFF"/>
              </a:solidFill>
              <a:latin typeface="Montserrat"/>
              <a:ea typeface="Montserrat"/>
              <a:cs typeface="Montserrat"/>
              <a:sym typeface="Montserrat"/>
            </a:endParaRPr>
          </a:p>
        </p:txBody>
      </p:sp>
      <p:pic>
        <p:nvPicPr>
          <p:cNvPr id="186" name="Google Shape;186;p29"/>
          <p:cNvPicPr preferRelativeResize="0"/>
          <p:nvPr/>
        </p:nvPicPr>
        <p:blipFill rotWithShape="1">
          <a:blip r:embed="rId3">
            <a:alphaModFix/>
          </a:blip>
          <a:srcRect b="4443" l="0" r="0" t="0"/>
          <a:stretch/>
        </p:blipFill>
        <p:spPr>
          <a:xfrm>
            <a:off x="394825" y="909850"/>
            <a:ext cx="2576800" cy="3323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30"/>
          <p:cNvSpPr txBox="1"/>
          <p:nvPr>
            <p:ph idx="4294967295" type="ctrTitle"/>
          </p:nvPr>
        </p:nvSpPr>
        <p:spPr>
          <a:xfrm>
            <a:off x="685800" y="2670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US" sz="2400"/>
              <a:t>SUMMARY</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192" name="Google Shape;192;p3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193" name="Google Shape;193;p30"/>
          <p:cNvPicPr preferRelativeResize="0"/>
          <p:nvPr/>
        </p:nvPicPr>
        <p:blipFill>
          <a:blip r:embed="rId3">
            <a:alphaModFix/>
          </a:blip>
          <a:stretch>
            <a:fillRect/>
          </a:stretch>
        </p:blipFill>
        <p:spPr>
          <a:xfrm>
            <a:off x="1562750" y="1249200"/>
            <a:ext cx="1872925" cy="2645100"/>
          </a:xfrm>
          <a:prstGeom prst="rect">
            <a:avLst/>
          </a:prstGeom>
          <a:noFill/>
          <a:ln>
            <a:noFill/>
          </a:ln>
        </p:spPr>
      </p:pic>
      <p:sp>
        <p:nvSpPr>
          <p:cNvPr id="194" name="Google Shape;194;p30"/>
          <p:cNvSpPr txBox="1"/>
          <p:nvPr/>
        </p:nvSpPr>
        <p:spPr>
          <a:xfrm>
            <a:off x="8036725" y="4383225"/>
            <a:ext cx="80400" cy="2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195" name="Google Shape;195;p30"/>
          <p:cNvSpPr txBox="1"/>
          <p:nvPr/>
        </p:nvSpPr>
        <p:spPr>
          <a:xfrm>
            <a:off x="3827200" y="1127700"/>
            <a:ext cx="4611000" cy="3004500"/>
          </a:xfrm>
          <a:prstGeom prst="rect">
            <a:avLst/>
          </a:prstGeom>
          <a:noFill/>
          <a:ln>
            <a:noFill/>
          </a:ln>
        </p:spPr>
        <p:txBody>
          <a:bodyPr anchorCtr="0" anchor="t" bIns="91425" lIns="91425" spcFirstLastPara="1" rIns="91425" wrap="square" tIns="91425">
            <a:noAutofit/>
          </a:bodyPr>
          <a:lstStyle/>
          <a:p>
            <a:pPr indent="-327025" lvl="0" marL="457200" rtl="0" algn="l">
              <a:lnSpc>
                <a:spcPct val="160000"/>
              </a:lnSpc>
              <a:spcBef>
                <a:spcPts val="40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Enhancing love maps</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Nurturing fondness and admiration</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Turning toward each other</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Accepting influence</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Solving solvable problems</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Overcoming gridlock</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Creating shared meaning</a:t>
            </a:r>
            <a:endParaRPr b="1" sz="155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pic>
        <p:nvPicPr>
          <p:cNvPr id="196" name="Google Shape;196;p30"/>
          <p:cNvPicPr preferRelativeResize="0"/>
          <p:nvPr/>
        </p:nvPicPr>
        <p:blipFill>
          <a:blip r:embed="rId4">
            <a:alphaModFix/>
          </a:blip>
          <a:stretch>
            <a:fillRect/>
          </a:stretch>
        </p:blipFill>
        <p:spPr>
          <a:xfrm>
            <a:off x="1450475" y="1000600"/>
            <a:ext cx="6055226" cy="3411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14A4C"/>
            </a:gs>
            <a:gs pos="100000">
              <a:srgbClr val="612829"/>
            </a:gs>
          </a:gsLst>
          <a:path path="circle">
            <a:fillToRect b="50%" l="50%" r="50%" t="50%"/>
          </a:path>
          <a:tileRect/>
        </a:gradFill>
      </p:bgPr>
    </p:bg>
    <p:spTree>
      <p:nvGrpSpPr>
        <p:cNvPr id="200" name="Shape 200"/>
        <p:cNvGrpSpPr/>
        <p:nvPr/>
      </p:nvGrpSpPr>
      <p:grpSpPr>
        <a:xfrm>
          <a:off x="0" y="0"/>
          <a:ext cx="0" cy="0"/>
          <a:chOff x="0" y="0"/>
          <a:chExt cx="0" cy="0"/>
        </a:xfrm>
      </p:grpSpPr>
      <p:sp>
        <p:nvSpPr>
          <p:cNvPr id="201" name="Google Shape;201;p31"/>
          <p:cNvSpPr txBox="1"/>
          <p:nvPr>
            <p:ph idx="4294967295" type="ctrTitle"/>
          </p:nvPr>
        </p:nvSpPr>
        <p:spPr>
          <a:xfrm>
            <a:off x="685800" y="2670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lang="en-US" sz="2400"/>
              <a:t>SUMMARY</a:t>
            </a:r>
            <a:endParaRPr b="0" i="0" sz="2400" u="none" cap="none" strike="noStrike">
              <a:solidFill>
                <a:srgbClr val="FFFFFF"/>
              </a:solidFill>
              <a:latin typeface="Montserrat ExtraBold"/>
              <a:ea typeface="Montserrat ExtraBold"/>
              <a:cs typeface="Montserrat ExtraBold"/>
              <a:sym typeface="Montserrat ExtraBold"/>
            </a:endParaRPr>
          </a:p>
        </p:txBody>
      </p:sp>
      <p:sp>
        <p:nvSpPr>
          <p:cNvPr id="202" name="Google Shape;202;p3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203" name="Google Shape;203;p31"/>
          <p:cNvSpPr txBox="1"/>
          <p:nvPr/>
        </p:nvSpPr>
        <p:spPr>
          <a:xfrm>
            <a:off x="-2441600" y="351800"/>
            <a:ext cx="7772400" cy="2645100"/>
          </a:xfrm>
          <a:prstGeom prst="rect">
            <a:avLst/>
          </a:prstGeom>
          <a:noFill/>
          <a:ln>
            <a:noFill/>
          </a:ln>
        </p:spPr>
        <p:txBody>
          <a:bodyPr anchorCtr="0" anchor="t" bIns="91425" lIns="91425" spcFirstLastPara="1" rIns="91425" wrap="square" tIns="91425">
            <a:noAutofit/>
          </a:bodyPr>
          <a:lstStyle/>
          <a:p>
            <a:pPr indent="-139700" lvl="0" marL="228600" rtl="0" algn="l">
              <a:lnSpc>
                <a:spcPct val="120000"/>
              </a:lnSpc>
              <a:spcBef>
                <a:spcPts val="1000"/>
              </a:spcBef>
              <a:spcAft>
                <a:spcPts val="0"/>
              </a:spcAft>
              <a:buClr>
                <a:schemeClr val="dk1"/>
              </a:buClr>
              <a:buSzPts val="1100"/>
              <a:buFont typeface="Arial"/>
              <a:buNone/>
            </a:pPr>
            <a:r>
              <a:t/>
            </a:r>
            <a:endParaRPr>
              <a:solidFill>
                <a:schemeClr val="dk1"/>
              </a:solidFill>
              <a:latin typeface="Gill Sans"/>
              <a:ea typeface="Gill Sans"/>
              <a:cs typeface="Gill Sans"/>
              <a:sym typeface="Gill Sans"/>
            </a:endParaRPr>
          </a:p>
          <a:p>
            <a:pPr indent="0" lvl="0" marL="0" rtl="0" algn="l">
              <a:spcBef>
                <a:spcPts val="0"/>
              </a:spcBef>
              <a:spcAft>
                <a:spcPts val="0"/>
              </a:spcAft>
              <a:buNone/>
            </a:pPr>
            <a:r>
              <a:t/>
            </a:r>
            <a:endParaRPr sz="2200">
              <a:solidFill>
                <a:srgbClr val="FFFFFF"/>
              </a:solidFill>
              <a:latin typeface="Calibri"/>
              <a:ea typeface="Calibri"/>
              <a:cs typeface="Calibri"/>
              <a:sym typeface="Calibri"/>
            </a:endParaRPr>
          </a:p>
        </p:txBody>
      </p:sp>
      <p:pic>
        <p:nvPicPr>
          <p:cNvPr id="204" name="Google Shape;204;p31"/>
          <p:cNvPicPr preferRelativeResize="0"/>
          <p:nvPr/>
        </p:nvPicPr>
        <p:blipFill>
          <a:blip r:embed="rId3">
            <a:alphaModFix/>
          </a:blip>
          <a:stretch>
            <a:fillRect/>
          </a:stretch>
        </p:blipFill>
        <p:spPr>
          <a:xfrm>
            <a:off x="1562750" y="1249200"/>
            <a:ext cx="1872925" cy="2645100"/>
          </a:xfrm>
          <a:prstGeom prst="rect">
            <a:avLst/>
          </a:prstGeom>
          <a:noFill/>
          <a:ln>
            <a:noFill/>
          </a:ln>
        </p:spPr>
      </p:pic>
      <p:sp>
        <p:nvSpPr>
          <p:cNvPr id="205" name="Google Shape;205;p31"/>
          <p:cNvSpPr txBox="1"/>
          <p:nvPr/>
        </p:nvSpPr>
        <p:spPr>
          <a:xfrm>
            <a:off x="8036725" y="4383225"/>
            <a:ext cx="80400" cy="2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206" name="Google Shape;206;p31"/>
          <p:cNvSpPr txBox="1"/>
          <p:nvPr/>
        </p:nvSpPr>
        <p:spPr>
          <a:xfrm>
            <a:off x="3827200" y="1127700"/>
            <a:ext cx="4611000" cy="3004500"/>
          </a:xfrm>
          <a:prstGeom prst="rect">
            <a:avLst/>
          </a:prstGeom>
          <a:noFill/>
          <a:ln>
            <a:noFill/>
          </a:ln>
        </p:spPr>
        <p:txBody>
          <a:bodyPr anchorCtr="0" anchor="t" bIns="91425" lIns="91425" spcFirstLastPara="1" rIns="91425" wrap="square" tIns="91425">
            <a:noAutofit/>
          </a:bodyPr>
          <a:lstStyle/>
          <a:p>
            <a:pPr indent="-327025" lvl="0" marL="457200" rtl="0" algn="l">
              <a:lnSpc>
                <a:spcPct val="160000"/>
              </a:lnSpc>
              <a:spcBef>
                <a:spcPts val="40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Enhancing love maps</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Nurturing fondness and admiration</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Turning toward each other</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Accepting influence</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Solving solvable problems</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Overcoming gridlock</a:t>
            </a:r>
            <a:endParaRPr sz="1100">
              <a:solidFill>
                <a:srgbClr val="54595D"/>
              </a:solidFill>
              <a:highlight>
                <a:srgbClr val="FFFFFF"/>
              </a:highlight>
              <a:latin typeface="Calibri"/>
              <a:ea typeface="Calibri"/>
              <a:cs typeface="Calibri"/>
              <a:sym typeface="Calibri"/>
            </a:endParaRPr>
          </a:p>
          <a:p>
            <a:pPr indent="-327025" lvl="0" marL="457200" rtl="0" algn="l">
              <a:lnSpc>
                <a:spcPct val="160000"/>
              </a:lnSpc>
              <a:spcBef>
                <a:spcPts val="0"/>
              </a:spcBef>
              <a:spcAft>
                <a:spcPts val="0"/>
              </a:spcAft>
              <a:buClr>
                <a:schemeClr val="dk1"/>
              </a:buClr>
              <a:buSzPts val="1550"/>
              <a:buFont typeface="Calibri"/>
              <a:buAutoNum type="arabicPeriod"/>
            </a:pPr>
            <a:r>
              <a:rPr b="1" lang="en-US" sz="1550">
                <a:solidFill>
                  <a:schemeClr val="dk1"/>
                </a:solidFill>
                <a:highlight>
                  <a:srgbClr val="FFFFFF"/>
                </a:highlight>
                <a:latin typeface="Calibri"/>
                <a:ea typeface="Calibri"/>
                <a:cs typeface="Calibri"/>
                <a:sym typeface="Calibri"/>
              </a:rPr>
              <a:t>Creating shared meaning</a:t>
            </a:r>
            <a:endParaRPr b="1" sz="155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