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y="5143500" cx="9144000"/>
  <p:notesSz cx="6858000" cy="9144000"/>
  <p:embeddedFontLst>
    <p:embeddedFont>
      <p:font typeface="Raleway"/>
      <p:regular r:id="rId31"/>
      <p:bold r:id="rId32"/>
      <p:italic r:id="rId33"/>
      <p:boldItalic r:id="rId34"/>
    </p:embeddedFont>
    <p:embeddedFont>
      <p:font typeface="Lato"/>
      <p:regular r:id="rId35"/>
      <p:bold r:id="rId36"/>
      <p:italic r:id="rId37"/>
      <p:boldItalic r:id="rId38"/>
    </p:embeddedFont>
    <p:embeddedFont>
      <p:font typeface="Montserrat"/>
      <p:regular r:id="rId39"/>
      <p:bold r:id="rId40"/>
      <p:italic r:id="rId41"/>
      <p:boldItalic r:id="rId42"/>
    </p:embeddedFont>
    <p:embeddedFont>
      <p:font typeface="Montserrat Light"/>
      <p:regular r:id="rId43"/>
      <p:bold r:id="rId44"/>
      <p:italic r:id="rId45"/>
      <p:boldItalic r:id="rId46"/>
    </p:embeddedFont>
    <p:embeddedFont>
      <p:font typeface="Montserrat ExtraBold"/>
      <p:bold r:id="rId47"/>
      <p:boldItalic r:id="rId48"/>
    </p:embeddedFont>
    <p:embeddedFont>
      <p:font typeface="Gill Sans"/>
      <p:regular r:id="rId49"/>
      <p:bold r:id="rId50"/>
    </p:embeddedFont>
    <p:embeddedFont>
      <p:font typeface="DM Sans"/>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5" roundtripDataSignature="AMtx7mib5FntDKI0LBx21aqXI/uqYN5xT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ontserrat-bold.fntdata"/><Relationship Id="rId42" Type="http://schemas.openxmlformats.org/officeDocument/2006/relationships/font" Target="fonts/Montserrat-boldItalic.fntdata"/><Relationship Id="rId41" Type="http://schemas.openxmlformats.org/officeDocument/2006/relationships/font" Target="fonts/Montserrat-italic.fntdata"/><Relationship Id="rId44" Type="http://schemas.openxmlformats.org/officeDocument/2006/relationships/font" Target="fonts/MontserratLight-bold.fntdata"/><Relationship Id="rId43" Type="http://schemas.openxmlformats.org/officeDocument/2006/relationships/font" Target="fonts/MontserratLight-regular.fntdata"/><Relationship Id="rId46" Type="http://schemas.openxmlformats.org/officeDocument/2006/relationships/font" Target="fonts/MontserratLight-boldItalic.fntdata"/><Relationship Id="rId45" Type="http://schemas.openxmlformats.org/officeDocument/2006/relationships/font" Target="fonts/MontserratLight-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48" Type="http://schemas.openxmlformats.org/officeDocument/2006/relationships/font" Target="fonts/MontserratExtraBold-boldItalic.fntdata"/><Relationship Id="rId47" Type="http://schemas.openxmlformats.org/officeDocument/2006/relationships/font" Target="fonts/MontserratExtraBold-bold.fntdata"/><Relationship Id="rId49" Type="http://schemas.openxmlformats.org/officeDocument/2006/relationships/font" Target="fonts/GillSans-regular.fntdata"/><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aleway-regular.fntdata"/><Relationship Id="rId30" Type="http://schemas.openxmlformats.org/officeDocument/2006/relationships/slide" Target="slides/slide24.xml"/><Relationship Id="rId33" Type="http://schemas.openxmlformats.org/officeDocument/2006/relationships/font" Target="fonts/Raleway-italic.fntdata"/><Relationship Id="rId32" Type="http://schemas.openxmlformats.org/officeDocument/2006/relationships/font" Target="fonts/Raleway-bold.fntdata"/><Relationship Id="rId35" Type="http://schemas.openxmlformats.org/officeDocument/2006/relationships/font" Target="fonts/Lato-regular.fntdata"/><Relationship Id="rId34" Type="http://schemas.openxmlformats.org/officeDocument/2006/relationships/font" Target="fonts/Raleway-boldItalic.fntdata"/><Relationship Id="rId37" Type="http://schemas.openxmlformats.org/officeDocument/2006/relationships/font" Target="fonts/Lato-italic.fntdata"/><Relationship Id="rId36" Type="http://schemas.openxmlformats.org/officeDocument/2006/relationships/font" Target="fonts/Lato-bold.fntdata"/><Relationship Id="rId39" Type="http://schemas.openxmlformats.org/officeDocument/2006/relationships/font" Target="fonts/Montserrat-regular.fntdata"/><Relationship Id="rId38" Type="http://schemas.openxmlformats.org/officeDocument/2006/relationships/font" Target="fonts/Lato-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DMSans-regular.fntdata"/><Relationship Id="rId50" Type="http://schemas.openxmlformats.org/officeDocument/2006/relationships/font" Target="fonts/GillSans-bold.fntdata"/><Relationship Id="rId53" Type="http://schemas.openxmlformats.org/officeDocument/2006/relationships/font" Target="fonts/DMSans-italic.fntdata"/><Relationship Id="rId52" Type="http://schemas.openxmlformats.org/officeDocument/2006/relationships/font" Target="fonts/DMSans-bold.fntdata"/><Relationship Id="rId11" Type="http://schemas.openxmlformats.org/officeDocument/2006/relationships/slide" Target="slides/slide5.xml"/><Relationship Id="rId55" Type="http://customschemas.google.com/relationships/presentationmetadata" Target="metadata"/><Relationship Id="rId10" Type="http://schemas.openxmlformats.org/officeDocument/2006/relationships/slide" Target="slides/slide4.xml"/><Relationship Id="rId54" Type="http://schemas.openxmlformats.org/officeDocument/2006/relationships/font" Target="fonts/DMSans-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WxC1HOxT2SU"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nrLaaar02e4"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b883886b0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g2b883886b0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 name="Google Shape;22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b82041582c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g1b82041582c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abce5293f4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g2abce5293f4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ba99deb825_0_1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g2ba99deb825_0_1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ba99deb825_0_1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g2ba99deb825_0_1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abce5293f4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4" name="Google Shape;284;g2abce5293f4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u="sng">
                <a:solidFill>
                  <a:schemeClr val="hlink"/>
                </a:solidFill>
                <a:hlinkClick r:id="rId2"/>
              </a:rPr>
              <a:t>https://www.youtube.com/watch?v=WxC1HOxT2SU</a:t>
            </a:r>
            <a:endParaRPr/>
          </a:p>
          <a:p>
            <a:pPr indent="0" lvl="0" marL="0" rtl="0" algn="l">
              <a:lnSpc>
                <a:spcPct val="100000"/>
              </a:lnSpc>
              <a:spcBef>
                <a:spcPts val="0"/>
              </a:spcBef>
              <a:spcAft>
                <a:spcPts val="0"/>
              </a:spcAft>
              <a:buClr>
                <a:schemeClr val="dk2"/>
              </a:buClr>
              <a:buSzPts val="11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8" name="Google Shape;29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ba99deb825_0_1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g2ba99deb825_0_1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ba99deb825_0_2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6" name="Google Shape;326;g2ba99deb825_0_2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https://www.youtube.com/watch?v=nrLaaar02e4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ba99deb825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g2ba99deb825_0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3c7645601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0" name="Google Shape;360;g33c7645601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3c7645601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g33c76456017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ba99deb825_0_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0" name="Google Shape;370;g2ba99deb825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2ba99deb825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g2ba99deb825_0_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g1b236a541da_0_81"/>
          <p:cNvSpPr/>
          <p:nvPr/>
        </p:nvSpPr>
        <p:spPr>
          <a:xfrm>
            <a:off x="0" y="1583350"/>
            <a:ext cx="74043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g1b236a541da_0_81"/>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g1b236a541da_0_81"/>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13" name="Google Shape;13;g1b236a541da_0_8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cxnSp>
        <p:nvCxnSpPr>
          <p:cNvPr id="17" name="Google Shape;17;p2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8" name="Google Shape;18;p2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9" name="Google Shape;19;p2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0" name="Google Shape;20;p2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1" name="Google Shape;21;p2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2" name="Google Shape;22;p2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3" name="Shape 23"/>
        <p:cNvGrpSpPr/>
        <p:nvPr/>
      </p:nvGrpSpPr>
      <p:grpSpPr>
        <a:xfrm>
          <a:off x="0" y="0"/>
          <a:ext cx="0" cy="0"/>
          <a:chOff x="0" y="0"/>
          <a:chExt cx="0" cy="0"/>
        </a:xfrm>
      </p:grpSpPr>
      <p:cxnSp>
        <p:nvCxnSpPr>
          <p:cNvPr id="24" name="Google Shape;24;p2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5" name="Google Shape;25;p28"/>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6" name="Google Shape;26;p2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27" name="Shape 27"/>
        <p:cNvGrpSpPr/>
        <p:nvPr/>
      </p:nvGrpSpPr>
      <p:grpSpPr>
        <a:xfrm>
          <a:off x="0" y="0"/>
          <a:ext cx="0" cy="0"/>
          <a:chOff x="0" y="0"/>
          <a:chExt cx="0" cy="0"/>
        </a:xfrm>
      </p:grpSpPr>
      <p:sp>
        <p:nvSpPr>
          <p:cNvPr id="28" name="Google Shape;28;p2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2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2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2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33" name="Google Shape;33;p2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4" name="Google Shape;34;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cxnSp>
        <p:nvCxnSpPr>
          <p:cNvPr id="36" name="Google Shape;36;p29"/>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7" name="Google Shape;37;p29"/>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8" name="Google Shape;38;p2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29"/>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0" name="Google Shape;40;p29"/>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1" name="Google Shape;41;p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cxnSp>
        <p:nvCxnSpPr>
          <p:cNvPr id="43" name="Google Shape;43;p30"/>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4" name="Google Shape;44;p30"/>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5" name="Google Shape;45;p30"/>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6" name="Google Shape;46;p3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7" name="Shape 47"/>
        <p:cNvGrpSpPr/>
        <p:nvPr/>
      </p:nvGrpSpPr>
      <p:grpSpPr>
        <a:xfrm>
          <a:off x="0" y="0"/>
          <a:ext cx="0" cy="0"/>
          <a:chOff x="0" y="0"/>
          <a:chExt cx="0" cy="0"/>
        </a:xfrm>
      </p:grpSpPr>
      <p:cxnSp>
        <p:nvCxnSpPr>
          <p:cNvPr id="48" name="Google Shape;48;p31"/>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9" name="Google Shape;49;p31"/>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0" name="Google Shape;50;p3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1" name="Google Shape;51;p3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2" name="Google Shape;52;p31"/>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3" name="Google Shape;53;p31"/>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4" name="Google Shape;54;p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32"/>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3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8" name="Shape 58"/>
        <p:cNvGrpSpPr/>
        <p:nvPr/>
      </p:nvGrpSpPr>
      <p:grpSpPr>
        <a:xfrm>
          <a:off x="0" y="0"/>
          <a:ext cx="0" cy="0"/>
          <a:chOff x="0" y="0"/>
          <a:chExt cx="0" cy="0"/>
        </a:xfrm>
      </p:grpSpPr>
      <p:sp>
        <p:nvSpPr>
          <p:cNvPr id="59" name="Google Shape;59;p3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0" name="Google Shape;60;p3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1" name="Google Shape;61;p3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62" name="Google Shape;62;p3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3" name="Google Shape;63;p3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64" name="Google Shape;64;p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5" name="Shape 65"/>
        <p:cNvGrpSpPr/>
        <p:nvPr/>
      </p:nvGrpSpPr>
      <p:grpSpPr>
        <a:xfrm>
          <a:off x="0" y="0"/>
          <a:ext cx="0" cy="0"/>
          <a:chOff x="0" y="0"/>
          <a:chExt cx="0" cy="0"/>
        </a:xfrm>
      </p:grpSpPr>
      <p:cxnSp>
        <p:nvCxnSpPr>
          <p:cNvPr id="66" name="Google Shape;66;p34"/>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7" name="Google Shape;67;p3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8" name="Google Shape;68;p34"/>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69" name="Google Shape;69;p3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0" name="Shape 70"/>
        <p:cNvGrpSpPr/>
        <p:nvPr/>
      </p:nvGrpSpPr>
      <p:grpSpPr>
        <a:xfrm>
          <a:off x="0" y="0"/>
          <a:ext cx="0" cy="0"/>
          <a:chOff x="0" y="0"/>
          <a:chExt cx="0" cy="0"/>
        </a:xfrm>
      </p:grpSpPr>
      <p:cxnSp>
        <p:nvCxnSpPr>
          <p:cNvPr id="71" name="Google Shape;71;p35"/>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 name="Google Shape;72;p35"/>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3" name="Google Shape;73;p35"/>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74" name="Google Shape;74;p35"/>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75" name="Google Shape;75;p3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80" name="Shape 80"/>
        <p:cNvGrpSpPr/>
        <p:nvPr/>
      </p:nvGrpSpPr>
      <p:grpSpPr>
        <a:xfrm>
          <a:off x="0" y="0"/>
          <a:ext cx="0" cy="0"/>
          <a:chOff x="0" y="0"/>
          <a:chExt cx="0" cy="0"/>
        </a:xfrm>
      </p:grpSpPr>
      <p:sp>
        <p:nvSpPr>
          <p:cNvPr id="81" name="Google Shape;81;g2ba99deb825_0_93"/>
          <p:cNvSpPr/>
          <p:nvPr/>
        </p:nvSpPr>
        <p:spPr>
          <a:xfrm>
            <a:off x="0" y="1583350"/>
            <a:ext cx="7404300" cy="1739700"/>
          </a:xfrm>
          <a:prstGeom prst="rect">
            <a:avLst/>
          </a:prstGeom>
          <a:solidFill>
            <a:schemeClr val="lt1"/>
          </a:solidFill>
          <a:ln>
            <a:noFill/>
          </a:ln>
          <a:effectLst>
            <a:outerShdw blurRad="271463" rotWithShape="0" algn="bl" dist="66675">
              <a:schemeClr val="dk1">
                <a:alpha val="2980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g2ba99deb825_0_93"/>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rtl="0" algn="l">
              <a:lnSpc>
                <a:spcPct val="80000"/>
              </a:lnSpc>
              <a:spcBef>
                <a:spcPts val="0"/>
              </a:spcBef>
              <a:spcAft>
                <a:spcPts val="0"/>
              </a:spcAft>
              <a:buSzPts val="3600"/>
              <a:buNone/>
              <a:defRPr sz="3600"/>
            </a:lvl1pPr>
            <a:lvl2pPr lvl="1" rtl="0" algn="l">
              <a:lnSpc>
                <a:spcPct val="80000"/>
              </a:lnSpc>
              <a:spcBef>
                <a:spcPts val="0"/>
              </a:spcBef>
              <a:spcAft>
                <a:spcPts val="0"/>
              </a:spcAft>
              <a:buSzPts val="3600"/>
              <a:buNone/>
              <a:defRPr sz="3600"/>
            </a:lvl2pPr>
            <a:lvl3pPr lvl="2" rtl="0" algn="l">
              <a:lnSpc>
                <a:spcPct val="80000"/>
              </a:lnSpc>
              <a:spcBef>
                <a:spcPts val="0"/>
              </a:spcBef>
              <a:spcAft>
                <a:spcPts val="0"/>
              </a:spcAft>
              <a:buSzPts val="3600"/>
              <a:buNone/>
              <a:defRPr sz="3600"/>
            </a:lvl3pPr>
            <a:lvl4pPr lvl="3" rtl="0" algn="l">
              <a:lnSpc>
                <a:spcPct val="80000"/>
              </a:lnSpc>
              <a:spcBef>
                <a:spcPts val="0"/>
              </a:spcBef>
              <a:spcAft>
                <a:spcPts val="0"/>
              </a:spcAft>
              <a:buSzPts val="3600"/>
              <a:buNone/>
              <a:defRPr sz="3600"/>
            </a:lvl4pPr>
            <a:lvl5pPr lvl="4" rtl="0" algn="l">
              <a:lnSpc>
                <a:spcPct val="80000"/>
              </a:lnSpc>
              <a:spcBef>
                <a:spcPts val="0"/>
              </a:spcBef>
              <a:spcAft>
                <a:spcPts val="0"/>
              </a:spcAft>
              <a:buSzPts val="3600"/>
              <a:buNone/>
              <a:defRPr sz="3600"/>
            </a:lvl5pPr>
            <a:lvl6pPr lvl="5" rtl="0" algn="l">
              <a:lnSpc>
                <a:spcPct val="80000"/>
              </a:lnSpc>
              <a:spcBef>
                <a:spcPts val="0"/>
              </a:spcBef>
              <a:spcAft>
                <a:spcPts val="0"/>
              </a:spcAft>
              <a:buSzPts val="3600"/>
              <a:buNone/>
              <a:defRPr sz="3600"/>
            </a:lvl6pPr>
            <a:lvl7pPr lvl="6" rtl="0" algn="l">
              <a:lnSpc>
                <a:spcPct val="80000"/>
              </a:lnSpc>
              <a:spcBef>
                <a:spcPts val="0"/>
              </a:spcBef>
              <a:spcAft>
                <a:spcPts val="0"/>
              </a:spcAft>
              <a:buSzPts val="3600"/>
              <a:buNone/>
              <a:defRPr sz="3600"/>
            </a:lvl7pPr>
            <a:lvl8pPr lvl="7" rtl="0" algn="l">
              <a:lnSpc>
                <a:spcPct val="80000"/>
              </a:lnSpc>
              <a:spcBef>
                <a:spcPts val="0"/>
              </a:spcBef>
              <a:spcAft>
                <a:spcPts val="0"/>
              </a:spcAft>
              <a:buSzPts val="3600"/>
              <a:buNone/>
              <a:defRPr sz="3600"/>
            </a:lvl8pPr>
            <a:lvl9pPr lvl="8" rtl="0" algn="l">
              <a:lnSpc>
                <a:spcPct val="80000"/>
              </a:lnSpc>
              <a:spcBef>
                <a:spcPts val="0"/>
              </a:spcBef>
              <a:spcAft>
                <a:spcPts val="0"/>
              </a:spcAft>
              <a:buSzPts val="3600"/>
              <a:buNone/>
              <a:defRPr sz="3600"/>
            </a:lvl9pPr>
          </a:lstStyle>
          <a:p/>
        </p:txBody>
      </p:sp>
      <p:sp>
        <p:nvSpPr>
          <p:cNvPr id="83" name="Google Shape;83;g2ba99deb825_0_93"/>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1600"/>
              </a:spcBef>
              <a:spcAft>
                <a:spcPts val="0"/>
              </a:spcAft>
              <a:buClr>
                <a:schemeClr val="dk1"/>
              </a:buClr>
              <a:buSzPts val="1800"/>
              <a:buNone/>
              <a:defRPr sz="1800"/>
            </a:lvl2pPr>
            <a:lvl3pPr lvl="2" rtl="0" algn="l">
              <a:lnSpc>
                <a:spcPct val="115000"/>
              </a:lnSpc>
              <a:spcBef>
                <a:spcPts val="1600"/>
              </a:spcBef>
              <a:spcAft>
                <a:spcPts val="0"/>
              </a:spcAft>
              <a:buClr>
                <a:schemeClr val="dk1"/>
              </a:buClr>
              <a:buSzPts val="1800"/>
              <a:buNone/>
              <a:defRPr sz="1800"/>
            </a:lvl3pPr>
            <a:lvl4pPr lvl="3" rtl="0" algn="l">
              <a:lnSpc>
                <a:spcPct val="115000"/>
              </a:lnSpc>
              <a:spcBef>
                <a:spcPts val="1600"/>
              </a:spcBef>
              <a:spcAft>
                <a:spcPts val="0"/>
              </a:spcAft>
              <a:buClr>
                <a:schemeClr val="dk1"/>
              </a:buClr>
              <a:buSzPts val="1800"/>
              <a:buNone/>
              <a:defRPr sz="1800"/>
            </a:lvl4pPr>
            <a:lvl5pPr lvl="4" rtl="0" algn="l">
              <a:lnSpc>
                <a:spcPct val="115000"/>
              </a:lnSpc>
              <a:spcBef>
                <a:spcPts val="1600"/>
              </a:spcBef>
              <a:spcAft>
                <a:spcPts val="0"/>
              </a:spcAft>
              <a:buClr>
                <a:schemeClr val="dk1"/>
              </a:buClr>
              <a:buSzPts val="1800"/>
              <a:buNone/>
              <a:defRPr sz="1800"/>
            </a:lvl5pPr>
            <a:lvl6pPr lvl="5" rtl="0" algn="l">
              <a:lnSpc>
                <a:spcPct val="115000"/>
              </a:lnSpc>
              <a:spcBef>
                <a:spcPts val="1600"/>
              </a:spcBef>
              <a:spcAft>
                <a:spcPts val="0"/>
              </a:spcAft>
              <a:buClr>
                <a:schemeClr val="dk1"/>
              </a:buClr>
              <a:buSzPts val="1800"/>
              <a:buNone/>
              <a:defRPr sz="1800"/>
            </a:lvl6pPr>
            <a:lvl7pPr lvl="6" rtl="0" algn="l">
              <a:lnSpc>
                <a:spcPct val="115000"/>
              </a:lnSpc>
              <a:spcBef>
                <a:spcPts val="1600"/>
              </a:spcBef>
              <a:spcAft>
                <a:spcPts val="0"/>
              </a:spcAft>
              <a:buClr>
                <a:schemeClr val="dk1"/>
              </a:buClr>
              <a:buSzPts val="1800"/>
              <a:buNone/>
              <a:defRPr sz="1800"/>
            </a:lvl7pPr>
            <a:lvl8pPr lvl="7" rtl="0" algn="l">
              <a:lnSpc>
                <a:spcPct val="115000"/>
              </a:lnSpc>
              <a:spcBef>
                <a:spcPts val="1600"/>
              </a:spcBef>
              <a:spcAft>
                <a:spcPts val="0"/>
              </a:spcAft>
              <a:buClr>
                <a:schemeClr val="dk1"/>
              </a:buClr>
              <a:buSzPts val="1800"/>
              <a:buNone/>
              <a:defRPr sz="1800"/>
            </a:lvl8pPr>
            <a:lvl9pPr lvl="8" rtl="0" algn="l">
              <a:lnSpc>
                <a:spcPct val="115000"/>
              </a:lnSpc>
              <a:spcBef>
                <a:spcPts val="1600"/>
              </a:spcBef>
              <a:spcAft>
                <a:spcPts val="1600"/>
              </a:spcAft>
              <a:buClr>
                <a:schemeClr val="dk1"/>
              </a:buClr>
              <a:buSzPts val="1800"/>
              <a:buNone/>
              <a:defRPr sz="1800"/>
            </a:lvl9pPr>
          </a:lstStyle>
          <a:p/>
        </p:txBody>
      </p:sp>
      <p:sp>
        <p:nvSpPr>
          <p:cNvPr id="84" name="Google Shape;84;g2ba99deb825_0_93"/>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5" name="Shape 85"/>
        <p:cNvGrpSpPr/>
        <p:nvPr/>
      </p:nvGrpSpPr>
      <p:grpSpPr>
        <a:xfrm>
          <a:off x="0" y="0"/>
          <a:ext cx="0" cy="0"/>
          <a:chOff x="0" y="0"/>
          <a:chExt cx="0" cy="0"/>
        </a:xfrm>
      </p:grpSpPr>
      <p:sp>
        <p:nvSpPr>
          <p:cNvPr id="86" name="Google Shape;86;g2ba99deb825_0_9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87" name="Shape 87"/>
        <p:cNvGrpSpPr/>
        <p:nvPr/>
      </p:nvGrpSpPr>
      <p:grpSpPr>
        <a:xfrm>
          <a:off x="0" y="0"/>
          <a:ext cx="0" cy="0"/>
          <a:chOff x="0" y="0"/>
          <a:chExt cx="0" cy="0"/>
        </a:xfrm>
      </p:grpSpPr>
      <p:cxnSp>
        <p:nvCxnSpPr>
          <p:cNvPr id="88" name="Google Shape;88;g2ba99deb825_0_100"/>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89" name="Google Shape;89;g2ba99deb825_0_100"/>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100000"/>
              </a:lnSpc>
              <a:spcBef>
                <a:spcPts val="0"/>
              </a:spcBef>
              <a:spcAft>
                <a:spcPts val="0"/>
              </a:spcAft>
              <a:buClr>
                <a:schemeClr val="lt1"/>
              </a:buClr>
              <a:buSzPts val="4800"/>
              <a:buNone/>
              <a:defRPr sz="4800">
                <a:solidFill>
                  <a:schemeClr val="lt1"/>
                </a:solidFill>
              </a:defRPr>
            </a:lvl2pPr>
            <a:lvl3pPr lvl="2" rtl="0" algn="l">
              <a:lnSpc>
                <a:spcPct val="100000"/>
              </a:lnSpc>
              <a:spcBef>
                <a:spcPts val="0"/>
              </a:spcBef>
              <a:spcAft>
                <a:spcPts val="0"/>
              </a:spcAft>
              <a:buClr>
                <a:schemeClr val="lt1"/>
              </a:buClr>
              <a:buSzPts val="4800"/>
              <a:buNone/>
              <a:defRPr sz="4800">
                <a:solidFill>
                  <a:schemeClr val="lt1"/>
                </a:solidFill>
              </a:defRPr>
            </a:lvl3pPr>
            <a:lvl4pPr lvl="3" rtl="0" algn="l">
              <a:lnSpc>
                <a:spcPct val="100000"/>
              </a:lnSpc>
              <a:spcBef>
                <a:spcPts val="0"/>
              </a:spcBef>
              <a:spcAft>
                <a:spcPts val="0"/>
              </a:spcAft>
              <a:buClr>
                <a:schemeClr val="lt1"/>
              </a:buClr>
              <a:buSzPts val="4800"/>
              <a:buNone/>
              <a:defRPr sz="4800">
                <a:solidFill>
                  <a:schemeClr val="lt1"/>
                </a:solidFill>
              </a:defRPr>
            </a:lvl4pPr>
            <a:lvl5pPr lvl="4" rtl="0" algn="l">
              <a:lnSpc>
                <a:spcPct val="100000"/>
              </a:lnSpc>
              <a:spcBef>
                <a:spcPts val="0"/>
              </a:spcBef>
              <a:spcAft>
                <a:spcPts val="0"/>
              </a:spcAft>
              <a:buClr>
                <a:schemeClr val="lt1"/>
              </a:buClr>
              <a:buSzPts val="4800"/>
              <a:buNone/>
              <a:defRPr sz="4800">
                <a:solidFill>
                  <a:schemeClr val="lt1"/>
                </a:solidFill>
              </a:defRPr>
            </a:lvl5pPr>
            <a:lvl6pPr lvl="5" rtl="0" algn="l">
              <a:lnSpc>
                <a:spcPct val="100000"/>
              </a:lnSpc>
              <a:spcBef>
                <a:spcPts val="0"/>
              </a:spcBef>
              <a:spcAft>
                <a:spcPts val="0"/>
              </a:spcAft>
              <a:buClr>
                <a:schemeClr val="lt1"/>
              </a:buClr>
              <a:buSzPts val="4800"/>
              <a:buNone/>
              <a:defRPr sz="4800">
                <a:solidFill>
                  <a:schemeClr val="lt1"/>
                </a:solidFill>
              </a:defRPr>
            </a:lvl6pPr>
            <a:lvl7pPr lvl="6" rtl="0" algn="l">
              <a:lnSpc>
                <a:spcPct val="100000"/>
              </a:lnSpc>
              <a:spcBef>
                <a:spcPts val="0"/>
              </a:spcBef>
              <a:spcAft>
                <a:spcPts val="0"/>
              </a:spcAft>
              <a:buClr>
                <a:schemeClr val="lt1"/>
              </a:buClr>
              <a:buSzPts val="4800"/>
              <a:buNone/>
              <a:defRPr sz="4800">
                <a:solidFill>
                  <a:schemeClr val="lt1"/>
                </a:solidFill>
              </a:defRPr>
            </a:lvl7pPr>
            <a:lvl8pPr lvl="7" rtl="0" algn="l">
              <a:lnSpc>
                <a:spcPct val="100000"/>
              </a:lnSpc>
              <a:spcBef>
                <a:spcPts val="0"/>
              </a:spcBef>
              <a:spcAft>
                <a:spcPts val="0"/>
              </a:spcAft>
              <a:buClr>
                <a:schemeClr val="lt1"/>
              </a:buClr>
              <a:buSzPts val="4800"/>
              <a:buNone/>
              <a:defRPr sz="4800">
                <a:solidFill>
                  <a:schemeClr val="lt1"/>
                </a:solidFill>
              </a:defRPr>
            </a:lvl8pPr>
            <a:lvl9pPr lvl="8" rtl="0" algn="l">
              <a:lnSpc>
                <a:spcPct val="100000"/>
              </a:lnSpc>
              <a:spcBef>
                <a:spcPts val="0"/>
              </a:spcBef>
              <a:spcAft>
                <a:spcPts val="0"/>
              </a:spcAft>
              <a:buClr>
                <a:schemeClr val="lt1"/>
              </a:buClr>
              <a:buSzPts val="4800"/>
              <a:buNone/>
              <a:defRPr sz="4800">
                <a:solidFill>
                  <a:schemeClr val="lt1"/>
                </a:solidFill>
              </a:defRPr>
            </a:lvl9pPr>
          </a:lstStyle>
          <a:p/>
        </p:txBody>
      </p:sp>
      <p:sp>
        <p:nvSpPr>
          <p:cNvPr id="90" name="Google Shape;90;g2ba99deb825_0_10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91" name="Shape 91"/>
        <p:cNvGrpSpPr/>
        <p:nvPr/>
      </p:nvGrpSpPr>
      <p:grpSpPr>
        <a:xfrm>
          <a:off x="0" y="0"/>
          <a:ext cx="0" cy="0"/>
          <a:chOff x="0" y="0"/>
          <a:chExt cx="0" cy="0"/>
        </a:xfrm>
      </p:grpSpPr>
      <p:sp>
        <p:nvSpPr>
          <p:cNvPr id="92" name="Google Shape;92;g2ba99deb825_0_104"/>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g2ba99deb825_0_104"/>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g2ba99deb825_0_104"/>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g2ba99deb825_0_104"/>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g2ba99deb825_0_104"/>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97" name="Google Shape;97;g2ba99deb825_0_104"/>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98" name="Google Shape;98;g2ba99deb825_0_10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99" name="Shape 99"/>
        <p:cNvGrpSpPr/>
        <p:nvPr/>
      </p:nvGrpSpPr>
      <p:grpSpPr>
        <a:xfrm>
          <a:off x="0" y="0"/>
          <a:ext cx="0" cy="0"/>
          <a:chOff x="0" y="0"/>
          <a:chExt cx="0" cy="0"/>
        </a:xfrm>
      </p:grpSpPr>
      <p:sp>
        <p:nvSpPr>
          <p:cNvPr id="100" name="Google Shape;100;g2ba99deb825_0_112"/>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g2ba99deb825_0_112"/>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2" name="Google Shape;102;g2ba99deb825_0_112"/>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100000"/>
              </a:lnSpc>
              <a:spcBef>
                <a:spcPts val="0"/>
              </a:spcBef>
              <a:spcAft>
                <a:spcPts val="0"/>
              </a:spcAft>
              <a:buClr>
                <a:schemeClr val="dk1"/>
              </a:buClr>
              <a:buSzPts val="3600"/>
              <a:buNone/>
              <a:defRPr sz="3600">
                <a:solidFill>
                  <a:schemeClr val="dk1"/>
                </a:solidFill>
              </a:defRPr>
            </a:lvl2pPr>
            <a:lvl3pPr lvl="2" rtl="0" algn="ctr">
              <a:lnSpc>
                <a:spcPct val="100000"/>
              </a:lnSpc>
              <a:spcBef>
                <a:spcPts val="0"/>
              </a:spcBef>
              <a:spcAft>
                <a:spcPts val="0"/>
              </a:spcAft>
              <a:buClr>
                <a:schemeClr val="dk1"/>
              </a:buClr>
              <a:buSzPts val="3600"/>
              <a:buNone/>
              <a:defRPr sz="3600">
                <a:solidFill>
                  <a:schemeClr val="dk1"/>
                </a:solidFill>
              </a:defRPr>
            </a:lvl3pPr>
            <a:lvl4pPr lvl="3" rtl="0" algn="ctr">
              <a:lnSpc>
                <a:spcPct val="100000"/>
              </a:lnSpc>
              <a:spcBef>
                <a:spcPts val="0"/>
              </a:spcBef>
              <a:spcAft>
                <a:spcPts val="0"/>
              </a:spcAft>
              <a:buClr>
                <a:schemeClr val="dk1"/>
              </a:buClr>
              <a:buSzPts val="3600"/>
              <a:buNone/>
              <a:defRPr sz="3600">
                <a:solidFill>
                  <a:schemeClr val="dk1"/>
                </a:solidFill>
              </a:defRPr>
            </a:lvl4pPr>
            <a:lvl5pPr lvl="4" rtl="0" algn="ctr">
              <a:lnSpc>
                <a:spcPct val="100000"/>
              </a:lnSpc>
              <a:spcBef>
                <a:spcPts val="0"/>
              </a:spcBef>
              <a:spcAft>
                <a:spcPts val="0"/>
              </a:spcAft>
              <a:buClr>
                <a:schemeClr val="dk1"/>
              </a:buClr>
              <a:buSzPts val="3600"/>
              <a:buNone/>
              <a:defRPr sz="3600">
                <a:solidFill>
                  <a:schemeClr val="dk1"/>
                </a:solidFill>
              </a:defRPr>
            </a:lvl5pPr>
            <a:lvl6pPr lvl="5" rtl="0" algn="ctr">
              <a:lnSpc>
                <a:spcPct val="100000"/>
              </a:lnSpc>
              <a:spcBef>
                <a:spcPts val="0"/>
              </a:spcBef>
              <a:spcAft>
                <a:spcPts val="0"/>
              </a:spcAft>
              <a:buClr>
                <a:schemeClr val="dk1"/>
              </a:buClr>
              <a:buSzPts val="3600"/>
              <a:buNone/>
              <a:defRPr sz="3600">
                <a:solidFill>
                  <a:schemeClr val="dk1"/>
                </a:solidFill>
              </a:defRPr>
            </a:lvl6pPr>
            <a:lvl7pPr lvl="6" rtl="0" algn="ctr">
              <a:lnSpc>
                <a:spcPct val="100000"/>
              </a:lnSpc>
              <a:spcBef>
                <a:spcPts val="0"/>
              </a:spcBef>
              <a:spcAft>
                <a:spcPts val="0"/>
              </a:spcAft>
              <a:buClr>
                <a:schemeClr val="dk1"/>
              </a:buClr>
              <a:buSzPts val="3600"/>
              <a:buNone/>
              <a:defRPr sz="3600">
                <a:solidFill>
                  <a:schemeClr val="dk1"/>
                </a:solidFill>
              </a:defRPr>
            </a:lvl7pPr>
            <a:lvl8pPr lvl="7" rtl="0" algn="ctr">
              <a:lnSpc>
                <a:spcPct val="100000"/>
              </a:lnSpc>
              <a:spcBef>
                <a:spcPts val="0"/>
              </a:spcBef>
              <a:spcAft>
                <a:spcPts val="0"/>
              </a:spcAft>
              <a:buClr>
                <a:schemeClr val="dk1"/>
              </a:buClr>
              <a:buSzPts val="3600"/>
              <a:buNone/>
              <a:defRPr sz="3600">
                <a:solidFill>
                  <a:schemeClr val="dk1"/>
                </a:solidFill>
              </a:defRPr>
            </a:lvl8pPr>
            <a:lvl9pPr lvl="8" rtl="0" algn="ctr">
              <a:lnSpc>
                <a:spcPct val="100000"/>
              </a:lnSpc>
              <a:spcBef>
                <a:spcPts val="0"/>
              </a:spcBef>
              <a:spcAft>
                <a:spcPts val="0"/>
              </a:spcAft>
              <a:buClr>
                <a:schemeClr val="dk1"/>
              </a:buClr>
              <a:buSzPts val="3600"/>
              <a:buNone/>
              <a:defRPr sz="3600">
                <a:solidFill>
                  <a:schemeClr val="dk1"/>
                </a:solidFill>
              </a:defRPr>
            </a:lvl9pPr>
          </a:lstStyle>
          <a:p/>
        </p:txBody>
      </p:sp>
      <p:sp>
        <p:nvSpPr>
          <p:cNvPr id="103" name="Google Shape;103;g2ba99deb825_0_112"/>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4" name="Google Shape;104;g2ba99deb825_0_112"/>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105" name="Google Shape;105;g2ba99deb825_0_11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6" name="Shape 106"/>
        <p:cNvGrpSpPr/>
        <p:nvPr/>
      </p:nvGrpSpPr>
      <p:grpSpPr>
        <a:xfrm>
          <a:off x="0" y="0"/>
          <a:ext cx="0" cy="0"/>
          <a:chOff x="0" y="0"/>
          <a:chExt cx="0" cy="0"/>
        </a:xfrm>
      </p:grpSpPr>
      <p:cxnSp>
        <p:nvCxnSpPr>
          <p:cNvPr id="107" name="Google Shape;107;g2ba99deb825_0_119"/>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08" name="Google Shape;108;g2ba99deb825_0_119"/>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09" name="Google Shape;109;g2ba99deb825_0_11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10" name="Google Shape;110;g2ba99deb825_0_119"/>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100000"/>
              </a:lnSpc>
              <a:spcBef>
                <a:spcPts val="0"/>
              </a:spcBef>
              <a:spcAft>
                <a:spcPts val="0"/>
              </a:spcAft>
              <a:buClr>
                <a:schemeClr val="lt1"/>
              </a:buClr>
              <a:buSzPts val="4800"/>
              <a:buNone/>
              <a:defRPr sz="4800">
                <a:solidFill>
                  <a:schemeClr val="lt1"/>
                </a:solidFill>
              </a:defRPr>
            </a:lvl2pPr>
            <a:lvl3pPr lvl="2" rtl="0" algn="l">
              <a:lnSpc>
                <a:spcPct val="100000"/>
              </a:lnSpc>
              <a:spcBef>
                <a:spcPts val="0"/>
              </a:spcBef>
              <a:spcAft>
                <a:spcPts val="0"/>
              </a:spcAft>
              <a:buClr>
                <a:schemeClr val="lt1"/>
              </a:buClr>
              <a:buSzPts val="4800"/>
              <a:buNone/>
              <a:defRPr sz="4800">
                <a:solidFill>
                  <a:schemeClr val="lt1"/>
                </a:solidFill>
              </a:defRPr>
            </a:lvl3pPr>
            <a:lvl4pPr lvl="3" rtl="0" algn="l">
              <a:lnSpc>
                <a:spcPct val="100000"/>
              </a:lnSpc>
              <a:spcBef>
                <a:spcPts val="0"/>
              </a:spcBef>
              <a:spcAft>
                <a:spcPts val="0"/>
              </a:spcAft>
              <a:buClr>
                <a:schemeClr val="lt1"/>
              </a:buClr>
              <a:buSzPts val="4800"/>
              <a:buNone/>
              <a:defRPr sz="4800">
                <a:solidFill>
                  <a:schemeClr val="lt1"/>
                </a:solidFill>
              </a:defRPr>
            </a:lvl4pPr>
            <a:lvl5pPr lvl="4" rtl="0" algn="l">
              <a:lnSpc>
                <a:spcPct val="100000"/>
              </a:lnSpc>
              <a:spcBef>
                <a:spcPts val="0"/>
              </a:spcBef>
              <a:spcAft>
                <a:spcPts val="0"/>
              </a:spcAft>
              <a:buClr>
                <a:schemeClr val="lt1"/>
              </a:buClr>
              <a:buSzPts val="4800"/>
              <a:buNone/>
              <a:defRPr sz="4800">
                <a:solidFill>
                  <a:schemeClr val="lt1"/>
                </a:solidFill>
              </a:defRPr>
            </a:lvl5pPr>
            <a:lvl6pPr lvl="5" rtl="0" algn="l">
              <a:lnSpc>
                <a:spcPct val="100000"/>
              </a:lnSpc>
              <a:spcBef>
                <a:spcPts val="0"/>
              </a:spcBef>
              <a:spcAft>
                <a:spcPts val="0"/>
              </a:spcAft>
              <a:buClr>
                <a:schemeClr val="lt1"/>
              </a:buClr>
              <a:buSzPts val="4800"/>
              <a:buNone/>
              <a:defRPr sz="4800">
                <a:solidFill>
                  <a:schemeClr val="lt1"/>
                </a:solidFill>
              </a:defRPr>
            </a:lvl6pPr>
            <a:lvl7pPr lvl="6" rtl="0" algn="l">
              <a:lnSpc>
                <a:spcPct val="100000"/>
              </a:lnSpc>
              <a:spcBef>
                <a:spcPts val="0"/>
              </a:spcBef>
              <a:spcAft>
                <a:spcPts val="0"/>
              </a:spcAft>
              <a:buClr>
                <a:schemeClr val="lt1"/>
              </a:buClr>
              <a:buSzPts val="4800"/>
              <a:buNone/>
              <a:defRPr sz="4800">
                <a:solidFill>
                  <a:schemeClr val="lt1"/>
                </a:solidFill>
              </a:defRPr>
            </a:lvl7pPr>
            <a:lvl8pPr lvl="7" rtl="0" algn="l">
              <a:lnSpc>
                <a:spcPct val="100000"/>
              </a:lnSpc>
              <a:spcBef>
                <a:spcPts val="0"/>
              </a:spcBef>
              <a:spcAft>
                <a:spcPts val="0"/>
              </a:spcAft>
              <a:buClr>
                <a:schemeClr val="lt1"/>
              </a:buClr>
              <a:buSzPts val="4800"/>
              <a:buNone/>
              <a:defRPr sz="4800">
                <a:solidFill>
                  <a:schemeClr val="lt1"/>
                </a:solidFill>
              </a:defRPr>
            </a:lvl8pPr>
            <a:lvl9pPr lvl="8" rtl="0" algn="l">
              <a:lnSpc>
                <a:spcPct val="100000"/>
              </a:lnSpc>
              <a:spcBef>
                <a:spcPts val="0"/>
              </a:spcBef>
              <a:spcAft>
                <a:spcPts val="0"/>
              </a:spcAft>
              <a:buClr>
                <a:schemeClr val="lt1"/>
              </a:buClr>
              <a:buSzPts val="4800"/>
              <a:buNone/>
              <a:defRPr sz="4800">
                <a:solidFill>
                  <a:schemeClr val="lt1"/>
                </a:solidFill>
              </a:defRPr>
            </a:lvl9pPr>
          </a:lstStyle>
          <a:p/>
        </p:txBody>
      </p:sp>
      <p:sp>
        <p:nvSpPr>
          <p:cNvPr id="111" name="Google Shape;111;g2ba99deb825_0_119"/>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lt1"/>
              </a:buClr>
              <a:buSzPts val="1800"/>
              <a:buNone/>
              <a:defRPr>
                <a:solidFill>
                  <a:schemeClr val="lt1"/>
                </a:solidFill>
              </a:defRPr>
            </a:lvl1pPr>
            <a:lvl2pPr lvl="1" rtl="0" algn="l">
              <a:lnSpc>
                <a:spcPct val="100000"/>
              </a:lnSpc>
              <a:spcBef>
                <a:spcPts val="0"/>
              </a:spcBef>
              <a:spcAft>
                <a:spcPts val="0"/>
              </a:spcAft>
              <a:buClr>
                <a:schemeClr val="lt1"/>
              </a:buClr>
              <a:buSzPts val="1800"/>
              <a:buNone/>
              <a:defRPr sz="1800">
                <a:solidFill>
                  <a:schemeClr val="lt1"/>
                </a:solidFill>
              </a:defRPr>
            </a:lvl2pPr>
            <a:lvl3pPr lvl="2" rtl="0" algn="l">
              <a:lnSpc>
                <a:spcPct val="100000"/>
              </a:lnSpc>
              <a:spcBef>
                <a:spcPts val="0"/>
              </a:spcBef>
              <a:spcAft>
                <a:spcPts val="0"/>
              </a:spcAft>
              <a:buClr>
                <a:schemeClr val="lt1"/>
              </a:buClr>
              <a:buSzPts val="1800"/>
              <a:buNone/>
              <a:defRPr sz="1800">
                <a:solidFill>
                  <a:schemeClr val="lt1"/>
                </a:solidFill>
              </a:defRPr>
            </a:lvl3pPr>
            <a:lvl4pPr lvl="3" rtl="0" algn="l">
              <a:lnSpc>
                <a:spcPct val="100000"/>
              </a:lnSpc>
              <a:spcBef>
                <a:spcPts val="0"/>
              </a:spcBef>
              <a:spcAft>
                <a:spcPts val="0"/>
              </a:spcAft>
              <a:buClr>
                <a:schemeClr val="lt1"/>
              </a:buClr>
              <a:buSzPts val="1800"/>
              <a:buNone/>
              <a:defRPr sz="1800">
                <a:solidFill>
                  <a:schemeClr val="lt1"/>
                </a:solidFill>
              </a:defRPr>
            </a:lvl4pPr>
            <a:lvl5pPr lvl="4" rtl="0" algn="l">
              <a:lnSpc>
                <a:spcPct val="100000"/>
              </a:lnSpc>
              <a:spcBef>
                <a:spcPts val="0"/>
              </a:spcBef>
              <a:spcAft>
                <a:spcPts val="0"/>
              </a:spcAft>
              <a:buClr>
                <a:schemeClr val="lt1"/>
              </a:buClr>
              <a:buSzPts val="1800"/>
              <a:buNone/>
              <a:defRPr sz="1800">
                <a:solidFill>
                  <a:schemeClr val="lt1"/>
                </a:solidFill>
              </a:defRPr>
            </a:lvl5pPr>
            <a:lvl6pPr lvl="5" rtl="0" algn="l">
              <a:lnSpc>
                <a:spcPct val="100000"/>
              </a:lnSpc>
              <a:spcBef>
                <a:spcPts val="0"/>
              </a:spcBef>
              <a:spcAft>
                <a:spcPts val="0"/>
              </a:spcAft>
              <a:buClr>
                <a:schemeClr val="lt1"/>
              </a:buClr>
              <a:buSzPts val="1800"/>
              <a:buNone/>
              <a:defRPr sz="1800">
                <a:solidFill>
                  <a:schemeClr val="lt1"/>
                </a:solidFill>
              </a:defRPr>
            </a:lvl6pPr>
            <a:lvl7pPr lvl="6" rtl="0" algn="l">
              <a:lnSpc>
                <a:spcPct val="100000"/>
              </a:lnSpc>
              <a:spcBef>
                <a:spcPts val="0"/>
              </a:spcBef>
              <a:spcAft>
                <a:spcPts val="0"/>
              </a:spcAft>
              <a:buClr>
                <a:schemeClr val="lt1"/>
              </a:buClr>
              <a:buSzPts val="1800"/>
              <a:buNone/>
              <a:defRPr sz="1800">
                <a:solidFill>
                  <a:schemeClr val="lt1"/>
                </a:solidFill>
              </a:defRPr>
            </a:lvl7pPr>
            <a:lvl8pPr lvl="7" rtl="0" algn="l">
              <a:lnSpc>
                <a:spcPct val="100000"/>
              </a:lnSpc>
              <a:spcBef>
                <a:spcPts val="0"/>
              </a:spcBef>
              <a:spcAft>
                <a:spcPts val="0"/>
              </a:spcAft>
              <a:buClr>
                <a:schemeClr val="lt1"/>
              </a:buClr>
              <a:buSzPts val="1800"/>
              <a:buNone/>
              <a:defRPr sz="1800">
                <a:solidFill>
                  <a:schemeClr val="lt1"/>
                </a:solidFill>
              </a:defRPr>
            </a:lvl8pPr>
            <a:lvl9pPr lvl="8" rtl="0" algn="l">
              <a:lnSpc>
                <a:spcPct val="100000"/>
              </a:lnSpc>
              <a:spcBef>
                <a:spcPts val="0"/>
              </a:spcBef>
              <a:spcAft>
                <a:spcPts val="0"/>
              </a:spcAft>
              <a:buClr>
                <a:schemeClr val="lt1"/>
              </a:buClr>
              <a:buSzPts val="1800"/>
              <a:buNone/>
              <a:defRPr sz="1800">
                <a:solidFill>
                  <a:schemeClr val="lt1"/>
                </a:solidFill>
              </a:defRPr>
            </a:lvl9pPr>
          </a:lstStyle>
          <a:p/>
        </p:txBody>
      </p:sp>
      <p:sp>
        <p:nvSpPr>
          <p:cNvPr id="112" name="Google Shape;112;g2ba99deb825_0_11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3" name="Shape 113"/>
        <p:cNvGrpSpPr/>
        <p:nvPr/>
      </p:nvGrpSpPr>
      <p:grpSpPr>
        <a:xfrm>
          <a:off x="0" y="0"/>
          <a:ext cx="0" cy="0"/>
          <a:chOff x="0" y="0"/>
          <a:chExt cx="0" cy="0"/>
        </a:xfrm>
      </p:grpSpPr>
      <p:cxnSp>
        <p:nvCxnSpPr>
          <p:cNvPr id="114" name="Google Shape;114;g2ba99deb825_0_126"/>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15" name="Google Shape;115;g2ba99deb825_0_126"/>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16" name="Google Shape;116;g2ba99deb825_0_126"/>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4800"/>
              <a:buNone/>
              <a:defRPr sz="4800">
                <a:solidFill>
                  <a:schemeClr val="lt1"/>
                </a:solidFill>
              </a:defRPr>
            </a:lvl1pPr>
            <a:lvl2pPr lvl="1" rtl="0" algn="ctr">
              <a:lnSpc>
                <a:spcPct val="100000"/>
              </a:lnSpc>
              <a:spcBef>
                <a:spcPts val="0"/>
              </a:spcBef>
              <a:spcAft>
                <a:spcPts val="0"/>
              </a:spcAft>
              <a:buClr>
                <a:schemeClr val="lt1"/>
              </a:buClr>
              <a:buSzPts val="4800"/>
              <a:buNone/>
              <a:defRPr sz="4800">
                <a:solidFill>
                  <a:schemeClr val="lt1"/>
                </a:solidFill>
              </a:defRPr>
            </a:lvl2pPr>
            <a:lvl3pPr lvl="2" rtl="0" algn="ctr">
              <a:lnSpc>
                <a:spcPct val="100000"/>
              </a:lnSpc>
              <a:spcBef>
                <a:spcPts val="0"/>
              </a:spcBef>
              <a:spcAft>
                <a:spcPts val="0"/>
              </a:spcAft>
              <a:buClr>
                <a:schemeClr val="lt1"/>
              </a:buClr>
              <a:buSzPts val="4800"/>
              <a:buNone/>
              <a:defRPr sz="4800">
                <a:solidFill>
                  <a:schemeClr val="lt1"/>
                </a:solidFill>
              </a:defRPr>
            </a:lvl3pPr>
            <a:lvl4pPr lvl="3" rtl="0" algn="ctr">
              <a:lnSpc>
                <a:spcPct val="100000"/>
              </a:lnSpc>
              <a:spcBef>
                <a:spcPts val="0"/>
              </a:spcBef>
              <a:spcAft>
                <a:spcPts val="0"/>
              </a:spcAft>
              <a:buClr>
                <a:schemeClr val="lt1"/>
              </a:buClr>
              <a:buSzPts val="4800"/>
              <a:buNone/>
              <a:defRPr sz="4800">
                <a:solidFill>
                  <a:schemeClr val="lt1"/>
                </a:solidFill>
              </a:defRPr>
            </a:lvl4pPr>
            <a:lvl5pPr lvl="4" rtl="0" algn="ctr">
              <a:lnSpc>
                <a:spcPct val="100000"/>
              </a:lnSpc>
              <a:spcBef>
                <a:spcPts val="0"/>
              </a:spcBef>
              <a:spcAft>
                <a:spcPts val="0"/>
              </a:spcAft>
              <a:buClr>
                <a:schemeClr val="lt1"/>
              </a:buClr>
              <a:buSzPts val="4800"/>
              <a:buNone/>
              <a:defRPr sz="4800">
                <a:solidFill>
                  <a:schemeClr val="lt1"/>
                </a:solidFill>
              </a:defRPr>
            </a:lvl5pPr>
            <a:lvl6pPr lvl="5" rtl="0" algn="ctr">
              <a:lnSpc>
                <a:spcPct val="100000"/>
              </a:lnSpc>
              <a:spcBef>
                <a:spcPts val="0"/>
              </a:spcBef>
              <a:spcAft>
                <a:spcPts val="0"/>
              </a:spcAft>
              <a:buClr>
                <a:schemeClr val="lt1"/>
              </a:buClr>
              <a:buSzPts val="4800"/>
              <a:buNone/>
              <a:defRPr sz="4800">
                <a:solidFill>
                  <a:schemeClr val="lt1"/>
                </a:solidFill>
              </a:defRPr>
            </a:lvl6pPr>
            <a:lvl7pPr lvl="6" rtl="0" algn="ctr">
              <a:lnSpc>
                <a:spcPct val="100000"/>
              </a:lnSpc>
              <a:spcBef>
                <a:spcPts val="0"/>
              </a:spcBef>
              <a:spcAft>
                <a:spcPts val="0"/>
              </a:spcAft>
              <a:buClr>
                <a:schemeClr val="lt1"/>
              </a:buClr>
              <a:buSzPts val="4800"/>
              <a:buNone/>
              <a:defRPr sz="4800">
                <a:solidFill>
                  <a:schemeClr val="lt1"/>
                </a:solidFill>
              </a:defRPr>
            </a:lvl7pPr>
            <a:lvl8pPr lvl="7" rtl="0" algn="ctr">
              <a:lnSpc>
                <a:spcPct val="100000"/>
              </a:lnSpc>
              <a:spcBef>
                <a:spcPts val="0"/>
              </a:spcBef>
              <a:spcAft>
                <a:spcPts val="0"/>
              </a:spcAft>
              <a:buClr>
                <a:schemeClr val="lt1"/>
              </a:buClr>
              <a:buSzPts val="4800"/>
              <a:buNone/>
              <a:defRPr sz="4800">
                <a:solidFill>
                  <a:schemeClr val="lt1"/>
                </a:solidFill>
              </a:defRPr>
            </a:lvl8pPr>
            <a:lvl9pPr lvl="8" rtl="0" algn="ctr">
              <a:lnSpc>
                <a:spcPct val="100000"/>
              </a:lnSpc>
              <a:spcBef>
                <a:spcPts val="0"/>
              </a:spcBef>
              <a:spcAft>
                <a:spcPts val="0"/>
              </a:spcAft>
              <a:buClr>
                <a:schemeClr val="lt1"/>
              </a:buClr>
              <a:buSzPts val="4800"/>
              <a:buNone/>
              <a:defRPr sz="4800">
                <a:solidFill>
                  <a:schemeClr val="lt1"/>
                </a:solidFill>
              </a:defRPr>
            </a:lvl9pPr>
          </a:lstStyle>
          <a:p/>
        </p:txBody>
      </p:sp>
      <p:sp>
        <p:nvSpPr>
          <p:cNvPr id="117" name="Google Shape;117;g2ba99deb825_0_1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8" name="Shape 118"/>
        <p:cNvGrpSpPr/>
        <p:nvPr/>
      </p:nvGrpSpPr>
      <p:grpSpPr>
        <a:xfrm>
          <a:off x="0" y="0"/>
          <a:ext cx="0" cy="0"/>
          <a:chOff x="0" y="0"/>
          <a:chExt cx="0" cy="0"/>
        </a:xfrm>
      </p:grpSpPr>
      <p:cxnSp>
        <p:nvCxnSpPr>
          <p:cNvPr id="119" name="Google Shape;119;g2ba99deb825_0_131"/>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20" name="Google Shape;120;g2ba99deb825_0_131"/>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21" name="Google Shape;121;g2ba99deb825_0_13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22" name="Google Shape;122;g2ba99deb825_0_13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123" name="Google Shape;123;g2ba99deb825_0_13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124" name="Google Shape;124;g2ba99deb825_0_1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5" name="Shape 125"/>
        <p:cNvGrpSpPr/>
        <p:nvPr/>
      </p:nvGrpSpPr>
      <p:grpSpPr>
        <a:xfrm>
          <a:off x="0" y="0"/>
          <a:ext cx="0" cy="0"/>
          <a:chOff x="0" y="0"/>
          <a:chExt cx="0" cy="0"/>
        </a:xfrm>
      </p:grpSpPr>
      <p:cxnSp>
        <p:nvCxnSpPr>
          <p:cNvPr id="126" name="Google Shape;126;g2ba99deb825_0_13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27" name="Google Shape;127;g2ba99deb825_0_13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28" name="Google Shape;128;g2ba99deb825_0_13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29" name="Google Shape;129;g2ba99deb825_0_13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130" name="Google Shape;130;g2ba99deb825_0_138"/>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131" name="Google Shape;131;g2ba99deb825_0_138"/>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132" name="Google Shape;132;g2ba99deb825_0_13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33" name="Shape 133"/>
        <p:cNvGrpSpPr/>
        <p:nvPr/>
      </p:nvGrpSpPr>
      <p:grpSpPr>
        <a:xfrm>
          <a:off x="0" y="0"/>
          <a:ext cx="0" cy="0"/>
          <a:chOff x="0" y="0"/>
          <a:chExt cx="0" cy="0"/>
        </a:xfrm>
      </p:grpSpPr>
      <p:cxnSp>
        <p:nvCxnSpPr>
          <p:cNvPr id="134" name="Google Shape;134;g2ba99deb825_0_14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35" name="Google Shape;135;g2ba99deb825_0_146"/>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136" name="Google Shape;136;g2ba99deb825_0_146"/>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137" name="Google Shape;137;g2ba99deb825_0_14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138" name="Shape 138"/>
        <p:cNvGrpSpPr/>
        <p:nvPr/>
      </p:nvGrpSpPr>
      <p:grpSpPr>
        <a:xfrm>
          <a:off x="0" y="0"/>
          <a:ext cx="0" cy="0"/>
          <a:chOff x="0" y="0"/>
          <a:chExt cx="0" cy="0"/>
        </a:xfrm>
      </p:grpSpPr>
      <p:cxnSp>
        <p:nvCxnSpPr>
          <p:cNvPr id="139" name="Google Shape;139;g2ba99deb825_0_15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40" name="Google Shape;140;g2ba99deb825_0_15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41" name="Google Shape;141;g2ba99deb825_0_151"/>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rtl="0" algn="l">
              <a:lnSpc>
                <a:spcPct val="100000"/>
              </a:lnSpc>
              <a:spcBef>
                <a:spcPts val="0"/>
              </a:spcBef>
              <a:spcAft>
                <a:spcPts val="0"/>
              </a:spcAft>
              <a:buSzPts val="1800"/>
              <a:buNone/>
              <a:defRPr/>
            </a:lvl1pPr>
            <a:lvl2pPr indent="-342900" lvl="1" marL="914400" rtl="0" algn="l">
              <a:lnSpc>
                <a:spcPct val="115000"/>
              </a:lnSpc>
              <a:spcBef>
                <a:spcPts val="0"/>
              </a:spcBef>
              <a:spcAft>
                <a:spcPts val="0"/>
              </a:spcAft>
              <a:buSzPts val="1800"/>
              <a:buChar char="○"/>
              <a:defRPr/>
            </a:lvl2pPr>
            <a:lvl3pPr indent="-342900" lvl="2" marL="1371600" rtl="0" algn="l">
              <a:lnSpc>
                <a:spcPct val="115000"/>
              </a:lnSpc>
              <a:spcBef>
                <a:spcPts val="1600"/>
              </a:spcBef>
              <a:spcAft>
                <a:spcPts val="0"/>
              </a:spcAft>
              <a:buSzPts val="1800"/>
              <a:buChar char="■"/>
              <a:defRPr/>
            </a:lvl3pPr>
            <a:lvl4pPr indent="-342900" lvl="3" marL="1828800" rtl="0" algn="l">
              <a:lnSpc>
                <a:spcPct val="115000"/>
              </a:lnSpc>
              <a:spcBef>
                <a:spcPts val="1600"/>
              </a:spcBef>
              <a:spcAft>
                <a:spcPts val="0"/>
              </a:spcAft>
              <a:buSzPts val="1800"/>
              <a:buChar char="●"/>
              <a:defRPr/>
            </a:lvl4pPr>
            <a:lvl5pPr indent="-342900" lvl="4" marL="2286000" rtl="0" algn="l">
              <a:lnSpc>
                <a:spcPct val="115000"/>
              </a:lnSpc>
              <a:spcBef>
                <a:spcPts val="1600"/>
              </a:spcBef>
              <a:spcAft>
                <a:spcPts val="0"/>
              </a:spcAft>
              <a:buSzPts val="1800"/>
              <a:buChar char="○"/>
              <a:defRPr/>
            </a:lvl5pPr>
            <a:lvl6pPr indent="-342900" lvl="5" marL="2743200" rtl="0" algn="l">
              <a:lnSpc>
                <a:spcPct val="115000"/>
              </a:lnSpc>
              <a:spcBef>
                <a:spcPts val="1600"/>
              </a:spcBef>
              <a:spcAft>
                <a:spcPts val="0"/>
              </a:spcAft>
              <a:buSzPts val="1800"/>
              <a:buChar char="■"/>
              <a:defRPr/>
            </a:lvl6pPr>
            <a:lvl7pPr indent="-342900" lvl="6" marL="3200400" rtl="0" algn="l">
              <a:lnSpc>
                <a:spcPct val="115000"/>
              </a:lnSpc>
              <a:spcBef>
                <a:spcPts val="1600"/>
              </a:spcBef>
              <a:spcAft>
                <a:spcPts val="0"/>
              </a:spcAft>
              <a:buSzPts val="1800"/>
              <a:buChar char="●"/>
              <a:defRPr/>
            </a:lvl7pPr>
            <a:lvl8pPr indent="-342900" lvl="7" marL="3657600" rtl="0" algn="l">
              <a:lnSpc>
                <a:spcPct val="115000"/>
              </a:lnSpc>
              <a:spcBef>
                <a:spcPts val="1600"/>
              </a:spcBef>
              <a:spcAft>
                <a:spcPts val="0"/>
              </a:spcAft>
              <a:buSzPts val="1800"/>
              <a:buChar char="○"/>
              <a:defRPr/>
            </a:lvl8pPr>
            <a:lvl9pPr indent="-342900" lvl="8" marL="4114800" rtl="0" algn="l">
              <a:lnSpc>
                <a:spcPct val="115000"/>
              </a:lnSpc>
              <a:spcBef>
                <a:spcPts val="1600"/>
              </a:spcBef>
              <a:spcAft>
                <a:spcPts val="1600"/>
              </a:spcAft>
              <a:buSzPts val="1800"/>
              <a:buChar char="■"/>
              <a:defRPr/>
            </a:lvl9pPr>
          </a:lstStyle>
          <a:p/>
        </p:txBody>
      </p:sp>
      <p:sp>
        <p:nvSpPr>
          <p:cNvPr id="142" name="Google Shape;142;g2ba99deb825_0_15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143" name="Shape 143"/>
        <p:cNvGrpSpPr/>
        <p:nvPr/>
      </p:nvGrpSpPr>
      <p:grpSpPr>
        <a:xfrm>
          <a:off x="0" y="0"/>
          <a:ext cx="0" cy="0"/>
          <a:chOff x="0" y="0"/>
          <a:chExt cx="0" cy="0"/>
        </a:xfrm>
      </p:grpSpPr>
      <p:cxnSp>
        <p:nvCxnSpPr>
          <p:cNvPr id="144" name="Google Shape;144;g2ba99deb825_0_156"/>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45" name="Google Shape;145;g2ba99deb825_0_156"/>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146" name="Google Shape;146;g2ba99deb825_0_156"/>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147" name="Google Shape;147;g2ba99deb825_0_156"/>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1600"/>
              </a:spcBef>
              <a:spcAft>
                <a:spcPts val="0"/>
              </a:spcAft>
              <a:buSzPts val="1400"/>
              <a:buChar char="○"/>
              <a:defRPr/>
            </a:lvl2pPr>
            <a:lvl3pPr indent="-317500" lvl="2" marL="1371600" rtl="0" algn="ctr">
              <a:lnSpc>
                <a:spcPct val="115000"/>
              </a:lnSpc>
              <a:spcBef>
                <a:spcPts val="1600"/>
              </a:spcBef>
              <a:spcAft>
                <a:spcPts val="0"/>
              </a:spcAft>
              <a:buSzPts val="1400"/>
              <a:buChar char="■"/>
              <a:defRPr/>
            </a:lvl3pPr>
            <a:lvl4pPr indent="-317500" lvl="3" marL="1828800" rtl="0" algn="ctr">
              <a:lnSpc>
                <a:spcPct val="115000"/>
              </a:lnSpc>
              <a:spcBef>
                <a:spcPts val="1600"/>
              </a:spcBef>
              <a:spcAft>
                <a:spcPts val="0"/>
              </a:spcAft>
              <a:buSzPts val="1400"/>
              <a:buChar char="●"/>
              <a:defRPr/>
            </a:lvl4pPr>
            <a:lvl5pPr indent="-317500" lvl="4" marL="2286000" rtl="0" algn="ctr">
              <a:lnSpc>
                <a:spcPct val="115000"/>
              </a:lnSpc>
              <a:spcBef>
                <a:spcPts val="1600"/>
              </a:spcBef>
              <a:spcAft>
                <a:spcPts val="0"/>
              </a:spcAft>
              <a:buSzPts val="1400"/>
              <a:buChar char="○"/>
              <a:defRPr/>
            </a:lvl5pPr>
            <a:lvl6pPr indent="-317500" lvl="5" marL="2743200" rtl="0" algn="ctr">
              <a:lnSpc>
                <a:spcPct val="115000"/>
              </a:lnSpc>
              <a:spcBef>
                <a:spcPts val="1600"/>
              </a:spcBef>
              <a:spcAft>
                <a:spcPts val="0"/>
              </a:spcAft>
              <a:buSzPts val="1400"/>
              <a:buChar char="■"/>
              <a:defRPr/>
            </a:lvl6pPr>
            <a:lvl7pPr indent="-317500" lvl="6" marL="3200400" rtl="0" algn="ctr">
              <a:lnSpc>
                <a:spcPct val="115000"/>
              </a:lnSpc>
              <a:spcBef>
                <a:spcPts val="1600"/>
              </a:spcBef>
              <a:spcAft>
                <a:spcPts val="0"/>
              </a:spcAft>
              <a:buSzPts val="1400"/>
              <a:buChar char="●"/>
              <a:defRPr/>
            </a:lvl7pPr>
            <a:lvl8pPr indent="-317500" lvl="7" marL="3657600" rtl="0" algn="ctr">
              <a:lnSpc>
                <a:spcPct val="115000"/>
              </a:lnSpc>
              <a:spcBef>
                <a:spcPts val="1600"/>
              </a:spcBef>
              <a:spcAft>
                <a:spcPts val="0"/>
              </a:spcAft>
              <a:buSzPts val="1400"/>
              <a:buChar char="○"/>
              <a:defRPr/>
            </a:lvl8pPr>
            <a:lvl9pPr indent="-317500" lvl="8" marL="4114800" rtl="0" algn="ctr">
              <a:lnSpc>
                <a:spcPct val="115000"/>
              </a:lnSpc>
              <a:spcBef>
                <a:spcPts val="1600"/>
              </a:spcBef>
              <a:spcAft>
                <a:spcPts val="1600"/>
              </a:spcAft>
              <a:buSzPts val="1400"/>
              <a:buChar char="■"/>
              <a:defRPr/>
            </a:lvl9pPr>
          </a:lstStyle>
          <a:p/>
        </p:txBody>
      </p:sp>
      <p:sp>
        <p:nvSpPr>
          <p:cNvPr id="148" name="Google Shape;148;g2ba99deb825_0_15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53" name="Shape 153"/>
        <p:cNvGrpSpPr/>
        <p:nvPr/>
      </p:nvGrpSpPr>
      <p:grpSpPr>
        <a:xfrm>
          <a:off x="0" y="0"/>
          <a:ext cx="0" cy="0"/>
          <a:chOff x="0" y="0"/>
          <a:chExt cx="0" cy="0"/>
        </a:xfrm>
      </p:grpSpPr>
      <p:pic>
        <p:nvPicPr>
          <p:cNvPr id="154" name="Google Shape;154;g2ba99deb825_0_283"/>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155" name="Google Shape;155;g2ba99deb825_0_283"/>
          <p:cNvSpPr txBox="1"/>
          <p:nvPr>
            <p:ph type="ctrTitle"/>
          </p:nvPr>
        </p:nvSpPr>
        <p:spPr>
          <a:xfrm>
            <a:off x="2302050" y="1223200"/>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56" name="Shape 156"/>
        <p:cNvGrpSpPr/>
        <p:nvPr/>
      </p:nvGrpSpPr>
      <p:grpSpPr>
        <a:xfrm>
          <a:off x="0" y="0"/>
          <a:ext cx="0" cy="0"/>
          <a:chOff x="0" y="0"/>
          <a:chExt cx="0" cy="0"/>
        </a:xfrm>
      </p:grpSpPr>
      <p:pic>
        <p:nvPicPr>
          <p:cNvPr id="157" name="Google Shape;157;g2ba99deb825_0_28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58" name="Google Shape;158;g2ba99deb825_0_286"/>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159" name="Google Shape;159;g2ba99deb825_0_286"/>
          <p:cNvSpPr txBox="1"/>
          <p:nvPr>
            <p:ph idx="1" type="body"/>
          </p:nvPr>
        </p:nvSpPr>
        <p:spPr>
          <a:xfrm>
            <a:off x="3844325" y="805325"/>
            <a:ext cx="2250300" cy="3540600"/>
          </a:xfrm>
          <a:prstGeom prst="rect">
            <a:avLst/>
          </a:prstGeom>
          <a:noFill/>
          <a:ln>
            <a:noFill/>
          </a:ln>
        </p:spPr>
        <p:txBody>
          <a:bodyPr anchorCtr="0" anchor="ctr" bIns="0" lIns="0" spcFirstLastPara="1" rIns="0" wrap="square" tIns="0">
            <a:noAutofit/>
          </a:bodyPr>
          <a:lstStyle>
            <a:lvl1pPr indent="-342900" lvl="0" marL="457200" rtl="0" algn="l">
              <a:lnSpc>
                <a:spcPct val="115000"/>
              </a:lnSpc>
              <a:spcBef>
                <a:spcPts val="600"/>
              </a:spcBef>
              <a:spcAft>
                <a:spcPts val="0"/>
              </a:spcAft>
              <a:buSzPts val="1800"/>
              <a:buChar char="◦"/>
              <a:defRPr sz="1800"/>
            </a:lvl1pPr>
            <a:lvl2pPr indent="-342900" lvl="1" marL="914400" rtl="0" algn="l">
              <a:lnSpc>
                <a:spcPct val="115000"/>
              </a:lnSpc>
              <a:spcBef>
                <a:spcPts val="1000"/>
              </a:spcBef>
              <a:spcAft>
                <a:spcPts val="0"/>
              </a:spcAft>
              <a:buSzPts val="1800"/>
              <a:buChar char="◦"/>
              <a:defRPr sz="1800"/>
            </a:lvl2pPr>
            <a:lvl3pPr indent="-342900" lvl="2" marL="1371600" rtl="0" algn="l">
              <a:lnSpc>
                <a:spcPct val="115000"/>
              </a:lnSpc>
              <a:spcBef>
                <a:spcPts val="1000"/>
              </a:spcBef>
              <a:spcAft>
                <a:spcPts val="0"/>
              </a:spcAft>
              <a:buSzPts val="1800"/>
              <a:buChar char="◦"/>
              <a:defRPr sz="1800"/>
            </a:lvl3pPr>
            <a:lvl4pPr indent="-342900" lvl="3" marL="1828800" rtl="0" algn="l">
              <a:lnSpc>
                <a:spcPct val="115000"/>
              </a:lnSpc>
              <a:spcBef>
                <a:spcPts val="1000"/>
              </a:spcBef>
              <a:spcAft>
                <a:spcPts val="0"/>
              </a:spcAft>
              <a:buSzPts val="1800"/>
              <a:buChar char="◦"/>
              <a:defRPr sz="1800"/>
            </a:lvl4pPr>
            <a:lvl5pPr indent="-342900" lvl="4" marL="2286000" rtl="0" algn="l">
              <a:lnSpc>
                <a:spcPct val="115000"/>
              </a:lnSpc>
              <a:spcBef>
                <a:spcPts val="1000"/>
              </a:spcBef>
              <a:spcAft>
                <a:spcPts val="0"/>
              </a:spcAft>
              <a:buSzPts val="1800"/>
              <a:buChar char="◦"/>
              <a:defRPr sz="1800"/>
            </a:lvl5pPr>
            <a:lvl6pPr indent="-342900" lvl="5" marL="2743200" rtl="0" algn="l">
              <a:lnSpc>
                <a:spcPct val="115000"/>
              </a:lnSpc>
              <a:spcBef>
                <a:spcPts val="1000"/>
              </a:spcBef>
              <a:spcAft>
                <a:spcPts val="0"/>
              </a:spcAft>
              <a:buSzPts val="1800"/>
              <a:buChar char="◦"/>
              <a:defRPr sz="1800"/>
            </a:lvl6pPr>
            <a:lvl7pPr indent="-342900" lvl="6" marL="3200400" rtl="0" algn="l">
              <a:lnSpc>
                <a:spcPct val="115000"/>
              </a:lnSpc>
              <a:spcBef>
                <a:spcPts val="1000"/>
              </a:spcBef>
              <a:spcAft>
                <a:spcPts val="0"/>
              </a:spcAft>
              <a:buSzPts val="1800"/>
              <a:buChar char="◦"/>
              <a:defRPr sz="1800"/>
            </a:lvl7pPr>
            <a:lvl8pPr indent="-342900" lvl="7" marL="3657600" rtl="0" algn="l">
              <a:lnSpc>
                <a:spcPct val="115000"/>
              </a:lnSpc>
              <a:spcBef>
                <a:spcPts val="1000"/>
              </a:spcBef>
              <a:spcAft>
                <a:spcPts val="0"/>
              </a:spcAft>
              <a:buSzPts val="1800"/>
              <a:buChar char="◦"/>
              <a:defRPr sz="1800"/>
            </a:lvl8pPr>
            <a:lvl9pPr indent="-342900" lvl="8" marL="4114800" rtl="0" algn="l">
              <a:lnSpc>
                <a:spcPct val="115000"/>
              </a:lnSpc>
              <a:spcBef>
                <a:spcPts val="1000"/>
              </a:spcBef>
              <a:spcAft>
                <a:spcPts val="1000"/>
              </a:spcAft>
              <a:buSzPts val="1800"/>
              <a:buChar char="◦"/>
              <a:defRPr sz="1800"/>
            </a:lvl9pPr>
          </a:lstStyle>
          <a:p/>
        </p:txBody>
      </p:sp>
      <p:sp>
        <p:nvSpPr>
          <p:cNvPr id="160" name="Google Shape;160;g2ba99deb825_0_286"/>
          <p:cNvSpPr txBox="1"/>
          <p:nvPr>
            <p:ph idx="2" type="body"/>
          </p:nvPr>
        </p:nvSpPr>
        <p:spPr>
          <a:xfrm>
            <a:off x="6436624" y="805325"/>
            <a:ext cx="2250300" cy="3540600"/>
          </a:xfrm>
          <a:prstGeom prst="rect">
            <a:avLst/>
          </a:prstGeom>
          <a:noFill/>
          <a:ln>
            <a:noFill/>
          </a:ln>
        </p:spPr>
        <p:txBody>
          <a:bodyPr anchorCtr="0" anchor="ctr" bIns="0" lIns="0" spcFirstLastPara="1" rIns="0" wrap="square" tIns="0">
            <a:noAutofit/>
          </a:bodyPr>
          <a:lstStyle>
            <a:lvl1pPr indent="-342900" lvl="0" marL="457200" rtl="0" algn="l">
              <a:lnSpc>
                <a:spcPct val="115000"/>
              </a:lnSpc>
              <a:spcBef>
                <a:spcPts val="600"/>
              </a:spcBef>
              <a:spcAft>
                <a:spcPts val="0"/>
              </a:spcAft>
              <a:buSzPts val="1800"/>
              <a:buChar char="◦"/>
              <a:defRPr sz="1800"/>
            </a:lvl1pPr>
            <a:lvl2pPr indent="-342900" lvl="1" marL="914400" rtl="0" algn="l">
              <a:lnSpc>
                <a:spcPct val="115000"/>
              </a:lnSpc>
              <a:spcBef>
                <a:spcPts val="1000"/>
              </a:spcBef>
              <a:spcAft>
                <a:spcPts val="0"/>
              </a:spcAft>
              <a:buSzPts val="1800"/>
              <a:buChar char="◦"/>
              <a:defRPr sz="1800"/>
            </a:lvl2pPr>
            <a:lvl3pPr indent="-342900" lvl="2" marL="1371600" rtl="0" algn="l">
              <a:lnSpc>
                <a:spcPct val="115000"/>
              </a:lnSpc>
              <a:spcBef>
                <a:spcPts val="1000"/>
              </a:spcBef>
              <a:spcAft>
                <a:spcPts val="0"/>
              </a:spcAft>
              <a:buSzPts val="1800"/>
              <a:buChar char="◦"/>
              <a:defRPr sz="1800"/>
            </a:lvl3pPr>
            <a:lvl4pPr indent="-342900" lvl="3" marL="1828800" rtl="0" algn="l">
              <a:lnSpc>
                <a:spcPct val="115000"/>
              </a:lnSpc>
              <a:spcBef>
                <a:spcPts val="1000"/>
              </a:spcBef>
              <a:spcAft>
                <a:spcPts val="0"/>
              </a:spcAft>
              <a:buSzPts val="1800"/>
              <a:buChar char="◦"/>
              <a:defRPr sz="1800"/>
            </a:lvl4pPr>
            <a:lvl5pPr indent="-342900" lvl="4" marL="2286000" rtl="0" algn="l">
              <a:lnSpc>
                <a:spcPct val="115000"/>
              </a:lnSpc>
              <a:spcBef>
                <a:spcPts val="1000"/>
              </a:spcBef>
              <a:spcAft>
                <a:spcPts val="0"/>
              </a:spcAft>
              <a:buSzPts val="1800"/>
              <a:buChar char="◦"/>
              <a:defRPr sz="1800"/>
            </a:lvl5pPr>
            <a:lvl6pPr indent="-342900" lvl="5" marL="2743200" rtl="0" algn="l">
              <a:lnSpc>
                <a:spcPct val="115000"/>
              </a:lnSpc>
              <a:spcBef>
                <a:spcPts val="1000"/>
              </a:spcBef>
              <a:spcAft>
                <a:spcPts val="0"/>
              </a:spcAft>
              <a:buSzPts val="1800"/>
              <a:buChar char="◦"/>
              <a:defRPr sz="1800"/>
            </a:lvl6pPr>
            <a:lvl7pPr indent="-342900" lvl="6" marL="3200400" rtl="0" algn="l">
              <a:lnSpc>
                <a:spcPct val="115000"/>
              </a:lnSpc>
              <a:spcBef>
                <a:spcPts val="1000"/>
              </a:spcBef>
              <a:spcAft>
                <a:spcPts val="0"/>
              </a:spcAft>
              <a:buSzPts val="1800"/>
              <a:buChar char="◦"/>
              <a:defRPr sz="1800"/>
            </a:lvl7pPr>
            <a:lvl8pPr indent="-342900" lvl="7" marL="3657600" rtl="0" algn="l">
              <a:lnSpc>
                <a:spcPct val="115000"/>
              </a:lnSpc>
              <a:spcBef>
                <a:spcPts val="1000"/>
              </a:spcBef>
              <a:spcAft>
                <a:spcPts val="0"/>
              </a:spcAft>
              <a:buSzPts val="1800"/>
              <a:buChar char="◦"/>
              <a:defRPr sz="1800"/>
            </a:lvl8pPr>
            <a:lvl9pPr indent="-342900" lvl="8" marL="4114800" rtl="0" algn="l">
              <a:lnSpc>
                <a:spcPct val="115000"/>
              </a:lnSpc>
              <a:spcBef>
                <a:spcPts val="1000"/>
              </a:spcBef>
              <a:spcAft>
                <a:spcPts val="1000"/>
              </a:spcAft>
              <a:buSzPts val="1800"/>
              <a:buChar char="◦"/>
              <a:defRPr sz="1800"/>
            </a:lvl9pPr>
          </a:lstStyle>
          <a:p/>
        </p:txBody>
      </p:sp>
      <p:sp>
        <p:nvSpPr>
          <p:cNvPr id="161" name="Google Shape;161;g2ba99deb825_0_28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62" name="Shape 162"/>
        <p:cNvGrpSpPr/>
        <p:nvPr/>
      </p:nvGrpSpPr>
      <p:grpSpPr>
        <a:xfrm>
          <a:off x="0" y="0"/>
          <a:ext cx="0" cy="0"/>
          <a:chOff x="0" y="0"/>
          <a:chExt cx="0" cy="0"/>
        </a:xfrm>
      </p:grpSpPr>
      <p:pic>
        <p:nvPicPr>
          <p:cNvPr id="163" name="Google Shape;163;g2ba99deb825_0_29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64" name="Google Shape;164;g2ba99deb825_0_292"/>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165" name="Google Shape;165;g2ba99deb825_0_292"/>
          <p:cNvSpPr txBox="1"/>
          <p:nvPr>
            <p:ph idx="1" type="body"/>
          </p:nvPr>
        </p:nvSpPr>
        <p:spPr>
          <a:xfrm>
            <a:off x="3844325" y="797725"/>
            <a:ext cx="1481700" cy="3540600"/>
          </a:xfrm>
          <a:prstGeom prst="rect">
            <a:avLst/>
          </a:prstGeom>
          <a:noFill/>
          <a:ln>
            <a:noFill/>
          </a:ln>
        </p:spPr>
        <p:txBody>
          <a:bodyPr anchorCtr="0" anchor="ctr" bIns="0" lIns="0" spcFirstLastPara="1" rIns="0" wrap="square" tIns="0">
            <a:noAutofit/>
          </a:bodyPr>
          <a:lstStyle>
            <a:lvl1pPr indent="-317500" lvl="0" marL="457200" rtl="0" algn="l">
              <a:lnSpc>
                <a:spcPct val="115000"/>
              </a:lnSpc>
              <a:spcBef>
                <a:spcPts val="600"/>
              </a:spcBef>
              <a:spcAft>
                <a:spcPts val="0"/>
              </a:spcAft>
              <a:buSzPts val="1400"/>
              <a:buChar char="◦"/>
              <a:defRPr sz="1400"/>
            </a:lvl1pPr>
            <a:lvl2pPr indent="-317500" lvl="1" marL="914400" rtl="0" algn="l">
              <a:lnSpc>
                <a:spcPct val="115000"/>
              </a:lnSpc>
              <a:spcBef>
                <a:spcPts val="1000"/>
              </a:spcBef>
              <a:spcAft>
                <a:spcPts val="0"/>
              </a:spcAft>
              <a:buSzPts val="1400"/>
              <a:buChar char="◦"/>
              <a:defRPr sz="1400"/>
            </a:lvl2pPr>
            <a:lvl3pPr indent="-317500" lvl="2" marL="1371600" rtl="0" algn="l">
              <a:lnSpc>
                <a:spcPct val="115000"/>
              </a:lnSpc>
              <a:spcBef>
                <a:spcPts val="1000"/>
              </a:spcBef>
              <a:spcAft>
                <a:spcPts val="0"/>
              </a:spcAft>
              <a:buSzPts val="1400"/>
              <a:buChar char="◦"/>
              <a:defRPr sz="1400"/>
            </a:lvl3pPr>
            <a:lvl4pPr indent="-317500" lvl="3" marL="1828800" rtl="0" algn="l">
              <a:lnSpc>
                <a:spcPct val="115000"/>
              </a:lnSpc>
              <a:spcBef>
                <a:spcPts val="1000"/>
              </a:spcBef>
              <a:spcAft>
                <a:spcPts val="0"/>
              </a:spcAft>
              <a:buSzPts val="1400"/>
              <a:buChar char="◦"/>
              <a:defRPr sz="1400"/>
            </a:lvl4pPr>
            <a:lvl5pPr indent="-317500" lvl="4" marL="2286000" rtl="0" algn="l">
              <a:lnSpc>
                <a:spcPct val="115000"/>
              </a:lnSpc>
              <a:spcBef>
                <a:spcPts val="1000"/>
              </a:spcBef>
              <a:spcAft>
                <a:spcPts val="0"/>
              </a:spcAft>
              <a:buSzPts val="1400"/>
              <a:buChar char="◦"/>
              <a:defRPr sz="1400"/>
            </a:lvl5pPr>
            <a:lvl6pPr indent="-317500" lvl="5" marL="2743200" rtl="0" algn="l">
              <a:lnSpc>
                <a:spcPct val="115000"/>
              </a:lnSpc>
              <a:spcBef>
                <a:spcPts val="1000"/>
              </a:spcBef>
              <a:spcAft>
                <a:spcPts val="0"/>
              </a:spcAft>
              <a:buSzPts val="1400"/>
              <a:buChar char="◦"/>
              <a:defRPr sz="1400"/>
            </a:lvl6pPr>
            <a:lvl7pPr indent="-317500" lvl="6" marL="3200400" rtl="0" algn="l">
              <a:lnSpc>
                <a:spcPct val="115000"/>
              </a:lnSpc>
              <a:spcBef>
                <a:spcPts val="1000"/>
              </a:spcBef>
              <a:spcAft>
                <a:spcPts val="0"/>
              </a:spcAft>
              <a:buSzPts val="1400"/>
              <a:buChar char="◦"/>
              <a:defRPr sz="1400"/>
            </a:lvl7pPr>
            <a:lvl8pPr indent="-317500" lvl="7" marL="3657600" rtl="0" algn="l">
              <a:lnSpc>
                <a:spcPct val="115000"/>
              </a:lnSpc>
              <a:spcBef>
                <a:spcPts val="1000"/>
              </a:spcBef>
              <a:spcAft>
                <a:spcPts val="0"/>
              </a:spcAft>
              <a:buSzPts val="1400"/>
              <a:buChar char="◦"/>
              <a:defRPr sz="1400"/>
            </a:lvl8pPr>
            <a:lvl9pPr indent="-317500" lvl="8" marL="4114800" rtl="0" algn="l">
              <a:lnSpc>
                <a:spcPct val="115000"/>
              </a:lnSpc>
              <a:spcBef>
                <a:spcPts val="1000"/>
              </a:spcBef>
              <a:spcAft>
                <a:spcPts val="1000"/>
              </a:spcAft>
              <a:buSzPts val="1400"/>
              <a:buChar char="◦"/>
              <a:defRPr sz="1400"/>
            </a:lvl9pPr>
          </a:lstStyle>
          <a:p/>
        </p:txBody>
      </p:sp>
      <p:sp>
        <p:nvSpPr>
          <p:cNvPr id="166" name="Google Shape;166;g2ba99deb825_0_292"/>
          <p:cNvSpPr txBox="1"/>
          <p:nvPr>
            <p:ph idx="2" type="body"/>
          </p:nvPr>
        </p:nvSpPr>
        <p:spPr>
          <a:xfrm>
            <a:off x="5524777" y="797725"/>
            <a:ext cx="1481700" cy="3540600"/>
          </a:xfrm>
          <a:prstGeom prst="rect">
            <a:avLst/>
          </a:prstGeom>
          <a:noFill/>
          <a:ln>
            <a:noFill/>
          </a:ln>
        </p:spPr>
        <p:txBody>
          <a:bodyPr anchorCtr="0" anchor="ctr" bIns="0" lIns="0" spcFirstLastPara="1" rIns="0" wrap="square" tIns="0">
            <a:noAutofit/>
          </a:bodyPr>
          <a:lstStyle>
            <a:lvl1pPr indent="-317500" lvl="0" marL="457200" rtl="0" algn="l">
              <a:lnSpc>
                <a:spcPct val="115000"/>
              </a:lnSpc>
              <a:spcBef>
                <a:spcPts val="600"/>
              </a:spcBef>
              <a:spcAft>
                <a:spcPts val="0"/>
              </a:spcAft>
              <a:buSzPts val="1400"/>
              <a:buChar char="◦"/>
              <a:defRPr sz="1400"/>
            </a:lvl1pPr>
            <a:lvl2pPr indent="-317500" lvl="1" marL="914400" rtl="0" algn="l">
              <a:lnSpc>
                <a:spcPct val="115000"/>
              </a:lnSpc>
              <a:spcBef>
                <a:spcPts val="1000"/>
              </a:spcBef>
              <a:spcAft>
                <a:spcPts val="0"/>
              </a:spcAft>
              <a:buSzPts val="1400"/>
              <a:buChar char="◦"/>
              <a:defRPr sz="1400"/>
            </a:lvl2pPr>
            <a:lvl3pPr indent="-317500" lvl="2" marL="1371600" rtl="0" algn="l">
              <a:lnSpc>
                <a:spcPct val="115000"/>
              </a:lnSpc>
              <a:spcBef>
                <a:spcPts val="1000"/>
              </a:spcBef>
              <a:spcAft>
                <a:spcPts val="0"/>
              </a:spcAft>
              <a:buSzPts val="1400"/>
              <a:buChar char="◦"/>
              <a:defRPr sz="1400"/>
            </a:lvl3pPr>
            <a:lvl4pPr indent="-317500" lvl="3" marL="1828800" rtl="0" algn="l">
              <a:lnSpc>
                <a:spcPct val="115000"/>
              </a:lnSpc>
              <a:spcBef>
                <a:spcPts val="1000"/>
              </a:spcBef>
              <a:spcAft>
                <a:spcPts val="0"/>
              </a:spcAft>
              <a:buSzPts val="1400"/>
              <a:buChar char="◦"/>
              <a:defRPr sz="1400"/>
            </a:lvl4pPr>
            <a:lvl5pPr indent="-317500" lvl="4" marL="2286000" rtl="0" algn="l">
              <a:lnSpc>
                <a:spcPct val="115000"/>
              </a:lnSpc>
              <a:spcBef>
                <a:spcPts val="1000"/>
              </a:spcBef>
              <a:spcAft>
                <a:spcPts val="0"/>
              </a:spcAft>
              <a:buSzPts val="1400"/>
              <a:buChar char="◦"/>
              <a:defRPr sz="1400"/>
            </a:lvl5pPr>
            <a:lvl6pPr indent="-317500" lvl="5" marL="2743200" rtl="0" algn="l">
              <a:lnSpc>
                <a:spcPct val="115000"/>
              </a:lnSpc>
              <a:spcBef>
                <a:spcPts val="1000"/>
              </a:spcBef>
              <a:spcAft>
                <a:spcPts val="0"/>
              </a:spcAft>
              <a:buSzPts val="1400"/>
              <a:buChar char="◦"/>
              <a:defRPr sz="1400"/>
            </a:lvl6pPr>
            <a:lvl7pPr indent="-317500" lvl="6" marL="3200400" rtl="0" algn="l">
              <a:lnSpc>
                <a:spcPct val="115000"/>
              </a:lnSpc>
              <a:spcBef>
                <a:spcPts val="1000"/>
              </a:spcBef>
              <a:spcAft>
                <a:spcPts val="0"/>
              </a:spcAft>
              <a:buSzPts val="1400"/>
              <a:buChar char="◦"/>
              <a:defRPr sz="1400"/>
            </a:lvl7pPr>
            <a:lvl8pPr indent="-317500" lvl="7" marL="3657600" rtl="0" algn="l">
              <a:lnSpc>
                <a:spcPct val="115000"/>
              </a:lnSpc>
              <a:spcBef>
                <a:spcPts val="1000"/>
              </a:spcBef>
              <a:spcAft>
                <a:spcPts val="0"/>
              </a:spcAft>
              <a:buSzPts val="1400"/>
              <a:buChar char="◦"/>
              <a:defRPr sz="1400"/>
            </a:lvl8pPr>
            <a:lvl9pPr indent="-317500" lvl="8" marL="4114800" rtl="0" algn="l">
              <a:lnSpc>
                <a:spcPct val="115000"/>
              </a:lnSpc>
              <a:spcBef>
                <a:spcPts val="1000"/>
              </a:spcBef>
              <a:spcAft>
                <a:spcPts val="1000"/>
              </a:spcAft>
              <a:buSzPts val="1400"/>
              <a:buChar char="◦"/>
              <a:defRPr sz="1400"/>
            </a:lvl9pPr>
          </a:lstStyle>
          <a:p/>
        </p:txBody>
      </p:sp>
      <p:sp>
        <p:nvSpPr>
          <p:cNvPr id="167" name="Google Shape;167;g2ba99deb825_0_292"/>
          <p:cNvSpPr txBox="1"/>
          <p:nvPr>
            <p:ph idx="3" type="body"/>
          </p:nvPr>
        </p:nvSpPr>
        <p:spPr>
          <a:xfrm>
            <a:off x="7205229" y="797725"/>
            <a:ext cx="1481700" cy="3540600"/>
          </a:xfrm>
          <a:prstGeom prst="rect">
            <a:avLst/>
          </a:prstGeom>
          <a:noFill/>
          <a:ln>
            <a:noFill/>
          </a:ln>
        </p:spPr>
        <p:txBody>
          <a:bodyPr anchorCtr="0" anchor="ctr" bIns="0" lIns="0" spcFirstLastPara="1" rIns="0" wrap="square" tIns="0">
            <a:noAutofit/>
          </a:bodyPr>
          <a:lstStyle>
            <a:lvl1pPr indent="-317500" lvl="0" marL="457200" rtl="0" algn="l">
              <a:lnSpc>
                <a:spcPct val="115000"/>
              </a:lnSpc>
              <a:spcBef>
                <a:spcPts val="600"/>
              </a:spcBef>
              <a:spcAft>
                <a:spcPts val="0"/>
              </a:spcAft>
              <a:buSzPts val="1400"/>
              <a:buChar char="◦"/>
              <a:defRPr sz="1400"/>
            </a:lvl1pPr>
            <a:lvl2pPr indent="-317500" lvl="1" marL="914400" rtl="0" algn="l">
              <a:lnSpc>
                <a:spcPct val="115000"/>
              </a:lnSpc>
              <a:spcBef>
                <a:spcPts val="1000"/>
              </a:spcBef>
              <a:spcAft>
                <a:spcPts val="0"/>
              </a:spcAft>
              <a:buSzPts val="1400"/>
              <a:buChar char="◦"/>
              <a:defRPr sz="1400"/>
            </a:lvl2pPr>
            <a:lvl3pPr indent="-317500" lvl="2" marL="1371600" rtl="0" algn="l">
              <a:lnSpc>
                <a:spcPct val="115000"/>
              </a:lnSpc>
              <a:spcBef>
                <a:spcPts val="1000"/>
              </a:spcBef>
              <a:spcAft>
                <a:spcPts val="0"/>
              </a:spcAft>
              <a:buSzPts val="1400"/>
              <a:buChar char="◦"/>
              <a:defRPr sz="1400"/>
            </a:lvl3pPr>
            <a:lvl4pPr indent="-317500" lvl="3" marL="1828800" rtl="0" algn="l">
              <a:lnSpc>
                <a:spcPct val="115000"/>
              </a:lnSpc>
              <a:spcBef>
                <a:spcPts val="1000"/>
              </a:spcBef>
              <a:spcAft>
                <a:spcPts val="0"/>
              </a:spcAft>
              <a:buSzPts val="1400"/>
              <a:buChar char="◦"/>
              <a:defRPr sz="1400"/>
            </a:lvl4pPr>
            <a:lvl5pPr indent="-317500" lvl="4" marL="2286000" rtl="0" algn="l">
              <a:lnSpc>
                <a:spcPct val="115000"/>
              </a:lnSpc>
              <a:spcBef>
                <a:spcPts val="1000"/>
              </a:spcBef>
              <a:spcAft>
                <a:spcPts val="0"/>
              </a:spcAft>
              <a:buSzPts val="1400"/>
              <a:buChar char="◦"/>
              <a:defRPr sz="1400"/>
            </a:lvl5pPr>
            <a:lvl6pPr indent="-317500" lvl="5" marL="2743200" rtl="0" algn="l">
              <a:lnSpc>
                <a:spcPct val="115000"/>
              </a:lnSpc>
              <a:spcBef>
                <a:spcPts val="1000"/>
              </a:spcBef>
              <a:spcAft>
                <a:spcPts val="0"/>
              </a:spcAft>
              <a:buSzPts val="1400"/>
              <a:buChar char="◦"/>
              <a:defRPr sz="1400"/>
            </a:lvl6pPr>
            <a:lvl7pPr indent="-317500" lvl="6" marL="3200400" rtl="0" algn="l">
              <a:lnSpc>
                <a:spcPct val="115000"/>
              </a:lnSpc>
              <a:spcBef>
                <a:spcPts val="1000"/>
              </a:spcBef>
              <a:spcAft>
                <a:spcPts val="0"/>
              </a:spcAft>
              <a:buSzPts val="1400"/>
              <a:buChar char="◦"/>
              <a:defRPr sz="1400"/>
            </a:lvl7pPr>
            <a:lvl8pPr indent="-317500" lvl="7" marL="3657600" rtl="0" algn="l">
              <a:lnSpc>
                <a:spcPct val="115000"/>
              </a:lnSpc>
              <a:spcBef>
                <a:spcPts val="1000"/>
              </a:spcBef>
              <a:spcAft>
                <a:spcPts val="0"/>
              </a:spcAft>
              <a:buSzPts val="1400"/>
              <a:buChar char="◦"/>
              <a:defRPr sz="1400"/>
            </a:lvl8pPr>
            <a:lvl9pPr indent="-317500" lvl="8" marL="4114800" rtl="0" algn="l">
              <a:lnSpc>
                <a:spcPct val="115000"/>
              </a:lnSpc>
              <a:spcBef>
                <a:spcPts val="1000"/>
              </a:spcBef>
              <a:spcAft>
                <a:spcPts val="1000"/>
              </a:spcAft>
              <a:buSzPts val="1400"/>
              <a:buChar char="◦"/>
              <a:defRPr sz="1400"/>
            </a:lvl9pPr>
          </a:lstStyle>
          <a:p/>
        </p:txBody>
      </p:sp>
      <p:sp>
        <p:nvSpPr>
          <p:cNvPr id="168" name="Google Shape;168;g2ba99deb825_0_29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69" name="Shape 169"/>
        <p:cNvGrpSpPr/>
        <p:nvPr/>
      </p:nvGrpSpPr>
      <p:grpSpPr>
        <a:xfrm>
          <a:off x="0" y="0"/>
          <a:ext cx="0" cy="0"/>
          <a:chOff x="0" y="0"/>
          <a:chExt cx="0" cy="0"/>
        </a:xfrm>
      </p:grpSpPr>
      <p:pic>
        <p:nvPicPr>
          <p:cNvPr id="170" name="Google Shape;170;g2ba99deb825_0_29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71" name="Google Shape;171;g2ba99deb825_0_299"/>
          <p:cNvSpPr txBox="1"/>
          <p:nvPr>
            <p:ph type="title"/>
          </p:nvPr>
        </p:nvSpPr>
        <p:spPr>
          <a:xfrm>
            <a:off x="699000" y="790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lvl1pPr lvl="0" rtl="0" algn="l">
              <a:lnSpc>
                <a:spcPct val="100000"/>
              </a:lnSpc>
              <a:spcBef>
                <a:spcPts val="0"/>
              </a:spcBef>
              <a:spcAft>
                <a:spcPts val="0"/>
              </a:spcAft>
              <a:buClr>
                <a:srgbClr val="666666"/>
              </a:buClr>
              <a:buSzPts val="2600"/>
              <a:buNone/>
              <a:defRPr>
                <a:solidFill>
                  <a:srgbClr val="666666"/>
                </a:solidFill>
              </a:defRPr>
            </a:lvl1pPr>
            <a:lvl2pPr lvl="1" rtl="0" algn="l">
              <a:lnSpc>
                <a:spcPct val="100000"/>
              </a:lnSpc>
              <a:spcBef>
                <a:spcPts val="0"/>
              </a:spcBef>
              <a:spcAft>
                <a:spcPts val="0"/>
              </a:spcAft>
              <a:buClr>
                <a:srgbClr val="666666"/>
              </a:buClr>
              <a:buSzPts val="2600"/>
              <a:buNone/>
              <a:defRPr>
                <a:solidFill>
                  <a:srgbClr val="666666"/>
                </a:solidFill>
              </a:defRPr>
            </a:lvl2pPr>
            <a:lvl3pPr lvl="2" rtl="0" algn="l">
              <a:lnSpc>
                <a:spcPct val="100000"/>
              </a:lnSpc>
              <a:spcBef>
                <a:spcPts val="0"/>
              </a:spcBef>
              <a:spcAft>
                <a:spcPts val="0"/>
              </a:spcAft>
              <a:buClr>
                <a:srgbClr val="666666"/>
              </a:buClr>
              <a:buSzPts val="2600"/>
              <a:buNone/>
              <a:defRPr>
                <a:solidFill>
                  <a:srgbClr val="666666"/>
                </a:solidFill>
              </a:defRPr>
            </a:lvl3pPr>
            <a:lvl4pPr lvl="3" rtl="0" algn="l">
              <a:lnSpc>
                <a:spcPct val="100000"/>
              </a:lnSpc>
              <a:spcBef>
                <a:spcPts val="0"/>
              </a:spcBef>
              <a:spcAft>
                <a:spcPts val="0"/>
              </a:spcAft>
              <a:buClr>
                <a:srgbClr val="666666"/>
              </a:buClr>
              <a:buSzPts val="2600"/>
              <a:buNone/>
              <a:defRPr>
                <a:solidFill>
                  <a:srgbClr val="666666"/>
                </a:solidFill>
              </a:defRPr>
            </a:lvl4pPr>
            <a:lvl5pPr lvl="4" rtl="0" algn="l">
              <a:lnSpc>
                <a:spcPct val="100000"/>
              </a:lnSpc>
              <a:spcBef>
                <a:spcPts val="0"/>
              </a:spcBef>
              <a:spcAft>
                <a:spcPts val="0"/>
              </a:spcAft>
              <a:buClr>
                <a:srgbClr val="666666"/>
              </a:buClr>
              <a:buSzPts val="2600"/>
              <a:buNone/>
              <a:defRPr>
                <a:solidFill>
                  <a:srgbClr val="666666"/>
                </a:solidFill>
              </a:defRPr>
            </a:lvl5pPr>
            <a:lvl6pPr lvl="5" rtl="0" algn="l">
              <a:lnSpc>
                <a:spcPct val="100000"/>
              </a:lnSpc>
              <a:spcBef>
                <a:spcPts val="0"/>
              </a:spcBef>
              <a:spcAft>
                <a:spcPts val="0"/>
              </a:spcAft>
              <a:buClr>
                <a:srgbClr val="666666"/>
              </a:buClr>
              <a:buSzPts val="2600"/>
              <a:buNone/>
              <a:defRPr>
                <a:solidFill>
                  <a:srgbClr val="666666"/>
                </a:solidFill>
              </a:defRPr>
            </a:lvl6pPr>
            <a:lvl7pPr lvl="6" rtl="0" algn="l">
              <a:lnSpc>
                <a:spcPct val="100000"/>
              </a:lnSpc>
              <a:spcBef>
                <a:spcPts val="0"/>
              </a:spcBef>
              <a:spcAft>
                <a:spcPts val="0"/>
              </a:spcAft>
              <a:buClr>
                <a:srgbClr val="666666"/>
              </a:buClr>
              <a:buSzPts val="2600"/>
              <a:buNone/>
              <a:defRPr>
                <a:solidFill>
                  <a:srgbClr val="666666"/>
                </a:solidFill>
              </a:defRPr>
            </a:lvl7pPr>
            <a:lvl8pPr lvl="7" rtl="0" algn="l">
              <a:lnSpc>
                <a:spcPct val="100000"/>
              </a:lnSpc>
              <a:spcBef>
                <a:spcPts val="0"/>
              </a:spcBef>
              <a:spcAft>
                <a:spcPts val="0"/>
              </a:spcAft>
              <a:buClr>
                <a:srgbClr val="666666"/>
              </a:buClr>
              <a:buSzPts val="2600"/>
              <a:buNone/>
              <a:defRPr>
                <a:solidFill>
                  <a:srgbClr val="666666"/>
                </a:solidFill>
              </a:defRPr>
            </a:lvl8pPr>
            <a:lvl9pPr lvl="8" rtl="0" algn="l">
              <a:lnSpc>
                <a:spcPct val="100000"/>
              </a:lnSpc>
              <a:spcBef>
                <a:spcPts val="0"/>
              </a:spcBef>
              <a:spcAft>
                <a:spcPts val="0"/>
              </a:spcAft>
              <a:buClr>
                <a:srgbClr val="666666"/>
              </a:buClr>
              <a:buSzPts val="2600"/>
              <a:buNone/>
              <a:defRPr>
                <a:solidFill>
                  <a:srgbClr val="666666"/>
                </a:solidFill>
              </a:defRPr>
            </a:lvl9pPr>
          </a:lstStyle>
          <a:p/>
        </p:txBody>
      </p:sp>
      <p:sp>
        <p:nvSpPr>
          <p:cNvPr id="172" name="Google Shape;172;g2ba99deb825_0_299"/>
          <p:cNvSpPr txBox="1"/>
          <p:nvPr>
            <p:ph idx="1" type="body"/>
          </p:nvPr>
        </p:nvSpPr>
        <p:spPr>
          <a:xfrm>
            <a:off x="699000" y="1770225"/>
            <a:ext cx="3494700" cy="2583300"/>
          </a:xfrm>
          <a:prstGeom prst="rect">
            <a:avLst/>
          </a:prstGeom>
          <a:noFill/>
          <a:ln>
            <a:noFill/>
          </a:ln>
        </p:spPr>
        <p:txBody>
          <a:bodyPr anchorCtr="0" anchor="t" bIns="0" lIns="0" spcFirstLastPara="1" rIns="0" wrap="square" tIns="0">
            <a:noAutofit/>
          </a:bodyPr>
          <a:lstStyle>
            <a:lvl1pPr indent="-368300" lvl="0" marL="457200" rtl="0" algn="l">
              <a:lnSpc>
                <a:spcPct val="115000"/>
              </a:lnSpc>
              <a:spcBef>
                <a:spcPts val="600"/>
              </a:spcBef>
              <a:spcAft>
                <a:spcPts val="0"/>
              </a:spcAft>
              <a:buSzPts val="2200"/>
              <a:buChar char="◦"/>
              <a:defRPr/>
            </a:lvl1pPr>
            <a:lvl2pPr indent="-368300" lvl="1" marL="914400" rtl="0" algn="l">
              <a:lnSpc>
                <a:spcPct val="115000"/>
              </a:lnSpc>
              <a:spcBef>
                <a:spcPts val="1000"/>
              </a:spcBef>
              <a:spcAft>
                <a:spcPts val="0"/>
              </a:spcAft>
              <a:buSzPts val="2200"/>
              <a:buChar char="◦"/>
              <a:defRPr/>
            </a:lvl2pPr>
            <a:lvl3pPr indent="-368300" lvl="2" marL="1371600" rtl="0" algn="l">
              <a:lnSpc>
                <a:spcPct val="115000"/>
              </a:lnSpc>
              <a:spcBef>
                <a:spcPts val="1000"/>
              </a:spcBef>
              <a:spcAft>
                <a:spcPts val="0"/>
              </a:spcAft>
              <a:buSzPts val="2200"/>
              <a:buChar char="◦"/>
              <a:defRPr/>
            </a:lvl3pPr>
            <a:lvl4pPr indent="-368300" lvl="3" marL="1828800" rtl="0" algn="l">
              <a:lnSpc>
                <a:spcPct val="115000"/>
              </a:lnSpc>
              <a:spcBef>
                <a:spcPts val="1000"/>
              </a:spcBef>
              <a:spcAft>
                <a:spcPts val="0"/>
              </a:spcAft>
              <a:buSzPts val="2200"/>
              <a:buChar char="◦"/>
              <a:defRPr/>
            </a:lvl4pPr>
            <a:lvl5pPr indent="-368300" lvl="4" marL="2286000" rtl="0" algn="l">
              <a:lnSpc>
                <a:spcPct val="115000"/>
              </a:lnSpc>
              <a:spcBef>
                <a:spcPts val="1000"/>
              </a:spcBef>
              <a:spcAft>
                <a:spcPts val="0"/>
              </a:spcAft>
              <a:buSzPts val="2200"/>
              <a:buChar char="◦"/>
              <a:defRPr/>
            </a:lvl5pPr>
            <a:lvl6pPr indent="-368300" lvl="5" marL="2743200" rtl="0" algn="l">
              <a:lnSpc>
                <a:spcPct val="115000"/>
              </a:lnSpc>
              <a:spcBef>
                <a:spcPts val="1000"/>
              </a:spcBef>
              <a:spcAft>
                <a:spcPts val="0"/>
              </a:spcAft>
              <a:buSzPts val="2200"/>
              <a:buChar char="◦"/>
              <a:defRPr/>
            </a:lvl6pPr>
            <a:lvl7pPr indent="-368300" lvl="6" marL="3200400" rtl="0" algn="l">
              <a:lnSpc>
                <a:spcPct val="115000"/>
              </a:lnSpc>
              <a:spcBef>
                <a:spcPts val="1000"/>
              </a:spcBef>
              <a:spcAft>
                <a:spcPts val="0"/>
              </a:spcAft>
              <a:buSzPts val="2200"/>
              <a:buChar char="◦"/>
              <a:defRPr/>
            </a:lvl7pPr>
            <a:lvl8pPr indent="-368300" lvl="7" marL="3657600" rtl="0" algn="l">
              <a:lnSpc>
                <a:spcPct val="115000"/>
              </a:lnSpc>
              <a:spcBef>
                <a:spcPts val="1000"/>
              </a:spcBef>
              <a:spcAft>
                <a:spcPts val="0"/>
              </a:spcAft>
              <a:buSzPts val="2200"/>
              <a:buChar char="◦"/>
              <a:defRPr/>
            </a:lvl8pPr>
            <a:lvl9pPr indent="-368300" lvl="8" marL="4114800" rtl="0" algn="l">
              <a:lnSpc>
                <a:spcPct val="115000"/>
              </a:lnSpc>
              <a:spcBef>
                <a:spcPts val="1000"/>
              </a:spcBef>
              <a:spcAft>
                <a:spcPts val="1000"/>
              </a:spcAft>
              <a:buSzPts val="2200"/>
              <a:buChar char="◦"/>
              <a:defRPr/>
            </a:lvl9pPr>
          </a:lstStyle>
          <a:p/>
        </p:txBody>
      </p:sp>
      <p:sp>
        <p:nvSpPr>
          <p:cNvPr id="173" name="Google Shape;173;g2ba99deb825_0_29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4" name="Shape 174"/>
        <p:cNvGrpSpPr/>
        <p:nvPr/>
      </p:nvGrpSpPr>
      <p:grpSpPr>
        <a:xfrm>
          <a:off x="0" y="0"/>
          <a:ext cx="0" cy="0"/>
          <a:chOff x="0" y="0"/>
          <a:chExt cx="0" cy="0"/>
        </a:xfrm>
      </p:grpSpPr>
      <p:pic>
        <p:nvPicPr>
          <p:cNvPr id="175" name="Google Shape;175;g2ba99deb825_0_30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76" name="Google Shape;176;g2ba99deb825_0_304"/>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177" name="Google Shape;177;g2ba99deb825_0_30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78" name="Shape 178"/>
        <p:cNvGrpSpPr/>
        <p:nvPr/>
      </p:nvGrpSpPr>
      <p:grpSpPr>
        <a:xfrm>
          <a:off x="0" y="0"/>
          <a:ext cx="0" cy="0"/>
          <a:chOff x="0" y="0"/>
          <a:chExt cx="0" cy="0"/>
        </a:xfrm>
      </p:grpSpPr>
      <p:pic>
        <p:nvPicPr>
          <p:cNvPr id="179" name="Google Shape;179;g2ba99deb825_0_30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80" name="Google Shape;180;g2ba99deb825_0_308"/>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181" name="Google Shape;181;g2ba99deb825_0_308"/>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rtl="0" algn="l">
              <a:lnSpc>
                <a:spcPct val="115000"/>
              </a:lnSpc>
              <a:spcBef>
                <a:spcPts val="600"/>
              </a:spcBef>
              <a:spcAft>
                <a:spcPts val="0"/>
              </a:spcAft>
              <a:buSzPts val="2200"/>
              <a:buChar char="◦"/>
              <a:defRPr/>
            </a:lvl1pPr>
            <a:lvl2pPr indent="-368300" lvl="1" marL="914400" rtl="0" algn="l">
              <a:lnSpc>
                <a:spcPct val="115000"/>
              </a:lnSpc>
              <a:spcBef>
                <a:spcPts val="1000"/>
              </a:spcBef>
              <a:spcAft>
                <a:spcPts val="0"/>
              </a:spcAft>
              <a:buSzPts val="2200"/>
              <a:buChar char="◦"/>
              <a:defRPr/>
            </a:lvl2pPr>
            <a:lvl3pPr indent="-368300" lvl="2" marL="1371600" rtl="0" algn="l">
              <a:lnSpc>
                <a:spcPct val="115000"/>
              </a:lnSpc>
              <a:spcBef>
                <a:spcPts val="1000"/>
              </a:spcBef>
              <a:spcAft>
                <a:spcPts val="0"/>
              </a:spcAft>
              <a:buSzPts val="2200"/>
              <a:buChar char="◦"/>
              <a:defRPr/>
            </a:lvl3pPr>
            <a:lvl4pPr indent="-368300" lvl="3" marL="1828800" rtl="0" algn="l">
              <a:lnSpc>
                <a:spcPct val="115000"/>
              </a:lnSpc>
              <a:spcBef>
                <a:spcPts val="1000"/>
              </a:spcBef>
              <a:spcAft>
                <a:spcPts val="0"/>
              </a:spcAft>
              <a:buSzPts val="2200"/>
              <a:buChar char="◦"/>
              <a:defRPr/>
            </a:lvl4pPr>
            <a:lvl5pPr indent="-368300" lvl="4" marL="2286000" rtl="0" algn="l">
              <a:lnSpc>
                <a:spcPct val="115000"/>
              </a:lnSpc>
              <a:spcBef>
                <a:spcPts val="1000"/>
              </a:spcBef>
              <a:spcAft>
                <a:spcPts val="0"/>
              </a:spcAft>
              <a:buSzPts val="2200"/>
              <a:buChar char="◦"/>
              <a:defRPr/>
            </a:lvl5pPr>
            <a:lvl6pPr indent="-368300" lvl="5" marL="2743200" rtl="0" algn="l">
              <a:lnSpc>
                <a:spcPct val="115000"/>
              </a:lnSpc>
              <a:spcBef>
                <a:spcPts val="1000"/>
              </a:spcBef>
              <a:spcAft>
                <a:spcPts val="0"/>
              </a:spcAft>
              <a:buSzPts val="2200"/>
              <a:buChar char="◦"/>
              <a:defRPr/>
            </a:lvl6pPr>
            <a:lvl7pPr indent="-368300" lvl="6" marL="3200400" rtl="0" algn="l">
              <a:lnSpc>
                <a:spcPct val="115000"/>
              </a:lnSpc>
              <a:spcBef>
                <a:spcPts val="1000"/>
              </a:spcBef>
              <a:spcAft>
                <a:spcPts val="0"/>
              </a:spcAft>
              <a:buSzPts val="2200"/>
              <a:buChar char="◦"/>
              <a:defRPr/>
            </a:lvl7pPr>
            <a:lvl8pPr indent="-368300" lvl="7" marL="3657600" rtl="0" algn="l">
              <a:lnSpc>
                <a:spcPct val="115000"/>
              </a:lnSpc>
              <a:spcBef>
                <a:spcPts val="1000"/>
              </a:spcBef>
              <a:spcAft>
                <a:spcPts val="0"/>
              </a:spcAft>
              <a:buSzPts val="2200"/>
              <a:buChar char="◦"/>
              <a:defRPr/>
            </a:lvl8pPr>
            <a:lvl9pPr indent="-368300" lvl="8" marL="4114800" rtl="0" algn="l">
              <a:lnSpc>
                <a:spcPct val="115000"/>
              </a:lnSpc>
              <a:spcBef>
                <a:spcPts val="1000"/>
              </a:spcBef>
              <a:spcAft>
                <a:spcPts val="1000"/>
              </a:spcAft>
              <a:buSzPts val="2200"/>
              <a:buChar char="◦"/>
              <a:defRPr/>
            </a:lvl9pPr>
          </a:lstStyle>
          <a:p/>
        </p:txBody>
      </p:sp>
      <p:sp>
        <p:nvSpPr>
          <p:cNvPr id="182" name="Google Shape;182;g2ba99deb825_0_30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3" name="Shape 183"/>
        <p:cNvGrpSpPr/>
        <p:nvPr/>
      </p:nvGrpSpPr>
      <p:grpSpPr>
        <a:xfrm>
          <a:off x="0" y="0"/>
          <a:ext cx="0" cy="0"/>
          <a:chOff x="0" y="0"/>
          <a:chExt cx="0" cy="0"/>
        </a:xfrm>
      </p:grpSpPr>
      <p:sp>
        <p:nvSpPr>
          <p:cNvPr id="184" name="Google Shape;184;g2ba99deb825_0_31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pic>
        <p:nvPicPr>
          <p:cNvPr id="185" name="Google Shape;185;g2ba99deb825_0_313"/>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86" name="Shape 186"/>
        <p:cNvGrpSpPr/>
        <p:nvPr/>
      </p:nvGrpSpPr>
      <p:grpSpPr>
        <a:xfrm>
          <a:off x="0" y="0"/>
          <a:ext cx="0" cy="0"/>
          <a:chOff x="0" y="0"/>
          <a:chExt cx="0" cy="0"/>
        </a:xfrm>
      </p:grpSpPr>
      <p:sp>
        <p:nvSpPr>
          <p:cNvPr id="187" name="Google Shape;187;g2ba99deb825_0_316"/>
          <p:cNvSpPr txBox="1"/>
          <p:nvPr>
            <p:ph type="ctrTitle"/>
          </p:nvPr>
        </p:nvSpPr>
        <p:spPr>
          <a:xfrm>
            <a:off x="2396319" y="601724"/>
            <a:ext cx="5618400" cy="1906200"/>
          </a:xfrm>
          <a:prstGeom prst="rect">
            <a:avLst/>
          </a:prstGeom>
          <a:noFill/>
          <a:ln>
            <a:noFill/>
          </a:ln>
        </p:spPr>
        <p:txBody>
          <a:bodyPr anchorCtr="0" anchor="b" bIns="0" lIns="91425" spcFirstLastPara="1" rIns="91425" wrap="square" tIns="45700">
            <a:noAutofit/>
          </a:bodyPr>
          <a:lstStyle>
            <a:lvl1pPr lvl="0" rtl="0" algn="l">
              <a:lnSpc>
                <a:spcPct val="90000"/>
              </a:lnSpc>
              <a:spcBef>
                <a:spcPts val="0"/>
              </a:spcBef>
              <a:spcAft>
                <a:spcPts val="0"/>
              </a:spcAft>
              <a:buSzPts val="2600"/>
              <a:buNone/>
              <a:defRPr sz="5400"/>
            </a:lvl1pPr>
            <a:lvl2pPr lvl="1" rtl="0" algn="l">
              <a:lnSpc>
                <a:spcPct val="90000"/>
              </a:lnSpc>
              <a:spcBef>
                <a:spcPts val="0"/>
              </a:spcBef>
              <a:spcAft>
                <a:spcPts val="0"/>
              </a:spcAft>
              <a:buSzPts val="2600"/>
              <a:buNone/>
              <a:defRPr/>
            </a:lvl2pPr>
            <a:lvl3pPr lvl="2" rtl="0" algn="l">
              <a:lnSpc>
                <a:spcPct val="90000"/>
              </a:lnSpc>
              <a:spcBef>
                <a:spcPts val="0"/>
              </a:spcBef>
              <a:spcAft>
                <a:spcPts val="0"/>
              </a:spcAft>
              <a:buSzPts val="2600"/>
              <a:buNone/>
              <a:defRPr/>
            </a:lvl3pPr>
            <a:lvl4pPr lvl="3" rtl="0" algn="l">
              <a:lnSpc>
                <a:spcPct val="90000"/>
              </a:lnSpc>
              <a:spcBef>
                <a:spcPts val="0"/>
              </a:spcBef>
              <a:spcAft>
                <a:spcPts val="0"/>
              </a:spcAft>
              <a:buSzPts val="2600"/>
              <a:buNone/>
              <a:defRPr/>
            </a:lvl4pPr>
            <a:lvl5pPr lvl="4" rtl="0" algn="l">
              <a:lnSpc>
                <a:spcPct val="90000"/>
              </a:lnSpc>
              <a:spcBef>
                <a:spcPts val="0"/>
              </a:spcBef>
              <a:spcAft>
                <a:spcPts val="0"/>
              </a:spcAft>
              <a:buSzPts val="2600"/>
              <a:buNone/>
              <a:defRPr/>
            </a:lvl5pPr>
            <a:lvl6pPr lvl="5" rtl="0" algn="l">
              <a:lnSpc>
                <a:spcPct val="90000"/>
              </a:lnSpc>
              <a:spcBef>
                <a:spcPts val="0"/>
              </a:spcBef>
              <a:spcAft>
                <a:spcPts val="0"/>
              </a:spcAft>
              <a:buSzPts val="2600"/>
              <a:buNone/>
              <a:defRPr/>
            </a:lvl6pPr>
            <a:lvl7pPr lvl="6" rtl="0" algn="l">
              <a:lnSpc>
                <a:spcPct val="90000"/>
              </a:lnSpc>
              <a:spcBef>
                <a:spcPts val="0"/>
              </a:spcBef>
              <a:spcAft>
                <a:spcPts val="0"/>
              </a:spcAft>
              <a:buSzPts val="2600"/>
              <a:buNone/>
              <a:defRPr/>
            </a:lvl7pPr>
            <a:lvl8pPr lvl="7" rtl="0" algn="l">
              <a:lnSpc>
                <a:spcPct val="90000"/>
              </a:lnSpc>
              <a:spcBef>
                <a:spcPts val="0"/>
              </a:spcBef>
              <a:spcAft>
                <a:spcPts val="0"/>
              </a:spcAft>
              <a:buSzPts val="2600"/>
              <a:buNone/>
              <a:defRPr/>
            </a:lvl8pPr>
            <a:lvl9pPr lvl="8" rtl="0" algn="l">
              <a:lnSpc>
                <a:spcPct val="90000"/>
              </a:lnSpc>
              <a:spcBef>
                <a:spcPts val="0"/>
              </a:spcBef>
              <a:spcAft>
                <a:spcPts val="0"/>
              </a:spcAft>
              <a:buSzPts val="2600"/>
              <a:buNone/>
              <a:defRPr/>
            </a:lvl9pPr>
          </a:lstStyle>
          <a:p/>
        </p:txBody>
      </p:sp>
      <p:sp>
        <p:nvSpPr>
          <p:cNvPr id="188" name="Google Shape;188;g2ba99deb825_0_316"/>
          <p:cNvSpPr txBox="1"/>
          <p:nvPr>
            <p:ph idx="1" type="subTitle"/>
          </p:nvPr>
        </p:nvSpPr>
        <p:spPr>
          <a:xfrm>
            <a:off x="2396319" y="2648404"/>
            <a:ext cx="5618400" cy="733200"/>
          </a:xfrm>
          <a:prstGeom prst="rect">
            <a:avLst/>
          </a:prstGeom>
          <a:noFill/>
          <a:ln>
            <a:noFill/>
          </a:ln>
        </p:spPr>
        <p:txBody>
          <a:bodyPr anchorCtr="0" anchor="t" bIns="91425" lIns="91425" spcFirstLastPara="1" rIns="91425" wrap="square" tIns="91425">
            <a:noAutofit/>
          </a:bodyPr>
          <a:lstStyle>
            <a:lvl1pPr lvl="0" rtl="0" algn="l">
              <a:lnSpc>
                <a:spcPct val="120000"/>
              </a:lnSpc>
              <a:spcBef>
                <a:spcPts val="1000"/>
              </a:spcBef>
              <a:spcAft>
                <a:spcPts val="0"/>
              </a:spcAft>
              <a:buSzPts val="1600"/>
              <a:buNone/>
              <a:defRPr b="0" sz="1600" cap="none">
                <a:solidFill>
                  <a:schemeClr val="dk1"/>
                </a:solidFill>
              </a:defRPr>
            </a:lvl1pPr>
            <a:lvl2pPr lvl="1" rtl="0" algn="ctr">
              <a:lnSpc>
                <a:spcPct val="120000"/>
              </a:lnSpc>
              <a:spcBef>
                <a:spcPts val="500"/>
              </a:spcBef>
              <a:spcAft>
                <a:spcPts val="0"/>
              </a:spcAft>
              <a:buSzPts val="1500"/>
              <a:buNone/>
              <a:defRPr sz="1500"/>
            </a:lvl2pPr>
            <a:lvl3pPr lvl="2" rtl="0" algn="ctr">
              <a:lnSpc>
                <a:spcPct val="120000"/>
              </a:lnSpc>
              <a:spcBef>
                <a:spcPts val="500"/>
              </a:spcBef>
              <a:spcAft>
                <a:spcPts val="0"/>
              </a:spcAft>
              <a:buSzPts val="1350"/>
              <a:buNone/>
              <a:defRPr sz="1350"/>
            </a:lvl3pPr>
            <a:lvl4pPr lvl="3" rtl="0" algn="ctr">
              <a:lnSpc>
                <a:spcPct val="120000"/>
              </a:lnSpc>
              <a:spcBef>
                <a:spcPts val="500"/>
              </a:spcBef>
              <a:spcAft>
                <a:spcPts val="0"/>
              </a:spcAft>
              <a:buSzPts val="1200"/>
              <a:buNone/>
              <a:defRPr sz="1200"/>
            </a:lvl4pPr>
            <a:lvl5pPr lvl="4" rtl="0" algn="ctr">
              <a:lnSpc>
                <a:spcPct val="120000"/>
              </a:lnSpc>
              <a:spcBef>
                <a:spcPts val="500"/>
              </a:spcBef>
              <a:spcAft>
                <a:spcPts val="0"/>
              </a:spcAft>
              <a:buSzPts val="1200"/>
              <a:buNone/>
              <a:defRPr sz="1200"/>
            </a:lvl5pPr>
            <a:lvl6pPr lvl="5" rtl="0" algn="ctr">
              <a:lnSpc>
                <a:spcPct val="120000"/>
              </a:lnSpc>
              <a:spcBef>
                <a:spcPts val="500"/>
              </a:spcBef>
              <a:spcAft>
                <a:spcPts val="0"/>
              </a:spcAft>
              <a:buSzPts val="1200"/>
              <a:buNone/>
              <a:defRPr sz="1200"/>
            </a:lvl6pPr>
            <a:lvl7pPr lvl="6" rtl="0" algn="ctr">
              <a:lnSpc>
                <a:spcPct val="120000"/>
              </a:lnSpc>
              <a:spcBef>
                <a:spcPts val="500"/>
              </a:spcBef>
              <a:spcAft>
                <a:spcPts val="0"/>
              </a:spcAft>
              <a:buSzPts val="1200"/>
              <a:buNone/>
              <a:defRPr sz="1200"/>
            </a:lvl7pPr>
            <a:lvl8pPr lvl="7" rtl="0" algn="ctr">
              <a:lnSpc>
                <a:spcPct val="120000"/>
              </a:lnSpc>
              <a:spcBef>
                <a:spcPts val="500"/>
              </a:spcBef>
              <a:spcAft>
                <a:spcPts val="0"/>
              </a:spcAft>
              <a:buSzPts val="1200"/>
              <a:buNone/>
              <a:defRPr sz="1200"/>
            </a:lvl8pPr>
            <a:lvl9pPr lvl="8" rtl="0" algn="ctr">
              <a:lnSpc>
                <a:spcPct val="120000"/>
              </a:lnSpc>
              <a:spcBef>
                <a:spcPts val="500"/>
              </a:spcBef>
              <a:spcAft>
                <a:spcPts val="1000"/>
              </a:spcAft>
              <a:buSzPts val="1200"/>
              <a:buNone/>
              <a:defRPr sz="1200"/>
            </a:lvl9pPr>
          </a:lstStyle>
          <a:p/>
        </p:txBody>
      </p:sp>
      <p:sp>
        <p:nvSpPr>
          <p:cNvPr id="189" name="Google Shape;189;g2ba99deb825_0_316"/>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90" name="Google Shape;190;g2ba99deb825_0_316"/>
          <p:cNvSpPr txBox="1"/>
          <p:nvPr>
            <p:ph idx="11" type="ftr"/>
          </p:nvPr>
        </p:nvSpPr>
        <p:spPr>
          <a:xfrm>
            <a:off x="2395537" y="246459"/>
            <a:ext cx="30876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91" name="Google Shape;191;g2ba99deb825_0_316"/>
          <p:cNvSpPr txBox="1"/>
          <p:nvPr>
            <p:ph idx="12" type="sldNum"/>
          </p:nvPr>
        </p:nvSpPr>
        <p:spPr>
          <a:xfrm>
            <a:off x="1435100" y="598884"/>
            <a:ext cx="801600" cy="3786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92" name="Shape 192"/>
        <p:cNvGrpSpPr/>
        <p:nvPr/>
      </p:nvGrpSpPr>
      <p:grpSpPr>
        <a:xfrm>
          <a:off x="0" y="0"/>
          <a:ext cx="0" cy="0"/>
          <a:chOff x="0" y="0"/>
          <a:chExt cx="0" cy="0"/>
        </a:xfrm>
      </p:grpSpPr>
      <p:sp>
        <p:nvSpPr>
          <p:cNvPr id="193" name="Google Shape;193;g2ba99deb825_0_322"/>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Font typeface="Gill Sans"/>
              <a:buNone/>
              <a:defRPr b="1" sz="5200">
                <a:solidFill>
                  <a:schemeClr val="dk1"/>
                </a:solidFill>
              </a:defRPr>
            </a:lvl1pPr>
            <a:lvl2pPr lvl="1" rtl="0" algn="l">
              <a:lnSpc>
                <a:spcPct val="100000"/>
              </a:lnSpc>
              <a:spcBef>
                <a:spcPts val="0"/>
              </a:spcBef>
              <a:spcAft>
                <a:spcPts val="0"/>
              </a:spcAft>
              <a:buClr>
                <a:schemeClr val="dk1"/>
              </a:buClr>
              <a:buSzPts val="5200"/>
              <a:buFont typeface="Gill Sans"/>
              <a:buNone/>
              <a:defRPr b="1" sz="5200">
                <a:solidFill>
                  <a:schemeClr val="dk1"/>
                </a:solidFill>
              </a:defRPr>
            </a:lvl2pPr>
            <a:lvl3pPr lvl="2" rtl="0" algn="l">
              <a:lnSpc>
                <a:spcPct val="100000"/>
              </a:lnSpc>
              <a:spcBef>
                <a:spcPts val="0"/>
              </a:spcBef>
              <a:spcAft>
                <a:spcPts val="0"/>
              </a:spcAft>
              <a:buClr>
                <a:schemeClr val="dk1"/>
              </a:buClr>
              <a:buSzPts val="5200"/>
              <a:buFont typeface="Gill Sans"/>
              <a:buNone/>
              <a:defRPr b="1" sz="5200">
                <a:solidFill>
                  <a:schemeClr val="dk1"/>
                </a:solidFill>
              </a:defRPr>
            </a:lvl3pPr>
            <a:lvl4pPr lvl="3" rtl="0" algn="l">
              <a:lnSpc>
                <a:spcPct val="100000"/>
              </a:lnSpc>
              <a:spcBef>
                <a:spcPts val="0"/>
              </a:spcBef>
              <a:spcAft>
                <a:spcPts val="0"/>
              </a:spcAft>
              <a:buClr>
                <a:schemeClr val="dk1"/>
              </a:buClr>
              <a:buSzPts val="5200"/>
              <a:buFont typeface="Gill Sans"/>
              <a:buNone/>
              <a:defRPr b="1" sz="5200">
                <a:solidFill>
                  <a:schemeClr val="dk1"/>
                </a:solidFill>
              </a:defRPr>
            </a:lvl4pPr>
            <a:lvl5pPr lvl="4" rtl="0" algn="l">
              <a:lnSpc>
                <a:spcPct val="100000"/>
              </a:lnSpc>
              <a:spcBef>
                <a:spcPts val="0"/>
              </a:spcBef>
              <a:spcAft>
                <a:spcPts val="0"/>
              </a:spcAft>
              <a:buClr>
                <a:schemeClr val="dk1"/>
              </a:buClr>
              <a:buSzPts val="5200"/>
              <a:buFont typeface="Gill Sans"/>
              <a:buNone/>
              <a:defRPr b="1" sz="5200">
                <a:solidFill>
                  <a:schemeClr val="dk1"/>
                </a:solidFill>
              </a:defRPr>
            </a:lvl5pPr>
            <a:lvl6pPr lvl="5" rtl="0" algn="l">
              <a:lnSpc>
                <a:spcPct val="100000"/>
              </a:lnSpc>
              <a:spcBef>
                <a:spcPts val="0"/>
              </a:spcBef>
              <a:spcAft>
                <a:spcPts val="0"/>
              </a:spcAft>
              <a:buClr>
                <a:schemeClr val="dk1"/>
              </a:buClr>
              <a:buSzPts val="5200"/>
              <a:buFont typeface="Gill Sans"/>
              <a:buNone/>
              <a:defRPr b="1" sz="5200">
                <a:solidFill>
                  <a:schemeClr val="dk1"/>
                </a:solidFill>
              </a:defRPr>
            </a:lvl6pPr>
            <a:lvl7pPr lvl="6" rtl="0" algn="l">
              <a:lnSpc>
                <a:spcPct val="100000"/>
              </a:lnSpc>
              <a:spcBef>
                <a:spcPts val="0"/>
              </a:spcBef>
              <a:spcAft>
                <a:spcPts val="0"/>
              </a:spcAft>
              <a:buClr>
                <a:schemeClr val="dk1"/>
              </a:buClr>
              <a:buSzPts val="5200"/>
              <a:buFont typeface="Gill Sans"/>
              <a:buNone/>
              <a:defRPr b="1" sz="5200">
                <a:solidFill>
                  <a:schemeClr val="dk1"/>
                </a:solidFill>
              </a:defRPr>
            </a:lvl7pPr>
            <a:lvl8pPr lvl="7" rtl="0" algn="l">
              <a:lnSpc>
                <a:spcPct val="100000"/>
              </a:lnSpc>
              <a:spcBef>
                <a:spcPts val="0"/>
              </a:spcBef>
              <a:spcAft>
                <a:spcPts val="0"/>
              </a:spcAft>
              <a:buClr>
                <a:schemeClr val="dk1"/>
              </a:buClr>
              <a:buSzPts val="5200"/>
              <a:buFont typeface="Gill Sans"/>
              <a:buNone/>
              <a:defRPr b="1" sz="5200">
                <a:solidFill>
                  <a:schemeClr val="dk1"/>
                </a:solidFill>
              </a:defRPr>
            </a:lvl8pPr>
            <a:lvl9pPr lvl="8" rtl="0" algn="l">
              <a:lnSpc>
                <a:spcPct val="100000"/>
              </a:lnSpc>
              <a:spcBef>
                <a:spcPts val="0"/>
              </a:spcBef>
              <a:spcAft>
                <a:spcPts val="0"/>
              </a:spcAft>
              <a:buClr>
                <a:schemeClr val="dk1"/>
              </a:buClr>
              <a:buSzPts val="5200"/>
              <a:buFont typeface="Gill Sans"/>
              <a:buNone/>
              <a:defRPr b="1" sz="5200">
                <a:solidFill>
                  <a:schemeClr val="dk1"/>
                </a:solidFill>
              </a:defRPr>
            </a:lvl9pPr>
          </a:lstStyle>
          <a:p/>
        </p:txBody>
      </p:sp>
      <p:sp>
        <p:nvSpPr>
          <p:cNvPr id="194" name="Google Shape;194;g2ba99deb825_0_322"/>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195" name="Google Shape;195;g2ba99deb825_0_322"/>
          <p:cNvSpPr txBox="1"/>
          <p:nvPr>
            <p:ph idx="12" type="sldNum"/>
          </p:nvPr>
        </p:nvSpPr>
        <p:spPr>
          <a:xfrm>
            <a:off x="8472487" y="4663678"/>
            <a:ext cx="549300" cy="3930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1pPr>
            <a:lvl2pPr indent="0" lvl="1"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2pPr>
            <a:lvl3pPr indent="0" lvl="2"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3pPr>
            <a:lvl4pPr indent="0" lvl="3"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4pPr>
            <a:lvl5pPr indent="0" lvl="4"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5pPr>
            <a:lvl6pPr indent="0" lvl="5"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6pPr>
            <a:lvl7pPr indent="0" lvl="6"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7pPr>
            <a:lvl8pPr indent="0" lvl="7"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8pPr>
            <a:lvl9pPr indent="0" lvl="8"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6" name="Shape 196"/>
        <p:cNvGrpSpPr/>
        <p:nvPr/>
      </p:nvGrpSpPr>
      <p:grpSpPr>
        <a:xfrm>
          <a:off x="0" y="0"/>
          <a:ext cx="0" cy="0"/>
          <a:chOff x="0" y="0"/>
          <a:chExt cx="0" cy="0"/>
        </a:xfrm>
      </p:grpSpPr>
      <p:sp>
        <p:nvSpPr>
          <p:cNvPr id="197" name="Google Shape;197;g2ba99deb825_0_326"/>
          <p:cNvSpPr txBox="1"/>
          <p:nvPr>
            <p:ph type="title"/>
          </p:nvPr>
        </p:nvSpPr>
        <p:spPr>
          <a:xfrm>
            <a:off x="457200" y="400050"/>
            <a:ext cx="8229600" cy="7428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Clr>
                <a:schemeClr val="dk2"/>
              </a:buClr>
              <a:buSzPts val="18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198" name="Google Shape;198;g2ba99deb825_0_326"/>
          <p:cNvSpPr txBox="1"/>
          <p:nvPr>
            <p:ph idx="1" type="body"/>
          </p:nvPr>
        </p:nvSpPr>
        <p:spPr>
          <a:xfrm>
            <a:off x="457200" y="1200150"/>
            <a:ext cx="8229600" cy="3657600"/>
          </a:xfrm>
          <a:prstGeom prst="rect">
            <a:avLst/>
          </a:prstGeom>
          <a:noFill/>
          <a:ln>
            <a:noFill/>
          </a:ln>
        </p:spPr>
        <p:txBody>
          <a:bodyPr anchorCtr="0" anchor="t" bIns="45700" lIns="91425" spcFirstLastPara="1" rIns="91425" wrap="square" tIns="45700">
            <a:noAutofit/>
          </a:bodyPr>
          <a:lstStyle>
            <a:lvl1pPr indent="-325755" lvl="0" marL="457200" rtl="0" algn="l">
              <a:spcBef>
                <a:spcPts val="360"/>
              </a:spcBef>
              <a:spcAft>
                <a:spcPts val="0"/>
              </a:spcAft>
              <a:buSzPts val="1530"/>
              <a:buChar char="◦"/>
              <a:defRPr/>
            </a:lvl1pPr>
            <a:lvl2pPr indent="-325755" lvl="1" marL="914400" rtl="0" algn="l">
              <a:spcBef>
                <a:spcPts val="360"/>
              </a:spcBef>
              <a:spcAft>
                <a:spcPts val="0"/>
              </a:spcAft>
              <a:buSzPts val="1530"/>
              <a:buChar char="◦"/>
              <a:defRPr/>
            </a:lvl2pPr>
            <a:lvl3pPr indent="-331469" lvl="2" marL="1371600" rtl="0" algn="l">
              <a:spcBef>
                <a:spcPts val="360"/>
              </a:spcBef>
              <a:spcAft>
                <a:spcPts val="0"/>
              </a:spcAft>
              <a:buSzPts val="1620"/>
              <a:buChar char="◦"/>
              <a:defRPr/>
            </a:lvl3pPr>
            <a:lvl4pPr indent="-342900" lvl="3" marL="1828800" rtl="0" algn="l">
              <a:spcBef>
                <a:spcPts val="360"/>
              </a:spcBef>
              <a:spcAft>
                <a:spcPts val="0"/>
              </a:spcAft>
              <a:buSzPts val="1800"/>
              <a:buChar char="◦"/>
              <a:defRPr/>
            </a:lvl4pPr>
            <a:lvl5pPr indent="-342900" lvl="4" marL="2286000" rtl="0" algn="l">
              <a:spcBef>
                <a:spcPts val="360"/>
              </a:spcBef>
              <a:spcAft>
                <a:spcPts val="0"/>
              </a:spcAft>
              <a:buSzPts val="1800"/>
              <a:buChar char="◦"/>
              <a:defRPr/>
            </a:lvl5pPr>
            <a:lvl6pPr indent="-342900" lvl="5" marL="2743200" rtl="0" algn="l">
              <a:spcBef>
                <a:spcPts val="360"/>
              </a:spcBef>
              <a:spcAft>
                <a:spcPts val="0"/>
              </a:spcAft>
              <a:buSzPts val="1800"/>
              <a:buChar char="◦"/>
              <a:defRPr/>
            </a:lvl6pPr>
            <a:lvl7pPr indent="-342900" lvl="6" marL="3200400" rtl="0" algn="l">
              <a:spcBef>
                <a:spcPts val="360"/>
              </a:spcBef>
              <a:spcAft>
                <a:spcPts val="0"/>
              </a:spcAft>
              <a:buSzPts val="1800"/>
              <a:buChar char="◦"/>
              <a:defRPr/>
            </a:lvl7pPr>
            <a:lvl8pPr indent="-342900" lvl="7" marL="3657600" rtl="0" algn="l">
              <a:spcBef>
                <a:spcPts val="360"/>
              </a:spcBef>
              <a:spcAft>
                <a:spcPts val="0"/>
              </a:spcAft>
              <a:buSzPts val="1800"/>
              <a:buChar char="◦"/>
              <a:defRPr/>
            </a:lvl8pPr>
            <a:lvl9pPr indent="-342900" lvl="8" marL="4114800" rtl="0" algn="l">
              <a:spcBef>
                <a:spcPts val="360"/>
              </a:spcBef>
              <a:spcAft>
                <a:spcPts val="1000"/>
              </a:spcAft>
              <a:buSzPts val="1800"/>
              <a:buChar char="◦"/>
              <a:defRPr/>
            </a:lvl9pPr>
          </a:lstStyle>
          <a:p/>
        </p:txBody>
      </p:sp>
      <p:sp>
        <p:nvSpPr>
          <p:cNvPr id="199" name="Google Shape;199;g2ba99deb825_0_326"/>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0" name="Google Shape;200;g2ba99deb825_0_326"/>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1" name="Google Shape;201;g2ba99deb825_0_326"/>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02" name="Shape 202"/>
        <p:cNvGrpSpPr/>
        <p:nvPr/>
      </p:nvGrpSpPr>
      <p:grpSpPr>
        <a:xfrm>
          <a:off x="0" y="0"/>
          <a:ext cx="0" cy="0"/>
          <a:chOff x="0" y="0"/>
          <a:chExt cx="0" cy="0"/>
        </a:xfrm>
      </p:grpSpPr>
      <p:sp>
        <p:nvSpPr>
          <p:cNvPr id="203" name="Google Shape;203;g2ba99deb825_0_33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90000"/>
              </a:lnSpc>
              <a:spcBef>
                <a:spcPts val="0"/>
              </a:spcBef>
              <a:spcAft>
                <a:spcPts val="0"/>
              </a:spcAft>
              <a:buSzPts val="2600"/>
              <a:buNone/>
              <a:defRPr sz="4800">
                <a:solidFill>
                  <a:schemeClr val="lt1"/>
                </a:solidFill>
              </a:defRPr>
            </a:lvl1pPr>
            <a:lvl2pPr lvl="1" rtl="0" algn="l">
              <a:lnSpc>
                <a:spcPct val="90000"/>
              </a:lnSpc>
              <a:spcBef>
                <a:spcPts val="0"/>
              </a:spcBef>
              <a:spcAft>
                <a:spcPts val="0"/>
              </a:spcAft>
              <a:buSzPts val="2600"/>
              <a:buNone/>
              <a:defRPr sz="4800">
                <a:solidFill>
                  <a:schemeClr val="lt1"/>
                </a:solidFill>
              </a:defRPr>
            </a:lvl2pPr>
            <a:lvl3pPr lvl="2" rtl="0" algn="l">
              <a:lnSpc>
                <a:spcPct val="90000"/>
              </a:lnSpc>
              <a:spcBef>
                <a:spcPts val="0"/>
              </a:spcBef>
              <a:spcAft>
                <a:spcPts val="0"/>
              </a:spcAft>
              <a:buSzPts val="2600"/>
              <a:buNone/>
              <a:defRPr sz="4800">
                <a:solidFill>
                  <a:schemeClr val="lt1"/>
                </a:solidFill>
              </a:defRPr>
            </a:lvl3pPr>
            <a:lvl4pPr lvl="3" rtl="0" algn="l">
              <a:lnSpc>
                <a:spcPct val="90000"/>
              </a:lnSpc>
              <a:spcBef>
                <a:spcPts val="0"/>
              </a:spcBef>
              <a:spcAft>
                <a:spcPts val="0"/>
              </a:spcAft>
              <a:buSzPts val="2600"/>
              <a:buNone/>
              <a:defRPr sz="4800">
                <a:solidFill>
                  <a:schemeClr val="lt1"/>
                </a:solidFill>
              </a:defRPr>
            </a:lvl4pPr>
            <a:lvl5pPr lvl="4" rtl="0" algn="l">
              <a:lnSpc>
                <a:spcPct val="90000"/>
              </a:lnSpc>
              <a:spcBef>
                <a:spcPts val="0"/>
              </a:spcBef>
              <a:spcAft>
                <a:spcPts val="0"/>
              </a:spcAft>
              <a:buSzPts val="2600"/>
              <a:buNone/>
              <a:defRPr sz="4800">
                <a:solidFill>
                  <a:schemeClr val="lt1"/>
                </a:solidFill>
              </a:defRPr>
            </a:lvl5pPr>
            <a:lvl6pPr lvl="5" rtl="0" algn="l">
              <a:lnSpc>
                <a:spcPct val="90000"/>
              </a:lnSpc>
              <a:spcBef>
                <a:spcPts val="0"/>
              </a:spcBef>
              <a:spcAft>
                <a:spcPts val="0"/>
              </a:spcAft>
              <a:buSzPts val="2600"/>
              <a:buNone/>
              <a:defRPr sz="4800">
                <a:solidFill>
                  <a:schemeClr val="lt1"/>
                </a:solidFill>
              </a:defRPr>
            </a:lvl6pPr>
            <a:lvl7pPr lvl="6" rtl="0" algn="l">
              <a:lnSpc>
                <a:spcPct val="90000"/>
              </a:lnSpc>
              <a:spcBef>
                <a:spcPts val="0"/>
              </a:spcBef>
              <a:spcAft>
                <a:spcPts val="0"/>
              </a:spcAft>
              <a:buSzPts val="2600"/>
              <a:buNone/>
              <a:defRPr sz="4800">
                <a:solidFill>
                  <a:schemeClr val="lt1"/>
                </a:solidFill>
              </a:defRPr>
            </a:lvl7pPr>
            <a:lvl8pPr lvl="7" rtl="0" algn="l">
              <a:lnSpc>
                <a:spcPct val="90000"/>
              </a:lnSpc>
              <a:spcBef>
                <a:spcPts val="0"/>
              </a:spcBef>
              <a:spcAft>
                <a:spcPts val="0"/>
              </a:spcAft>
              <a:buSzPts val="2600"/>
              <a:buNone/>
              <a:defRPr sz="4800">
                <a:solidFill>
                  <a:schemeClr val="lt1"/>
                </a:solidFill>
              </a:defRPr>
            </a:lvl8pPr>
            <a:lvl9pPr lvl="8" rtl="0" algn="l">
              <a:lnSpc>
                <a:spcPct val="90000"/>
              </a:lnSpc>
              <a:spcBef>
                <a:spcPts val="0"/>
              </a:spcBef>
              <a:spcAft>
                <a:spcPts val="0"/>
              </a:spcAft>
              <a:buSzPts val="2600"/>
              <a:buNone/>
              <a:defRPr sz="4800">
                <a:solidFill>
                  <a:schemeClr val="lt1"/>
                </a:solidFill>
              </a:defRPr>
            </a:lvl9pPr>
          </a:lstStyle>
          <a:p/>
        </p:txBody>
      </p:sp>
      <p:sp>
        <p:nvSpPr>
          <p:cNvPr id="204" name="Google Shape;204;g2ba99deb825_0_332"/>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1pPr>
            <a:lvl2pPr indent="0" lvl="1"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2pPr>
            <a:lvl3pPr indent="0" lvl="2"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3pPr>
            <a:lvl4pPr indent="0" lvl="3"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4pPr>
            <a:lvl5pPr indent="0" lvl="4"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5pPr>
            <a:lvl6pPr indent="0" lvl="5"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6pPr>
            <a:lvl7pPr indent="0" lvl="6"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7pPr>
            <a:lvl8pPr indent="0" lvl="7"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8pPr>
            <a:lvl9pPr indent="0" lvl="8"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05" name="Shape 205"/>
        <p:cNvGrpSpPr/>
        <p:nvPr/>
      </p:nvGrpSpPr>
      <p:grpSpPr>
        <a:xfrm>
          <a:off x="0" y="0"/>
          <a:ext cx="0" cy="0"/>
          <a:chOff x="0" y="0"/>
          <a:chExt cx="0" cy="0"/>
        </a:xfrm>
      </p:grpSpPr>
      <p:sp>
        <p:nvSpPr>
          <p:cNvPr id="206" name="Google Shape;206;g2ba99deb825_0_335"/>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rtl="0" algn="l">
              <a:lnSpc>
                <a:spcPct val="90000"/>
              </a:lnSpc>
              <a:spcBef>
                <a:spcPts val="0"/>
              </a:spcBef>
              <a:spcAft>
                <a:spcPts val="0"/>
              </a:spcAft>
              <a:buSzPts val="2600"/>
              <a:buNone/>
              <a:defRPr sz="2400"/>
            </a:lvl1pPr>
            <a:lvl2pPr lvl="1" rtl="0" algn="l">
              <a:lnSpc>
                <a:spcPct val="90000"/>
              </a:lnSpc>
              <a:spcBef>
                <a:spcPts val="0"/>
              </a:spcBef>
              <a:spcAft>
                <a:spcPts val="0"/>
              </a:spcAft>
              <a:buSzPts val="2600"/>
              <a:buNone/>
              <a:defRPr sz="2400"/>
            </a:lvl2pPr>
            <a:lvl3pPr lvl="2" rtl="0" algn="l">
              <a:lnSpc>
                <a:spcPct val="90000"/>
              </a:lnSpc>
              <a:spcBef>
                <a:spcPts val="0"/>
              </a:spcBef>
              <a:spcAft>
                <a:spcPts val="0"/>
              </a:spcAft>
              <a:buSzPts val="2600"/>
              <a:buNone/>
              <a:defRPr sz="2400"/>
            </a:lvl3pPr>
            <a:lvl4pPr lvl="3" rtl="0" algn="l">
              <a:lnSpc>
                <a:spcPct val="90000"/>
              </a:lnSpc>
              <a:spcBef>
                <a:spcPts val="0"/>
              </a:spcBef>
              <a:spcAft>
                <a:spcPts val="0"/>
              </a:spcAft>
              <a:buSzPts val="2600"/>
              <a:buNone/>
              <a:defRPr sz="2400"/>
            </a:lvl4pPr>
            <a:lvl5pPr lvl="4" rtl="0" algn="l">
              <a:lnSpc>
                <a:spcPct val="90000"/>
              </a:lnSpc>
              <a:spcBef>
                <a:spcPts val="0"/>
              </a:spcBef>
              <a:spcAft>
                <a:spcPts val="0"/>
              </a:spcAft>
              <a:buSzPts val="2600"/>
              <a:buNone/>
              <a:defRPr sz="2400"/>
            </a:lvl5pPr>
            <a:lvl6pPr lvl="5" rtl="0" algn="l">
              <a:lnSpc>
                <a:spcPct val="90000"/>
              </a:lnSpc>
              <a:spcBef>
                <a:spcPts val="0"/>
              </a:spcBef>
              <a:spcAft>
                <a:spcPts val="0"/>
              </a:spcAft>
              <a:buSzPts val="2600"/>
              <a:buNone/>
              <a:defRPr sz="2400"/>
            </a:lvl6pPr>
            <a:lvl7pPr lvl="6" rtl="0" algn="l">
              <a:lnSpc>
                <a:spcPct val="90000"/>
              </a:lnSpc>
              <a:spcBef>
                <a:spcPts val="0"/>
              </a:spcBef>
              <a:spcAft>
                <a:spcPts val="0"/>
              </a:spcAft>
              <a:buSzPts val="2600"/>
              <a:buNone/>
              <a:defRPr sz="2400"/>
            </a:lvl7pPr>
            <a:lvl8pPr lvl="7" rtl="0" algn="l">
              <a:lnSpc>
                <a:spcPct val="90000"/>
              </a:lnSpc>
              <a:spcBef>
                <a:spcPts val="0"/>
              </a:spcBef>
              <a:spcAft>
                <a:spcPts val="0"/>
              </a:spcAft>
              <a:buSzPts val="2600"/>
              <a:buNone/>
              <a:defRPr sz="2400"/>
            </a:lvl8pPr>
            <a:lvl9pPr lvl="8" rtl="0" algn="l">
              <a:lnSpc>
                <a:spcPct val="90000"/>
              </a:lnSpc>
              <a:spcBef>
                <a:spcPts val="0"/>
              </a:spcBef>
              <a:spcAft>
                <a:spcPts val="0"/>
              </a:spcAft>
              <a:buSzPts val="2600"/>
              <a:buNone/>
              <a:defRPr sz="2400"/>
            </a:lvl9pPr>
          </a:lstStyle>
          <a:p/>
        </p:txBody>
      </p:sp>
      <p:sp>
        <p:nvSpPr>
          <p:cNvPr id="207" name="Google Shape;207;g2ba99deb825_0_335"/>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rtl="0" algn="l">
              <a:lnSpc>
                <a:spcPct val="120000"/>
              </a:lnSpc>
              <a:spcBef>
                <a:spcPts val="0"/>
              </a:spcBef>
              <a:spcAft>
                <a:spcPts val="0"/>
              </a:spcAft>
              <a:buSzPts val="1200"/>
              <a:buChar char="◦"/>
              <a:defRPr sz="1200"/>
            </a:lvl1pPr>
            <a:lvl2pPr indent="-304800" lvl="1" marL="914400" rtl="0" algn="l">
              <a:lnSpc>
                <a:spcPct val="120000"/>
              </a:lnSpc>
              <a:spcBef>
                <a:spcPts val="0"/>
              </a:spcBef>
              <a:spcAft>
                <a:spcPts val="0"/>
              </a:spcAft>
              <a:buSzPts val="1200"/>
              <a:buChar char="◦"/>
              <a:defRPr sz="1200"/>
            </a:lvl2pPr>
            <a:lvl3pPr indent="-304800" lvl="2" marL="1371600" rtl="0" algn="l">
              <a:lnSpc>
                <a:spcPct val="120000"/>
              </a:lnSpc>
              <a:spcBef>
                <a:spcPts val="0"/>
              </a:spcBef>
              <a:spcAft>
                <a:spcPts val="0"/>
              </a:spcAft>
              <a:buSzPts val="1200"/>
              <a:buChar char="◦"/>
              <a:defRPr sz="1200"/>
            </a:lvl3pPr>
            <a:lvl4pPr indent="-304800" lvl="3" marL="1828800" rtl="0" algn="l">
              <a:lnSpc>
                <a:spcPct val="120000"/>
              </a:lnSpc>
              <a:spcBef>
                <a:spcPts val="0"/>
              </a:spcBef>
              <a:spcAft>
                <a:spcPts val="0"/>
              </a:spcAft>
              <a:buSzPts val="1200"/>
              <a:buChar char="◦"/>
              <a:defRPr sz="1200"/>
            </a:lvl4pPr>
            <a:lvl5pPr indent="-304800" lvl="4" marL="2286000" rtl="0" algn="l">
              <a:lnSpc>
                <a:spcPct val="120000"/>
              </a:lnSpc>
              <a:spcBef>
                <a:spcPts val="0"/>
              </a:spcBef>
              <a:spcAft>
                <a:spcPts val="0"/>
              </a:spcAft>
              <a:buSzPts val="1200"/>
              <a:buChar char="◦"/>
              <a:defRPr sz="1200"/>
            </a:lvl5pPr>
            <a:lvl6pPr indent="-304800" lvl="5" marL="2743200" rtl="0" algn="l">
              <a:lnSpc>
                <a:spcPct val="120000"/>
              </a:lnSpc>
              <a:spcBef>
                <a:spcPts val="0"/>
              </a:spcBef>
              <a:spcAft>
                <a:spcPts val="0"/>
              </a:spcAft>
              <a:buSzPts val="1200"/>
              <a:buChar char="◦"/>
              <a:defRPr sz="1200"/>
            </a:lvl6pPr>
            <a:lvl7pPr indent="-304800" lvl="6" marL="3200400" rtl="0" algn="l">
              <a:lnSpc>
                <a:spcPct val="120000"/>
              </a:lnSpc>
              <a:spcBef>
                <a:spcPts val="0"/>
              </a:spcBef>
              <a:spcAft>
                <a:spcPts val="0"/>
              </a:spcAft>
              <a:buSzPts val="1200"/>
              <a:buChar char="◦"/>
              <a:defRPr sz="1200"/>
            </a:lvl7pPr>
            <a:lvl8pPr indent="-304800" lvl="7" marL="3657600" rtl="0" algn="l">
              <a:lnSpc>
                <a:spcPct val="120000"/>
              </a:lnSpc>
              <a:spcBef>
                <a:spcPts val="0"/>
              </a:spcBef>
              <a:spcAft>
                <a:spcPts val="0"/>
              </a:spcAft>
              <a:buSzPts val="1200"/>
              <a:buChar char="◦"/>
              <a:defRPr sz="1200"/>
            </a:lvl8pPr>
            <a:lvl9pPr indent="-304800" lvl="8" marL="4114800" rtl="0" algn="l">
              <a:lnSpc>
                <a:spcPct val="120000"/>
              </a:lnSpc>
              <a:spcBef>
                <a:spcPts val="0"/>
              </a:spcBef>
              <a:spcAft>
                <a:spcPts val="1000"/>
              </a:spcAft>
              <a:buSzPts val="1200"/>
              <a:buChar char="◦"/>
              <a:defRPr sz="1200"/>
            </a:lvl9pPr>
          </a:lstStyle>
          <a:p/>
        </p:txBody>
      </p:sp>
      <p:sp>
        <p:nvSpPr>
          <p:cNvPr id="208" name="Google Shape;208;g2ba99deb825_0_335"/>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9" name="Shape 209"/>
        <p:cNvGrpSpPr/>
        <p:nvPr/>
      </p:nvGrpSpPr>
      <p:grpSpPr>
        <a:xfrm>
          <a:off x="0" y="0"/>
          <a:ext cx="0" cy="0"/>
          <a:chOff x="0" y="0"/>
          <a:chExt cx="0" cy="0"/>
        </a:xfrm>
      </p:grpSpPr>
      <p:sp>
        <p:nvSpPr>
          <p:cNvPr id="210" name="Google Shape;210;g2ba99deb825_0_339"/>
          <p:cNvSpPr txBox="1"/>
          <p:nvPr>
            <p:ph type="title"/>
          </p:nvPr>
        </p:nvSpPr>
        <p:spPr>
          <a:xfrm>
            <a:off x="1443491" y="603667"/>
            <a:ext cx="6571200" cy="794400"/>
          </a:xfrm>
          <a:prstGeom prst="rect">
            <a:avLst/>
          </a:prstGeom>
          <a:noFill/>
          <a:ln>
            <a:noFill/>
          </a:ln>
        </p:spPr>
        <p:txBody>
          <a:bodyPr anchorCtr="0" anchor="t" bIns="45700" lIns="91425" spcFirstLastPara="1" rIns="91425" wrap="square" tIns="45700">
            <a:noAutofit/>
          </a:bodyPr>
          <a:lstStyle>
            <a:lvl1pPr lvl="0" rtl="0" algn="l">
              <a:lnSpc>
                <a:spcPct val="90000"/>
              </a:lnSpc>
              <a:spcBef>
                <a:spcPts val="0"/>
              </a:spcBef>
              <a:spcAft>
                <a:spcPts val="0"/>
              </a:spcAft>
              <a:buSzPts val="2600"/>
              <a:buNone/>
              <a:defRPr/>
            </a:lvl1pPr>
            <a:lvl2pPr lvl="1" rtl="0" algn="l">
              <a:lnSpc>
                <a:spcPct val="90000"/>
              </a:lnSpc>
              <a:spcBef>
                <a:spcPts val="0"/>
              </a:spcBef>
              <a:spcAft>
                <a:spcPts val="0"/>
              </a:spcAft>
              <a:buSzPts val="2600"/>
              <a:buNone/>
              <a:defRPr/>
            </a:lvl2pPr>
            <a:lvl3pPr lvl="2" rtl="0" algn="l">
              <a:lnSpc>
                <a:spcPct val="90000"/>
              </a:lnSpc>
              <a:spcBef>
                <a:spcPts val="0"/>
              </a:spcBef>
              <a:spcAft>
                <a:spcPts val="0"/>
              </a:spcAft>
              <a:buSzPts val="2600"/>
              <a:buNone/>
              <a:defRPr/>
            </a:lvl3pPr>
            <a:lvl4pPr lvl="3" rtl="0" algn="l">
              <a:lnSpc>
                <a:spcPct val="90000"/>
              </a:lnSpc>
              <a:spcBef>
                <a:spcPts val="0"/>
              </a:spcBef>
              <a:spcAft>
                <a:spcPts val="0"/>
              </a:spcAft>
              <a:buSzPts val="2600"/>
              <a:buNone/>
              <a:defRPr/>
            </a:lvl4pPr>
            <a:lvl5pPr lvl="4" rtl="0" algn="l">
              <a:lnSpc>
                <a:spcPct val="90000"/>
              </a:lnSpc>
              <a:spcBef>
                <a:spcPts val="0"/>
              </a:spcBef>
              <a:spcAft>
                <a:spcPts val="0"/>
              </a:spcAft>
              <a:buSzPts val="2600"/>
              <a:buNone/>
              <a:defRPr/>
            </a:lvl5pPr>
            <a:lvl6pPr lvl="5" rtl="0" algn="l">
              <a:lnSpc>
                <a:spcPct val="90000"/>
              </a:lnSpc>
              <a:spcBef>
                <a:spcPts val="0"/>
              </a:spcBef>
              <a:spcAft>
                <a:spcPts val="0"/>
              </a:spcAft>
              <a:buSzPts val="2600"/>
              <a:buNone/>
              <a:defRPr/>
            </a:lvl6pPr>
            <a:lvl7pPr lvl="6" rtl="0" algn="l">
              <a:lnSpc>
                <a:spcPct val="90000"/>
              </a:lnSpc>
              <a:spcBef>
                <a:spcPts val="0"/>
              </a:spcBef>
              <a:spcAft>
                <a:spcPts val="0"/>
              </a:spcAft>
              <a:buSzPts val="2600"/>
              <a:buNone/>
              <a:defRPr/>
            </a:lvl7pPr>
            <a:lvl8pPr lvl="7" rtl="0" algn="l">
              <a:lnSpc>
                <a:spcPct val="90000"/>
              </a:lnSpc>
              <a:spcBef>
                <a:spcPts val="0"/>
              </a:spcBef>
              <a:spcAft>
                <a:spcPts val="0"/>
              </a:spcAft>
              <a:buSzPts val="2600"/>
              <a:buNone/>
              <a:defRPr/>
            </a:lvl8pPr>
            <a:lvl9pPr lvl="8" rtl="0" algn="l">
              <a:lnSpc>
                <a:spcPct val="90000"/>
              </a:lnSpc>
              <a:spcBef>
                <a:spcPts val="0"/>
              </a:spcBef>
              <a:spcAft>
                <a:spcPts val="0"/>
              </a:spcAft>
              <a:buSzPts val="2600"/>
              <a:buNone/>
              <a:defRPr/>
            </a:lvl9pPr>
          </a:lstStyle>
          <a:p/>
        </p:txBody>
      </p:sp>
      <p:sp>
        <p:nvSpPr>
          <p:cNvPr id="211" name="Google Shape;211;g2ba99deb825_0_339"/>
          <p:cNvSpPr txBox="1"/>
          <p:nvPr>
            <p:ph idx="1" type="body"/>
          </p:nvPr>
        </p:nvSpPr>
        <p:spPr>
          <a:xfrm>
            <a:off x="1443490" y="1510452"/>
            <a:ext cx="3126000" cy="2578200"/>
          </a:xfrm>
          <a:prstGeom prst="rect">
            <a:avLst/>
          </a:prstGeom>
          <a:noFill/>
          <a:ln>
            <a:noFill/>
          </a:ln>
        </p:spPr>
        <p:txBody>
          <a:bodyPr anchorCtr="0" anchor="t" bIns="45700" lIns="91425" spcFirstLastPara="1" rIns="91425" wrap="square" tIns="45700">
            <a:noAutofit/>
          </a:bodyPr>
          <a:lstStyle>
            <a:lvl1pPr indent="-342900" lvl="0" marL="457200" rtl="0" algn="l">
              <a:lnSpc>
                <a:spcPct val="120000"/>
              </a:lnSpc>
              <a:spcBef>
                <a:spcPts val="1000"/>
              </a:spcBef>
              <a:spcAft>
                <a:spcPts val="0"/>
              </a:spcAft>
              <a:buSzPts val="1800"/>
              <a:buChar char="◦"/>
              <a:defRPr/>
            </a:lvl1pPr>
            <a:lvl2pPr indent="-342900" lvl="1" marL="914400" rtl="0" algn="l">
              <a:lnSpc>
                <a:spcPct val="120000"/>
              </a:lnSpc>
              <a:spcBef>
                <a:spcPts val="500"/>
              </a:spcBef>
              <a:spcAft>
                <a:spcPts val="0"/>
              </a:spcAft>
              <a:buSzPts val="1800"/>
              <a:buChar char="◦"/>
              <a:defRPr/>
            </a:lvl2pPr>
            <a:lvl3pPr indent="-342900" lvl="2" marL="1371600" rtl="0" algn="l">
              <a:lnSpc>
                <a:spcPct val="120000"/>
              </a:lnSpc>
              <a:spcBef>
                <a:spcPts val="500"/>
              </a:spcBef>
              <a:spcAft>
                <a:spcPts val="0"/>
              </a:spcAft>
              <a:buSzPts val="1800"/>
              <a:buChar char="◦"/>
              <a:defRPr/>
            </a:lvl3pPr>
            <a:lvl4pPr indent="-342900" lvl="3" marL="1828800" rtl="0" algn="l">
              <a:lnSpc>
                <a:spcPct val="120000"/>
              </a:lnSpc>
              <a:spcBef>
                <a:spcPts val="500"/>
              </a:spcBef>
              <a:spcAft>
                <a:spcPts val="0"/>
              </a:spcAft>
              <a:buSzPts val="1800"/>
              <a:buChar char="◦"/>
              <a:defRPr/>
            </a:lvl4pPr>
            <a:lvl5pPr indent="-342900" lvl="4" marL="2286000" rtl="0" algn="l">
              <a:lnSpc>
                <a:spcPct val="120000"/>
              </a:lnSpc>
              <a:spcBef>
                <a:spcPts val="500"/>
              </a:spcBef>
              <a:spcAft>
                <a:spcPts val="0"/>
              </a:spcAft>
              <a:buSzPts val="1800"/>
              <a:buChar char="◦"/>
              <a:defRPr/>
            </a:lvl5pPr>
            <a:lvl6pPr indent="-342900" lvl="5" marL="2743200" rtl="0" algn="l">
              <a:lnSpc>
                <a:spcPct val="120000"/>
              </a:lnSpc>
              <a:spcBef>
                <a:spcPts val="500"/>
              </a:spcBef>
              <a:spcAft>
                <a:spcPts val="0"/>
              </a:spcAft>
              <a:buSzPts val="1800"/>
              <a:buChar char="◦"/>
              <a:defRPr/>
            </a:lvl6pPr>
            <a:lvl7pPr indent="-342900" lvl="6" marL="3200400" rtl="0" algn="l">
              <a:lnSpc>
                <a:spcPct val="120000"/>
              </a:lnSpc>
              <a:spcBef>
                <a:spcPts val="500"/>
              </a:spcBef>
              <a:spcAft>
                <a:spcPts val="0"/>
              </a:spcAft>
              <a:buSzPts val="1800"/>
              <a:buChar char="◦"/>
              <a:defRPr/>
            </a:lvl7pPr>
            <a:lvl8pPr indent="-342900" lvl="7" marL="3657600" rtl="0" algn="l">
              <a:lnSpc>
                <a:spcPct val="120000"/>
              </a:lnSpc>
              <a:spcBef>
                <a:spcPts val="500"/>
              </a:spcBef>
              <a:spcAft>
                <a:spcPts val="0"/>
              </a:spcAft>
              <a:buSzPts val="1800"/>
              <a:buChar char="◦"/>
              <a:defRPr/>
            </a:lvl8pPr>
            <a:lvl9pPr indent="-342900" lvl="8" marL="4114800" rtl="0" algn="l">
              <a:lnSpc>
                <a:spcPct val="120000"/>
              </a:lnSpc>
              <a:spcBef>
                <a:spcPts val="500"/>
              </a:spcBef>
              <a:spcAft>
                <a:spcPts val="1000"/>
              </a:spcAft>
              <a:buSzPts val="1800"/>
              <a:buChar char="◦"/>
              <a:defRPr/>
            </a:lvl9pPr>
          </a:lstStyle>
          <a:p/>
        </p:txBody>
      </p:sp>
      <p:sp>
        <p:nvSpPr>
          <p:cNvPr id="212" name="Google Shape;212;g2ba99deb825_0_339"/>
          <p:cNvSpPr txBox="1"/>
          <p:nvPr>
            <p:ph idx="2" type="body"/>
          </p:nvPr>
        </p:nvSpPr>
        <p:spPr>
          <a:xfrm>
            <a:off x="4889182" y="1510452"/>
            <a:ext cx="3125700" cy="2578200"/>
          </a:xfrm>
          <a:prstGeom prst="rect">
            <a:avLst/>
          </a:prstGeom>
          <a:noFill/>
          <a:ln>
            <a:noFill/>
          </a:ln>
        </p:spPr>
        <p:txBody>
          <a:bodyPr anchorCtr="0" anchor="t" bIns="45700" lIns="91425" spcFirstLastPara="1" rIns="91425" wrap="square" tIns="45700">
            <a:noAutofit/>
          </a:bodyPr>
          <a:lstStyle>
            <a:lvl1pPr indent="-342900" lvl="0" marL="457200" rtl="0" algn="l">
              <a:lnSpc>
                <a:spcPct val="120000"/>
              </a:lnSpc>
              <a:spcBef>
                <a:spcPts val="1000"/>
              </a:spcBef>
              <a:spcAft>
                <a:spcPts val="0"/>
              </a:spcAft>
              <a:buSzPts val="1800"/>
              <a:buChar char="◦"/>
              <a:defRPr/>
            </a:lvl1pPr>
            <a:lvl2pPr indent="-342900" lvl="1" marL="914400" rtl="0" algn="l">
              <a:lnSpc>
                <a:spcPct val="120000"/>
              </a:lnSpc>
              <a:spcBef>
                <a:spcPts val="500"/>
              </a:spcBef>
              <a:spcAft>
                <a:spcPts val="0"/>
              </a:spcAft>
              <a:buSzPts val="1800"/>
              <a:buChar char="◦"/>
              <a:defRPr/>
            </a:lvl2pPr>
            <a:lvl3pPr indent="-342900" lvl="2" marL="1371600" rtl="0" algn="l">
              <a:lnSpc>
                <a:spcPct val="120000"/>
              </a:lnSpc>
              <a:spcBef>
                <a:spcPts val="500"/>
              </a:spcBef>
              <a:spcAft>
                <a:spcPts val="0"/>
              </a:spcAft>
              <a:buSzPts val="1800"/>
              <a:buChar char="◦"/>
              <a:defRPr/>
            </a:lvl3pPr>
            <a:lvl4pPr indent="-342900" lvl="3" marL="1828800" rtl="0" algn="l">
              <a:lnSpc>
                <a:spcPct val="120000"/>
              </a:lnSpc>
              <a:spcBef>
                <a:spcPts val="500"/>
              </a:spcBef>
              <a:spcAft>
                <a:spcPts val="0"/>
              </a:spcAft>
              <a:buSzPts val="1800"/>
              <a:buChar char="◦"/>
              <a:defRPr/>
            </a:lvl4pPr>
            <a:lvl5pPr indent="-342900" lvl="4" marL="2286000" rtl="0" algn="l">
              <a:lnSpc>
                <a:spcPct val="120000"/>
              </a:lnSpc>
              <a:spcBef>
                <a:spcPts val="500"/>
              </a:spcBef>
              <a:spcAft>
                <a:spcPts val="0"/>
              </a:spcAft>
              <a:buSzPts val="1800"/>
              <a:buChar char="◦"/>
              <a:defRPr/>
            </a:lvl5pPr>
            <a:lvl6pPr indent="-342900" lvl="5" marL="2743200" rtl="0" algn="l">
              <a:lnSpc>
                <a:spcPct val="120000"/>
              </a:lnSpc>
              <a:spcBef>
                <a:spcPts val="500"/>
              </a:spcBef>
              <a:spcAft>
                <a:spcPts val="0"/>
              </a:spcAft>
              <a:buSzPts val="1800"/>
              <a:buChar char="◦"/>
              <a:defRPr/>
            </a:lvl6pPr>
            <a:lvl7pPr indent="-342900" lvl="6" marL="3200400" rtl="0" algn="l">
              <a:lnSpc>
                <a:spcPct val="120000"/>
              </a:lnSpc>
              <a:spcBef>
                <a:spcPts val="500"/>
              </a:spcBef>
              <a:spcAft>
                <a:spcPts val="0"/>
              </a:spcAft>
              <a:buSzPts val="1800"/>
              <a:buChar char="◦"/>
              <a:defRPr/>
            </a:lvl7pPr>
            <a:lvl8pPr indent="-342900" lvl="7" marL="3657600" rtl="0" algn="l">
              <a:lnSpc>
                <a:spcPct val="120000"/>
              </a:lnSpc>
              <a:spcBef>
                <a:spcPts val="500"/>
              </a:spcBef>
              <a:spcAft>
                <a:spcPts val="0"/>
              </a:spcAft>
              <a:buSzPts val="1800"/>
              <a:buChar char="◦"/>
              <a:defRPr/>
            </a:lvl8pPr>
            <a:lvl9pPr indent="-342900" lvl="8" marL="4114800" rtl="0" algn="l">
              <a:lnSpc>
                <a:spcPct val="120000"/>
              </a:lnSpc>
              <a:spcBef>
                <a:spcPts val="500"/>
              </a:spcBef>
              <a:spcAft>
                <a:spcPts val="1000"/>
              </a:spcAft>
              <a:buSzPts val="1800"/>
              <a:buChar char="◦"/>
              <a:defRPr/>
            </a:lvl9pPr>
          </a:lstStyle>
          <a:p/>
        </p:txBody>
      </p:sp>
      <p:sp>
        <p:nvSpPr>
          <p:cNvPr id="213" name="Google Shape;213;g2ba99deb825_0_339"/>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14" name="Google Shape;214;g2ba99deb825_0_339"/>
          <p:cNvSpPr txBox="1"/>
          <p:nvPr>
            <p:ph idx="11" type="ftr"/>
          </p:nvPr>
        </p:nvSpPr>
        <p:spPr>
          <a:xfrm>
            <a:off x="1443037" y="246459"/>
            <a:ext cx="40338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15" name="Google Shape;215;g2ba99deb825_0_339"/>
          <p:cNvSpPr txBox="1"/>
          <p:nvPr>
            <p:ph idx="12" type="sldNum"/>
          </p:nvPr>
        </p:nvSpPr>
        <p:spPr>
          <a:xfrm>
            <a:off x="487362" y="598884"/>
            <a:ext cx="795300" cy="3786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3.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slideLayout" Target="../slideLayouts/slideLayout37.xml"/><Relationship Id="rId12" Type="http://schemas.openxmlformats.org/officeDocument/2006/relationships/slideLayout" Target="../slideLayouts/slideLayout36.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4.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gradFill>
          <a:gsLst>
            <a:gs pos="0">
              <a:srgbClr val="ECF7FF"/>
            </a:gs>
            <a:gs pos="74000">
              <a:srgbClr val="5EB9FF"/>
            </a:gs>
            <a:gs pos="83000">
              <a:srgbClr val="5EB9FF"/>
            </a:gs>
            <a:gs pos="100000">
              <a:srgbClr val="93D0FF"/>
            </a:gs>
          </a:gsLst>
          <a:lin ang="5400000" scaled="0"/>
        </a:gra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24"/>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2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76" name="Shape 76"/>
        <p:cNvGrpSpPr/>
        <p:nvPr/>
      </p:nvGrpSpPr>
      <p:grpSpPr>
        <a:xfrm>
          <a:off x="0" y="0"/>
          <a:ext cx="0" cy="0"/>
          <a:chOff x="0" y="0"/>
          <a:chExt cx="0" cy="0"/>
        </a:xfrm>
      </p:grpSpPr>
      <p:sp>
        <p:nvSpPr>
          <p:cNvPr id="77" name="Google Shape;77;g2ba99deb825_0_89"/>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8" name="Google Shape;78;g2ba99deb825_0_89"/>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79" name="Google Shape;79;g2ba99deb825_0_8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3C78D8"/>
            </a:gs>
            <a:gs pos="100000">
              <a:srgbClr val="00FFFF"/>
            </a:gs>
          </a:gsLst>
          <a:lin ang="5400012" scaled="0"/>
        </a:gradFill>
      </p:bgPr>
    </p:bg>
    <p:spTree>
      <p:nvGrpSpPr>
        <p:cNvPr id="149" name="Shape 149"/>
        <p:cNvGrpSpPr/>
        <p:nvPr/>
      </p:nvGrpSpPr>
      <p:grpSpPr>
        <a:xfrm>
          <a:off x="0" y="0"/>
          <a:ext cx="0" cy="0"/>
          <a:chOff x="0" y="0"/>
          <a:chExt cx="0" cy="0"/>
        </a:xfrm>
      </p:grpSpPr>
      <p:sp>
        <p:nvSpPr>
          <p:cNvPr id="150" name="Google Shape;150;g2ba99deb825_0_279"/>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1pPr>
            <a:lvl2pPr lvl="1"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2pPr>
            <a:lvl3pPr lvl="2"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3pPr>
            <a:lvl4pPr lvl="3"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4pPr>
            <a:lvl5pPr lvl="4"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5pPr>
            <a:lvl6pPr lvl="5"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6pPr>
            <a:lvl7pPr lvl="6"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7pPr>
            <a:lvl8pPr lvl="7"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8pPr>
            <a:lvl9pPr lvl="8"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9pPr>
          </a:lstStyle>
          <a:p/>
        </p:txBody>
      </p:sp>
      <p:sp>
        <p:nvSpPr>
          <p:cNvPr id="151" name="Google Shape;151;g2ba99deb825_0_279"/>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marR="0" rtl="0" algn="l">
              <a:lnSpc>
                <a:spcPct val="115000"/>
              </a:lnSpc>
              <a:spcBef>
                <a:spcPts val="6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1pPr>
            <a:lvl2pPr indent="-368300" lvl="1" marL="914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2pPr>
            <a:lvl3pPr indent="-368300" lvl="2" marL="1371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3pPr>
            <a:lvl4pPr indent="-368300" lvl="3" marL="18288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4pPr>
            <a:lvl5pPr indent="-368300" lvl="4" marL="22860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5pPr>
            <a:lvl6pPr indent="-368300" lvl="5" marL="27432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6pPr>
            <a:lvl7pPr indent="-368300" lvl="6" marL="3200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7pPr>
            <a:lvl8pPr indent="-368300" lvl="7" marL="3657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8pPr>
            <a:lvl9pPr indent="-368300" lvl="8" marL="4114800" marR="0" rtl="0" algn="l">
              <a:lnSpc>
                <a:spcPct val="115000"/>
              </a:lnSpc>
              <a:spcBef>
                <a:spcPts val="1000"/>
              </a:spcBef>
              <a:spcAft>
                <a:spcPts val="100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9pPr>
          </a:lstStyle>
          <a:p/>
        </p:txBody>
      </p:sp>
      <p:sp>
        <p:nvSpPr>
          <p:cNvPr id="152" name="Google Shape;152;g2ba99deb825_0_27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youtube.com/watch?v=1Evwgu369Jw" TargetMode="Externa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youtube.com/watch?v=WxC1HOxT2SU" TargetMode="Externa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www.youtube.com/watch?v=mmgOxMsBaJI" TargetMode="Externa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www.youtube.com/watch?v=B0Xv6Tb2k0E" TargetMode="External"/><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2b883886b02_0_0"/>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221" name="Google Shape;221;g2b883886b02_0_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222" name="Google Shape;222;g2b883886b02_0_0"/>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223" name="Google Shape;223;g2b883886b02_0_0"/>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lang="en" sz="2700">
                <a:solidFill>
                  <a:schemeClr val="accent1"/>
                </a:solidFill>
                <a:latin typeface="DM Sans"/>
                <a:ea typeface="DM Sans"/>
                <a:cs typeface="DM Sans"/>
                <a:sym typeface="DM Sans"/>
              </a:rPr>
              <a:t>Healing the Inner Child/IFS</a:t>
            </a:r>
            <a:endParaRPr b="1" sz="2700">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lang="en" sz="2700">
                <a:solidFill>
                  <a:schemeClr val="accent1"/>
                </a:solidFill>
                <a:latin typeface="DM Sans"/>
                <a:ea typeface="DM Sans"/>
                <a:cs typeface="DM Sans"/>
                <a:sym typeface="DM Sans"/>
              </a:rPr>
              <a:t>Life Coaching Program</a:t>
            </a:r>
            <a:endParaRPr b="1" sz="2700">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dk1"/>
                </a:solidFill>
                <a:latin typeface="DM Sans"/>
                <a:ea typeface="DM Sans"/>
                <a:cs typeface="DM Sans"/>
                <a:sym typeface="DM Sans"/>
              </a:rPr>
              <a:t>Week </a:t>
            </a:r>
            <a:r>
              <a:rPr b="1" lang="en" sz="2700">
                <a:solidFill>
                  <a:schemeClr val="dk1"/>
                </a:solidFill>
                <a:latin typeface="DM Sans"/>
                <a:ea typeface="DM Sans"/>
                <a:cs typeface="DM Sans"/>
                <a:sym typeface="DM Sans"/>
              </a:rPr>
              <a:t>7</a:t>
            </a:r>
            <a:endParaRPr b="0" i="0" sz="1400" u="none" cap="none" strike="noStrike">
              <a:solidFill>
                <a:srgbClr val="000000"/>
              </a:solidFill>
              <a:latin typeface="Arial"/>
              <a:ea typeface="Arial"/>
              <a:cs typeface="Arial"/>
              <a:sym typeface="Arial"/>
            </a:endParaRPr>
          </a:p>
        </p:txBody>
      </p:sp>
      <p:pic>
        <p:nvPicPr>
          <p:cNvPr id="224" name="Google Shape;224;g2b883886b02_0_0"/>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228" name="Shape 228"/>
        <p:cNvGrpSpPr/>
        <p:nvPr/>
      </p:nvGrpSpPr>
      <p:grpSpPr>
        <a:xfrm>
          <a:off x="0" y="0"/>
          <a:ext cx="0" cy="0"/>
          <a:chOff x="0" y="0"/>
          <a:chExt cx="0" cy="0"/>
        </a:xfrm>
      </p:grpSpPr>
      <p:sp>
        <p:nvSpPr>
          <p:cNvPr id="229" name="Google Shape;229;p2"/>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600"/>
              </a:spcAft>
              <a:buSzPts val="3000"/>
              <a:buNone/>
            </a:pPr>
            <a:r>
              <a:rPr lang="en" sz="3600">
                <a:solidFill>
                  <a:srgbClr val="000000"/>
                </a:solidFill>
              </a:rPr>
              <a:t>Week 7 </a:t>
            </a:r>
            <a:endParaRPr sz="2400">
              <a:solidFill>
                <a:srgbClr val="000000"/>
              </a:solidFill>
            </a:endParaRPr>
          </a:p>
        </p:txBody>
      </p:sp>
      <p:pic>
        <p:nvPicPr>
          <p:cNvPr id="230" name="Google Shape;230;p2"/>
          <p:cNvPicPr preferRelativeResize="0"/>
          <p:nvPr/>
        </p:nvPicPr>
        <p:blipFill rotWithShape="1">
          <a:blip r:embed="rId3">
            <a:alphaModFix/>
          </a:blip>
          <a:srcRect b="0" l="0" r="0" t="0"/>
          <a:stretch/>
        </p:blipFill>
        <p:spPr>
          <a:xfrm>
            <a:off x="6822999" y="2525625"/>
            <a:ext cx="1379600" cy="2257793"/>
          </a:xfrm>
          <a:prstGeom prst="rect">
            <a:avLst/>
          </a:prstGeom>
          <a:noFill/>
          <a:ln>
            <a:noFill/>
          </a:ln>
        </p:spPr>
      </p:pic>
      <p:pic>
        <p:nvPicPr>
          <p:cNvPr id="231" name="Google Shape;231;p2"/>
          <p:cNvPicPr preferRelativeResize="0"/>
          <p:nvPr/>
        </p:nvPicPr>
        <p:blipFill rotWithShape="1">
          <a:blip r:embed="rId4">
            <a:alphaModFix/>
          </a:blip>
          <a:srcRect b="0" l="0" r="0" t="0"/>
          <a:stretch/>
        </p:blipFill>
        <p:spPr>
          <a:xfrm>
            <a:off x="6823000" y="212525"/>
            <a:ext cx="1379600" cy="2073175"/>
          </a:xfrm>
          <a:prstGeom prst="rect">
            <a:avLst/>
          </a:prstGeom>
          <a:noFill/>
          <a:ln>
            <a:noFill/>
          </a:ln>
        </p:spPr>
      </p:pic>
      <p:sp>
        <p:nvSpPr>
          <p:cNvPr id="232" name="Google Shape;232;p2"/>
          <p:cNvSpPr txBox="1"/>
          <p:nvPr/>
        </p:nvSpPr>
        <p:spPr>
          <a:xfrm>
            <a:off x="765110" y="1729273"/>
            <a:ext cx="5197200" cy="32460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200000"/>
              </a:lnSpc>
              <a:spcBef>
                <a:spcPts val="0"/>
              </a:spcBef>
              <a:spcAft>
                <a:spcPts val="0"/>
              </a:spcAft>
              <a:buClr>
                <a:srgbClr val="000000"/>
              </a:buClr>
              <a:buSzPts val="2700"/>
              <a:buFont typeface="Arial"/>
              <a:buChar char="•"/>
            </a:pPr>
            <a:r>
              <a:rPr b="0" i="0" lang="en" sz="2700" u="none" cap="none" strike="noStrike">
                <a:solidFill>
                  <a:srgbClr val="26282A"/>
                </a:solidFill>
                <a:latin typeface="Arial"/>
                <a:ea typeface="Arial"/>
                <a:cs typeface="Arial"/>
                <a:sym typeface="Arial"/>
              </a:rPr>
              <a:t>Empathy &amp; Rogers</a:t>
            </a:r>
            <a:endParaRPr b="0" i="0" sz="1700" u="none" cap="none" strike="noStrike">
              <a:solidFill>
                <a:srgbClr val="000000"/>
              </a:solidFill>
              <a:latin typeface="Arial"/>
              <a:ea typeface="Arial"/>
              <a:cs typeface="Arial"/>
              <a:sym typeface="Arial"/>
            </a:endParaRPr>
          </a:p>
          <a:p>
            <a:pPr indent="-285750" lvl="0" marL="285750" marR="0" rtl="0" algn="l">
              <a:lnSpc>
                <a:spcPct val="200000"/>
              </a:lnSpc>
              <a:spcBef>
                <a:spcPts val="0"/>
              </a:spcBef>
              <a:spcAft>
                <a:spcPts val="0"/>
              </a:spcAft>
              <a:buClr>
                <a:srgbClr val="000000"/>
              </a:buClr>
              <a:buSzPts val="2700"/>
              <a:buFont typeface="Arial"/>
              <a:buChar char="•"/>
            </a:pPr>
            <a:r>
              <a:rPr b="0" i="0" lang="en" sz="2700" u="none" cap="none" strike="noStrike">
                <a:solidFill>
                  <a:srgbClr val="26282A"/>
                </a:solidFill>
                <a:latin typeface="Arial"/>
                <a:ea typeface="Arial"/>
                <a:cs typeface="Arial"/>
                <a:sym typeface="Arial"/>
              </a:rPr>
              <a:t>Powerful Questions</a:t>
            </a:r>
            <a:endParaRPr b="0" i="0" sz="2700" u="none" cap="none" strike="noStrike">
              <a:solidFill>
                <a:srgbClr val="000000"/>
              </a:solidFill>
              <a:latin typeface="Calibri"/>
              <a:ea typeface="Calibri"/>
              <a:cs typeface="Calibri"/>
              <a:sym typeface="Calibri"/>
            </a:endParaRPr>
          </a:p>
          <a:p>
            <a:pPr indent="-285750" lvl="0" marL="285750" marR="0" rtl="0" algn="l">
              <a:lnSpc>
                <a:spcPct val="200000"/>
              </a:lnSpc>
              <a:spcBef>
                <a:spcPts val="0"/>
              </a:spcBef>
              <a:spcAft>
                <a:spcPts val="0"/>
              </a:spcAft>
              <a:buClr>
                <a:srgbClr val="000000"/>
              </a:buClr>
              <a:buSzPts val="2700"/>
              <a:buFont typeface="Arial"/>
              <a:buChar char="•"/>
            </a:pPr>
            <a:r>
              <a:rPr b="0" i="0" lang="en" sz="2700" u="none" cap="none" strike="noStrike">
                <a:solidFill>
                  <a:srgbClr val="26282A"/>
                </a:solidFill>
                <a:latin typeface="Arial"/>
                <a:ea typeface="Arial"/>
                <a:cs typeface="Arial"/>
                <a:sym typeface="Arial"/>
              </a:rPr>
              <a:t>Role Play</a:t>
            </a:r>
            <a:endParaRPr b="0" i="0" sz="2700" u="none" cap="none" strike="noStrike">
              <a:solidFill>
                <a:srgbClr val="000000"/>
              </a:solidFill>
              <a:latin typeface="Calibri"/>
              <a:ea typeface="Calibri"/>
              <a:cs typeface="Calibri"/>
              <a:sym typeface="Calibri"/>
            </a:endParaRPr>
          </a:p>
          <a:p>
            <a:pPr indent="0" lvl="0" marL="457200" marR="0" rtl="0" algn="l">
              <a:lnSpc>
                <a:spcPct val="107000"/>
              </a:lnSpc>
              <a:spcBef>
                <a:spcPts val="0"/>
              </a:spcBef>
              <a:spcAft>
                <a:spcPts val="0"/>
              </a:spcAft>
              <a:buNone/>
            </a:pPr>
            <a:r>
              <a:t/>
            </a:r>
            <a:endParaRPr b="0" i="0" sz="27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p4"/>
          <p:cNvPicPr preferRelativeResize="0"/>
          <p:nvPr/>
        </p:nvPicPr>
        <p:blipFill rotWithShape="1">
          <a:blip r:embed="rId3">
            <a:alphaModFix/>
          </a:blip>
          <a:srcRect b="0" l="0" r="0" t="0"/>
          <a:stretch/>
        </p:blipFill>
        <p:spPr>
          <a:xfrm>
            <a:off x="6643000" y="876600"/>
            <a:ext cx="1828800" cy="2495550"/>
          </a:xfrm>
          <a:prstGeom prst="rect">
            <a:avLst/>
          </a:prstGeom>
          <a:noFill/>
          <a:ln>
            <a:noFill/>
          </a:ln>
        </p:spPr>
      </p:pic>
      <p:sp>
        <p:nvSpPr>
          <p:cNvPr id="238" name="Google Shape;238;p4"/>
          <p:cNvSpPr txBox="1"/>
          <p:nvPr/>
        </p:nvSpPr>
        <p:spPr>
          <a:xfrm>
            <a:off x="394600" y="1939350"/>
            <a:ext cx="5927700" cy="1954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Arial"/>
                <a:ea typeface="Arial"/>
                <a:cs typeface="Arial"/>
                <a:sym typeface="Arial"/>
              </a:rPr>
              <a:t>“If there is concern in a man's heart, let him cast it down [</a:t>
            </a:r>
            <a:r>
              <a:rPr b="1" i="0" lang="en" sz="2300" u="none" cap="none" strike="noStrike">
                <a:solidFill>
                  <a:srgbClr val="000000"/>
                </a:solidFill>
                <a:latin typeface="Arial"/>
                <a:ea typeface="Arial"/>
                <a:cs typeface="Arial"/>
                <a:sym typeface="Arial"/>
              </a:rPr>
              <a:t>pour out or to speak out</a:t>
            </a:r>
            <a:r>
              <a:rPr b="0" i="0" lang="en" sz="2300" u="none" cap="none" strike="noStrike">
                <a:solidFill>
                  <a:srgbClr val="000000"/>
                </a:solidFill>
                <a:latin typeface="Arial"/>
                <a:ea typeface="Arial"/>
                <a:cs typeface="Arial"/>
                <a:sym typeface="Arial"/>
              </a:rPr>
              <a:t>], and a good word will make it cheerful.” </a:t>
            </a:r>
            <a:endParaRPr b="0" i="0" sz="2300" u="none" cap="none" strike="noStrike">
              <a:solidFill>
                <a:srgbClr val="000000"/>
              </a:solidFill>
              <a:latin typeface="Arial"/>
              <a:ea typeface="Arial"/>
              <a:cs typeface="Arial"/>
              <a:sym typeface="Arial"/>
            </a:endParaRPr>
          </a:p>
          <a:p>
            <a:pPr indent="457200" lvl="0" marL="274320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457200" lvl="0" marL="274320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Arial"/>
                <a:ea typeface="Arial"/>
                <a:cs typeface="Arial"/>
                <a:sym typeface="Arial"/>
              </a:rPr>
              <a:t>         Mishle 12:25</a:t>
            </a:r>
            <a:endParaRPr b="0" i="0" sz="2500" u="none" cap="none" strike="noStrike">
              <a:solidFill>
                <a:srgbClr val="000000"/>
              </a:solidFill>
              <a:latin typeface="Arial"/>
              <a:ea typeface="Arial"/>
              <a:cs typeface="Arial"/>
              <a:sym typeface="Arial"/>
            </a:endParaRPr>
          </a:p>
        </p:txBody>
      </p:sp>
      <p:sp>
        <p:nvSpPr>
          <p:cNvPr id="239" name="Google Shape;239;p4"/>
          <p:cNvSpPr txBox="1"/>
          <p:nvPr/>
        </p:nvSpPr>
        <p:spPr>
          <a:xfrm>
            <a:off x="394600" y="625925"/>
            <a:ext cx="5465100" cy="1139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1" i="0" lang="en" sz="3100" u="none" cap="none" strike="noStrike">
                <a:solidFill>
                  <a:srgbClr val="000000"/>
                </a:solidFill>
                <a:latin typeface="DM Sans"/>
                <a:ea typeface="DM Sans"/>
                <a:cs typeface="DM Sans"/>
                <a:sym typeface="DM Sans"/>
              </a:rPr>
              <a:t>A Torah-based Therapeutic Modality</a:t>
            </a:r>
            <a:endParaRPr b="1" i="0" sz="3100" u="none" cap="none" strike="noStrike">
              <a:solidFill>
                <a:srgbClr val="000000"/>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
          <p:cNvSpPr txBox="1"/>
          <p:nvPr>
            <p:ph idx="4294967295" type="title"/>
          </p:nvPr>
        </p:nvSpPr>
        <p:spPr>
          <a:xfrm>
            <a:off x="395700" y="322175"/>
            <a:ext cx="70281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Avraham and Lovingkindness  </a:t>
            </a:r>
            <a:endParaRPr sz="2400"/>
          </a:p>
        </p:txBody>
      </p:sp>
      <p:sp>
        <p:nvSpPr>
          <p:cNvPr id="245" name="Google Shape;245;p3"/>
          <p:cNvSpPr txBox="1"/>
          <p:nvPr>
            <p:ph idx="4294967295" type="title"/>
          </p:nvPr>
        </p:nvSpPr>
        <p:spPr>
          <a:xfrm>
            <a:off x="395700" y="1194875"/>
            <a:ext cx="6171600" cy="3138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b="0" lang="en" sz="2200">
                <a:solidFill>
                  <a:srgbClr val="000000"/>
                </a:solidFill>
                <a:latin typeface="Arial"/>
                <a:ea typeface="Arial"/>
                <a:cs typeface="Arial"/>
                <a:sym typeface="Arial"/>
              </a:rPr>
              <a:t>“Now the Lord appeared to him in the plains of Mamre, and he was </a:t>
            </a:r>
            <a:r>
              <a:rPr lang="en" sz="2200">
                <a:solidFill>
                  <a:srgbClr val="000000"/>
                </a:solidFill>
                <a:latin typeface="Arial"/>
                <a:ea typeface="Arial"/>
                <a:cs typeface="Arial"/>
                <a:sym typeface="Arial"/>
              </a:rPr>
              <a:t>sitting at the entrance of the tent when the day was hot.</a:t>
            </a:r>
            <a:endParaRPr sz="2200">
              <a:solidFill>
                <a:srgbClr val="000000"/>
              </a:solidFill>
              <a:latin typeface="Arial"/>
              <a:ea typeface="Arial"/>
              <a:cs typeface="Arial"/>
              <a:sym typeface="Arial"/>
            </a:endParaRPr>
          </a:p>
          <a:p>
            <a:pPr indent="0" lvl="0" marL="0" rtl="0" algn="l">
              <a:lnSpc>
                <a:spcPct val="100000"/>
              </a:lnSpc>
              <a:spcBef>
                <a:spcPts val="0"/>
              </a:spcBef>
              <a:spcAft>
                <a:spcPts val="0"/>
              </a:spcAft>
              <a:buSzPts val="3000"/>
              <a:buNone/>
            </a:pPr>
            <a:r>
              <a:t/>
            </a:r>
            <a:endParaRPr sz="2200">
              <a:solidFill>
                <a:srgbClr val="000000"/>
              </a:solidFill>
              <a:latin typeface="Arial"/>
              <a:ea typeface="Arial"/>
              <a:cs typeface="Arial"/>
              <a:sym typeface="Arial"/>
            </a:endParaRPr>
          </a:p>
          <a:p>
            <a:pPr indent="0" lvl="0" marL="0" marR="101600" rtl="0" algn="l">
              <a:lnSpc>
                <a:spcPct val="115000"/>
              </a:lnSpc>
              <a:spcBef>
                <a:spcPts val="0"/>
              </a:spcBef>
              <a:spcAft>
                <a:spcPts val="0"/>
              </a:spcAft>
              <a:buSzPts val="3000"/>
              <a:buNone/>
            </a:pPr>
            <a:r>
              <a:rPr b="0" lang="en" sz="2200">
                <a:solidFill>
                  <a:srgbClr val="000000"/>
                </a:solidFill>
                <a:latin typeface="Arial"/>
                <a:ea typeface="Arial"/>
                <a:cs typeface="Arial"/>
                <a:sym typeface="Arial"/>
              </a:rPr>
              <a:t>And he lifted his eyes and saw, and behold, three men were standing beside him, and he saw and he </a:t>
            </a:r>
            <a:r>
              <a:rPr lang="en" sz="2200">
                <a:solidFill>
                  <a:srgbClr val="000000"/>
                </a:solidFill>
                <a:latin typeface="Arial"/>
                <a:ea typeface="Arial"/>
                <a:cs typeface="Arial"/>
                <a:sym typeface="Arial"/>
              </a:rPr>
              <a:t>ran toward them</a:t>
            </a:r>
            <a:r>
              <a:rPr b="0" lang="en" sz="2200">
                <a:solidFill>
                  <a:srgbClr val="000000"/>
                </a:solidFill>
                <a:latin typeface="Arial"/>
                <a:ea typeface="Arial"/>
                <a:cs typeface="Arial"/>
                <a:sym typeface="Arial"/>
              </a:rPr>
              <a:t> from the entrance of the tent, and he prostrated himself to the ground.</a:t>
            </a:r>
            <a:endParaRPr b="0" sz="2200">
              <a:solidFill>
                <a:srgbClr val="000000"/>
              </a:solidFill>
              <a:latin typeface="Arial"/>
              <a:ea typeface="Arial"/>
              <a:cs typeface="Arial"/>
              <a:sym typeface="Arial"/>
            </a:endParaRPr>
          </a:p>
          <a:p>
            <a:pPr indent="0" lvl="0" marL="0" marR="101600" rtl="0" algn="l">
              <a:lnSpc>
                <a:spcPct val="115000"/>
              </a:lnSpc>
              <a:spcBef>
                <a:spcPts val="0"/>
              </a:spcBef>
              <a:spcAft>
                <a:spcPts val="0"/>
              </a:spcAft>
              <a:buSzPts val="3000"/>
              <a:buNone/>
            </a:pPr>
            <a:r>
              <a:t/>
            </a:r>
            <a:endParaRPr b="0" sz="1900">
              <a:solidFill>
                <a:srgbClr val="000000"/>
              </a:solidFill>
              <a:latin typeface="Arial"/>
              <a:ea typeface="Arial"/>
              <a:cs typeface="Arial"/>
              <a:sym typeface="Arial"/>
            </a:endParaRPr>
          </a:p>
          <a:p>
            <a:pPr indent="0" lvl="0" marL="0" rtl="0" algn="l">
              <a:lnSpc>
                <a:spcPct val="115000"/>
              </a:lnSpc>
              <a:spcBef>
                <a:spcPts val="500"/>
              </a:spcBef>
              <a:spcAft>
                <a:spcPts val="0"/>
              </a:spcAft>
              <a:buSzPts val="1050"/>
              <a:buNone/>
            </a:pPr>
            <a:r>
              <a:t/>
            </a:r>
            <a:endParaRPr b="0" sz="1900">
              <a:solidFill>
                <a:srgbClr val="333333"/>
              </a:solidFill>
              <a:latin typeface="Arial"/>
              <a:ea typeface="Arial"/>
              <a:cs typeface="Arial"/>
              <a:sym typeface="Arial"/>
            </a:endParaRPr>
          </a:p>
        </p:txBody>
      </p:sp>
      <p:pic>
        <p:nvPicPr>
          <p:cNvPr id="246" name="Google Shape;246;p3"/>
          <p:cNvPicPr preferRelativeResize="0"/>
          <p:nvPr/>
        </p:nvPicPr>
        <p:blipFill rotWithShape="1">
          <a:blip r:embed="rId3">
            <a:alphaModFix/>
          </a:blip>
          <a:srcRect b="0" l="0" r="0" t="0"/>
          <a:stretch/>
        </p:blipFill>
        <p:spPr>
          <a:xfrm>
            <a:off x="6907500" y="1090175"/>
            <a:ext cx="1885950" cy="2419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g1b82041582c_1_0"/>
          <p:cNvSpPr txBox="1"/>
          <p:nvPr>
            <p:ph idx="4294967295" type="title"/>
          </p:nvPr>
        </p:nvSpPr>
        <p:spPr>
          <a:xfrm>
            <a:off x="395700" y="426875"/>
            <a:ext cx="70281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Avraham and Lovingkindness  </a:t>
            </a:r>
            <a:endParaRPr sz="2400"/>
          </a:p>
        </p:txBody>
      </p:sp>
      <p:sp>
        <p:nvSpPr>
          <p:cNvPr id="252" name="Google Shape;252;g1b82041582c_1_0"/>
          <p:cNvSpPr txBox="1"/>
          <p:nvPr>
            <p:ph idx="4294967295" type="title"/>
          </p:nvPr>
        </p:nvSpPr>
        <p:spPr>
          <a:xfrm>
            <a:off x="395700" y="1194875"/>
            <a:ext cx="6171600" cy="3138900"/>
          </a:xfrm>
          <a:prstGeom prst="rect">
            <a:avLst/>
          </a:prstGeom>
          <a:noFill/>
          <a:ln>
            <a:noFill/>
          </a:ln>
        </p:spPr>
        <p:txBody>
          <a:bodyPr anchorCtr="0" anchor="t" bIns="91425" lIns="91425" spcFirstLastPara="1" rIns="91425" wrap="square" tIns="91425">
            <a:noAutofit/>
          </a:bodyPr>
          <a:lstStyle/>
          <a:p>
            <a:pPr indent="0" lvl="0" marL="0" marR="101600" rtl="0" algn="l">
              <a:lnSpc>
                <a:spcPct val="115000"/>
              </a:lnSpc>
              <a:spcBef>
                <a:spcPts val="0"/>
              </a:spcBef>
              <a:spcAft>
                <a:spcPts val="0"/>
              </a:spcAft>
              <a:buSzPts val="3000"/>
              <a:buNone/>
            </a:pPr>
            <a:r>
              <a:t/>
            </a:r>
            <a:endParaRPr b="0" sz="1900">
              <a:solidFill>
                <a:srgbClr val="000000"/>
              </a:solidFill>
              <a:latin typeface="Arial"/>
              <a:ea typeface="Arial"/>
              <a:cs typeface="Arial"/>
              <a:sym typeface="Arial"/>
            </a:endParaRPr>
          </a:p>
          <a:p>
            <a:pPr indent="0" lvl="0" marL="0" marR="101600" rtl="0" algn="l">
              <a:lnSpc>
                <a:spcPct val="115000"/>
              </a:lnSpc>
              <a:spcBef>
                <a:spcPts val="0"/>
              </a:spcBef>
              <a:spcAft>
                <a:spcPts val="0"/>
              </a:spcAft>
              <a:buSzPts val="3000"/>
              <a:buNone/>
            </a:pPr>
            <a:r>
              <a:rPr b="0" lang="en" sz="2200">
                <a:solidFill>
                  <a:srgbClr val="000000"/>
                </a:solidFill>
                <a:latin typeface="Arial"/>
                <a:ea typeface="Arial"/>
                <a:cs typeface="Arial"/>
                <a:sym typeface="Arial"/>
              </a:rPr>
              <a:t>And he said, "My lords, if only I have found favor in your eyes, </a:t>
            </a:r>
            <a:r>
              <a:rPr lang="en" sz="2200">
                <a:solidFill>
                  <a:srgbClr val="000000"/>
                </a:solidFill>
                <a:latin typeface="Arial"/>
                <a:ea typeface="Arial"/>
                <a:cs typeface="Arial"/>
                <a:sym typeface="Arial"/>
              </a:rPr>
              <a:t>please do not pass on from beside your servant</a:t>
            </a:r>
            <a:r>
              <a:rPr b="0" lang="en" sz="2200">
                <a:solidFill>
                  <a:srgbClr val="000000"/>
                </a:solidFill>
                <a:latin typeface="Arial"/>
                <a:ea typeface="Arial"/>
                <a:cs typeface="Arial"/>
                <a:sym typeface="Arial"/>
              </a:rPr>
              <a:t>.”   </a:t>
            </a:r>
            <a:r>
              <a:rPr b="0" lang="en" sz="1900">
                <a:solidFill>
                  <a:srgbClr val="000000"/>
                </a:solidFill>
                <a:latin typeface="Arial"/>
                <a:ea typeface="Arial"/>
                <a:cs typeface="Arial"/>
                <a:sym typeface="Arial"/>
              </a:rPr>
              <a:t>                                              (Genesis 18:1)</a:t>
            </a:r>
            <a:endParaRPr b="0" sz="1900">
              <a:solidFill>
                <a:srgbClr val="000000"/>
              </a:solidFill>
              <a:latin typeface="Arial"/>
              <a:ea typeface="Arial"/>
              <a:cs typeface="Arial"/>
              <a:sym typeface="Arial"/>
            </a:endParaRPr>
          </a:p>
          <a:p>
            <a:pPr indent="0" lvl="0" marL="0" rtl="0" algn="l">
              <a:lnSpc>
                <a:spcPct val="115000"/>
              </a:lnSpc>
              <a:spcBef>
                <a:spcPts val="500"/>
              </a:spcBef>
              <a:spcAft>
                <a:spcPts val="0"/>
              </a:spcAft>
              <a:buSzPts val="1050"/>
              <a:buNone/>
            </a:pPr>
            <a:r>
              <a:t/>
            </a:r>
            <a:endParaRPr b="0" sz="1900">
              <a:solidFill>
                <a:srgbClr val="333333"/>
              </a:solidFill>
              <a:latin typeface="Arial"/>
              <a:ea typeface="Arial"/>
              <a:cs typeface="Arial"/>
              <a:sym typeface="Arial"/>
            </a:endParaRPr>
          </a:p>
        </p:txBody>
      </p:sp>
      <p:pic>
        <p:nvPicPr>
          <p:cNvPr id="253" name="Google Shape;253;g1b82041582c_1_0"/>
          <p:cNvPicPr preferRelativeResize="0"/>
          <p:nvPr/>
        </p:nvPicPr>
        <p:blipFill rotWithShape="1">
          <a:blip r:embed="rId3">
            <a:alphaModFix/>
          </a:blip>
          <a:srcRect b="0" l="0" r="0" t="0"/>
          <a:stretch/>
        </p:blipFill>
        <p:spPr>
          <a:xfrm>
            <a:off x="6907500" y="1090175"/>
            <a:ext cx="1885950" cy="24193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257" name="Shape 257"/>
        <p:cNvGrpSpPr/>
        <p:nvPr/>
      </p:nvGrpSpPr>
      <p:grpSpPr>
        <a:xfrm>
          <a:off x="0" y="0"/>
          <a:ext cx="0" cy="0"/>
          <a:chOff x="0" y="0"/>
          <a:chExt cx="0" cy="0"/>
        </a:xfrm>
      </p:grpSpPr>
      <p:sp>
        <p:nvSpPr>
          <p:cNvPr id="258" name="Google Shape;258;p5"/>
          <p:cNvSpPr txBox="1"/>
          <p:nvPr/>
        </p:nvSpPr>
        <p:spPr>
          <a:xfrm>
            <a:off x="394600" y="1287725"/>
            <a:ext cx="5927700" cy="35196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Drunk #1: “I love you!”</a:t>
            </a:r>
            <a:br>
              <a:rPr b="0" i="0" lang="en" sz="2000" u="none" cap="none" strike="noStrike">
                <a:solidFill>
                  <a:srgbClr val="000000"/>
                </a:solidFill>
                <a:latin typeface="Arial"/>
                <a:ea typeface="Arial"/>
                <a:cs typeface="Arial"/>
                <a:sym typeface="Arial"/>
              </a:rPr>
            </a:br>
            <a:r>
              <a:rPr b="0" i="0" lang="en" sz="2000" u="none" cap="none" strike="noStrike">
                <a:solidFill>
                  <a:srgbClr val="000000"/>
                </a:solidFill>
                <a:latin typeface="Arial"/>
                <a:ea typeface="Arial"/>
                <a:cs typeface="Arial"/>
                <a:sym typeface="Arial"/>
              </a:rPr>
              <a:t>Drunk #2: “No, you don’t.”</a:t>
            </a:r>
            <a:br>
              <a:rPr b="0" i="0" lang="en" sz="2000" u="none" cap="none" strike="noStrike">
                <a:solidFill>
                  <a:srgbClr val="000000"/>
                </a:solidFill>
                <a:latin typeface="Arial"/>
                <a:ea typeface="Arial"/>
                <a:cs typeface="Arial"/>
                <a:sym typeface="Arial"/>
              </a:rPr>
            </a:br>
            <a:r>
              <a:rPr b="0" i="0" lang="en" sz="2000" u="none" cap="none" strike="noStrike">
                <a:solidFill>
                  <a:srgbClr val="000000"/>
                </a:solidFill>
                <a:latin typeface="Arial"/>
                <a:ea typeface="Arial"/>
                <a:cs typeface="Arial"/>
                <a:sym typeface="Arial"/>
              </a:rPr>
              <a:t>Drunk #1: “Yes, yes, I do. I love you with all my heart.”</a:t>
            </a:r>
            <a:br>
              <a:rPr b="0" i="0" lang="en" sz="2000" u="none" cap="none" strike="noStrike">
                <a:solidFill>
                  <a:srgbClr val="000000"/>
                </a:solidFill>
                <a:latin typeface="Arial"/>
                <a:ea typeface="Arial"/>
                <a:cs typeface="Arial"/>
                <a:sym typeface="Arial"/>
              </a:rPr>
            </a:br>
            <a:r>
              <a:rPr b="0" i="0" lang="en" sz="2000" u="none" cap="none" strike="noStrike">
                <a:solidFill>
                  <a:srgbClr val="000000"/>
                </a:solidFill>
                <a:latin typeface="Arial"/>
                <a:ea typeface="Arial"/>
                <a:cs typeface="Arial"/>
                <a:sym typeface="Arial"/>
              </a:rPr>
              <a:t>Drunk #2: “No, you don’t. If you love me, why don’t you know what hurts me?”</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200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59" name="Google Shape;259;p5"/>
          <p:cNvSpPr txBox="1"/>
          <p:nvPr/>
        </p:nvSpPr>
        <p:spPr>
          <a:xfrm>
            <a:off x="312950" y="476225"/>
            <a:ext cx="54651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1" i="0" lang="en" sz="3100" u="none" cap="none" strike="noStrike">
                <a:solidFill>
                  <a:srgbClr val="000000"/>
                </a:solidFill>
                <a:latin typeface="DM Sans"/>
                <a:ea typeface="DM Sans"/>
                <a:cs typeface="DM Sans"/>
                <a:sym typeface="DM Sans"/>
              </a:rPr>
              <a:t>Levi Yitzchak of Berditchev</a:t>
            </a:r>
            <a:endParaRPr b="1" i="0" sz="3100" u="none" cap="none" strike="noStrike">
              <a:solidFill>
                <a:srgbClr val="000000"/>
              </a:solidFill>
              <a:latin typeface="DM Sans"/>
              <a:ea typeface="DM Sans"/>
              <a:cs typeface="DM Sans"/>
              <a:sym typeface="DM Sans"/>
            </a:endParaRPr>
          </a:p>
        </p:txBody>
      </p:sp>
      <p:pic>
        <p:nvPicPr>
          <p:cNvPr id="260" name="Google Shape;260;p5"/>
          <p:cNvPicPr preferRelativeResize="0"/>
          <p:nvPr/>
        </p:nvPicPr>
        <p:blipFill rotWithShape="1">
          <a:blip r:embed="rId3">
            <a:alphaModFix/>
          </a:blip>
          <a:srcRect b="0" l="0" r="0" t="0"/>
          <a:stretch/>
        </p:blipFill>
        <p:spPr>
          <a:xfrm>
            <a:off x="6501900" y="1442650"/>
            <a:ext cx="2203832" cy="1466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264" name="Shape 264"/>
        <p:cNvGrpSpPr/>
        <p:nvPr/>
      </p:nvGrpSpPr>
      <p:grpSpPr>
        <a:xfrm>
          <a:off x="0" y="0"/>
          <a:ext cx="0" cy="0"/>
          <a:chOff x="0" y="0"/>
          <a:chExt cx="0" cy="0"/>
        </a:xfrm>
      </p:grpSpPr>
      <p:sp>
        <p:nvSpPr>
          <p:cNvPr id="265" name="Google Shape;265;g2abce5293f4_0_17"/>
          <p:cNvSpPr txBox="1"/>
          <p:nvPr>
            <p:ph idx="4294967295" type="title"/>
          </p:nvPr>
        </p:nvSpPr>
        <p:spPr>
          <a:xfrm>
            <a:off x="3439000" y="201325"/>
            <a:ext cx="50838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Empathy</a:t>
            </a:r>
            <a:endParaRPr sz="3600">
              <a:solidFill>
                <a:schemeClr val="lt1"/>
              </a:solidFill>
            </a:endParaRPr>
          </a:p>
        </p:txBody>
      </p:sp>
      <p:sp>
        <p:nvSpPr>
          <p:cNvPr id="266" name="Google Shape;266;g2abce5293f4_0_17"/>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sp>
        <p:nvSpPr>
          <p:cNvPr id="267" name="Google Shape;267;g2abce5293f4_0_17"/>
          <p:cNvSpPr txBox="1"/>
          <p:nvPr/>
        </p:nvSpPr>
        <p:spPr>
          <a:xfrm>
            <a:off x="771000" y="969325"/>
            <a:ext cx="7602000" cy="2880300"/>
          </a:xfrm>
          <a:prstGeom prst="rect">
            <a:avLst/>
          </a:prstGeom>
          <a:noFill/>
          <a:ln>
            <a:noFill/>
          </a:ln>
        </p:spPr>
        <p:txBody>
          <a:bodyPr anchorCtr="0" anchor="t" bIns="91425" lIns="91425" spcFirstLastPara="1" rIns="91425" wrap="square" tIns="91425">
            <a:noAutofit/>
          </a:bodyPr>
          <a:lstStyle/>
          <a:p>
            <a:pPr indent="-400050" lvl="0" marL="457200" rtl="0" algn="l">
              <a:spcBef>
                <a:spcPts val="0"/>
              </a:spcBef>
              <a:spcAft>
                <a:spcPts val="0"/>
              </a:spcAft>
              <a:buClr>
                <a:schemeClr val="lt1"/>
              </a:buClr>
              <a:buSzPts val="2700"/>
              <a:buChar char="●"/>
            </a:pPr>
            <a:r>
              <a:rPr lang="en" sz="2700">
                <a:solidFill>
                  <a:schemeClr val="lt1"/>
                </a:solidFill>
              </a:rPr>
              <a:t>Empathy is the ability to understand, be aware of, be sensitive to, and vicariously experience the feelings, thoughts, and experience of another.</a:t>
            </a:r>
            <a:br>
              <a:rPr lang="en" sz="2700">
                <a:solidFill>
                  <a:schemeClr val="lt1"/>
                </a:solidFill>
              </a:rPr>
            </a:br>
            <a:endParaRPr sz="2700">
              <a:solidFill>
                <a:schemeClr val="lt1"/>
              </a:solidFill>
            </a:endParaRPr>
          </a:p>
          <a:p>
            <a:pPr indent="-400050" lvl="0" marL="457200" rtl="0" algn="l">
              <a:spcBef>
                <a:spcPts val="0"/>
              </a:spcBef>
              <a:spcAft>
                <a:spcPts val="0"/>
              </a:spcAft>
              <a:buClr>
                <a:schemeClr val="lt1"/>
              </a:buClr>
              <a:buSzPts val="2700"/>
              <a:buChar char="●"/>
            </a:pPr>
            <a:r>
              <a:rPr lang="en" sz="2700">
                <a:solidFill>
                  <a:schemeClr val="lt1"/>
                </a:solidFill>
              </a:rPr>
              <a:t>Empathy involves sensing other people’s emotions and imagining what they might be thinking or feeling.</a:t>
            </a:r>
            <a:endParaRPr sz="27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271" name="Shape 271"/>
        <p:cNvGrpSpPr/>
        <p:nvPr/>
      </p:nvGrpSpPr>
      <p:grpSpPr>
        <a:xfrm>
          <a:off x="0" y="0"/>
          <a:ext cx="0" cy="0"/>
          <a:chOff x="0" y="0"/>
          <a:chExt cx="0" cy="0"/>
        </a:xfrm>
      </p:grpSpPr>
      <p:sp>
        <p:nvSpPr>
          <p:cNvPr id="272" name="Google Shape;272;g2ba99deb825_0_183"/>
          <p:cNvSpPr txBox="1"/>
          <p:nvPr>
            <p:ph idx="4294967295" type="title"/>
          </p:nvPr>
        </p:nvSpPr>
        <p:spPr>
          <a:xfrm>
            <a:off x="3439000" y="201325"/>
            <a:ext cx="50838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Empathy</a:t>
            </a:r>
            <a:endParaRPr sz="3600">
              <a:solidFill>
                <a:schemeClr val="lt1"/>
              </a:solidFill>
            </a:endParaRPr>
          </a:p>
        </p:txBody>
      </p:sp>
      <p:sp>
        <p:nvSpPr>
          <p:cNvPr id="273" name="Google Shape;273;g2ba99deb825_0_183"/>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sp>
        <p:nvSpPr>
          <p:cNvPr id="274" name="Google Shape;274;g2ba99deb825_0_183"/>
          <p:cNvSpPr txBox="1"/>
          <p:nvPr/>
        </p:nvSpPr>
        <p:spPr>
          <a:xfrm>
            <a:off x="771000" y="1480150"/>
            <a:ext cx="7602000" cy="2880300"/>
          </a:xfrm>
          <a:prstGeom prst="rect">
            <a:avLst/>
          </a:prstGeom>
          <a:noFill/>
          <a:ln>
            <a:noFill/>
          </a:ln>
        </p:spPr>
        <p:txBody>
          <a:bodyPr anchorCtr="0" anchor="t" bIns="91425" lIns="91425" spcFirstLastPara="1" rIns="91425" wrap="square" tIns="91425">
            <a:noAutofit/>
          </a:bodyPr>
          <a:lstStyle/>
          <a:p>
            <a:pPr indent="-400050" lvl="0" marL="457200" rtl="0" algn="l">
              <a:spcBef>
                <a:spcPts val="0"/>
              </a:spcBef>
              <a:spcAft>
                <a:spcPts val="0"/>
              </a:spcAft>
              <a:buClr>
                <a:schemeClr val="lt1"/>
              </a:buClr>
              <a:buSzPts val="2700"/>
              <a:buChar char="●"/>
            </a:pPr>
            <a:r>
              <a:rPr lang="en" sz="2700">
                <a:solidFill>
                  <a:schemeClr val="lt1"/>
                </a:solidFill>
              </a:rPr>
              <a:t>It’s different </a:t>
            </a:r>
            <a:r>
              <a:rPr lang="en" sz="2700">
                <a:solidFill>
                  <a:schemeClr val="lt1"/>
                </a:solidFill>
              </a:rPr>
              <a:t>than</a:t>
            </a:r>
            <a:r>
              <a:rPr lang="en" sz="2700">
                <a:solidFill>
                  <a:schemeClr val="lt1"/>
                </a:solidFill>
              </a:rPr>
              <a:t> sympathy. </a:t>
            </a:r>
            <a:endParaRPr sz="27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78" name="Shape 278"/>
        <p:cNvGrpSpPr/>
        <p:nvPr/>
      </p:nvGrpSpPr>
      <p:grpSpPr>
        <a:xfrm>
          <a:off x="0" y="0"/>
          <a:ext cx="0" cy="0"/>
          <a:chOff x="0" y="0"/>
          <a:chExt cx="0" cy="0"/>
        </a:xfrm>
      </p:grpSpPr>
      <p:sp>
        <p:nvSpPr>
          <p:cNvPr id="279" name="Google Shape;279;g2ba99deb825_0_162"/>
          <p:cNvSpPr txBox="1"/>
          <p:nvPr>
            <p:ph idx="4294967295" type="title"/>
          </p:nvPr>
        </p:nvSpPr>
        <p:spPr>
          <a:xfrm>
            <a:off x="2909975" y="171925"/>
            <a:ext cx="50838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Brene Brown </a:t>
            </a:r>
            <a:endParaRPr sz="3600">
              <a:solidFill>
                <a:schemeClr val="dk1"/>
              </a:solidFill>
            </a:endParaRPr>
          </a:p>
        </p:txBody>
      </p:sp>
      <p:sp>
        <p:nvSpPr>
          <p:cNvPr id="280" name="Google Shape;280;g2ba99deb825_0_162"/>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What is the best way to ease someone's pain and suffering? In this beautifully animated RSA Short, Dr Brené Brown reminds us that we can only create a genuine empathic connection if we are brave enough to really get in touch with our own fragilities. &#10;&#10;Voice: Dr Brené Brown&#10;Animation: Katy Davis (AKA Gobblynne) www.gobblynne.com&#10;Production and Editing: Al Francis-Sears and Abi Stephenson &#10;&#10;Watch Dr Brené Brown's full talk 'The Power of Vulnerability' here:&#10;https://www.youtube.com/watch?v=sXSjc-pbXk4 &#10;&#10;Dr Brené Brown is a research professor and best-selling author of &quot;Daring Greatly: How the Courage to be Vulnerable Transforms the Way We Live, Love, Parent and Lead&quot; (Penguin Portfolio, 2013).  &#10;She has spent the past decade studying vulnerability, courage, worthiness, and shame. &#10;&#10;Donate to the RSA: https://utm.guru/udy0u&#10;&#10;Find out more about the RSA: http://www.thersa.org &#10;Follow the RSA on Twitter: http://www.twitter.com/thersaorg&#10;Like the RSA on Facebook: http://www.facebook.com/thersaorg" id="281" name="Google Shape;281;g2ba99deb825_0_162" title="Brené Brown on Empathy">
            <a:hlinkClick r:id="rId3"/>
          </p:cNvPr>
          <p:cNvPicPr preferRelativeResize="0"/>
          <p:nvPr/>
        </p:nvPicPr>
        <p:blipFill rotWithShape="1">
          <a:blip r:embed="rId4">
            <a:alphaModFix/>
          </a:blip>
          <a:srcRect b="0" l="0" r="0" t="0"/>
          <a:stretch/>
        </p:blipFill>
        <p:spPr>
          <a:xfrm>
            <a:off x="1570724" y="939925"/>
            <a:ext cx="5793925" cy="3259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285" name="Shape 285"/>
        <p:cNvGrpSpPr/>
        <p:nvPr/>
      </p:nvGrpSpPr>
      <p:grpSpPr>
        <a:xfrm>
          <a:off x="0" y="0"/>
          <a:ext cx="0" cy="0"/>
          <a:chOff x="0" y="0"/>
          <a:chExt cx="0" cy="0"/>
        </a:xfrm>
      </p:grpSpPr>
      <p:sp>
        <p:nvSpPr>
          <p:cNvPr id="286" name="Google Shape;286;g2abce5293f4_0_7"/>
          <p:cNvSpPr txBox="1"/>
          <p:nvPr>
            <p:ph idx="4294967295" type="title"/>
          </p:nvPr>
        </p:nvSpPr>
        <p:spPr>
          <a:xfrm>
            <a:off x="657250" y="530450"/>
            <a:ext cx="77790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t>Carl Rogers: Empathic Listening </a:t>
            </a:r>
            <a:endParaRPr/>
          </a:p>
        </p:txBody>
      </p:sp>
      <p:sp>
        <p:nvSpPr>
          <p:cNvPr id="287" name="Google Shape;287;g2abce5293f4_0_7"/>
          <p:cNvSpPr txBox="1"/>
          <p:nvPr>
            <p:ph idx="4294967295" type="title"/>
          </p:nvPr>
        </p:nvSpPr>
        <p:spPr>
          <a:xfrm>
            <a:off x="393476" y="1617975"/>
            <a:ext cx="4926300" cy="3138900"/>
          </a:xfrm>
          <a:prstGeom prst="rect">
            <a:avLst/>
          </a:prstGeom>
          <a:noFill/>
          <a:ln>
            <a:noFill/>
          </a:ln>
        </p:spPr>
        <p:txBody>
          <a:bodyPr anchorCtr="0" anchor="t" bIns="91425" lIns="91425" spcFirstLastPara="1" rIns="91425" wrap="square" tIns="91425">
            <a:noAutofit/>
          </a:bodyPr>
          <a:lstStyle/>
          <a:p>
            <a:pPr indent="-406400" lvl="0" marL="457200" rtl="0" algn="l">
              <a:lnSpc>
                <a:spcPct val="150000"/>
              </a:lnSpc>
              <a:spcBef>
                <a:spcPts val="0"/>
              </a:spcBef>
              <a:spcAft>
                <a:spcPts val="0"/>
              </a:spcAft>
              <a:buClr>
                <a:srgbClr val="000000"/>
              </a:buClr>
              <a:buSzPts val="2800"/>
              <a:buFont typeface="Arial"/>
              <a:buChar char="●"/>
            </a:pPr>
            <a:r>
              <a:rPr b="0" lang="en" sz="2800">
                <a:solidFill>
                  <a:srgbClr val="000000"/>
                </a:solidFill>
                <a:latin typeface="Arial"/>
                <a:ea typeface="Arial"/>
                <a:cs typeface="Arial"/>
                <a:sym typeface="Arial"/>
              </a:rPr>
              <a:t>Listen without judgement</a:t>
            </a:r>
            <a:endParaRPr b="0" sz="2800">
              <a:solidFill>
                <a:srgbClr val="000000"/>
              </a:solidFill>
              <a:latin typeface="Arial"/>
              <a:ea typeface="Arial"/>
              <a:cs typeface="Arial"/>
              <a:sym typeface="Arial"/>
            </a:endParaRPr>
          </a:p>
          <a:p>
            <a:pPr indent="-406400" lvl="0" marL="457200" rtl="0" algn="l">
              <a:lnSpc>
                <a:spcPct val="150000"/>
              </a:lnSpc>
              <a:spcBef>
                <a:spcPts val="0"/>
              </a:spcBef>
              <a:spcAft>
                <a:spcPts val="0"/>
              </a:spcAft>
              <a:buClr>
                <a:srgbClr val="000000"/>
              </a:buClr>
              <a:buSzPts val="2800"/>
              <a:buFont typeface="Arial"/>
              <a:buChar char="●"/>
            </a:pPr>
            <a:r>
              <a:rPr b="0" lang="en" sz="2800">
                <a:solidFill>
                  <a:srgbClr val="000000"/>
                </a:solidFill>
                <a:latin typeface="Arial"/>
                <a:ea typeface="Arial"/>
                <a:cs typeface="Arial"/>
                <a:sym typeface="Arial"/>
              </a:rPr>
              <a:t>Unconditional acceptance</a:t>
            </a:r>
            <a:endParaRPr b="0" sz="2800">
              <a:solidFill>
                <a:srgbClr val="000000"/>
              </a:solidFill>
              <a:latin typeface="Arial"/>
              <a:ea typeface="Arial"/>
              <a:cs typeface="Arial"/>
              <a:sym typeface="Arial"/>
            </a:endParaRPr>
          </a:p>
          <a:p>
            <a:pPr indent="-406400" lvl="0" marL="457200" rtl="0" algn="l">
              <a:lnSpc>
                <a:spcPct val="150000"/>
              </a:lnSpc>
              <a:spcBef>
                <a:spcPts val="0"/>
              </a:spcBef>
              <a:spcAft>
                <a:spcPts val="0"/>
              </a:spcAft>
              <a:buClr>
                <a:srgbClr val="000000"/>
              </a:buClr>
              <a:buSzPts val="2800"/>
              <a:buFont typeface="Arial"/>
              <a:buChar char="●"/>
            </a:pPr>
            <a:r>
              <a:rPr b="0" lang="en" sz="2800">
                <a:solidFill>
                  <a:srgbClr val="000000"/>
                </a:solidFill>
                <a:latin typeface="Arial"/>
                <a:ea typeface="Arial"/>
                <a:cs typeface="Arial"/>
                <a:sym typeface="Arial"/>
              </a:rPr>
              <a:t>Listening creates healing</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288" name="Google Shape;288;g2abce5293f4_0_7"/>
          <p:cNvPicPr preferRelativeResize="0"/>
          <p:nvPr/>
        </p:nvPicPr>
        <p:blipFill rotWithShape="1">
          <a:blip r:embed="rId3">
            <a:alphaModFix/>
          </a:blip>
          <a:srcRect b="0" l="0" r="0" t="0"/>
          <a:stretch/>
        </p:blipFill>
        <p:spPr>
          <a:xfrm>
            <a:off x="6247226" y="1617975"/>
            <a:ext cx="1857375" cy="24669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2BB8FF"/>
            </a:gs>
            <a:gs pos="100000">
              <a:srgbClr val="066EA1"/>
            </a:gs>
          </a:gsLst>
          <a:path path="circle">
            <a:fillToRect b="50%" l="50%" r="50%" t="50%"/>
          </a:path>
          <a:tileRect/>
        </a:gradFill>
      </p:bgPr>
    </p:bg>
    <p:spTree>
      <p:nvGrpSpPr>
        <p:cNvPr id="292" name="Shape 292"/>
        <p:cNvGrpSpPr/>
        <p:nvPr/>
      </p:nvGrpSpPr>
      <p:grpSpPr>
        <a:xfrm>
          <a:off x="0" y="0"/>
          <a:ext cx="0" cy="0"/>
          <a:chOff x="0" y="0"/>
          <a:chExt cx="0" cy="0"/>
        </a:xfrm>
      </p:grpSpPr>
      <p:sp>
        <p:nvSpPr>
          <p:cNvPr id="293" name="Google Shape;293;p7"/>
          <p:cNvSpPr txBox="1"/>
          <p:nvPr>
            <p:ph idx="4294967295" type="title"/>
          </p:nvPr>
        </p:nvSpPr>
        <p:spPr>
          <a:xfrm>
            <a:off x="1996025" y="302650"/>
            <a:ext cx="70281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200">
                <a:solidFill>
                  <a:srgbClr val="ECF7FF"/>
                </a:solidFill>
              </a:rPr>
              <a:t>Carl Rogers on Empathy </a:t>
            </a:r>
            <a:endParaRPr sz="2600">
              <a:solidFill>
                <a:srgbClr val="ECF7FF"/>
              </a:solidFill>
            </a:endParaRPr>
          </a:p>
        </p:txBody>
      </p:sp>
      <p:sp>
        <p:nvSpPr>
          <p:cNvPr id="294" name="Google Shape;294;p7"/>
          <p:cNvSpPr txBox="1"/>
          <p:nvPr>
            <p:ph idx="4294967295" type="title"/>
          </p:nvPr>
        </p:nvSpPr>
        <p:spPr>
          <a:xfrm>
            <a:off x="393476" y="1617975"/>
            <a:ext cx="4926300" cy="3138900"/>
          </a:xfrm>
          <a:prstGeom prst="rect">
            <a:avLst/>
          </a:prstGeom>
          <a:noFill/>
          <a:ln>
            <a:noFill/>
          </a:ln>
        </p:spPr>
        <p:txBody>
          <a:bodyPr anchorCtr="0" anchor="t" bIns="91425" lIns="91425" spcFirstLastPara="1" rIns="91425" wrap="square" tIns="91425">
            <a:noAutofit/>
          </a:bodyPr>
          <a:lstStyle/>
          <a:p>
            <a:pPr indent="0" lvl="0" marL="457200" rtl="0" algn="l">
              <a:lnSpc>
                <a:spcPct val="150000"/>
              </a:lnSpc>
              <a:spcBef>
                <a:spcPts val="0"/>
              </a:spcBef>
              <a:spcAft>
                <a:spcPts val="0"/>
              </a:spcAft>
              <a:buSzPts val="3000"/>
              <a:buNone/>
            </a:pPr>
            <a:r>
              <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see full video at &#10;https://www.youtube.com/watch?v=iMi7uY83z-U&#10;&#10;From  Empathic: An Unappreciated Way of Being by Carl R. Rogers,&#10;http://j.mp/1fEDEyn&#10;&#10;With this conceptual background, let me attempt a description of empathy which would seem satisfactory to me today. I would no longer be terming it a &quot;state of empathy,&quot; because I believe it to be a process, rather than a state. Perhaps I can capture that quality.&#10; &#10;The way of being with another person which is termed empathic has several facets.&#10;[Note: Feeling your way into the others experience?]&#10;&#10;1. It means entering the private perceptual world of the other and becoming thoroughly at home in it. &#10;&#10;2. It involves being sensitive, moment to moment, to the changing felt meanings which flow in this other person, to the fear or rage or tenderness or confusion or whatever, that he/she is experiencing. &#10;&#10;3. It means temporarily living in his/her life, moving about in it delicately without making judgments, sensing meanings of which he/she is scarcely aware, but not trying to uncover feelings of which the person is totally unaware, since this would be too threatening. &#10;&#10;4. It includes communicating your sensings of his/her world as you look with fresh and unfrightened eyes at elements of which the individual is fearful. It means frequently checking with him/ her as to the accuracy of your sensings, and being guided by the responses you receive. &#10;&#10;5. You are a confident companion to the person in his/her inner world. By pointing to the possible meaning in the flow of his/her experiencing you help the person&#10;&#10;a. to focus on this useful type of referent, &#10;b. to experience the meanings more fully, and &#10;c. to move forward in the experiencing.&#10;&#10;6. To be with another in this way means that for the time being you lay aside the views and values you hold for yourself in order to enter another's world without prejudice. In some sense it means that you lay aside yourself and this can only be done by a person who is secure enough in himself that he knows he will not get lost in what may turn out to be the strange or bizarre world of the other, and can comfortably return to his own world when he wishes&#10;&#10;Perhaps this description makes clear that being empathic is a complex, demanding, strong yet subtle and gentle way of being." id="295" name="Google Shape;295;p7" title="Carl Rogers Defines Empathy">
            <a:hlinkClick r:id="rId3"/>
          </p:cNvPr>
          <p:cNvPicPr preferRelativeResize="0"/>
          <p:nvPr/>
        </p:nvPicPr>
        <p:blipFill rotWithShape="1">
          <a:blip r:embed="rId4">
            <a:alphaModFix/>
          </a:blip>
          <a:srcRect b="0" l="0" r="0" t="0"/>
          <a:stretch/>
        </p:blipFill>
        <p:spPr>
          <a:xfrm>
            <a:off x="2163075" y="1130602"/>
            <a:ext cx="4546700" cy="3410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1000"/>
                                        <p:tgtEl>
                                          <p:spTgt spid="2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99" name="Shape 299"/>
        <p:cNvGrpSpPr/>
        <p:nvPr/>
      </p:nvGrpSpPr>
      <p:grpSpPr>
        <a:xfrm>
          <a:off x="0" y="0"/>
          <a:ext cx="0" cy="0"/>
          <a:chOff x="0" y="0"/>
          <a:chExt cx="0" cy="0"/>
        </a:xfrm>
      </p:grpSpPr>
      <p:sp>
        <p:nvSpPr>
          <p:cNvPr id="300" name="Google Shape;300;p8"/>
          <p:cNvSpPr txBox="1"/>
          <p:nvPr>
            <p:ph idx="4294967295" type="title"/>
          </p:nvPr>
        </p:nvSpPr>
        <p:spPr>
          <a:xfrm>
            <a:off x="558425" y="557400"/>
            <a:ext cx="105984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t>Carl Rogers Empathic Listening </a:t>
            </a:r>
            <a:endParaRPr/>
          </a:p>
        </p:txBody>
      </p:sp>
      <p:sp>
        <p:nvSpPr>
          <p:cNvPr id="301" name="Google Shape;301;p8"/>
          <p:cNvSpPr txBox="1"/>
          <p:nvPr>
            <p:ph idx="4294967295" type="title"/>
          </p:nvPr>
        </p:nvSpPr>
        <p:spPr>
          <a:xfrm>
            <a:off x="170610" y="1562250"/>
            <a:ext cx="6088500" cy="31389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SzPts val="3000"/>
              <a:buNone/>
            </a:pPr>
            <a:r>
              <a:rPr b="0" lang="en" sz="2100">
                <a:solidFill>
                  <a:srgbClr val="000000"/>
                </a:solidFill>
                <a:latin typeface="Arial"/>
                <a:ea typeface="Arial"/>
                <a:cs typeface="Arial"/>
                <a:sym typeface="Arial"/>
              </a:rPr>
              <a:t>“The state of empathy, or being empathic, is to perceive the internal frame of reference of another with accuracy and with the emotional components and meanings which pertain thereto as if one were the person” </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2100">
                <a:solidFill>
                  <a:srgbClr val="000000"/>
                </a:solidFill>
                <a:latin typeface="Arial"/>
                <a:ea typeface="Arial"/>
                <a:cs typeface="Arial"/>
                <a:sym typeface="Arial"/>
              </a:rPr>
              <a:t>                        (Carl Rogers 1980 P140).</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1100">
                <a:solidFill>
                  <a:srgbClr val="000000"/>
                </a:solidFill>
                <a:highlight>
                  <a:srgbClr val="FFFFFF"/>
                </a:highlight>
                <a:latin typeface="Arial"/>
                <a:ea typeface="Arial"/>
                <a:cs typeface="Arial"/>
                <a:sym typeface="Arial"/>
              </a:rPr>
              <a:t> </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302" name="Google Shape;302;p8"/>
          <p:cNvPicPr preferRelativeResize="0"/>
          <p:nvPr/>
        </p:nvPicPr>
        <p:blipFill rotWithShape="1">
          <a:blip r:embed="rId3">
            <a:alphaModFix/>
          </a:blip>
          <a:srcRect b="0" l="0" r="0" t="0"/>
          <a:stretch/>
        </p:blipFill>
        <p:spPr>
          <a:xfrm>
            <a:off x="6714801" y="1562250"/>
            <a:ext cx="1857375" cy="24669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lin ang="5400012" scaled="0"/>
        </a:gradFill>
      </p:bgPr>
    </p:bg>
    <p:spTree>
      <p:nvGrpSpPr>
        <p:cNvPr id="306" name="Shape 306"/>
        <p:cNvGrpSpPr/>
        <p:nvPr/>
      </p:nvGrpSpPr>
      <p:grpSpPr>
        <a:xfrm>
          <a:off x="0" y="0"/>
          <a:ext cx="0" cy="0"/>
          <a:chOff x="0" y="0"/>
          <a:chExt cx="0" cy="0"/>
        </a:xfrm>
      </p:grpSpPr>
      <p:sp>
        <p:nvSpPr>
          <p:cNvPr id="307" name="Google Shape;307;p9"/>
          <p:cNvSpPr txBox="1"/>
          <p:nvPr>
            <p:ph idx="4294967295" type="title"/>
          </p:nvPr>
        </p:nvSpPr>
        <p:spPr>
          <a:xfrm>
            <a:off x="393475" y="662350"/>
            <a:ext cx="85590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t>Carl Rogers Empathic Listening </a:t>
            </a:r>
            <a:endParaRPr/>
          </a:p>
        </p:txBody>
      </p:sp>
      <p:sp>
        <p:nvSpPr>
          <p:cNvPr id="308" name="Google Shape;308;p9"/>
          <p:cNvSpPr txBox="1"/>
          <p:nvPr>
            <p:ph idx="4294967295" type="title"/>
          </p:nvPr>
        </p:nvSpPr>
        <p:spPr>
          <a:xfrm>
            <a:off x="274889" y="1295318"/>
            <a:ext cx="6088500" cy="31389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2200">
                <a:solidFill>
                  <a:srgbClr val="000000"/>
                </a:solidFill>
                <a:latin typeface="Arial"/>
                <a:ea typeface="Arial"/>
                <a:cs typeface="Arial"/>
                <a:sym typeface="Arial"/>
              </a:rPr>
              <a:t>"To my mind, empathy is in itself a healing agent. It is one of the most potent aspects of therapy, because it releases, it confirms, it brings even the most frightened client into the human race. If a person is understood, he or she belongs."   Carl Rogers</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1100">
                <a:solidFill>
                  <a:srgbClr val="000000"/>
                </a:solidFill>
                <a:highlight>
                  <a:srgbClr val="FFFFFF"/>
                </a:highlight>
                <a:latin typeface="Arial"/>
                <a:ea typeface="Arial"/>
                <a:cs typeface="Arial"/>
                <a:sym typeface="Arial"/>
              </a:rPr>
              <a:t> </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309" name="Google Shape;309;p9"/>
          <p:cNvPicPr preferRelativeResize="0"/>
          <p:nvPr/>
        </p:nvPicPr>
        <p:blipFill rotWithShape="1">
          <a:blip r:embed="rId3">
            <a:alphaModFix/>
          </a:blip>
          <a:srcRect b="0" l="0" r="0" t="0"/>
          <a:stretch/>
        </p:blipFill>
        <p:spPr>
          <a:xfrm>
            <a:off x="6714801" y="1562250"/>
            <a:ext cx="1857375" cy="2466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10"/>
          <p:cNvSpPr txBox="1"/>
          <p:nvPr>
            <p:ph idx="4294967295" type="title"/>
          </p:nvPr>
        </p:nvSpPr>
        <p:spPr>
          <a:xfrm>
            <a:off x="663425" y="552050"/>
            <a:ext cx="88587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rgbClr val="000000"/>
                </a:solidFill>
              </a:rPr>
              <a:t>Carl Rogers Empathic Listening</a:t>
            </a:r>
            <a:r>
              <a:rPr lang="en" sz="3600">
                <a:solidFill>
                  <a:schemeClr val="dk1"/>
                </a:solidFill>
              </a:rPr>
              <a:t> </a:t>
            </a:r>
            <a:endParaRPr/>
          </a:p>
        </p:txBody>
      </p:sp>
      <p:sp>
        <p:nvSpPr>
          <p:cNvPr id="315" name="Google Shape;315;p10"/>
          <p:cNvSpPr txBox="1"/>
          <p:nvPr>
            <p:ph idx="4294967295" type="title"/>
          </p:nvPr>
        </p:nvSpPr>
        <p:spPr>
          <a:xfrm>
            <a:off x="601824" y="1320049"/>
            <a:ext cx="5908500" cy="31389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0" rtl="0" algn="l">
              <a:lnSpc>
                <a:spcPct val="115000"/>
              </a:lnSpc>
              <a:spcBef>
                <a:spcPts val="0"/>
              </a:spcBef>
              <a:spcAft>
                <a:spcPts val="0"/>
              </a:spcAft>
              <a:buSzPts val="3000"/>
              <a:buNone/>
            </a:pPr>
            <a:r>
              <a:rPr b="0" lang="en" sz="2200">
                <a:solidFill>
                  <a:srgbClr val="000000"/>
                </a:solidFill>
                <a:latin typeface="Arial"/>
                <a:ea typeface="Arial"/>
                <a:cs typeface="Arial"/>
                <a:sym typeface="Arial"/>
              </a:rPr>
              <a:t>“Empathy is the listener's effort to hear the other person deeply, accurately, and non-judgmentally. Empathy involves skillful reflective listening that clarifies and amplifies the person’s own experiencing and meaning, without imposing the listener’s own material.”</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1100">
                <a:solidFill>
                  <a:srgbClr val="000000"/>
                </a:solidFill>
                <a:highlight>
                  <a:srgbClr val="FFFFFF"/>
                </a:highlight>
                <a:latin typeface="Arial"/>
                <a:ea typeface="Arial"/>
                <a:cs typeface="Arial"/>
                <a:sym typeface="Arial"/>
              </a:rPr>
              <a:t> </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316" name="Google Shape;316;p10"/>
          <p:cNvPicPr preferRelativeResize="0"/>
          <p:nvPr/>
        </p:nvPicPr>
        <p:blipFill rotWithShape="1">
          <a:blip r:embed="rId3">
            <a:alphaModFix/>
          </a:blip>
          <a:srcRect b="0" l="0" r="0" t="0"/>
          <a:stretch/>
        </p:blipFill>
        <p:spPr>
          <a:xfrm>
            <a:off x="6714801" y="1562250"/>
            <a:ext cx="1857375" cy="24669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2ba99deb825_0_194"/>
          <p:cNvSpPr txBox="1"/>
          <p:nvPr>
            <p:ph idx="4294967295" type="title"/>
          </p:nvPr>
        </p:nvSpPr>
        <p:spPr>
          <a:xfrm>
            <a:off x="663425" y="552050"/>
            <a:ext cx="88587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rgbClr val="000000"/>
                </a:solidFill>
              </a:rPr>
              <a:t>Carl Rogers Empathic Listening</a:t>
            </a:r>
            <a:r>
              <a:rPr lang="en" sz="3600">
                <a:solidFill>
                  <a:schemeClr val="dk1"/>
                </a:solidFill>
              </a:rPr>
              <a:t> </a:t>
            </a:r>
            <a:endParaRPr/>
          </a:p>
        </p:txBody>
      </p:sp>
      <p:sp>
        <p:nvSpPr>
          <p:cNvPr id="322" name="Google Shape;322;g2ba99deb825_0_194"/>
          <p:cNvSpPr txBox="1"/>
          <p:nvPr>
            <p:ph idx="4294967295" type="title"/>
          </p:nvPr>
        </p:nvSpPr>
        <p:spPr>
          <a:xfrm>
            <a:off x="601824" y="1320049"/>
            <a:ext cx="5908500" cy="31389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0" rtl="0" algn="l">
              <a:lnSpc>
                <a:spcPct val="115000"/>
              </a:lnSpc>
              <a:spcBef>
                <a:spcPts val="0"/>
              </a:spcBef>
              <a:spcAft>
                <a:spcPts val="0"/>
              </a:spcAft>
              <a:buSzPts val="3000"/>
              <a:buNone/>
            </a:pPr>
            <a:r>
              <a:rPr b="0" lang="en" sz="2200">
                <a:solidFill>
                  <a:srgbClr val="000000"/>
                </a:solidFill>
                <a:latin typeface="Arial"/>
                <a:ea typeface="Arial"/>
                <a:cs typeface="Arial"/>
                <a:sym typeface="Arial"/>
              </a:rPr>
              <a:t>“Empathy is the listener's effort to hear the other person deeply, accurately, and non-judgmentally. Empathy involves skillful reflective listening that clarifies and amplifies the person’s own experiencing and meaning, without imposing the listener’s own material.”</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1100">
                <a:solidFill>
                  <a:srgbClr val="000000"/>
                </a:solidFill>
                <a:highlight>
                  <a:srgbClr val="FFFFFF"/>
                </a:highlight>
                <a:latin typeface="Arial"/>
                <a:ea typeface="Arial"/>
                <a:cs typeface="Arial"/>
                <a:sym typeface="Arial"/>
              </a:rPr>
              <a:t> </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323" name="Google Shape;323;g2ba99deb825_0_194"/>
          <p:cNvPicPr preferRelativeResize="0"/>
          <p:nvPr/>
        </p:nvPicPr>
        <p:blipFill rotWithShape="1">
          <a:blip r:embed="rId3">
            <a:alphaModFix/>
          </a:blip>
          <a:srcRect b="0" l="0" r="0" t="0"/>
          <a:stretch/>
        </p:blipFill>
        <p:spPr>
          <a:xfrm>
            <a:off x="6714801" y="1562250"/>
            <a:ext cx="1857375" cy="24669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g2ba99deb825_0_273"/>
          <p:cNvSpPr/>
          <p:nvPr/>
        </p:nvSpPr>
        <p:spPr>
          <a:xfrm>
            <a:off x="5062256" y="1131197"/>
            <a:ext cx="2177100" cy="288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Montserrat"/>
              <a:ea typeface="Montserrat"/>
              <a:cs typeface="Montserrat"/>
              <a:sym typeface="Montserrat"/>
            </a:endParaRPr>
          </a:p>
        </p:txBody>
      </p:sp>
      <p:sp>
        <p:nvSpPr>
          <p:cNvPr id="329" name="Google Shape;329;g2ba99deb825_0_27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330" name="Google Shape;330;g2ba99deb825_0_273"/>
          <p:cNvPicPr preferRelativeResize="0"/>
          <p:nvPr/>
        </p:nvPicPr>
        <p:blipFill rotWithShape="1">
          <a:blip r:embed="rId3">
            <a:alphaModFix/>
          </a:blip>
          <a:srcRect b="0" l="0" r="0" t="13013"/>
          <a:stretch/>
        </p:blipFill>
        <p:spPr>
          <a:xfrm>
            <a:off x="2252350" y="115850"/>
            <a:ext cx="4346575" cy="48865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11"/>
          <p:cNvSpPr txBox="1"/>
          <p:nvPr>
            <p:ph idx="4294967295" type="title"/>
          </p:nvPr>
        </p:nvSpPr>
        <p:spPr>
          <a:xfrm>
            <a:off x="2077075" y="380525"/>
            <a:ext cx="5083800" cy="76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b="0" lang="en" sz="3100">
                <a:solidFill>
                  <a:srgbClr val="000000"/>
                </a:solidFill>
                <a:latin typeface="Arial"/>
                <a:ea typeface="Arial"/>
                <a:cs typeface="Arial"/>
                <a:sym typeface="Arial"/>
              </a:rPr>
              <a:t>Person-Centered Approach </a:t>
            </a:r>
            <a:endParaRPr b="0" sz="3100">
              <a:solidFill>
                <a:srgbClr val="000000"/>
              </a:solidFill>
              <a:latin typeface="Arial"/>
              <a:ea typeface="Arial"/>
              <a:cs typeface="Arial"/>
              <a:sym typeface="Arial"/>
            </a:endParaRPr>
          </a:p>
          <a:p>
            <a:pPr indent="0" lvl="0" marL="0" rtl="0" algn="l">
              <a:lnSpc>
                <a:spcPct val="115000"/>
              </a:lnSpc>
              <a:spcBef>
                <a:spcPts val="0"/>
              </a:spcBef>
              <a:spcAft>
                <a:spcPts val="0"/>
              </a:spcAft>
              <a:buSzPts val="3000"/>
              <a:buNone/>
            </a:pPr>
            <a:r>
              <a:t/>
            </a:r>
            <a:endParaRPr b="0" sz="3700">
              <a:solidFill>
                <a:srgbClr val="000000"/>
              </a:solidFill>
              <a:latin typeface="Arial"/>
              <a:ea typeface="Arial"/>
              <a:cs typeface="Arial"/>
              <a:sym typeface="Arial"/>
            </a:endParaRPr>
          </a:p>
          <a:p>
            <a:pPr indent="0" lvl="0" marL="0" rtl="0" algn="l">
              <a:lnSpc>
                <a:spcPct val="100000"/>
              </a:lnSpc>
              <a:spcBef>
                <a:spcPts val="0"/>
              </a:spcBef>
              <a:spcAft>
                <a:spcPts val="0"/>
              </a:spcAft>
              <a:buSzPts val="3600"/>
              <a:buNone/>
            </a:pPr>
            <a:r>
              <a:t/>
            </a:r>
            <a:endParaRPr sz="3600">
              <a:solidFill>
                <a:schemeClr val="dk1"/>
              </a:solidFill>
            </a:endParaRPr>
          </a:p>
        </p:txBody>
      </p:sp>
      <p:sp>
        <p:nvSpPr>
          <p:cNvPr id="336" name="Google Shape;336;p11"/>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For the full video, go to: http://www.psychotherapy.net/video/carl-rogers-person-centered-therapy-approach&#10;&#10;Carl Rogers was one of the most influential psychologists and psychotherapists of our time. In this singular presentation, Rogers' biographer, Howard Kirschenbaum, guides us through Rogers' life and work and the development of the &quot;client-centered&quot; and &quot;person-centered&quot; approach to counseling, education, group work, and human relationships." id="337" name="Google Shape;337;p11" title="Carl Rogers and the Person-Centered Approach Video">
            <a:hlinkClick r:id="rId3"/>
          </p:cNvPr>
          <p:cNvPicPr preferRelativeResize="0"/>
          <p:nvPr/>
        </p:nvPicPr>
        <p:blipFill rotWithShape="1">
          <a:blip r:embed="rId4">
            <a:alphaModFix/>
          </a:blip>
          <a:srcRect b="0" l="0" r="0" t="0"/>
          <a:stretch/>
        </p:blipFill>
        <p:spPr>
          <a:xfrm>
            <a:off x="2231075" y="1248677"/>
            <a:ext cx="4556476" cy="34173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41" name="Shape 341"/>
        <p:cNvGrpSpPr/>
        <p:nvPr/>
      </p:nvGrpSpPr>
      <p:grpSpPr>
        <a:xfrm>
          <a:off x="0" y="0"/>
          <a:ext cx="0" cy="0"/>
          <a:chOff x="0" y="0"/>
          <a:chExt cx="0" cy="0"/>
        </a:xfrm>
      </p:grpSpPr>
      <p:sp>
        <p:nvSpPr>
          <p:cNvPr id="342" name="Google Shape;342;p1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solidFill>
                  <a:schemeClr val="lt1"/>
                </a:solidFill>
              </a:rPr>
              <a:t>Erik Erikson</a:t>
            </a:r>
            <a:endParaRPr>
              <a:solidFill>
                <a:schemeClr val="lt1"/>
              </a:solidFill>
            </a:endParaRPr>
          </a:p>
        </p:txBody>
      </p:sp>
      <p:sp>
        <p:nvSpPr>
          <p:cNvPr id="343" name="Google Shape;343;p13"/>
          <p:cNvSpPr txBox="1"/>
          <p:nvPr>
            <p:ph idx="1" type="body"/>
          </p:nvPr>
        </p:nvSpPr>
        <p:spPr>
          <a:xfrm>
            <a:off x="304800" y="1063375"/>
            <a:ext cx="5601600" cy="3473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1800"/>
              <a:buNone/>
            </a:pPr>
            <a:r>
              <a:rPr lang="en" sz="2300">
                <a:solidFill>
                  <a:schemeClr val="lt1"/>
                </a:solidFill>
              </a:rPr>
              <a:t>Stage 1: Trust vs. Mistrust.</a:t>
            </a:r>
            <a:endParaRPr sz="2300">
              <a:solidFill>
                <a:schemeClr val="lt1"/>
              </a:solidFill>
            </a:endParaRPr>
          </a:p>
          <a:p>
            <a:pPr indent="0" lvl="0" marL="0" rtl="0" algn="l">
              <a:lnSpc>
                <a:spcPct val="115000"/>
              </a:lnSpc>
              <a:spcBef>
                <a:spcPts val="600"/>
              </a:spcBef>
              <a:spcAft>
                <a:spcPts val="0"/>
              </a:spcAft>
              <a:buSzPts val="1800"/>
              <a:buNone/>
            </a:pPr>
            <a:r>
              <a:rPr lang="en" sz="2300">
                <a:solidFill>
                  <a:schemeClr val="lt1"/>
                </a:solidFill>
              </a:rPr>
              <a:t>Stage 2: Autonomy vs. Shame &amp; Doubt.</a:t>
            </a:r>
            <a:endParaRPr sz="2300">
              <a:solidFill>
                <a:schemeClr val="lt1"/>
              </a:solidFill>
            </a:endParaRPr>
          </a:p>
          <a:p>
            <a:pPr indent="0" lvl="0" marL="0" rtl="0" algn="l">
              <a:lnSpc>
                <a:spcPct val="115000"/>
              </a:lnSpc>
              <a:spcBef>
                <a:spcPts val="600"/>
              </a:spcBef>
              <a:spcAft>
                <a:spcPts val="0"/>
              </a:spcAft>
              <a:buSzPts val="1800"/>
              <a:buNone/>
            </a:pPr>
            <a:r>
              <a:rPr lang="en" sz="2300">
                <a:solidFill>
                  <a:schemeClr val="lt1"/>
                </a:solidFill>
              </a:rPr>
              <a:t>Stage 3: Initiative vs. Guilt.</a:t>
            </a:r>
            <a:endParaRPr sz="2300">
              <a:solidFill>
                <a:schemeClr val="lt1"/>
              </a:solidFill>
            </a:endParaRPr>
          </a:p>
          <a:p>
            <a:pPr indent="0" lvl="0" marL="0" rtl="0" algn="l">
              <a:lnSpc>
                <a:spcPct val="115000"/>
              </a:lnSpc>
              <a:spcBef>
                <a:spcPts val="600"/>
              </a:spcBef>
              <a:spcAft>
                <a:spcPts val="0"/>
              </a:spcAft>
              <a:buSzPts val="1800"/>
              <a:buNone/>
            </a:pPr>
            <a:r>
              <a:rPr lang="en" sz="2300">
                <a:solidFill>
                  <a:schemeClr val="lt1"/>
                </a:solidFill>
              </a:rPr>
              <a:t>Stage 4: Industry vs. Inferiority.</a:t>
            </a:r>
            <a:endParaRPr sz="2300">
              <a:solidFill>
                <a:schemeClr val="lt1"/>
              </a:solidFill>
            </a:endParaRPr>
          </a:p>
          <a:p>
            <a:pPr indent="0" lvl="0" marL="0" rtl="0" algn="l">
              <a:lnSpc>
                <a:spcPct val="115000"/>
              </a:lnSpc>
              <a:spcBef>
                <a:spcPts val="600"/>
              </a:spcBef>
              <a:spcAft>
                <a:spcPts val="0"/>
              </a:spcAft>
              <a:buSzPts val="1800"/>
              <a:buNone/>
            </a:pPr>
            <a:r>
              <a:rPr lang="en" sz="2300">
                <a:solidFill>
                  <a:schemeClr val="lt1"/>
                </a:solidFill>
              </a:rPr>
              <a:t>Stage 5: Identity vs. Confusion.</a:t>
            </a:r>
            <a:endParaRPr sz="2300">
              <a:solidFill>
                <a:schemeClr val="lt1"/>
              </a:solidFill>
            </a:endParaRPr>
          </a:p>
          <a:p>
            <a:pPr indent="0" lvl="0" marL="0" rtl="0" algn="l">
              <a:lnSpc>
                <a:spcPct val="115000"/>
              </a:lnSpc>
              <a:spcBef>
                <a:spcPts val="600"/>
              </a:spcBef>
              <a:spcAft>
                <a:spcPts val="0"/>
              </a:spcAft>
              <a:buSzPts val="1800"/>
              <a:buNone/>
            </a:pPr>
            <a:r>
              <a:rPr lang="en" sz="2300">
                <a:solidFill>
                  <a:schemeClr val="lt1"/>
                </a:solidFill>
              </a:rPr>
              <a:t>Stage 6: Intimacy vs. Isolation.</a:t>
            </a:r>
            <a:endParaRPr sz="2300">
              <a:solidFill>
                <a:schemeClr val="lt1"/>
              </a:solidFill>
            </a:endParaRPr>
          </a:p>
          <a:p>
            <a:pPr indent="0" lvl="0" marL="0" rtl="0" algn="l">
              <a:lnSpc>
                <a:spcPct val="115000"/>
              </a:lnSpc>
              <a:spcBef>
                <a:spcPts val="600"/>
              </a:spcBef>
              <a:spcAft>
                <a:spcPts val="0"/>
              </a:spcAft>
              <a:buSzPts val="1800"/>
              <a:buNone/>
            </a:pPr>
            <a:r>
              <a:rPr lang="en" sz="2300">
                <a:solidFill>
                  <a:schemeClr val="lt1"/>
                </a:solidFill>
              </a:rPr>
              <a:t>Stage 7: Generativity vs. Stagnation.</a:t>
            </a:r>
            <a:endParaRPr sz="2300">
              <a:solidFill>
                <a:schemeClr val="lt1"/>
              </a:solidFill>
            </a:endParaRPr>
          </a:p>
        </p:txBody>
      </p:sp>
      <p:sp>
        <p:nvSpPr>
          <p:cNvPr id="344" name="Google Shape;344;p1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000"/>
              <a:buNone/>
            </a:pPr>
            <a:fld id="{00000000-1234-1234-1234-123412341234}" type="slidenum">
              <a:rPr lang="en"/>
              <a:t>‹#›</a:t>
            </a:fld>
            <a:endParaRPr/>
          </a:p>
        </p:txBody>
      </p:sp>
      <p:pic>
        <p:nvPicPr>
          <p:cNvPr id="345" name="Google Shape;345;p13"/>
          <p:cNvPicPr preferRelativeResize="0"/>
          <p:nvPr/>
        </p:nvPicPr>
        <p:blipFill rotWithShape="1">
          <a:blip r:embed="rId3">
            <a:alphaModFix/>
          </a:blip>
          <a:srcRect b="0" l="0" r="0" t="0"/>
          <a:stretch/>
        </p:blipFill>
        <p:spPr>
          <a:xfrm>
            <a:off x="5994025" y="976475"/>
            <a:ext cx="2680050" cy="31905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49" name="Shape 349"/>
        <p:cNvGrpSpPr/>
        <p:nvPr/>
      </p:nvGrpSpPr>
      <p:grpSpPr>
        <a:xfrm>
          <a:off x="0" y="0"/>
          <a:ext cx="0" cy="0"/>
          <a:chOff x="0" y="0"/>
          <a:chExt cx="0" cy="0"/>
        </a:xfrm>
      </p:grpSpPr>
      <p:sp>
        <p:nvSpPr>
          <p:cNvPr id="350" name="Google Shape;350;p12"/>
          <p:cNvSpPr txBox="1"/>
          <p:nvPr>
            <p:ph idx="4294967295" type="title"/>
          </p:nvPr>
        </p:nvSpPr>
        <p:spPr>
          <a:xfrm>
            <a:off x="2077075" y="380525"/>
            <a:ext cx="5083800" cy="76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b="0" lang="en" sz="3700">
                <a:solidFill>
                  <a:srgbClr val="000000"/>
                </a:solidFill>
                <a:latin typeface="Arial"/>
                <a:ea typeface="Arial"/>
                <a:cs typeface="Arial"/>
                <a:sym typeface="Arial"/>
              </a:rPr>
              <a:t>Empathy and Presence</a:t>
            </a:r>
            <a:endParaRPr b="0" sz="3700">
              <a:solidFill>
                <a:srgbClr val="000000"/>
              </a:solidFill>
              <a:latin typeface="Arial"/>
              <a:ea typeface="Arial"/>
              <a:cs typeface="Arial"/>
              <a:sym typeface="Arial"/>
            </a:endParaRPr>
          </a:p>
          <a:p>
            <a:pPr indent="0" lvl="0" marL="0" rtl="0" algn="l">
              <a:lnSpc>
                <a:spcPct val="100000"/>
              </a:lnSpc>
              <a:spcBef>
                <a:spcPts val="0"/>
              </a:spcBef>
              <a:spcAft>
                <a:spcPts val="0"/>
              </a:spcAft>
              <a:buSzPts val="3600"/>
              <a:buNone/>
            </a:pPr>
            <a:r>
              <a:t/>
            </a:r>
            <a:endParaRPr sz="3600">
              <a:solidFill>
                <a:schemeClr val="dk1"/>
              </a:solidFill>
            </a:endParaRPr>
          </a:p>
        </p:txBody>
      </p:sp>
      <p:sp>
        <p:nvSpPr>
          <p:cNvPr id="351" name="Google Shape;351;p12"/>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Presentations at CarlRogers.info: New World / New Person Pt. 1 2/22/81 &#10;Full audio at:  http://carlrogers.info/audio.html&#10;More on Rogers and Empathy at: http://j.mp/V88gdn&#10;&#10;Starts talking about empathy and empathic listening at 40:30, discusses presence from 42:00 to end.&#10;Transcript: &#10;&quot;You've heard much in this conference about the skill of empathic listening. I simply want to underscore what has been said because I believe that it plays a large part in our future. I come to believe that a very sensitive listening is one of the most powerful forces for growth that I know. &#10;&#10;When I can let myself enter softly and delicately, the vulnerable inner world of the other person. &#10;When I can temporarily lay aside my views and values and prejudices. &#10;When I can let myself be at home in the fright, the concern, the pain, the anger, the tenderness, the confusion, which fills his or her life. &#10;When I can move about in that inner world without making judgments,. &#10;When I can see that world with fresh unfrightened eyes. &#10;When I can check the accuracy of my sensing's with him or her being guided by the responses I receive.&#10;&#10;Then I can be a companion to that inner person, pointing to the felt meanings of what is being experienced. Then I find myself to be a true helper, a welcome companion, and aid to growth and help. Listening seems such a easy word, I find it a lifetime task to achieve true listening and a task well worth the effort. &#10;&#10;There is another very subtle factor in the healing relationship which I have experienced and that I would call presence.  It is certainly known to physicians. ..... I to have experienced this. When I am at my best as a group facilitator, or a therapist, I discover this characteristic. I find that when I am closest to my inner intuitive self, when I am somehow in touch with the unknown in me, when perhaps I am in a slightly altered state of consciousness, then what ever I do seems to be full of healing. Then simply my presence is releasing and helpful. There is nothing I can do to force this experience. But when I can relax and be close to the transcendental core of me, then I may behave in strange and impulsive ways in the relationship, ways which I can't justify rationally which have nothing to do with my thought processes. But these strange behaviors turn out to be right in some odd way. At those moments it seems that my inner spirit has reached out and touched the inner spirit of the other. Our relationship transcends itself and had become part of something larger. Profound growth and healing and energy are present." id="352" name="Google Shape;352;p12" title="Carl Rogers on Empathy and Presence">
            <a:hlinkClick r:id="rId3"/>
          </p:cNvPr>
          <p:cNvPicPr preferRelativeResize="0"/>
          <p:nvPr/>
        </p:nvPicPr>
        <p:blipFill rotWithShape="1">
          <a:blip r:embed="rId4">
            <a:alphaModFix/>
          </a:blip>
          <a:srcRect b="0" l="0" r="0" t="0"/>
          <a:stretch/>
        </p:blipFill>
        <p:spPr>
          <a:xfrm>
            <a:off x="2251675" y="1358539"/>
            <a:ext cx="4509500" cy="33821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356" name="Shape 356"/>
        <p:cNvGrpSpPr/>
        <p:nvPr/>
      </p:nvGrpSpPr>
      <p:grpSpPr>
        <a:xfrm>
          <a:off x="0" y="0"/>
          <a:ext cx="0" cy="0"/>
          <a:chOff x="0" y="0"/>
          <a:chExt cx="0" cy="0"/>
        </a:xfrm>
      </p:grpSpPr>
      <p:sp>
        <p:nvSpPr>
          <p:cNvPr id="357" name="Google Shape;357;g2ba99deb825_0_85"/>
          <p:cNvSpPr txBox="1"/>
          <p:nvPr/>
        </p:nvSpPr>
        <p:spPr>
          <a:xfrm>
            <a:off x="2370925" y="1229525"/>
            <a:ext cx="5878200" cy="208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lt1"/>
                </a:solidFill>
                <a:latin typeface="Lato"/>
                <a:ea typeface="Lato"/>
                <a:cs typeface="Lato"/>
                <a:sym typeface="Lato"/>
              </a:rPr>
              <a:t>Demonstration</a:t>
            </a:r>
            <a:endParaRPr sz="4500">
              <a:solidFill>
                <a:schemeClr val="lt1"/>
              </a:solidFill>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61" name="Shape 361"/>
        <p:cNvGrpSpPr/>
        <p:nvPr/>
      </p:nvGrpSpPr>
      <p:grpSpPr>
        <a:xfrm>
          <a:off x="0" y="0"/>
          <a:ext cx="0" cy="0"/>
          <a:chOff x="0" y="0"/>
          <a:chExt cx="0" cy="0"/>
        </a:xfrm>
      </p:grpSpPr>
      <p:pic>
        <p:nvPicPr>
          <p:cNvPr id="362" name="Google Shape;362;g33c76456017_0_0"/>
          <p:cNvPicPr preferRelativeResize="0"/>
          <p:nvPr/>
        </p:nvPicPr>
        <p:blipFill>
          <a:blip r:embed="rId3">
            <a:alphaModFix/>
          </a:blip>
          <a:stretch>
            <a:fillRect/>
          </a:stretch>
        </p:blipFill>
        <p:spPr>
          <a:xfrm>
            <a:off x="1961013" y="939888"/>
            <a:ext cx="5221973" cy="326372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366" name="Shape 366"/>
        <p:cNvGrpSpPr/>
        <p:nvPr/>
      </p:nvGrpSpPr>
      <p:grpSpPr>
        <a:xfrm>
          <a:off x="0" y="0"/>
          <a:ext cx="0" cy="0"/>
          <a:chOff x="0" y="0"/>
          <a:chExt cx="0" cy="0"/>
        </a:xfrm>
      </p:grpSpPr>
      <p:pic>
        <p:nvPicPr>
          <p:cNvPr id="367" name="Google Shape;367;g33c76456017_0_5"/>
          <p:cNvPicPr preferRelativeResize="0"/>
          <p:nvPr/>
        </p:nvPicPr>
        <p:blipFill rotWithShape="1">
          <a:blip r:embed="rId3">
            <a:alphaModFix/>
          </a:blip>
          <a:srcRect b="28766" l="3892" r="31440" t="8873"/>
          <a:stretch/>
        </p:blipFill>
        <p:spPr>
          <a:xfrm>
            <a:off x="1945400" y="1062988"/>
            <a:ext cx="5006323" cy="301752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71" name="Shape 371"/>
        <p:cNvGrpSpPr/>
        <p:nvPr/>
      </p:nvGrpSpPr>
      <p:grpSpPr>
        <a:xfrm>
          <a:off x="0" y="0"/>
          <a:ext cx="0" cy="0"/>
          <a:chOff x="0" y="0"/>
          <a:chExt cx="0" cy="0"/>
        </a:xfrm>
      </p:grpSpPr>
      <p:sp>
        <p:nvSpPr>
          <p:cNvPr id="372" name="Google Shape;372;g2ba99deb825_0_81"/>
          <p:cNvSpPr txBox="1"/>
          <p:nvPr/>
        </p:nvSpPr>
        <p:spPr>
          <a:xfrm>
            <a:off x="1266800" y="709700"/>
            <a:ext cx="6898800" cy="648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None/>
            </a:pPr>
            <a:r>
              <a:rPr b="0" i="0" lang="en" sz="3000" u="sng" cap="none" strike="noStrike">
                <a:solidFill>
                  <a:schemeClr val="lt1"/>
                </a:solidFill>
                <a:latin typeface="Arial"/>
                <a:ea typeface="Arial"/>
                <a:cs typeface="Arial"/>
                <a:sym typeface="Arial"/>
              </a:rPr>
              <a:t>Your Turn to Practice Active Listening</a:t>
            </a:r>
            <a:br>
              <a:rPr b="0" i="0" lang="en" sz="3000" u="sng"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a:p>
            <a:pPr indent="-419100" lvl="0" marL="457200" marR="0" rtl="0" algn="l">
              <a:lnSpc>
                <a:spcPct val="150000"/>
              </a:lnSpc>
              <a:spcBef>
                <a:spcPts val="0"/>
              </a:spcBef>
              <a:spcAft>
                <a:spcPts val="0"/>
              </a:spcAft>
              <a:buClr>
                <a:schemeClr val="lt1"/>
              </a:buClr>
              <a:buSzPts val="3000"/>
              <a:buFont typeface="Arial"/>
              <a:buChar char="●"/>
            </a:pPr>
            <a:r>
              <a:rPr b="0" i="0" lang="en" sz="3000" u="none" cap="none" strike="noStrike">
                <a:solidFill>
                  <a:schemeClr val="lt1"/>
                </a:solidFill>
                <a:latin typeface="Arial"/>
                <a:ea typeface="Arial"/>
                <a:cs typeface="Arial"/>
                <a:sym typeface="Arial"/>
              </a:rPr>
              <a:t>Spend 20 minutes with partner</a:t>
            </a:r>
            <a:endParaRPr b="0" i="0" sz="1400" u="none" cap="none" strike="noStrike">
              <a:solidFill>
                <a:schemeClr val="lt1"/>
              </a:solidFill>
              <a:latin typeface="Arial"/>
              <a:ea typeface="Arial"/>
              <a:cs typeface="Arial"/>
              <a:sym typeface="Arial"/>
            </a:endParaRPr>
          </a:p>
          <a:p>
            <a:pPr indent="-419100" lvl="0" marL="457200" marR="0" rtl="0" algn="l">
              <a:lnSpc>
                <a:spcPct val="150000"/>
              </a:lnSpc>
              <a:spcBef>
                <a:spcPts val="0"/>
              </a:spcBef>
              <a:spcAft>
                <a:spcPts val="0"/>
              </a:spcAft>
              <a:buClr>
                <a:schemeClr val="lt1"/>
              </a:buClr>
              <a:buSzPts val="3000"/>
              <a:buFont typeface="Arial"/>
              <a:buChar char="●"/>
            </a:pPr>
            <a:r>
              <a:rPr b="0" i="0" lang="en" sz="3000" u="none" cap="none" strike="noStrike">
                <a:solidFill>
                  <a:schemeClr val="lt1"/>
                </a:solidFill>
                <a:latin typeface="Arial"/>
                <a:ea typeface="Arial"/>
                <a:cs typeface="Arial"/>
                <a:sym typeface="Arial"/>
              </a:rPr>
              <a:t>Roleplay, take turns listening</a:t>
            </a:r>
            <a:endParaRPr b="0" i="0" sz="14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30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376" name="Shape 376"/>
        <p:cNvGrpSpPr/>
        <p:nvPr/>
      </p:nvGrpSpPr>
      <p:grpSpPr>
        <a:xfrm>
          <a:off x="0" y="0"/>
          <a:ext cx="0" cy="0"/>
          <a:chOff x="0" y="0"/>
          <a:chExt cx="0" cy="0"/>
        </a:xfrm>
      </p:grpSpPr>
      <p:pic>
        <p:nvPicPr>
          <p:cNvPr id="377" name="Google Shape;377;g2ba99deb825_0_189"/>
          <p:cNvPicPr preferRelativeResize="0"/>
          <p:nvPr/>
        </p:nvPicPr>
        <p:blipFill rotWithShape="1">
          <a:blip r:embed="rId3">
            <a:alphaModFix/>
          </a:blip>
          <a:srcRect b="0" l="0" r="0" t="0"/>
          <a:stretch/>
        </p:blipFill>
        <p:spPr>
          <a:xfrm>
            <a:off x="2649137" y="1198275"/>
            <a:ext cx="3845725" cy="27469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