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7" r:id="rId5"/>
    <p:sldMasterId id="2147483691" r:id="rId6"/>
    <p:sldMasterId id="2147483705" r:id="rId7"/>
    <p:sldMasterId id="2147483721"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Lst>
  <p:sldSz cy="5143500" cx="9144000"/>
  <p:notesSz cx="6858000" cy="9144000"/>
  <p:embeddedFontLst>
    <p:embeddedFont>
      <p:font typeface="Raleway"/>
      <p:regular r:id="rId59"/>
      <p:bold r:id="rId60"/>
      <p:italic r:id="rId61"/>
      <p:boldItalic r:id="rId62"/>
    </p:embeddedFont>
    <p:embeddedFont>
      <p:font typeface="Lato"/>
      <p:regular r:id="rId63"/>
      <p:bold r:id="rId64"/>
      <p:italic r:id="rId65"/>
      <p:boldItalic r:id="rId66"/>
    </p:embeddedFont>
    <p:embeddedFont>
      <p:font typeface="Montserrat"/>
      <p:regular r:id="rId67"/>
      <p:bold r:id="rId68"/>
      <p:italic r:id="rId69"/>
      <p:boldItalic r:id="rId70"/>
    </p:embeddedFont>
    <p:embeddedFont>
      <p:font typeface="Montserrat Light"/>
      <p:regular r:id="rId71"/>
      <p:bold r:id="rId72"/>
      <p:italic r:id="rId73"/>
      <p:boldItalic r:id="rId74"/>
    </p:embeddedFont>
    <p:embeddedFont>
      <p:font typeface="Montserrat ExtraBold"/>
      <p:bold r:id="rId75"/>
      <p:boldItalic r:id="rId76"/>
    </p:embeddedFont>
    <p:embeddedFont>
      <p:font typeface="DM Sans"/>
      <p:regular r:id="rId77"/>
      <p:bold r:id="rId78"/>
      <p:italic r:id="rId79"/>
      <p:boldItalic r:id="rId80"/>
    </p:embeddedFont>
    <p:embeddedFont>
      <p:font typeface="Gill Sans"/>
      <p:regular r:id="rId81"/>
      <p:bold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3" roundtripDataSignature="AMtx7miCnVdy1j3o4EaGqPOOtL7BWi2gJ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83" Type="http://customschemas.google.com/relationships/presentationmetadata" Target="metadata"/><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80" Type="http://schemas.openxmlformats.org/officeDocument/2006/relationships/font" Target="fonts/DMSans-boldItalic.fntdata"/><Relationship Id="rId82" Type="http://schemas.openxmlformats.org/officeDocument/2006/relationships/font" Target="fonts/GillSans-bold.fntdata"/><Relationship Id="rId81" Type="http://schemas.openxmlformats.org/officeDocument/2006/relationships/font" Target="fonts/GillSans-regular.fntdata"/><Relationship Id="rId1" Type="http://schemas.openxmlformats.org/officeDocument/2006/relationships/theme" Target="theme/theme6.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slideMaster" Target="slideMasters/slideMaster6.xml"/><Relationship Id="rId73" Type="http://schemas.openxmlformats.org/officeDocument/2006/relationships/font" Target="fonts/MontserratLight-italic.fntdata"/><Relationship Id="rId72" Type="http://schemas.openxmlformats.org/officeDocument/2006/relationships/font" Target="fonts/MontserratLight-bold.fntdata"/><Relationship Id="rId31" Type="http://schemas.openxmlformats.org/officeDocument/2006/relationships/slide" Target="slides/slide22.xml"/><Relationship Id="rId75" Type="http://schemas.openxmlformats.org/officeDocument/2006/relationships/font" Target="fonts/MontserratExtraBold-bold.fntdata"/><Relationship Id="rId30" Type="http://schemas.openxmlformats.org/officeDocument/2006/relationships/slide" Target="slides/slide21.xml"/><Relationship Id="rId74" Type="http://schemas.openxmlformats.org/officeDocument/2006/relationships/font" Target="fonts/MontserratLight-boldItalic.fntdata"/><Relationship Id="rId33" Type="http://schemas.openxmlformats.org/officeDocument/2006/relationships/slide" Target="slides/slide24.xml"/><Relationship Id="rId77" Type="http://schemas.openxmlformats.org/officeDocument/2006/relationships/font" Target="fonts/DMSans-regular.fntdata"/><Relationship Id="rId32" Type="http://schemas.openxmlformats.org/officeDocument/2006/relationships/slide" Target="slides/slide23.xml"/><Relationship Id="rId76" Type="http://schemas.openxmlformats.org/officeDocument/2006/relationships/font" Target="fonts/MontserratExtraBold-boldItalic.fntdata"/><Relationship Id="rId35" Type="http://schemas.openxmlformats.org/officeDocument/2006/relationships/slide" Target="slides/slide26.xml"/><Relationship Id="rId79" Type="http://schemas.openxmlformats.org/officeDocument/2006/relationships/font" Target="fonts/DMSans-italic.fntdata"/><Relationship Id="rId34" Type="http://schemas.openxmlformats.org/officeDocument/2006/relationships/slide" Target="slides/slide25.xml"/><Relationship Id="rId78" Type="http://schemas.openxmlformats.org/officeDocument/2006/relationships/font" Target="fonts/DMSans-bold.fntdata"/><Relationship Id="rId71" Type="http://schemas.openxmlformats.org/officeDocument/2006/relationships/font" Target="fonts/MontserratLight-regular.fntdata"/><Relationship Id="rId70" Type="http://schemas.openxmlformats.org/officeDocument/2006/relationships/font" Target="fonts/Montserrat-boldItalic.fntdata"/><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font" Target="fonts/Raleway-boldItalic.fntdata"/><Relationship Id="rId61" Type="http://schemas.openxmlformats.org/officeDocument/2006/relationships/font" Target="fonts/Raleway-italic.fntdata"/><Relationship Id="rId20" Type="http://schemas.openxmlformats.org/officeDocument/2006/relationships/slide" Target="slides/slide11.xml"/><Relationship Id="rId64" Type="http://schemas.openxmlformats.org/officeDocument/2006/relationships/font" Target="fonts/Lato-bold.fntdata"/><Relationship Id="rId63" Type="http://schemas.openxmlformats.org/officeDocument/2006/relationships/font" Target="fonts/Lato-regular.fntdata"/><Relationship Id="rId22" Type="http://schemas.openxmlformats.org/officeDocument/2006/relationships/slide" Target="slides/slide13.xml"/><Relationship Id="rId66" Type="http://schemas.openxmlformats.org/officeDocument/2006/relationships/font" Target="fonts/Lato-boldItalic.fntdata"/><Relationship Id="rId21" Type="http://schemas.openxmlformats.org/officeDocument/2006/relationships/slide" Target="slides/slide12.xml"/><Relationship Id="rId65" Type="http://schemas.openxmlformats.org/officeDocument/2006/relationships/font" Target="fonts/Lato-italic.fntdata"/><Relationship Id="rId24" Type="http://schemas.openxmlformats.org/officeDocument/2006/relationships/slide" Target="slides/slide15.xml"/><Relationship Id="rId68" Type="http://schemas.openxmlformats.org/officeDocument/2006/relationships/font" Target="fonts/Montserrat-bold.fntdata"/><Relationship Id="rId23" Type="http://schemas.openxmlformats.org/officeDocument/2006/relationships/slide" Target="slides/slide14.xml"/><Relationship Id="rId67" Type="http://schemas.openxmlformats.org/officeDocument/2006/relationships/font" Target="fonts/Montserrat-regular.fntdata"/><Relationship Id="rId60" Type="http://schemas.openxmlformats.org/officeDocument/2006/relationships/font" Target="fonts/Raleway-bold.fntdata"/><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font" Target="fonts/Montserrat-italic.fntdata"/><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slide" Target="slides/slide48.xml"/><Relationship Id="rId12" Type="http://schemas.openxmlformats.org/officeDocument/2006/relationships/slide" Target="slides/slide3.xml"/><Relationship Id="rId56" Type="http://schemas.openxmlformats.org/officeDocument/2006/relationships/slide" Target="slides/slide47.xml"/><Relationship Id="rId15" Type="http://schemas.openxmlformats.org/officeDocument/2006/relationships/slide" Target="slides/slide6.xml"/><Relationship Id="rId59" Type="http://schemas.openxmlformats.org/officeDocument/2006/relationships/font" Target="fonts/Raleway-regular.fntdata"/><Relationship Id="rId14" Type="http://schemas.openxmlformats.org/officeDocument/2006/relationships/slide" Target="slides/slide5.xml"/><Relationship Id="rId58" Type="http://schemas.openxmlformats.org/officeDocument/2006/relationships/slide" Target="slides/slide49.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13rAkY6KYjg"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WxC1HOxT2SU"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2b883886b0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4" name="Google Shape;464;g2b883886b0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c1d231cfd7_0_2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1" name="Google Shape;481;g2c1d231cfd7_0_2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c1d231cfd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6" name="Google Shape;486;g2c1d231cfd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2bb079c59e9_0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1" name="Google Shape;491;g2bb079c59e9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1f2c6057f17_0_1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1" name="Google Shape;501;g1f2c6057f17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1f2c6057f17_0_1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0" name="Google Shape;510;g1f2c6057f17_0_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1f2c6057f17_0_1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0" name="Google Shape;520;g1f2c6057f17_0_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1f2c6057f17_0_1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9" name="Google Shape;529;g1f2c6057f17_0_1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1f2c6057f17_0_1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8" name="Google Shape;538;g1f2c6057f17_0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196c70a44879bcc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8" name="Google Shape;548;g196c70a44879bcc9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2baa69ebec7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3" name="Google Shape;553;g2baa69ebec7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2bdeaee2d6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8" name="Google Shape;558;g2bdeaee2d6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2c1d231cfd7_0_1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2c1d231cfd7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2c1d231cfd7_0_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3" name="Google Shape;573;g2c1d231cfd7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2c1d231cfd7_0_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0" name="Google Shape;580;g2c1d231cfd7_0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2c1d231cfd7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7" name="Google Shape;587;g2c1d231cfd7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2c1d231cfd7_0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5" name="Google Shape;595;g2c1d231cfd7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2c1d231cfd7_0_2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3" name="Google Shape;603;g2c1d231cfd7_0_2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2c1d231cfd7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1" name="Google Shape;611;g2c1d231cfd7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2bdeaee2d62_1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6" name="Google Shape;616;g2bdeaee2d62_1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2c1d231cfd7_0_4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2" name="Google Shape;622;g2c1d231cfd7_0_4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2c1d231cfd7_0_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2c1d231cfd7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2c1d231c80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5" name="Google Shape;635;g2c1d231c808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2bdeaee2d62_1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0" name="Google Shape;640;g2bdeaee2d62_1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1f2c6057f17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8" name="Google Shape;648;g1f2c6057f17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2baa69ebec7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6" name="Google Shape;656;g2baa69ebec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2bab599266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1" name="Google Shape;661;g2bab5992667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6" name="Google Shape;66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1f2c6057f1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1" name="Google Shape;671;g1f2c6057f17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2baa69ebec7_0_6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7" name="Google Shape;677;g2baa69ebec7_0_6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bb079c59e9_0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4" name="Google Shape;684;g2bb079c59e9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2baa69ebec7_0_6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2" name="Google Shape;692;g2baa69ebec7_0_6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https://www.youtube.com/watch?v=13rAkY6KYjg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2baa69ebec7_0_6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0" name="Google Shape;700;g2baa69ebec7_0_6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https://www.youtube.com/watch?v=o3A24umyTK4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2baa69ebec7_0_6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7" name="Google Shape;707;g2baa69ebec7_0_6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2baa69ebec7_0_6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5" name="Google Shape;715;g2baa69ebec7_0_6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2baa69ebec7_0_6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3" name="Google Shape;723;g2baa69ebec7_0_6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2baa69ebec7_0_6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0" name="Google Shape;730;g2baa69ebec7_0_6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7" name="Google Shape;73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1b82041582c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4" name="Google Shape;744;g1b82041582c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1" name="Google Shape;75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2abce5293f4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8" name="Google Shape;758;g2abce5293f4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5" name="Google Shape;76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u="sng">
                <a:solidFill>
                  <a:schemeClr val="hlink"/>
                </a:solidFill>
                <a:hlinkClick r:id="rId2"/>
              </a:rPr>
              <a:t>https://www.youtube.com/watch?v=WxC1HOxT2SU</a:t>
            </a:r>
            <a:endParaRPr/>
          </a:p>
          <a:p>
            <a:pPr indent="0" lvl="0" marL="0" rtl="0" algn="l">
              <a:lnSpc>
                <a:spcPct val="100000"/>
              </a:lnSpc>
              <a:spcBef>
                <a:spcPts val="0"/>
              </a:spcBef>
              <a:spcAft>
                <a:spcPts val="0"/>
              </a:spcAft>
              <a:buClr>
                <a:schemeClr val="dk2"/>
              </a:buClr>
              <a:buSzPts val="1100"/>
              <a:buFont typeface="Arial"/>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2" name="Google Shape;77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9" name="Google Shape;77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6" name="Google Shape;78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3" name="Google Shape;79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0" name="Google Shape;80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7" name="Google Shape;80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jp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jp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g1b236a541da_0_81"/>
          <p:cNvSpPr/>
          <p:nvPr/>
        </p:nvSpPr>
        <p:spPr>
          <a:xfrm>
            <a:off x="0" y="1583350"/>
            <a:ext cx="74043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g1b236a541da_0_81"/>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g1b236a541da_0_81"/>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13" name="Google Shape;13;g1b236a541da_0_8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cxnSp>
        <p:nvCxnSpPr>
          <p:cNvPr id="17" name="Google Shape;17;p2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8" name="Google Shape;18;p2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9" name="Google Shape;19;p2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0" name="Google Shape;20;p2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1" name="Google Shape;21;p2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2" name="Google Shape;22;p2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3" name="Shape 23"/>
        <p:cNvGrpSpPr/>
        <p:nvPr/>
      </p:nvGrpSpPr>
      <p:grpSpPr>
        <a:xfrm>
          <a:off x="0" y="0"/>
          <a:ext cx="0" cy="0"/>
          <a:chOff x="0" y="0"/>
          <a:chExt cx="0" cy="0"/>
        </a:xfrm>
      </p:grpSpPr>
      <p:cxnSp>
        <p:nvCxnSpPr>
          <p:cNvPr id="24" name="Google Shape;24;p2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5" name="Google Shape;25;p28"/>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6" name="Google Shape;26;p2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27" name="Shape 27"/>
        <p:cNvGrpSpPr/>
        <p:nvPr/>
      </p:nvGrpSpPr>
      <p:grpSpPr>
        <a:xfrm>
          <a:off x="0" y="0"/>
          <a:ext cx="0" cy="0"/>
          <a:chOff x="0" y="0"/>
          <a:chExt cx="0" cy="0"/>
        </a:xfrm>
      </p:grpSpPr>
      <p:sp>
        <p:nvSpPr>
          <p:cNvPr id="28" name="Google Shape;28;p2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2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2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2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33" name="Google Shape;33;p2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4" name="Google Shape;34;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cxnSp>
        <p:nvCxnSpPr>
          <p:cNvPr id="36" name="Google Shape;36;p29"/>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7" name="Google Shape;37;p29"/>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8" name="Google Shape;38;p2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29"/>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0" name="Google Shape;40;p29"/>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1" name="Google Shape;41;p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cxnSp>
        <p:nvCxnSpPr>
          <p:cNvPr id="43" name="Google Shape;43;p30"/>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4" name="Google Shape;44;p30"/>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5" name="Google Shape;45;p30"/>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6" name="Google Shape;46;p3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7" name="Shape 47"/>
        <p:cNvGrpSpPr/>
        <p:nvPr/>
      </p:nvGrpSpPr>
      <p:grpSpPr>
        <a:xfrm>
          <a:off x="0" y="0"/>
          <a:ext cx="0" cy="0"/>
          <a:chOff x="0" y="0"/>
          <a:chExt cx="0" cy="0"/>
        </a:xfrm>
      </p:grpSpPr>
      <p:cxnSp>
        <p:nvCxnSpPr>
          <p:cNvPr id="48" name="Google Shape;48;p31"/>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9" name="Google Shape;49;p31"/>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0" name="Google Shape;50;p3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1" name="Google Shape;51;p3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2" name="Google Shape;52;p31"/>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3" name="Google Shape;53;p31"/>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4" name="Google Shape;54;p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32"/>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3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8" name="Shape 58"/>
        <p:cNvGrpSpPr/>
        <p:nvPr/>
      </p:nvGrpSpPr>
      <p:grpSpPr>
        <a:xfrm>
          <a:off x="0" y="0"/>
          <a:ext cx="0" cy="0"/>
          <a:chOff x="0" y="0"/>
          <a:chExt cx="0" cy="0"/>
        </a:xfrm>
      </p:grpSpPr>
      <p:sp>
        <p:nvSpPr>
          <p:cNvPr id="59" name="Google Shape;59;p3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0" name="Google Shape;60;p3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1" name="Google Shape;61;p3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62" name="Google Shape;62;p3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3" name="Google Shape;63;p3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64" name="Google Shape;64;p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5" name="Shape 65"/>
        <p:cNvGrpSpPr/>
        <p:nvPr/>
      </p:nvGrpSpPr>
      <p:grpSpPr>
        <a:xfrm>
          <a:off x="0" y="0"/>
          <a:ext cx="0" cy="0"/>
          <a:chOff x="0" y="0"/>
          <a:chExt cx="0" cy="0"/>
        </a:xfrm>
      </p:grpSpPr>
      <p:cxnSp>
        <p:nvCxnSpPr>
          <p:cNvPr id="66" name="Google Shape;66;p34"/>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7" name="Google Shape;67;p3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8" name="Google Shape;68;p34"/>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69" name="Google Shape;69;p3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0" name="Shape 70"/>
        <p:cNvGrpSpPr/>
        <p:nvPr/>
      </p:nvGrpSpPr>
      <p:grpSpPr>
        <a:xfrm>
          <a:off x="0" y="0"/>
          <a:ext cx="0" cy="0"/>
          <a:chOff x="0" y="0"/>
          <a:chExt cx="0" cy="0"/>
        </a:xfrm>
      </p:grpSpPr>
      <p:cxnSp>
        <p:nvCxnSpPr>
          <p:cNvPr id="71" name="Google Shape;71;p35"/>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 name="Google Shape;72;p35"/>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3" name="Google Shape;73;p35"/>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74" name="Google Shape;74;p35"/>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75" name="Google Shape;75;p3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g2b997db409b_0_174"/>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g2b997db409b_0_174"/>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g2b997db409b_0_174"/>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84" name="Shape 84"/>
        <p:cNvGrpSpPr/>
        <p:nvPr/>
      </p:nvGrpSpPr>
      <p:grpSpPr>
        <a:xfrm>
          <a:off x="0" y="0"/>
          <a:ext cx="0" cy="0"/>
          <a:chOff x="0" y="0"/>
          <a:chExt cx="0" cy="0"/>
        </a:xfrm>
      </p:grpSpPr>
      <p:sp>
        <p:nvSpPr>
          <p:cNvPr id="85" name="Google Shape;85;g2b997db409b_0_169"/>
          <p:cNvSpPr/>
          <p:nvPr/>
        </p:nvSpPr>
        <p:spPr>
          <a:xfrm>
            <a:off x="0" y="1583350"/>
            <a:ext cx="74043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g2b997db409b_0_169"/>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87" name="Google Shape;87;g2b997db409b_0_169"/>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88" name="Google Shape;88;g2b997db409b_0_169"/>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89" name="Shape 89"/>
        <p:cNvGrpSpPr/>
        <p:nvPr/>
      </p:nvGrpSpPr>
      <p:grpSpPr>
        <a:xfrm>
          <a:off x="0" y="0"/>
          <a:ext cx="0" cy="0"/>
          <a:chOff x="0" y="0"/>
          <a:chExt cx="0" cy="0"/>
        </a:xfrm>
      </p:grpSpPr>
      <p:sp>
        <p:nvSpPr>
          <p:cNvPr id="90" name="Google Shape;90;g2b997db409b_0_146"/>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g2b997db409b_0_146"/>
          <p:cNvSpPr/>
          <p:nvPr/>
        </p:nvSpPr>
        <p:spPr>
          <a:xfrm>
            <a:off x="0" y="2946600"/>
            <a:ext cx="60960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g2b997db409b_0_146"/>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93" name="Shape 93"/>
        <p:cNvGrpSpPr/>
        <p:nvPr/>
      </p:nvGrpSpPr>
      <p:grpSpPr>
        <a:xfrm>
          <a:off x="0" y="0"/>
          <a:ext cx="0" cy="0"/>
          <a:chOff x="0" y="0"/>
          <a:chExt cx="0" cy="0"/>
        </a:xfrm>
      </p:grpSpPr>
      <p:sp>
        <p:nvSpPr>
          <p:cNvPr id="94" name="Google Shape;94;g2b997db409b_0_15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g2b997db409b_0_150"/>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g2b997db409b_0_150"/>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g2b997db409b_0_15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98" name="Google Shape;98;g2b997db409b_0_150"/>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99" name="Google Shape;99;g2b997db409b_0_150"/>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00" name="Shape 100"/>
        <p:cNvGrpSpPr/>
        <p:nvPr/>
      </p:nvGrpSpPr>
      <p:grpSpPr>
        <a:xfrm>
          <a:off x="0" y="0"/>
          <a:ext cx="0" cy="0"/>
          <a:chOff x="0" y="0"/>
          <a:chExt cx="0" cy="0"/>
        </a:xfrm>
      </p:grpSpPr>
      <p:sp>
        <p:nvSpPr>
          <p:cNvPr id="101" name="Google Shape;101;g2b997db409b_0_157"/>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g2b997db409b_0_157"/>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g2b997db409b_0_157"/>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g2b997db409b_0_157"/>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g2b997db409b_0_157"/>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06" name="Google Shape;106;g2b997db409b_0_157"/>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07" name="Google Shape;107;g2b997db409b_0_1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08" name="Shape 108"/>
        <p:cNvGrpSpPr/>
        <p:nvPr/>
      </p:nvGrpSpPr>
      <p:grpSpPr>
        <a:xfrm>
          <a:off x="0" y="0"/>
          <a:ext cx="0" cy="0"/>
          <a:chOff x="0" y="0"/>
          <a:chExt cx="0" cy="0"/>
        </a:xfrm>
      </p:grpSpPr>
      <p:cxnSp>
        <p:nvCxnSpPr>
          <p:cNvPr id="109" name="Google Shape;109;g2b997db409b_0_16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10" name="Google Shape;110;g2b997db409b_0_165"/>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111" name="Google Shape;111;g2b997db409b_0_16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12" name="Shape 112"/>
        <p:cNvGrpSpPr/>
        <p:nvPr/>
      </p:nvGrpSpPr>
      <p:grpSpPr>
        <a:xfrm>
          <a:off x="0" y="0"/>
          <a:ext cx="0" cy="0"/>
          <a:chOff x="0" y="0"/>
          <a:chExt cx="0" cy="0"/>
        </a:xfrm>
      </p:grpSpPr>
      <p:sp>
        <p:nvSpPr>
          <p:cNvPr id="113" name="Google Shape;113;g2b997db409b_0_178"/>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g2b997db409b_0_17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g2b997db409b_0_17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16" name="Google Shape;116;g2b997db409b_0_178"/>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117" name="Google Shape;117;g2b997db409b_0_17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18" name="Shape 118"/>
        <p:cNvGrpSpPr/>
        <p:nvPr/>
      </p:nvGrpSpPr>
      <p:grpSpPr>
        <a:xfrm>
          <a:off x="0" y="0"/>
          <a:ext cx="0" cy="0"/>
          <a:chOff x="0" y="0"/>
          <a:chExt cx="0" cy="0"/>
        </a:xfrm>
      </p:grpSpPr>
      <p:sp>
        <p:nvSpPr>
          <p:cNvPr id="119" name="Google Shape;119;g2b997db409b_0_184"/>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g2b997db409b_0_184"/>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21" name="Google Shape;121;g2b997db409b_0_184"/>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g2b997db409b_0_184"/>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23" name="Google Shape;123;g2b997db409b_0_184"/>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24" name="Shape 124"/>
        <p:cNvGrpSpPr/>
        <p:nvPr/>
      </p:nvGrpSpPr>
      <p:grpSpPr>
        <a:xfrm>
          <a:off x="0" y="0"/>
          <a:ext cx="0" cy="0"/>
          <a:chOff x="0" y="0"/>
          <a:chExt cx="0" cy="0"/>
        </a:xfrm>
      </p:grpSpPr>
      <p:sp>
        <p:nvSpPr>
          <p:cNvPr id="125" name="Google Shape;125;g2b997db409b_0_19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g2b997db409b_0_19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g2b997db409b_0_19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28" name="Google Shape;128;g2b997db409b_0_190"/>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29" name="Google Shape;129;g2b997db409b_0_190"/>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30" name="Google Shape;130;g2b997db409b_0_19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31" name="Shape 131"/>
        <p:cNvGrpSpPr/>
        <p:nvPr/>
      </p:nvGrpSpPr>
      <p:grpSpPr>
        <a:xfrm>
          <a:off x="0" y="0"/>
          <a:ext cx="0" cy="0"/>
          <a:chOff x="0" y="0"/>
          <a:chExt cx="0" cy="0"/>
        </a:xfrm>
      </p:grpSpPr>
      <p:sp>
        <p:nvSpPr>
          <p:cNvPr id="132" name="Google Shape;132;g2b997db409b_0_19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g2b997db409b_0_19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g2b997db409b_0_19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35" name="Google Shape;135;g2b997db409b_0_197"/>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36" name="Google Shape;136;g2b997db409b_0_197"/>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37" name="Google Shape;137;g2b997db409b_0_197"/>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38" name="Google Shape;138;g2b997db409b_0_19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9" name="Shape 139"/>
        <p:cNvGrpSpPr/>
        <p:nvPr/>
      </p:nvGrpSpPr>
      <p:grpSpPr>
        <a:xfrm>
          <a:off x="0" y="0"/>
          <a:ext cx="0" cy="0"/>
          <a:chOff x="0" y="0"/>
          <a:chExt cx="0" cy="0"/>
        </a:xfrm>
      </p:grpSpPr>
      <p:sp>
        <p:nvSpPr>
          <p:cNvPr id="140" name="Google Shape;140;g2b997db409b_0_20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g2b997db409b_0_2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g2b997db409b_0_20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43" name="Google Shape;143;g2b997db409b_0_2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4" name="Shape 144"/>
        <p:cNvGrpSpPr/>
        <p:nvPr/>
      </p:nvGrpSpPr>
      <p:grpSpPr>
        <a:xfrm>
          <a:off x="0" y="0"/>
          <a:ext cx="0" cy="0"/>
          <a:chOff x="0" y="0"/>
          <a:chExt cx="0" cy="0"/>
        </a:xfrm>
      </p:grpSpPr>
      <p:sp>
        <p:nvSpPr>
          <p:cNvPr id="145" name="Google Shape;145;g2b997db409b_0_21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g2b997db409b_0_210"/>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147" name="Google Shape;147;g2b997db409b_0_21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48" name="Google Shape;148;g2b997db409b_0_210"/>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49" name="Shape 149"/>
        <p:cNvGrpSpPr/>
        <p:nvPr/>
      </p:nvGrpSpPr>
      <p:grpSpPr>
        <a:xfrm>
          <a:off x="0" y="0"/>
          <a:ext cx="0" cy="0"/>
          <a:chOff x="0" y="0"/>
          <a:chExt cx="0" cy="0"/>
        </a:xfrm>
      </p:grpSpPr>
      <p:sp>
        <p:nvSpPr>
          <p:cNvPr id="150" name="Google Shape;150;g2b997db409b_0_215"/>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51" name="Google Shape;151;g2b997db409b_0_21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52" name="Google Shape;152;g2b997db409b_0_215"/>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153" name="Google Shape;153;g2b997db409b_0_215"/>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54" name="Google Shape;154;g2b997db409b_0_215"/>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55" name="Google Shape;155;g2b997db409b_0_21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56" name="Shape 156"/>
        <p:cNvGrpSpPr/>
        <p:nvPr/>
      </p:nvGrpSpPr>
      <p:grpSpPr>
        <a:xfrm>
          <a:off x="0" y="0"/>
          <a:ext cx="0" cy="0"/>
          <a:chOff x="0" y="0"/>
          <a:chExt cx="0" cy="0"/>
        </a:xfrm>
      </p:grpSpPr>
      <p:sp>
        <p:nvSpPr>
          <p:cNvPr id="157" name="Google Shape;157;g2b997db409b_0_222"/>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58" name="Google Shape;158;g2b997db409b_0_222"/>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159" name="Google Shape;159;g2b997db409b_0_222"/>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0" name="Google Shape;160;g2b997db409b_0_222"/>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1" name="Google Shape;161;g2b997db409b_0_222"/>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2" name="Shape 162"/>
        <p:cNvGrpSpPr/>
        <p:nvPr/>
      </p:nvGrpSpPr>
      <p:grpSpPr>
        <a:xfrm>
          <a:off x="0" y="0"/>
          <a:ext cx="0" cy="0"/>
          <a:chOff x="0" y="0"/>
          <a:chExt cx="0" cy="0"/>
        </a:xfrm>
      </p:grpSpPr>
      <p:sp>
        <p:nvSpPr>
          <p:cNvPr id="163" name="Google Shape;163;g2b997db409b_0_22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64" name="Google Shape;164;g2b997db409b_0_22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165" name="Google Shape;165;g2b997db409b_0_22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6" name="Google Shape;166;g2b997db409b_0_22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7" name="Google Shape;167;g2b997db409b_0_22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2" name="Shape 172"/>
        <p:cNvGrpSpPr/>
        <p:nvPr/>
      </p:nvGrpSpPr>
      <p:grpSpPr>
        <a:xfrm>
          <a:off x="0" y="0"/>
          <a:ext cx="0" cy="0"/>
          <a:chOff x="0" y="0"/>
          <a:chExt cx="0" cy="0"/>
        </a:xfrm>
      </p:grpSpPr>
      <p:sp>
        <p:nvSpPr>
          <p:cNvPr id="173" name="Google Shape;173;g2baa69ebec7_0_76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pic>
        <p:nvPicPr>
          <p:cNvPr id="174" name="Google Shape;174;g2baa69ebec7_0_763"/>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75" name="Shape 175"/>
        <p:cNvGrpSpPr/>
        <p:nvPr/>
      </p:nvGrpSpPr>
      <p:grpSpPr>
        <a:xfrm>
          <a:off x="0" y="0"/>
          <a:ext cx="0" cy="0"/>
          <a:chOff x="0" y="0"/>
          <a:chExt cx="0" cy="0"/>
        </a:xfrm>
      </p:grpSpPr>
      <p:pic>
        <p:nvPicPr>
          <p:cNvPr id="176" name="Google Shape;176;g2baa69ebec7_0_742"/>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177" name="Google Shape;177;g2baa69ebec7_0_742"/>
          <p:cNvSpPr txBox="1"/>
          <p:nvPr>
            <p:ph type="ctrTitle"/>
          </p:nvPr>
        </p:nvSpPr>
        <p:spPr>
          <a:xfrm>
            <a:off x="2302050" y="1223200"/>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78" name="Shape 178"/>
        <p:cNvGrpSpPr/>
        <p:nvPr/>
      </p:nvGrpSpPr>
      <p:grpSpPr>
        <a:xfrm>
          <a:off x="0" y="0"/>
          <a:ext cx="0" cy="0"/>
          <a:chOff x="0" y="0"/>
          <a:chExt cx="0" cy="0"/>
        </a:xfrm>
      </p:grpSpPr>
      <p:pic>
        <p:nvPicPr>
          <p:cNvPr id="179" name="Google Shape;179;g2baa69ebec7_0_74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80" name="Google Shape;180;g2baa69ebec7_0_745"/>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181" name="Google Shape;181;g2baa69ebec7_0_745"/>
          <p:cNvSpPr txBox="1"/>
          <p:nvPr>
            <p:ph idx="1" type="body"/>
          </p:nvPr>
        </p:nvSpPr>
        <p:spPr>
          <a:xfrm>
            <a:off x="3844325"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182" name="Google Shape;182;g2baa69ebec7_0_745"/>
          <p:cNvSpPr txBox="1"/>
          <p:nvPr>
            <p:ph idx="2" type="body"/>
          </p:nvPr>
        </p:nvSpPr>
        <p:spPr>
          <a:xfrm>
            <a:off x="6436624"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183" name="Google Shape;183;g2baa69ebec7_0_74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84" name="Shape 184"/>
        <p:cNvGrpSpPr/>
        <p:nvPr/>
      </p:nvGrpSpPr>
      <p:grpSpPr>
        <a:xfrm>
          <a:off x="0" y="0"/>
          <a:ext cx="0" cy="0"/>
          <a:chOff x="0" y="0"/>
          <a:chExt cx="0" cy="0"/>
        </a:xfrm>
      </p:grpSpPr>
      <p:pic>
        <p:nvPicPr>
          <p:cNvPr id="185" name="Google Shape;185;g2baa69ebec7_0_75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86" name="Google Shape;186;g2baa69ebec7_0_751"/>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187" name="Google Shape;187;g2baa69ebec7_0_751"/>
          <p:cNvSpPr txBox="1"/>
          <p:nvPr>
            <p:ph idx="1" type="body"/>
          </p:nvPr>
        </p:nvSpPr>
        <p:spPr>
          <a:xfrm>
            <a:off x="3844325"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188" name="Google Shape;188;g2baa69ebec7_0_751"/>
          <p:cNvSpPr txBox="1"/>
          <p:nvPr>
            <p:ph idx="2" type="body"/>
          </p:nvPr>
        </p:nvSpPr>
        <p:spPr>
          <a:xfrm>
            <a:off x="5524777"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189" name="Google Shape;189;g2baa69ebec7_0_751"/>
          <p:cNvSpPr txBox="1"/>
          <p:nvPr>
            <p:ph idx="3" type="body"/>
          </p:nvPr>
        </p:nvSpPr>
        <p:spPr>
          <a:xfrm>
            <a:off x="7205229"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190" name="Google Shape;190;g2baa69ebec7_0_75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91" name="Shape 191"/>
        <p:cNvGrpSpPr/>
        <p:nvPr/>
      </p:nvGrpSpPr>
      <p:grpSpPr>
        <a:xfrm>
          <a:off x="0" y="0"/>
          <a:ext cx="0" cy="0"/>
          <a:chOff x="0" y="0"/>
          <a:chExt cx="0" cy="0"/>
        </a:xfrm>
      </p:grpSpPr>
      <p:pic>
        <p:nvPicPr>
          <p:cNvPr id="192" name="Google Shape;192;g2baa69ebec7_0_75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93" name="Google Shape;193;g2baa69ebec7_0_758"/>
          <p:cNvSpPr txBox="1"/>
          <p:nvPr>
            <p:ph type="title"/>
          </p:nvPr>
        </p:nvSpPr>
        <p:spPr>
          <a:xfrm>
            <a:off x="699000" y="790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lvl1pPr lvl="0" algn="l">
              <a:lnSpc>
                <a:spcPct val="100000"/>
              </a:lnSpc>
              <a:spcBef>
                <a:spcPts val="0"/>
              </a:spcBef>
              <a:spcAft>
                <a:spcPts val="0"/>
              </a:spcAft>
              <a:buClr>
                <a:srgbClr val="666666"/>
              </a:buClr>
              <a:buSzPts val="2600"/>
              <a:buNone/>
              <a:defRPr>
                <a:solidFill>
                  <a:srgbClr val="666666"/>
                </a:solidFill>
              </a:defRPr>
            </a:lvl1pPr>
            <a:lvl2pPr lvl="1" algn="l">
              <a:lnSpc>
                <a:spcPct val="100000"/>
              </a:lnSpc>
              <a:spcBef>
                <a:spcPts val="0"/>
              </a:spcBef>
              <a:spcAft>
                <a:spcPts val="0"/>
              </a:spcAft>
              <a:buClr>
                <a:srgbClr val="666666"/>
              </a:buClr>
              <a:buSzPts val="2600"/>
              <a:buNone/>
              <a:defRPr>
                <a:solidFill>
                  <a:srgbClr val="666666"/>
                </a:solidFill>
              </a:defRPr>
            </a:lvl2pPr>
            <a:lvl3pPr lvl="2" algn="l">
              <a:lnSpc>
                <a:spcPct val="100000"/>
              </a:lnSpc>
              <a:spcBef>
                <a:spcPts val="0"/>
              </a:spcBef>
              <a:spcAft>
                <a:spcPts val="0"/>
              </a:spcAft>
              <a:buClr>
                <a:srgbClr val="666666"/>
              </a:buClr>
              <a:buSzPts val="2600"/>
              <a:buNone/>
              <a:defRPr>
                <a:solidFill>
                  <a:srgbClr val="666666"/>
                </a:solidFill>
              </a:defRPr>
            </a:lvl3pPr>
            <a:lvl4pPr lvl="3" algn="l">
              <a:lnSpc>
                <a:spcPct val="100000"/>
              </a:lnSpc>
              <a:spcBef>
                <a:spcPts val="0"/>
              </a:spcBef>
              <a:spcAft>
                <a:spcPts val="0"/>
              </a:spcAft>
              <a:buClr>
                <a:srgbClr val="666666"/>
              </a:buClr>
              <a:buSzPts val="2600"/>
              <a:buNone/>
              <a:defRPr>
                <a:solidFill>
                  <a:srgbClr val="666666"/>
                </a:solidFill>
              </a:defRPr>
            </a:lvl4pPr>
            <a:lvl5pPr lvl="4" algn="l">
              <a:lnSpc>
                <a:spcPct val="100000"/>
              </a:lnSpc>
              <a:spcBef>
                <a:spcPts val="0"/>
              </a:spcBef>
              <a:spcAft>
                <a:spcPts val="0"/>
              </a:spcAft>
              <a:buClr>
                <a:srgbClr val="666666"/>
              </a:buClr>
              <a:buSzPts val="2600"/>
              <a:buNone/>
              <a:defRPr>
                <a:solidFill>
                  <a:srgbClr val="666666"/>
                </a:solidFill>
              </a:defRPr>
            </a:lvl5pPr>
            <a:lvl6pPr lvl="5" algn="l">
              <a:lnSpc>
                <a:spcPct val="100000"/>
              </a:lnSpc>
              <a:spcBef>
                <a:spcPts val="0"/>
              </a:spcBef>
              <a:spcAft>
                <a:spcPts val="0"/>
              </a:spcAft>
              <a:buClr>
                <a:srgbClr val="666666"/>
              </a:buClr>
              <a:buSzPts val="2600"/>
              <a:buNone/>
              <a:defRPr>
                <a:solidFill>
                  <a:srgbClr val="666666"/>
                </a:solidFill>
              </a:defRPr>
            </a:lvl6pPr>
            <a:lvl7pPr lvl="6" algn="l">
              <a:lnSpc>
                <a:spcPct val="100000"/>
              </a:lnSpc>
              <a:spcBef>
                <a:spcPts val="0"/>
              </a:spcBef>
              <a:spcAft>
                <a:spcPts val="0"/>
              </a:spcAft>
              <a:buClr>
                <a:srgbClr val="666666"/>
              </a:buClr>
              <a:buSzPts val="2600"/>
              <a:buNone/>
              <a:defRPr>
                <a:solidFill>
                  <a:srgbClr val="666666"/>
                </a:solidFill>
              </a:defRPr>
            </a:lvl7pPr>
            <a:lvl8pPr lvl="7" algn="l">
              <a:lnSpc>
                <a:spcPct val="100000"/>
              </a:lnSpc>
              <a:spcBef>
                <a:spcPts val="0"/>
              </a:spcBef>
              <a:spcAft>
                <a:spcPts val="0"/>
              </a:spcAft>
              <a:buClr>
                <a:srgbClr val="666666"/>
              </a:buClr>
              <a:buSzPts val="2600"/>
              <a:buNone/>
              <a:defRPr>
                <a:solidFill>
                  <a:srgbClr val="666666"/>
                </a:solidFill>
              </a:defRPr>
            </a:lvl8pPr>
            <a:lvl9pPr lvl="8" algn="l">
              <a:lnSpc>
                <a:spcPct val="100000"/>
              </a:lnSpc>
              <a:spcBef>
                <a:spcPts val="0"/>
              </a:spcBef>
              <a:spcAft>
                <a:spcPts val="0"/>
              </a:spcAft>
              <a:buClr>
                <a:srgbClr val="666666"/>
              </a:buClr>
              <a:buSzPts val="2600"/>
              <a:buNone/>
              <a:defRPr>
                <a:solidFill>
                  <a:srgbClr val="666666"/>
                </a:solidFill>
              </a:defRPr>
            </a:lvl9pPr>
          </a:lstStyle>
          <a:p/>
        </p:txBody>
      </p:sp>
      <p:sp>
        <p:nvSpPr>
          <p:cNvPr id="194" name="Google Shape;194;g2baa69ebec7_0_758"/>
          <p:cNvSpPr txBox="1"/>
          <p:nvPr>
            <p:ph idx="1" type="body"/>
          </p:nvPr>
        </p:nvSpPr>
        <p:spPr>
          <a:xfrm>
            <a:off x="699000" y="1770225"/>
            <a:ext cx="3494700" cy="2583300"/>
          </a:xfrm>
          <a:prstGeom prst="rect">
            <a:avLst/>
          </a:prstGeom>
          <a:noFill/>
          <a:ln>
            <a:noFill/>
          </a:ln>
        </p:spPr>
        <p:txBody>
          <a:bodyPr anchorCtr="0" anchor="t" bIns="0" lIns="0" spcFirstLastPara="1" rIns="0" wrap="square" tIns="0">
            <a:noAutofit/>
          </a:bodyPr>
          <a:lstStyle>
            <a:lvl1pPr indent="-368300" lvl="0" marL="457200" algn="l">
              <a:lnSpc>
                <a:spcPct val="115000"/>
              </a:lnSpc>
              <a:spcBef>
                <a:spcPts val="600"/>
              </a:spcBef>
              <a:spcAft>
                <a:spcPts val="0"/>
              </a:spcAft>
              <a:buSzPts val="2200"/>
              <a:buChar char="◦"/>
              <a:defRPr/>
            </a:lvl1pPr>
            <a:lvl2pPr indent="-368300" lvl="1" marL="914400" algn="l">
              <a:lnSpc>
                <a:spcPct val="115000"/>
              </a:lnSpc>
              <a:spcBef>
                <a:spcPts val="1000"/>
              </a:spcBef>
              <a:spcAft>
                <a:spcPts val="0"/>
              </a:spcAft>
              <a:buSzPts val="2200"/>
              <a:buChar char="◦"/>
              <a:defRPr/>
            </a:lvl2pPr>
            <a:lvl3pPr indent="-368300" lvl="2" marL="1371600" algn="l">
              <a:lnSpc>
                <a:spcPct val="115000"/>
              </a:lnSpc>
              <a:spcBef>
                <a:spcPts val="1000"/>
              </a:spcBef>
              <a:spcAft>
                <a:spcPts val="0"/>
              </a:spcAft>
              <a:buSzPts val="2200"/>
              <a:buChar char="◦"/>
              <a:defRPr/>
            </a:lvl3pPr>
            <a:lvl4pPr indent="-368300" lvl="3" marL="1828800" algn="l">
              <a:lnSpc>
                <a:spcPct val="115000"/>
              </a:lnSpc>
              <a:spcBef>
                <a:spcPts val="1000"/>
              </a:spcBef>
              <a:spcAft>
                <a:spcPts val="0"/>
              </a:spcAft>
              <a:buSzPts val="2200"/>
              <a:buChar char="◦"/>
              <a:defRPr/>
            </a:lvl4pPr>
            <a:lvl5pPr indent="-368300" lvl="4" marL="2286000" algn="l">
              <a:lnSpc>
                <a:spcPct val="115000"/>
              </a:lnSpc>
              <a:spcBef>
                <a:spcPts val="1000"/>
              </a:spcBef>
              <a:spcAft>
                <a:spcPts val="0"/>
              </a:spcAft>
              <a:buSzPts val="2200"/>
              <a:buChar char="◦"/>
              <a:defRPr/>
            </a:lvl5pPr>
            <a:lvl6pPr indent="-368300" lvl="5" marL="2743200" algn="l">
              <a:lnSpc>
                <a:spcPct val="115000"/>
              </a:lnSpc>
              <a:spcBef>
                <a:spcPts val="1000"/>
              </a:spcBef>
              <a:spcAft>
                <a:spcPts val="0"/>
              </a:spcAft>
              <a:buSzPts val="2200"/>
              <a:buChar char="◦"/>
              <a:defRPr/>
            </a:lvl6pPr>
            <a:lvl7pPr indent="-368300" lvl="6" marL="3200400" algn="l">
              <a:lnSpc>
                <a:spcPct val="115000"/>
              </a:lnSpc>
              <a:spcBef>
                <a:spcPts val="1000"/>
              </a:spcBef>
              <a:spcAft>
                <a:spcPts val="0"/>
              </a:spcAft>
              <a:buSzPts val="2200"/>
              <a:buChar char="◦"/>
              <a:defRPr/>
            </a:lvl7pPr>
            <a:lvl8pPr indent="-368300" lvl="7" marL="3657600" algn="l">
              <a:lnSpc>
                <a:spcPct val="115000"/>
              </a:lnSpc>
              <a:spcBef>
                <a:spcPts val="1000"/>
              </a:spcBef>
              <a:spcAft>
                <a:spcPts val="0"/>
              </a:spcAft>
              <a:buSzPts val="2200"/>
              <a:buChar char="◦"/>
              <a:defRPr/>
            </a:lvl8pPr>
            <a:lvl9pPr indent="-368300" lvl="8" marL="4114800" algn="l">
              <a:lnSpc>
                <a:spcPct val="115000"/>
              </a:lnSpc>
              <a:spcBef>
                <a:spcPts val="1000"/>
              </a:spcBef>
              <a:spcAft>
                <a:spcPts val="1000"/>
              </a:spcAft>
              <a:buSzPts val="2200"/>
              <a:buChar char="◦"/>
              <a:defRPr/>
            </a:lvl9pPr>
          </a:lstStyle>
          <a:p/>
        </p:txBody>
      </p:sp>
      <p:sp>
        <p:nvSpPr>
          <p:cNvPr id="195" name="Google Shape;195;g2baa69ebec7_0_75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6" name="Shape 196"/>
        <p:cNvGrpSpPr/>
        <p:nvPr/>
      </p:nvGrpSpPr>
      <p:grpSpPr>
        <a:xfrm>
          <a:off x="0" y="0"/>
          <a:ext cx="0" cy="0"/>
          <a:chOff x="0" y="0"/>
          <a:chExt cx="0" cy="0"/>
        </a:xfrm>
      </p:grpSpPr>
      <p:pic>
        <p:nvPicPr>
          <p:cNvPr id="197" name="Google Shape;197;g2baa69ebec7_0_76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98" name="Google Shape;198;g2baa69ebec7_0_766"/>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199" name="Google Shape;199;g2baa69ebec7_0_76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00" name="Shape 200"/>
        <p:cNvGrpSpPr/>
        <p:nvPr/>
      </p:nvGrpSpPr>
      <p:grpSpPr>
        <a:xfrm>
          <a:off x="0" y="0"/>
          <a:ext cx="0" cy="0"/>
          <a:chOff x="0" y="0"/>
          <a:chExt cx="0" cy="0"/>
        </a:xfrm>
      </p:grpSpPr>
      <p:pic>
        <p:nvPicPr>
          <p:cNvPr id="201" name="Google Shape;201;g2baa69ebec7_0_77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02" name="Google Shape;202;g2baa69ebec7_0_770"/>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03" name="Google Shape;203;g2baa69ebec7_0_770"/>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algn="l">
              <a:lnSpc>
                <a:spcPct val="115000"/>
              </a:lnSpc>
              <a:spcBef>
                <a:spcPts val="600"/>
              </a:spcBef>
              <a:spcAft>
                <a:spcPts val="0"/>
              </a:spcAft>
              <a:buSzPts val="2200"/>
              <a:buChar char="◦"/>
              <a:defRPr/>
            </a:lvl1pPr>
            <a:lvl2pPr indent="-368300" lvl="1" marL="914400" algn="l">
              <a:lnSpc>
                <a:spcPct val="115000"/>
              </a:lnSpc>
              <a:spcBef>
                <a:spcPts val="1000"/>
              </a:spcBef>
              <a:spcAft>
                <a:spcPts val="0"/>
              </a:spcAft>
              <a:buSzPts val="2200"/>
              <a:buChar char="◦"/>
              <a:defRPr/>
            </a:lvl2pPr>
            <a:lvl3pPr indent="-368300" lvl="2" marL="1371600" algn="l">
              <a:lnSpc>
                <a:spcPct val="115000"/>
              </a:lnSpc>
              <a:spcBef>
                <a:spcPts val="1000"/>
              </a:spcBef>
              <a:spcAft>
                <a:spcPts val="0"/>
              </a:spcAft>
              <a:buSzPts val="2200"/>
              <a:buChar char="◦"/>
              <a:defRPr/>
            </a:lvl3pPr>
            <a:lvl4pPr indent="-368300" lvl="3" marL="1828800" algn="l">
              <a:lnSpc>
                <a:spcPct val="115000"/>
              </a:lnSpc>
              <a:spcBef>
                <a:spcPts val="1000"/>
              </a:spcBef>
              <a:spcAft>
                <a:spcPts val="0"/>
              </a:spcAft>
              <a:buSzPts val="2200"/>
              <a:buChar char="◦"/>
              <a:defRPr/>
            </a:lvl4pPr>
            <a:lvl5pPr indent="-368300" lvl="4" marL="2286000" algn="l">
              <a:lnSpc>
                <a:spcPct val="115000"/>
              </a:lnSpc>
              <a:spcBef>
                <a:spcPts val="1000"/>
              </a:spcBef>
              <a:spcAft>
                <a:spcPts val="0"/>
              </a:spcAft>
              <a:buSzPts val="2200"/>
              <a:buChar char="◦"/>
              <a:defRPr/>
            </a:lvl5pPr>
            <a:lvl6pPr indent="-368300" lvl="5" marL="2743200" algn="l">
              <a:lnSpc>
                <a:spcPct val="115000"/>
              </a:lnSpc>
              <a:spcBef>
                <a:spcPts val="1000"/>
              </a:spcBef>
              <a:spcAft>
                <a:spcPts val="0"/>
              </a:spcAft>
              <a:buSzPts val="2200"/>
              <a:buChar char="◦"/>
              <a:defRPr/>
            </a:lvl6pPr>
            <a:lvl7pPr indent="-368300" lvl="6" marL="3200400" algn="l">
              <a:lnSpc>
                <a:spcPct val="115000"/>
              </a:lnSpc>
              <a:spcBef>
                <a:spcPts val="1000"/>
              </a:spcBef>
              <a:spcAft>
                <a:spcPts val="0"/>
              </a:spcAft>
              <a:buSzPts val="2200"/>
              <a:buChar char="◦"/>
              <a:defRPr/>
            </a:lvl7pPr>
            <a:lvl8pPr indent="-368300" lvl="7" marL="3657600" algn="l">
              <a:lnSpc>
                <a:spcPct val="115000"/>
              </a:lnSpc>
              <a:spcBef>
                <a:spcPts val="1000"/>
              </a:spcBef>
              <a:spcAft>
                <a:spcPts val="0"/>
              </a:spcAft>
              <a:buSzPts val="2200"/>
              <a:buChar char="◦"/>
              <a:defRPr/>
            </a:lvl8pPr>
            <a:lvl9pPr indent="-368300" lvl="8" marL="4114800" algn="l">
              <a:lnSpc>
                <a:spcPct val="115000"/>
              </a:lnSpc>
              <a:spcBef>
                <a:spcPts val="1000"/>
              </a:spcBef>
              <a:spcAft>
                <a:spcPts val="1000"/>
              </a:spcAft>
              <a:buSzPts val="2200"/>
              <a:buChar char="◦"/>
              <a:defRPr/>
            </a:lvl9pPr>
          </a:lstStyle>
          <a:p/>
        </p:txBody>
      </p:sp>
      <p:sp>
        <p:nvSpPr>
          <p:cNvPr id="204" name="Google Shape;204;g2baa69ebec7_0_77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205" name="Shape 205"/>
        <p:cNvGrpSpPr/>
        <p:nvPr/>
      </p:nvGrpSpPr>
      <p:grpSpPr>
        <a:xfrm>
          <a:off x="0" y="0"/>
          <a:ext cx="0" cy="0"/>
          <a:chOff x="0" y="0"/>
          <a:chExt cx="0" cy="0"/>
        </a:xfrm>
      </p:grpSpPr>
      <p:sp>
        <p:nvSpPr>
          <p:cNvPr id="206" name="Google Shape;206;g2baa69ebec7_0_775"/>
          <p:cNvSpPr txBox="1"/>
          <p:nvPr>
            <p:ph type="ctrTitle"/>
          </p:nvPr>
        </p:nvSpPr>
        <p:spPr>
          <a:xfrm>
            <a:off x="2396319" y="601724"/>
            <a:ext cx="5618400" cy="1906200"/>
          </a:xfrm>
          <a:prstGeom prst="rect">
            <a:avLst/>
          </a:prstGeom>
          <a:noFill/>
          <a:ln>
            <a:noFill/>
          </a:ln>
          <a:effectLst>
            <a:outerShdw blurRad="42863" rotWithShape="0" algn="bl" dir="5400000" dist="9525">
              <a:srgbClr val="000000">
                <a:alpha val="20000"/>
              </a:srgbClr>
            </a:outerShdw>
          </a:effectLst>
        </p:spPr>
        <p:txBody>
          <a:bodyPr anchorCtr="0" anchor="b" bIns="0" lIns="91425" spcFirstLastPara="1" rIns="91425" wrap="square" tIns="45700">
            <a:noAutofit/>
          </a:bodyPr>
          <a:lstStyle>
            <a:lvl1pPr lvl="0" algn="l">
              <a:lnSpc>
                <a:spcPct val="90000"/>
              </a:lnSpc>
              <a:spcBef>
                <a:spcPts val="0"/>
              </a:spcBef>
              <a:spcAft>
                <a:spcPts val="0"/>
              </a:spcAft>
              <a:buSzPts val="2600"/>
              <a:buNone/>
              <a:defRPr sz="5400"/>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207" name="Google Shape;207;g2baa69ebec7_0_775"/>
          <p:cNvSpPr txBox="1"/>
          <p:nvPr>
            <p:ph idx="1" type="subTitle"/>
          </p:nvPr>
        </p:nvSpPr>
        <p:spPr>
          <a:xfrm>
            <a:off x="2396319" y="2648404"/>
            <a:ext cx="5618400" cy="733200"/>
          </a:xfrm>
          <a:prstGeom prst="rect">
            <a:avLst/>
          </a:prstGeom>
          <a:noFill/>
          <a:ln>
            <a:noFill/>
          </a:ln>
        </p:spPr>
        <p:txBody>
          <a:bodyPr anchorCtr="0" anchor="t" bIns="91425" lIns="91425" spcFirstLastPara="1" rIns="91425" wrap="square" tIns="91425">
            <a:noAutofit/>
          </a:bodyPr>
          <a:lstStyle>
            <a:lvl1pPr lvl="0" algn="l">
              <a:lnSpc>
                <a:spcPct val="120000"/>
              </a:lnSpc>
              <a:spcBef>
                <a:spcPts val="1000"/>
              </a:spcBef>
              <a:spcAft>
                <a:spcPts val="0"/>
              </a:spcAft>
              <a:buSzPts val="1600"/>
              <a:buNone/>
              <a:defRPr b="0" sz="1600" cap="none">
                <a:solidFill>
                  <a:schemeClr val="dk1"/>
                </a:solidFill>
              </a:defRPr>
            </a:lvl1pPr>
            <a:lvl2pPr lvl="1" algn="ctr">
              <a:lnSpc>
                <a:spcPct val="120000"/>
              </a:lnSpc>
              <a:spcBef>
                <a:spcPts val="500"/>
              </a:spcBef>
              <a:spcAft>
                <a:spcPts val="0"/>
              </a:spcAft>
              <a:buSzPts val="1500"/>
              <a:buNone/>
              <a:defRPr sz="1500"/>
            </a:lvl2pPr>
            <a:lvl3pPr lvl="2" algn="ctr">
              <a:lnSpc>
                <a:spcPct val="120000"/>
              </a:lnSpc>
              <a:spcBef>
                <a:spcPts val="500"/>
              </a:spcBef>
              <a:spcAft>
                <a:spcPts val="0"/>
              </a:spcAft>
              <a:buSzPts val="1350"/>
              <a:buNone/>
              <a:defRPr sz="1350"/>
            </a:lvl3pPr>
            <a:lvl4pPr lvl="3" algn="ctr">
              <a:lnSpc>
                <a:spcPct val="120000"/>
              </a:lnSpc>
              <a:spcBef>
                <a:spcPts val="500"/>
              </a:spcBef>
              <a:spcAft>
                <a:spcPts val="0"/>
              </a:spcAft>
              <a:buSzPts val="1200"/>
              <a:buNone/>
              <a:defRPr sz="1200"/>
            </a:lvl4pPr>
            <a:lvl5pPr lvl="4" algn="ctr">
              <a:lnSpc>
                <a:spcPct val="120000"/>
              </a:lnSpc>
              <a:spcBef>
                <a:spcPts val="500"/>
              </a:spcBef>
              <a:spcAft>
                <a:spcPts val="0"/>
              </a:spcAft>
              <a:buSzPts val="1200"/>
              <a:buNone/>
              <a:defRPr sz="1200"/>
            </a:lvl5pPr>
            <a:lvl6pPr lvl="5" algn="ctr">
              <a:lnSpc>
                <a:spcPct val="120000"/>
              </a:lnSpc>
              <a:spcBef>
                <a:spcPts val="500"/>
              </a:spcBef>
              <a:spcAft>
                <a:spcPts val="0"/>
              </a:spcAft>
              <a:buSzPts val="1200"/>
              <a:buNone/>
              <a:defRPr sz="1200"/>
            </a:lvl6pPr>
            <a:lvl7pPr lvl="6" algn="ctr">
              <a:lnSpc>
                <a:spcPct val="120000"/>
              </a:lnSpc>
              <a:spcBef>
                <a:spcPts val="500"/>
              </a:spcBef>
              <a:spcAft>
                <a:spcPts val="0"/>
              </a:spcAft>
              <a:buSzPts val="1200"/>
              <a:buNone/>
              <a:defRPr sz="1200"/>
            </a:lvl7pPr>
            <a:lvl8pPr lvl="7" algn="ctr">
              <a:lnSpc>
                <a:spcPct val="120000"/>
              </a:lnSpc>
              <a:spcBef>
                <a:spcPts val="500"/>
              </a:spcBef>
              <a:spcAft>
                <a:spcPts val="0"/>
              </a:spcAft>
              <a:buSzPts val="1200"/>
              <a:buNone/>
              <a:defRPr sz="1200"/>
            </a:lvl8pPr>
            <a:lvl9pPr lvl="8" algn="ctr">
              <a:lnSpc>
                <a:spcPct val="120000"/>
              </a:lnSpc>
              <a:spcBef>
                <a:spcPts val="500"/>
              </a:spcBef>
              <a:spcAft>
                <a:spcPts val="1000"/>
              </a:spcAft>
              <a:buSzPts val="1200"/>
              <a:buNone/>
              <a:defRPr sz="1200"/>
            </a:lvl9pPr>
          </a:lstStyle>
          <a:p/>
        </p:txBody>
      </p:sp>
      <p:sp>
        <p:nvSpPr>
          <p:cNvPr id="208" name="Google Shape;208;g2baa69ebec7_0_775"/>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09" name="Google Shape;209;g2baa69ebec7_0_775"/>
          <p:cNvSpPr txBox="1"/>
          <p:nvPr>
            <p:ph idx="11" type="ftr"/>
          </p:nvPr>
        </p:nvSpPr>
        <p:spPr>
          <a:xfrm>
            <a:off x="2395537" y="246459"/>
            <a:ext cx="30876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0" name="Google Shape;210;g2baa69ebec7_0_775"/>
          <p:cNvSpPr txBox="1"/>
          <p:nvPr>
            <p:ph idx="12" type="sldNum"/>
          </p:nvPr>
        </p:nvSpPr>
        <p:spPr>
          <a:xfrm>
            <a:off x="1435100" y="598884"/>
            <a:ext cx="8016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11" name="Shape 211"/>
        <p:cNvGrpSpPr/>
        <p:nvPr/>
      </p:nvGrpSpPr>
      <p:grpSpPr>
        <a:xfrm>
          <a:off x="0" y="0"/>
          <a:ext cx="0" cy="0"/>
          <a:chOff x="0" y="0"/>
          <a:chExt cx="0" cy="0"/>
        </a:xfrm>
      </p:grpSpPr>
      <p:sp>
        <p:nvSpPr>
          <p:cNvPr id="212" name="Google Shape;212;g2baa69ebec7_0_781"/>
          <p:cNvSpPr txBox="1"/>
          <p:nvPr>
            <p:ph type="ctrTitle"/>
          </p:nvPr>
        </p:nvSpPr>
        <p:spPr>
          <a:xfrm>
            <a:off x="335250" y="932100"/>
            <a:ext cx="5508300" cy="16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Font typeface="Gill Sans"/>
              <a:buNone/>
              <a:defRPr b="1" sz="5200">
                <a:solidFill>
                  <a:schemeClr val="dk1"/>
                </a:solidFill>
              </a:defRPr>
            </a:lvl1pPr>
            <a:lvl2pPr lvl="1" algn="l">
              <a:lnSpc>
                <a:spcPct val="100000"/>
              </a:lnSpc>
              <a:spcBef>
                <a:spcPts val="0"/>
              </a:spcBef>
              <a:spcAft>
                <a:spcPts val="0"/>
              </a:spcAft>
              <a:buClr>
                <a:schemeClr val="dk1"/>
              </a:buClr>
              <a:buSzPts val="5200"/>
              <a:buFont typeface="Gill Sans"/>
              <a:buNone/>
              <a:defRPr b="1" sz="5200">
                <a:solidFill>
                  <a:schemeClr val="dk1"/>
                </a:solidFill>
              </a:defRPr>
            </a:lvl2pPr>
            <a:lvl3pPr lvl="2" algn="l">
              <a:lnSpc>
                <a:spcPct val="100000"/>
              </a:lnSpc>
              <a:spcBef>
                <a:spcPts val="0"/>
              </a:spcBef>
              <a:spcAft>
                <a:spcPts val="0"/>
              </a:spcAft>
              <a:buClr>
                <a:schemeClr val="dk1"/>
              </a:buClr>
              <a:buSzPts val="5200"/>
              <a:buFont typeface="Gill Sans"/>
              <a:buNone/>
              <a:defRPr b="1" sz="5200">
                <a:solidFill>
                  <a:schemeClr val="dk1"/>
                </a:solidFill>
              </a:defRPr>
            </a:lvl3pPr>
            <a:lvl4pPr lvl="3" algn="l">
              <a:lnSpc>
                <a:spcPct val="100000"/>
              </a:lnSpc>
              <a:spcBef>
                <a:spcPts val="0"/>
              </a:spcBef>
              <a:spcAft>
                <a:spcPts val="0"/>
              </a:spcAft>
              <a:buClr>
                <a:schemeClr val="dk1"/>
              </a:buClr>
              <a:buSzPts val="5200"/>
              <a:buFont typeface="Gill Sans"/>
              <a:buNone/>
              <a:defRPr b="1" sz="5200">
                <a:solidFill>
                  <a:schemeClr val="dk1"/>
                </a:solidFill>
              </a:defRPr>
            </a:lvl4pPr>
            <a:lvl5pPr lvl="4" algn="l">
              <a:lnSpc>
                <a:spcPct val="100000"/>
              </a:lnSpc>
              <a:spcBef>
                <a:spcPts val="0"/>
              </a:spcBef>
              <a:spcAft>
                <a:spcPts val="0"/>
              </a:spcAft>
              <a:buClr>
                <a:schemeClr val="dk1"/>
              </a:buClr>
              <a:buSzPts val="5200"/>
              <a:buFont typeface="Gill Sans"/>
              <a:buNone/>
              <a:defRPr b="1" sz="5200">
                <a:solidFill>
                  <a:schemeClr val="dk1"/>
                </a:solidFill>
              </a:defRPr>
            </a:lvl5pPr>
            <a:lvl6pPr lvl="5" algn="l">
              <a:lnSpc>
                <a:spcPct val="100000"/>
              </a:lnSpc>
              <a:spcBef>
                <a:spcPts val="0"/>
              </a:spcBef>
              <a:spcAft>
                <a:spcPts val="0"/>
              </a:spcAft>
              <a:buClr>
                <a:schemeClr val="dk1"/>
              </a:buClr>
              <a:buSzPts val="5200"/>
              <a:buFont typeface="Gill Sans"/>
              <a:buNone/>
              <a:defRPr b="1" sz="5200">
                <a:solidFill>
                  <a:schemeClr val="dk1"/>
                </a:solidFill>
              </a:defRPr>
            </a:lvl6pPr>
            <a:lvl7pPr lvl="6" algn="l">
              <a:lnSpc>
                <a:spcPct val="100000"/>
              </a:lnSpc>
              <a:spcBef>
                <a:spcPts val="0"/>
              </a:spcBef>
              <a:spcAft>
                <a:spcPts val="0"/>
              </a:spcAft>
              <a:buClr>
                <a:schemeClr val="dk1"/>
              </a:buClr>
              <a:buSzPts val="5200"/>
              <a:buFont typeface="Gill Sans"/>
              <a:buNone/>
              <a:defRPr b="1" sz="5200">
                <a:solidFill>
                  <a:schemeClr val="dk1"/>
                </a:solidFill>
              </a:defRPr>
            </a:lvl7pPr>
            <a:lvl8pPr lvl="7" algn="l">
              <a:lnSpc>
                <a:spcPct val="100000"/>
              </a:lnSpc>
              <a:spcBef>
                <a:spcPts val="0"/>
              </a:spcBef>
              <a:spcAft>
                <a:spcPts val="0"/>
              </a:spcAft>
              <a:buClr>
                <a:schemeClr val="dk1"/>
              </a:buClr>
              <a:buSzPts val="5200"/>
              <a:buFont typeface="Gill Sans"/>
              <a:buNone/>
              <a:defRPr b="1" sz="5200">
                <a:solidFill>
                  <a:schemeClr val="dk1"/>
                </a:solidFill>
              </a:defRPr>
            </a:lvl8pPr>
            <a:lvl9pPr lvl="8" algn="l">
              <a:lnSpc>
                <a:spcPct val="100000"/>
              </a:lnSpc>
              <a:spcBef>
                <a:spcPts val="0"/>
              </a:spcBef>
              <a:spcAft>
                <a:spcPts val="0"/>
              </a:spcAft>
              <a:buClr>
                <a:schemeClr val="dk1"/>
              </a:buClr>
              <a:buSzPts val="5200"/>
              <a:buFont typeface="Gill Sans"/>
              <a:buNone/>
              <a:defRPr b="1" sz="5200">
                <a:solidFill>
                  <a:schemeClr val="dk1"/>
                </a:solidFill>
              </a:defRPr>
            </a:lvl9pPr>
          </a:lstStyle>
          <a:p/>
        </p:txBody>
      </p:sp>
      <p:sp>
        <p:nvSpPr>
          <p:cNvPr id="213" name="Google Shape;213;g2baa69ebec7_0_78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14" name="Google Shape;214;g2baa69ebec7_0_781"/>
          <p:cNvSpPr txBox="1"/>
          <p:nvPr>
            <p:ph idx="12" type="sldNum"/>
          </p:nvPr>
        </p:nvSpPr>
        <p:spPr>
          <a:xfrm>
            <a:off x="8472487" y="4663678"/>
            <a:ext cx="549300" cy="393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5" name="Shape 215"/>
        <p:cNvGrpSpPr/>
        <p:nvPr/>
      </p:nvGrpSpPr>
      <p:grpSpPr>
        <a:xfrm>
          <a:off x="0" y="0"/>
          <a:ext cx="0" cy="0"/>
          <a:chOff x="0" y="0"/>
          <a:chExt cx="0" cy="0"/>
        </a:xfrm>
      </p:grpSpPr>
      <p:sp>
        <p:nvSpPr>
          <p:cNvPr id="216" name="Google Shape;216;g2baa69ebec7_0_785"/>
          <p:cNvSpPr txBox="1"/>
          <p:nvPr>
            <p:ph type="title"/>
          </p:nvPr>
        </p:nvSpPr>
        <p:spPr>
          <a:xfrm>
            <a:off x="457200" y="400050"/>
            <a:ext cx="8229600" cy="742800"/>
          </a:xfrm>
          <a:prstGeom prst="rect">
            <a:avLst/>
          </a:prstGeom>
          <a:noFill/>
          <a:ln>
            <a:noFill/>
          </a:ln>
          <a:effectLst>
            <a:outerShdw blurRad="42863" rotWithShape="0" algn="bl" dir="5400000" dist="9525">
              <a:srgbClr val="000000">
                <a:alpha val="200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17" name="Google Shape;217;g2baa69ebec7_0_785"/>
          <p:cNvSpPr txBox="1"/>
          <p:nvPr>
            <p:ph idx="1" type="body"/>
          </p:nvPr>
        </p:nvSpPr>
        <p:spPr>
          <a:xfrm>
            <a:off x="457200" y="1200150"/>
            <a:ext cx="8229600" cy="3657600"/>
          </a:xfrm>
          <a:prstGeom prst="rect">
            <a:avLst/>
          </a:prstGeom>
          <a:noFill/>
          <a:ln>
            <a:noFill/>
          </a:ln>
        </p:spPr>
        <p:txBody>
          <a:bodyPr anchorCtr="0" anchor="t" bIns="45700" lIns="91425" spcFirstLastPara="1" rIns="91425" wrap="square" tIns="45700">
            <a:no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1000"/>
              </a:spcAft>
              <a:buSzPts val="1800"/>
              <a:buChar char="◦"/>
              <a:defRPr/>
            </a:lvl9pPr>
          </a:lstStyle>
          <a:p/>
        </p:txBody>
      </p:sp>
      <p:sp>
        <p:nvSpPr>
          <p:cNvPr id="218" name="Google Shape;218;g2baa69ebec7_0_785"/>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9" name="Google Shape;219;g2baa69ebec7_0_785"/>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20" name="Google Shape;220;g2baa69ebec7_0_785"/>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21" name="Shape 221"/>
        <p:cNvGrpSpPr/>
        <p:nvPr/>
      </p:nvGrpSpPr>
      <p:grpSpPr>
        <a:xfrm>
          <a:off x="0" y="0"/>
          <a:ext cx="0" cy="0"/>
          <a:chOff x="0" y="0"/>
          <a:chExt cx="0" cy="0"/>
        </a:xfrm>
      </p:grpSpPr>
      <p:sp>
        <p:nvSpPr>
          <p:cNvPr id="222" name="Google Shape;222;g2baa69ebec7_0_791"/>
          <p:cNvSpPr txBox="1"/>
          <p:nvPr>
            <p:ph type="title"/>
          </p:nvPr>
        </p:nvSpPr>
        <p:spPr>
          <a:xfrm>
            <a:off x="283103" y="712141"/>
            <a:ext cx="6244200" cy="3835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lvl1pPr lvl="0" algn="l">
              <a:lnSpc>
                <a:spcPct val="90000"/>
              </a:lnSpc>
              <a:spcBef>
                <a:spcPts val="0"/>
              </a:spcBef>
              <a:spcAft>
                <a:spcPts val="0"/>
              </a:spcAft>
              <a:buSzPts val="2600"/>
              <a:buNone/>
              <a:defRPr sz="4800">
                <a:solidFill>
                  <a:schemeClr val="lt1"/>
                </a:solidFill>
              </a:defRPr>
            </a:lvl1pPr>
            <a:lvl2pPr lvl="1" algn="l">
              <a:lnSpc>
                <a:spcPct val="90000"/>
              </a:lnSpc>
              <a:spcBef>
                <a:spcPts val="0"/>
              </a:spcBef>
              <a:spcAft>
                <a:spcPts val="0"/>
              </a:spcAft>
              <a:buSzPts val="2600"/>
              <a:buNone/>
              <a:defRPr sz="4800">
                <a:solidFill>
                  <a:schemeClr val="lt1"/>
                </a:solidFill>
              </a:defRPr>
            </a:lvl2pPr>
            <a:lvl3pPr lvl="2" algn="l">
              <a:lnSpc>
                <a:spcPct val="90000"/>
              </a:lnSpc>
              <a:spcBef>
                <a:spcPts val="0"/>
              </a:spcBef>
              <a:spcAft>
                <a:spcPts val="0"/>
              </a:spcAft>
              <a:buSzPts val="2600"/>
              <a:buNone/>
              <a:defRPr sz="4800">
                <a:solidFill>
                  <a:schemeClr val="lt1"/>
                </a:solidFill>
              </a:defRPr>
            </a:lvl3pPr>
            <a:lvl4pPr lvl="3" algn="l">
              <a:lnSpc>
                <a:spcPct val="90000"/>
              </a:lnSpc>
              <a:spcBef>
                <a:spcPts val="0"/>
              </a:spcBef>
              <a:spcAft>
                <a:spcPts val="0"/>
              </a:spcAft>
              <a:buSzPts val="2600"/>
              <a:buNone/>
              <a:defRPr sz="4800">
                <a:solidFill>
                  <a:schemeClr val="lt1"/>
                </a:solidFill>
              </a:defRPr>
            </a:lvl4pPr>
            <a:lvl5pPr lvl="4" algn="l">
              <a:lnSpc>
                <a:spcPct val="90000"/>
              </a:lnSpc>
              <a:spcBef>
                <a:spcPts val="0"/>
              </a:spcBef>
              <a:spcAft>
                <a:spcPts val="0"/>
              </a:spcAft>
              <a:buSzPts val="2600"/>
              <a:buNone/>
              <a:defRPr sz="4800">
                <a:solidFill>
                  <a:schemeClr val="lt1"/>
                </a:solidFill>
              </a:defRPr>
            </a:lvl5pPr>
            <a:lvl6pPr lvl="5" algn="l">
              <a:lnSpc>
                <a:spcPct val="90000"/>
              </a:lnSpc>
              <a:spcBef>
                <a:spcPts val="0"/>
              </a:spcBef>
              <a:spcAft>
                <a:spcPts val="0"/>
              </a:spcAft>
              <a:buSzPts val="2600"/>
              <a:buNone/>
              <a:defRPr sz="4800">
                <a:solidFill>
                  <a:schemeClr val="lt1"/>
                </a:solidFill>
              </a:defRPr>
            </a:lvl6pPr>
            <a:lvl7pPr lvl="6" algn="l">
              <a:lnSpc>
                <a:spcPct val="90000"/>
              </a:lnSpc>
              <a:spcBef>
                <a:spcPts val="0"/>
              </a:spcBef>
              <a:spcAft>
                <a:spcPts val="0"/>
              </a:spcAft>
              <a:buSzPts val="2600"/>
              <a:buNone/>
              <a:defRPr sz="4800">
                <a:solidFill>
                  <a:schemeClr val="lt1"/>
                </a:solidFill>
              </a:defRPr>
            </a:lvl7pPr>
            <a:lvl8pPr lvl="7" algn="l">
              <a:lnSpc>
                <a:spcPct val="90000"/>
              </a:lnSpc>
              <a:spcBef>
                <a:spcPts val="0"/>
              </a:spcBef>
              <a:spcAft>
                <a:spcPts val="0"/>
              </a:spcAft>
              <a:buSzPts val="2600"/>
              <a:buNone/>
              <a:defRPr sz="4800">
                <a:solidFill>
                  <a:schemeClr val="lt1"/>
                </a:solidFill>
              </a:defRPr>
            </a:lvl8pPr>
            <a:lvl9pPr lvl="8" algn="l">
              <a:lnSpc>
                <a:spcPct val="90000"/>
              </a:lnSpc>
              <a:spcBef>
                <a:spcPts val="0"/>
              </a:spcBef>
              <a:spcAft>
                <a:spcPts val="0"/>
              </a:spcAft>
              <a:buSzPts val="2600"/>
              <a:buNone/>
              <a:defRPr sz="4800">
                <a:solidFill>
                  <a:schemeClr val="lt1"/>
                </a:solidFill>
              </a:defRPr>
            </a:lvl9pPr>
          </a:lstStyle>
          <a:p/>
        </p:txBody>
      </p:sp>
      <p:sp>
        <p:nvSpPr>
          <p:cNvPr id="223" name="Google Shape;223;g2baa69ebec7_0_791"/>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24" name="Shape 224"/>
        <p:cNvGrpSpPr/>
        <p:nvPr/>
      </p:nvGrpSpPr>
      <p:grpSpPr>
        <a:xfrm>
          <a:off x="0" y="0"/>
          <a:ext cx="0" cy="0"/>
          <a:chOff x="0" y="0"/>
          <a:chExt cx="0" cy="0"/>
        </a:xfrm>
      </p:grpSpPr>
      <p:sp>
        <p:nvSpPr>
          <p:cNvPr id="225" name="Google Shape;225;g2baa69ebec7_0_794"/>
          <p:cNvSpPr txBox="1"/>
          <p:nvPr>
            <p:ph type="title"/>
          </p:nvPr>
        </p:nvSpPr>
        <p:spPr>
          <a:xfrm>
            <a:off x="319500" y="936600"/>
            <a:ext cx="2808000" cy="7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90000"/>
              </a:lnSpc>
              <a:spcBef>
                <a:spcPts val="0"/>
              </a:spcBef>
              <a:spcAft>
                <a:spcPts val="0"/>
              </a:spcAft>
              <a:buSzPts val="2600"/>
              <a:buNone/>
              <a:defRPr sz="2400"/>
            </a:lvl1pPr>
            <a:lvl2pPr lvl="1" algn="l">
              <a:lnSpc>
                <a:spcPct val="90000"/>
              </a:lnSpc>
              <a:spcBef>
                <a:spcPts val="0"/>
              </a:spcBef>
              <a:spcAft>
                <a:spcPts val="0"/>
              </a:spcAft>
              <a:buSzPts val="2600"/>
              <a:buNone/>
              <a:defRPr sz="2400"/>
            </a:lvl2pPr>
            <a:lvl3pPr lvl="2" algn="l">
              <a:lnSpc>
                <a:spcPct val="90000"/>
              </a:lnSpc>
              <a:spcBef>
                <a:spcPts val="0"/>
              </a:spcBef>
              <a:spcAft>
                <a:spcPts val="0"/>
              </a:spcAft>
              <a:buSzPts val="2600"/>
              <a:buNone/>
              <a:defRPr sz="2400"/>
            </a:lvl3pPr>
            <a:lvl4pPr lvl="3" algn="l">
              <a:lnSpc>
                <a:spcPct val="90000"/>
              </a:lnSpc>
              <a:spcBef>
                <a:spcPts val="0"/>
              </a:spcBef>
              <a:spcAft>
                <a:spcPts val="0"/>
              </a:spcAft>
              <a:buSzPts val="2600"/>
              <a:buNone/>
              <a:defRPr sz="2400"/>
            </a:lvl4pPr>
            <a:lvl5pPr lvl="4" algn="l">
              <a:lnSpc>
                <a:spcPct val="90000"/>
              </a:lnSpc>
              <a:spcBef>
                <a:spcPts val="0"/>
              </a:spcBef>
              <a:spcAft>
                <a:spcPts val="0"/>
              </a:spcAft>
              <a:buSzPts val="2600"/>
              <a:buNone/>
              <a:defRPr sz="2400"/>
            </a:lvl5pPr>
            <a:lvl6pPr lvl="5" algn="l">
              <a:lnSpc>
                <a:spcPct val="90000"/>
              </a:lnSpc>
              <a:spcBef>
                <a:spcPts val="0"/>
              </a:spcBef>
              <a:spcAft>
                <a:spcPts val="0"/>
              </a:spcAft>
              <a:buSzPts val="2600"/>
              <a:buNone/>
              <a:defRPr sz="2400"/>
            </a:lvl6pPr>
            <a:lvl7pPr lvl="6" algn="l">
              <a:lnSpc>
                <a:spcPct val="90000"/>
              </a:lnSpc>
              <a:spcBef>
                <a:spcPts val="0"/>
              </a:spcBef>
              <a:spcAft>
                <a:spcPts val="0"/>
              </a:spcAft>
              <a:buSzPts val="2600"/>
              <a:buNone/>
              <a:defRPr sz="2400"/>
            </a:lvl7pPr>
            <a:lvl8pPr lvl="7" algn="l">
              <a:lnSpc>
                <a:spcPct val="90000"/>
              </a:lnSpc>
              <a:spcBef>
                <a:spcPts val="0"/>
              </a:spcBef>
              <a:spcAft>
                <a:spcPts val="0"/>
              </a:spcAft>
              <a:buSzPts val="2600"/>
              <a:buNone/>
              <a:defRPr sz="2400"/>
            </a:lvl8pPr>
            <a:lvl9pPr lvl="8" algn="l">
              <a:lnSpc>
                <a:spcPct val="90000"/>
              </a:lnSpc>
              <a:spcBef>
                <a:spcPts val="0"/>
              </a:spcBef>
              <a:spcAft>
                <a:spcPts val="0"/>
              </a:spcAft>
              <a:buSzPts val="2600"/>
              <a:buNone/>
              <a:defRPr sz="2400"/>
            </a:lvl9pPr>
          </a:lstStyle>
          <a:p/>
        </p:txBody>
      </p:sp>
      <p:sp>
        <p:nvSpPr>
          <p:cNvPr id="226" name="Google Shape;226;g2baa69ebec7_0_794"/>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20000"/>
              </a:lnSpc>
              <a:spcBef>
                <a:spcPts val="0"/>
              </a:spcBef>
              <a:spcAft>
                <a:spcPts val="0"/>
              </a:spcAft>
              <a:buSzPts val="1200"/>
              <a:buChar char="◦"/>
              <a:defRPr sz="1200"/>
            </a:lvl1pPr>
            <a:lvl2pPr indent="-304800" lvl="1" marL="914400" algn="l">
              <a:lnSpc>
                <a:spcPct val="120000"/>
              </a:lnSpc>
              <a:spcBef>
                <a:spcPts val="0"/>
              </a:spcBef>
              <a:spcAft>
                <a:spcPts val="0"/>
              </a:spcAft>
              <a:buSzPts val="1200"/>
              <a:buChar char="◦"/>
              <a:defRPr sz="1200"/>
            </a:lvl2pPr>
            <a:lvl3pPr indent="-304800" lvl="2" marL="1371600" algn="l">
              <a:lnSpc>
                <a:spcPct val="120000"/>
              </a:lnSpc>
              <a:spcBef>
                <a:spcPts val="0"/>
              </a:spcBef>
              <a:spcAft>
                <a:spcPts val="0"/>
              </a:spcAft>
              <a:buSzPts val="1200"/>
              <a:buChar char="◦"/>
              <a:defRPr sz="1200"/>
            </a:lvl3pPr>
            <a:lvl4pPr indent="-304800" lvl="3" marL="1828800" algn="l">
              <a:lnSpc>
                <a:spcPct val="120000"/>
              </a:lnSpc>
              <a:spcBef>
                <a:spcPts val="0"/>
              </a:spcBef>
              <a:spcAft>
                <a:spcPts val="0"/>
              </a:spcAft>
              <a:buSzPts val="1200"/>
              <a:buChar char="◦"/>
              <a:defRPr sz="1200"/>
            </a:lvl4pPr>
            <a:lvl5pPr indent="-304800" lvl="4" marL="2286000" algn="l">
              <a:lnSpc>
                <a:spcPct val="120000"/>
              </a:lnSpc>
              <a:spcBef>
                <a:spcPts val="0"/>
              </a:spcBef>
              <a:spcAft>
                <a:spcPts val="0"/>
              </a:spcAft>
              <a:buSzPts val="1200"/>
              <a:buChar char="◦"/>
              <a:defRPr sz="1200"/>
            </a:lvl5pPr>
            <a:lvl6pPr indent="-304800" lvl="5" marL="2743200" algn="l">
              <a:lnSpc>
                <a:spcPct val="120000"/>
              </a:lnSpc>
              <a:spcBef>
                <a:spcPts val="0"/>
              </a:spcBef>
              <a:spcAft>
                <a:spcPts val="0"/>
              </a:spcAft>
              <a:buSzPts val="1200"/>
              <a:buChar char="◦"/>
              <a:defRPr sz="1200"/>
            </a:lvl6pPr>
            <a:lvl7pPr indent="-304800" lvl="6" marL="3200400" algn="l">
              <a:lnSpc>
                <a:spcPct val="120000"/>
              </a:lnSpc>
              <a:spcBef>
                <a:spcPts val="0"/>
              </a:spcBef>
              <a:spcAft>
                <a:spcPts val="0"/>
              </a:spcAft>
              <a:buSzPts val="1200"/>
              <a:buChar char="◦"/>
              <a:defRPr sz="1200"/>
            </a:lvl7pPr>
            <a:lvl8pPr indent="-304800" lvl="7" marL="3657600" algn="l">
              <a:lnSpc>
                <a:spcPct val="120000"/>
              </a:lnSpc>
              <a:spcBef>
                <a:spcPts val="0"/>
              </a:spcBef>
              <a:spcAft>
                <a:spcPts val="0"/>
              </a:spcAft>
              <a:buSzPts val="1200"/>
              <a:buChar char="◦"/>
              <a:defRPr sz="1200"/>
            </a:lvl8pPr>
            <a:lvl9pPr indent="-304800" lvl="8" marL="4114800" algn="l">
              <a:lnSpc>
                <a:spcPct val="120000"/>
              </a:lnSpc>
              <a:spcBef>
                <a:spcPts val="0"/>
              </a:spcBef>
              <a:spcAft>
                <a:spcPts val="1000"/>
              </a:spcAft>
              <a:buSzPts val="1200"/>
              <a:buChar char="◦"/>
              <a:defRPr sz="1200"/>
            </a:lvl9pPr>
          </a:lstStyle>
          <a:p/>
        </p:txBody>
      </p:sp>
      <p:sp>
        <p:nvSpPr>
          <p:cNvPr id="227" name="Google Shape;227;g2baa69ebec7_0_794"/>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28" name="Shape 228"/>
        <p:cNvGrpSpPr/>
        <p:nvPr/>
      </p:nvGrpSpPr>
      <p:grpSpPr>
        <a:xfrm>
          <a:off x="0" y="0"/>
          <a:ext cx="0" cy="0"/>
          <a:chOff x="0" y="0"/>
          <a:chExt cx="0" cy="0"/>
        </a:xfrm>
      </p:grpSpPr>
      <p:sp>
        <p:nvSpPr>
          <p:cNvPr id="229" name="Google Shape;229;g2baa69ebec7_0_798"/>
          <p:cNvSpPr txBox="1"/>
          <p:nvPr>
            <p:ph type="title"/>
          </p:nvPr>
        </p:nvSpPr>
        <p:spPr>
          <a:xfrm>
            <a:off x="1443491" y="603667"/>
            <a:ext cx="6571200" cy="794400"/>
          </a:xfrm>
          <a:prstGeom prst="rect">
            <a:avLst/>
          </a:prstGeom>
          <a:noFill/>
          <a:ln>
            <a:noFill/>
          </a:ln>
          <a:effectLst>
            <a:outerShdw blurRad="42863" rotWithShape="0" algn="bl" dir="5400000" dist="9525">
              <a:srgbClr val="000000">
                <a:alpha val="20000"/>
              </a:srgbClr>
            </a:outerShdw>
          </a:effectLst>
        </p:spPr>
        <p:txBody>
          <a:bodyPr anchorCtr="0" anchor="t" bIns="45700" lIns="91425" spcFirstLastPara="1" rIns="91425" wrap="square" tIns="45700">
            <a:noAutofit/>
          </a:bodyPr>
          <a:lstStyle>
            <a:lvl1pPr lvl="0" algn="l">
              <a:lnSpc>
                <a:spcPct val="90000"/>
              </a:lnSpc>
              <a:spcBef>
                <a:spcPts val="0"/>
              </a:spcBef>
              <a:spcAft>
                <a:spcPts val="0"/>
              </a:spcAft>
              <a:buSzPts val="2600"/>
              <a:buNone/>
              <a:defRPr/>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230" name="Google Shape;230;g2baa69ebec7_0_798"/>
          <p:cNvSpPr txBox="1"/>
          <p:nvPr>
            <p:ph idx="1" type="body"/>
          </p:nvPr>
        </p:nvSpPr>
        <p:spPr>
          <a:xfrm>
            <a:off x="1443490" y="1510452"/>
            <a:ext cx="31260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231" name="Google Shape;231;g2baa69ebec7_0_798"/>
          <p:cNvSpPr txBox="1"/>
          <p:nvPr>
            <p:ph idx="2" type="body"/>
          </p:nvPr>
        </p:nvSpPr>
        <p:spPr>
          <a:xfrm>
            <a:off x="4889182" y="1510452"/>
            <a:ext cx="31257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232" name="Google Shape;232;g2baa69ebec7_0_798"/>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3" name="Google Shape;233;g2baa69ebec7_0_798"/>
          <p:cNvSpPr txBox="1"/>
          <p:nvPr>
            <p:ph idx="11" type="ftr"/>
          </p:nvPr>
        </p:nvSpPr>
        <p:spPr>
          <a:xfrm>
            <a:off x="1443037" y="246459"/>
            <a:ext cx="40338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4" name="Google Shape;234;g2baa69ebec7_0_798"/>
          <p:cNvSpPr txBox="1"/>
          <p:nvPr>
            <p:ph idx="12" type="sldNum"/>
          </p:nvPr>
        </p:nvSpPr>
        <p:spPr>
          <a:xfrm>
            <a:off x="487362" y="598884"/>
            <a:ext cx="7953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9" name="Shape 239"/>
        <p:cNvGrpSpPr/>
        <p:nvPr/>
      </p:nvGrpSpPr>
      <p:grpSpPr>
        <a:xfrm>
          <a:off x="0" y="0"/>
          <a:ext cx="0" cy="0"/>
          <a:chOff x="0" y="0"/>
          <a:chExt cx="0" cy="0"/>
        </a:xfrm>
      </p:grpSpPr>
      <p:sp>
        <p:nvSpPr>
          <p:cNvPr id="240" name="Google Shape;240;g2baa69ebec7_0_70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pic>
        <p:nvPicPr>
          <p:cNvPr id="241" name="Google Shape;241;g2baa69ebec7_0_705"/>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42" name="Shape 242"/>
        <p:cNvGrpSpPr/>
        <p:nvPr/>
      </p:nvGrpSpPr>
      <p:grpSpPr>
        <a:xfrm>
          <a:off x="0" y="0"/>
          <a:ext cx="0" cy="0"/>
          <a:chOff x="0" y="0"/>
          <a:chExt cx="0" cy="0"/>
        </a:xfrm>
      </p:grpSpPr>
      <p:pic>
        <p:nvPicPr>
          <p:cNvPr id="243" name="Google Shape;243;g2baa69ebec7_0_67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44" name="Google Shape;244;g2baa69ebec7_0_678"/>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45" name="Google Shape;245;g2baa69ebec7_0_678"/>
          <p:cNvSpPr txBox="1"/>
          <p:nvPr>
            <p:ph idx="1" type="body"/>
          </p:nvPr>
        </p:nvSpPr>
        <p:spPr>
          <a:xfrm>
            <a:off x="3844325"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246" name="Google Shape;246;g2baa69ebec7_0_678"/>
          <p:cNvSpPr txBox="1"/>
          <p:nvPr>
            <p:ph idx="2" type="body"/>
          </p:nvPr>
        </p:nvSpPr>
        <p:spPr>
          <a:xfrm>
            <a:off x="6436624"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247" name="Google Shape;247;g2baa69ebec7_0_67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48" name="Shape 248"/>
        <p:cNvGrpSpPr/>
        <p:nvPr/>
      </p:nvGrpSpPr>
      <p:grpSpPr>
        <a:xfrm>
          <a:off x="0" y="0"/>
          <a:ext cx="0" cy="0"/>
          <a:chOff x="0" y="0"/>
          <a:chExt cx="0" cy="0"/>
        </a:xfrm>
      </p:grpSpPr>
      <p:pic>
        <p:nvPicPr>
          <p:cNvPr id="249" name="Google Shape;249;g2baa69ebec7_0_68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50" name="Google Shape;250;g2baa69ebec7_0_684"/>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51" name="Google Shape;251;g2baa69ebec7_0_684"/>
          <p:cNvSpPr txBox="1"/>
          <p:nvPr>
            <p:ph idx="1" type="body"/>
          </p:nvPr>
        </p:nvSpPr>
        <p:spPr>
          <a:xfrm>
            <a:off x="3844325"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252" name="Google Shape;252;g2baa69ebec7_0_684"/>
          <p:cNvSpPr txBox="1"/>
          <p:nvPr>
            <p:ph idx="2" type="body"/>
          </p:nvPr>
        </p:nvSpPr>
        <p:spPr>
          <a:xfrm>
            <a:off x="5524777"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253" name="Google Shape;253;g2baa69ebec7_0_684"/>
          <p:cNvSpPr txBox="1"/>
          <p:nvPr>
            <p:ph idx="3" type="body"/>
          </p:nvPr>
        </p:nvSpPr>
        <p:spPr>
          <a:xfrm>
            <a:off x="7205229"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254" name="Google Shape;254;g2baa69ebec7_0_68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255" name="Shape 255"/>
        <p:cNvGrpSpPr/>
        <p:nvPr/>
      </p:nvGrpSpPr>
      <p:grpSpPr>
        <a:xfrm>
          <a:off x="0" y="0"/>
          <a:ext cx="0" cy="0"/>
          <a:chOff x="0" y="0"/>
          <a:chExt cx="0" cy="0"/>
        </a:xfrm>
      </p:grpSpPr>
      <p:pic>
        <p:nvPicPr>
          <p:cNvPr id="256" name="Google Shape;256;g2baa69ebec7_0_675"/>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257" name="Google Shape;257;g2baa69ebec7_0_675"/>
          <p:cNvSpPr txBox="1"/>
          <p:nvPr>
            <p:ph type="ctrTitle"/>
          </p:nvPr>
        </p:nvSpPr>
        <p:spPr>
          <a:xfrm>
            <a:off x="2302050" y="1223200"/>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58" name="Shape 258"/>
        <p:cNvGrpSpPr/>
        <p:nvPr/>
      </p:nvGrpSpPr>
      <p:grpSpPr>
        <a:xfrm>
          <a:off x="0" y="0"/>
          <a:ext cx="0" cy="0"/>
          <a:chOff x="0" y="0"/>
          <a:chExt cx="0" cy="0"/>
        </a:xfrm>
      </p:grpSpPr>
      <p:pic>
        <p:nvPicPr>
          <p:cNvPr id="259" name="Google Shape;259;g2baa69ebec7_0_69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60" name="Google Shape;260;g2baa69ebec7_0_691"/>
          <p:cNvSpPr txBox="1"/>
          <p:nvPr>
            <p:ph type="title"/>
          </p:nvPr>
        </p:nvSpPr>
        <p:spPr>
          <a:xfrm>
            <a:off x="699000" y="790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lvl1pPr lvl="0" algn="l">
              <a:lnSpc>
                <a:spcPct val="100000"/>
              </a:lnSpc>
              <a:spcBef>
                <a:spcPts val="0"/>
              </a:spcBef>
              <a:spcAft>
                <a:spcPts val="0"/>
              </a:spcAft>
              <a:buClr>
                <a:srgbClr val="666666"/>
              </a:buClr>
              <a:buSzPts val="2600"/>
              <a:buNone/>
              <a:defRPr>
                <a:solidFill>
                  <a:srgbClr val="666666"/>
                </a:solidFill>
              </a:defRPr>
            </a:lvl1pPr>
            <a:lvl2pPr lvl="1" algn="l">
              <a:lnSpc>
                <a:spcPct val="100000"/>
              </a:lnSpc>
              <a:spcBef>
                <a:spcPts val="0"/>
              </a:spcBef>
              <a:spcAft>
                <a:spcPts val="0"/>
              </a:spcAft>
              <a:buClr>
                <a:srgbClr val="666666"/>
              </a:buClr>
              <a:buSzPts val="2600"/>
              <a:buNone/>
              <a:defRPr>
                <a:solidFill>
                  <a:srgbClr val="666666"/>
                </a:solidFill>
              </a:defRPr>
            </a:lvl2pPr>
            <a:lvl3pPr lvl="2" algn="l">
              <a:lnSpc>
                <a:spcPct val="100000"/>
              </a:lnSpc>
              <a:spcBef>
                <a:spcPts val="0"/>
              </a:spcBef>
              <a:spcAft>
                <a:spcPts val="0"/>
              </a:spcAft>
              <a:buClr>
                <a:srgbClr val="666666"/>
              </a:buClr>
              <a:buSzPts val="2600"/>
              <a:buNone/>
              <a:defRPr>
                <a:solidFill>
                  <a:srgbClr val="666666"/>
                </a:solidFill>
              </a:defRPr>
            </a:lvl3pPr>
            <a:lvl4pPr lvl="3" algn="l">
              <a:lnSpc>
                <a:spcPct val="100000"/>
              </a:lnSpc>
              <a:spcBef>
                <a:spcPts val="0"/>
              </a:spcBef>
              <a:spcAft>
                <a:spcPts val="0"/>
              </a:spcAft>
              <a:buClr>
                <a:srgbClr val="666666"/>
              </a:buClr>
              <a:buSzPts val="2600"/>
              <a:buNone/>
              <a:defRPr>
                <a:solidFill>
                  <a:srgbClr val="666666"/>
                </a:solidFill>
              </a:defRPr>
            </a:lvl4pPr>
            <a:lvl5pPr lvl="4" algn="l">
              <a:lnSpc>
                <a:spcPct val="100000"/>
              </a:lnSpc>
              <a:spcBef>
                <a:spcPts val="0"/>
              </a:spcBef>
              <a:spcAft>
                <a:spcPts val="0"/>
              </a:spcAft>
              <a:buClr>
                <a:srgbClr val="666666"/>
              </a:buClr>
              <a:buSzPts val="2600"/>
              <a:buNone/>
              <a:defRPr>
                <a:solidFill>
                  <a:srgbClr val="666666"/>
                </a:solidFill>
              </a:defRPr>
            </a:lvl5pPr>
            <a:lvl6pPr lvl="5" algn="l">
              <a:lnSpc>
                <a:spcPct val="100000"/>
              </a:lnSpc>
              <a:spcBef>
                <a:spcPts val="0"/>
              </a:spcBef>
              <a:spcAft>
                <a:spcPts val="0"/>
              </a:spcAft>
              <a:buClr>
                <a:srgbClr val="666666"/>
              </a:buClr>
              <a:buSzPts val="2600"/>
              <a:buNone/>
              <a:defRPr>
                <a:solidFill>
                  <a:srgbClr val="666666"/>
                </a:solidFill>
              </a:defRPr>
            </a:lvl6pPr>
            <a:lvl7pPr lvl="6" algn="l">
              <a:lnSpc>
                <a:spcPct val="100000"/>
              </a:lnSpc>
              <a:spcBef>
                <a:spcPts val="0"/>
              </a:spcBef>
              <a:spcAft>
                <a:spcPts val="0"/>
              </a:spcAft>
              <a:buClr>
                <a:srgbClr val="666666"/>
              </a:buClr>
              <a:buSzPts val="2600"/>
              <a:buNone/>
              <a:defRPr>
                <a:solidFill>
                  <a:srgbClr val="666666"/>
                </a:solidFill>
              </a:defRPr>
            </a:lvl7pPr>
            <a:lvl8pPr lvl="7" algn="l">
              <a:lnSpc>
                <a:spcPct val="100000"/>
              </a:lnSpc>
              <a:spcBef>
                <a:spcPts val="0"/>
              </a:spcBef>
              <a:spcAft>
                <a:spcPts val="0"/>
              </a:spcAft>
              <a:buClr>
                <a:srgbClr val="666666"/>
              </a:buClr>
              <a:buSzPts val="2600"/>
              <a:buNone/>
              <a:defRPr>
                <a:solidFill>
                  <a:srgbClr val="666666"/>
                </a:solidFill>
              </a:defRPr>
            </a:lvl8pPr>
            <a:lvl9pPr lvl="8" algn="l">
              <a:lnSpc>
                <a:spcPct val="100000"/>
              </a:lnSpc>
              <a:spcBef>
                <a:spcPts val="0"/>
              </a:spcBef>
              <a:spcAft>
                <a:spcPts val="0"/>
              </a:spcAft>
              <a:buClr>
                <a:srgbClr val="666666"/>
              </a:buClr>
              <a:buSzPts val="2600"/>
              <a:buNone/>
              <a:defRPr>
                <a:solidFill>
                  <a:srgbClr val="666666"/>
                </a:solidFill>
              </a:defRPr>
            </a:lvl9pPr>
          </a:lstStyle>
          <a:p/>
        </p:txBody>
      </p:sp>
      <p:sp>
        <p:nvSpPr>
          <p:cNvPr id="261" name="Google Shape;261;g2baa69ebec7_0_691"/>
          <p:cNvSpPr txBox="1"/>
          <p:nvPr>
            <p:ph idx="1" type="body"/>
          </p:nvPr>
        </p:nvSpPr>
        <p:spPr>
          <a:xfrm>
            <a:off x="699000" y="1770225"/>
            <a:ext cx="3494700" cy="2583300"/>
          </a:xfrm>
          <a:prstGeom prst="rect">
            <a:avLst/>
          </a:prstGeom>
          <a:noFill/>
          <a:ln>
            <a:noFill/>
          </a:ln>
        </p:spPr>
        <p:txBody>
          <a:bodyPr anchorCtr="0" anchor="t" bIns="0" lIns="0" spcFirstLastPara="1" rIns="0" wrap="square" tIns="0">
            <a:noAutofit/>
          </a:bodyPr>
          <a:lstStyle>
            <a:lvl1pPr indent="-368300" lvl="0" marL="457200" algn="l">
              <a:lnSpc>
                <a:spcPct val="115000"/>
              </a:lnSpc>
              <a:spcBef>
                <a:spcPts val="600"/>
              </a:spcBef>
              <a:spcAft>
                <a:spcPts val="0"/>
              </a:spcAft>
              <a:buSzPts val="2200"/>
              <a:buChar char="◦"/>
              <a:defRPr/>
            </a:lvl1pPr>
            <a:lvl2pPr indent="-368300" lvl="1" marL="914400" algn="l">
              <a:lnSpc>
                <a:spcPct val="115000"/>
              </a:lnSpc>
              <a:spcBef>
                <a:spcPts val="1000"/>
              </a:spcBef>
              <a:spcAft>
                <a:spcPts val="0"/>
              </a:spcAft>
              <a:buSzPts val="2200"/>
              <a:buChar char="◦"/>
              <a:defRPr/>
            </a:lvl2pPr>
            <a:lvl3pPr indent="-368300" lvl="2" marL="1371600" algn="l">
              <a:lnSpc>
                <a:spcPct val="115000"/>
              </a:lnSpc>
              <a:spcBef>
                <a:spcPts val="1000"/>
              </a:spcBef>
              <a:spcAft>
                <a:spcPts val="0"/>
              </a:spcAft>
              <a:buSzPts val="2200"/>
              <a:buChar char="◦"/>
              <a:defRPr/>
            </a:lvl3pPr>
            <a:lvl4pPr indent="-368300" lvl="3" marL="1828800" algn="l">
              <a:lnSpc>
                <a:spcPct val="115000"/>
              </a:lnSpc>
              <a:spcBef>
                <a:spcPts val="1000"/>
              </a:spcBef>
              <a:spcAft>
                <a:spcPts val="0"/>
              </a:spcAft>
              <a:buSzPts val="2200"/>
              <a:buChar char="◦"/>
              <a:defRPr/>
            </a:lvl4pPr>
            <a:lvl5pPr indent="-368300" lvl="4" marL="2286000" algn="l">
              <a:lnSpc>
                <a:spcPct val="115000"/>
              </a:lnSpc>
              <a:spcBef>
                <a:spcPts val="1000"/>
              </a:spcBef>
              <a:spcAft>
                <a:spcPts val="0"/>
              </a:spcAft>
              <a:buSzPts val="2200"/>
              <a:buChar char="◦"/>
              <a:defRPr/>
            </a:lvl5pPr>
            <a:lvl6pPr indent="-368300" lvl="5" marL="2743200" algn="l">
              <a:lnSpc>
                <a:spcPct val="115000"/>
              </a:lnSpc>
              <a:spcBef>
                <a:spcPts val="1000"/>
              </a:spcBef>
              <a:spcAft>
                <a:spcPts val="0"/>
              </a:spcAft>
              <a:buSzPts val="2200"/>
              <a:buChar char="◦"/>
              <a:defRPr/>
            </a:lvl6pPr>
            <a:lvl7pPr indent="-368300" lvl="6" marL="3200400" algn="l">
              <a:lnSpc>
                <a:spcPct val="115000"/>
              </a:lnSpc>
              <a:spcBef>
                <a:spcPts val="1000"/>
              </a:spcBef>
              <a:spcAft>
                <a:spcPts val="0"/>
              </a:spcAft>
              <a:buSzPts val="2200"/>
              <a:buChar char="◦"/>
              <a:defRPr/>
            </a:lvl7pPr>
            <a:lvl8pPr indent="-368300" lvl="7" marL="3657600" algn="l">
              <a:lnSpc>
                <a:spcPct val="115000"/>
              </a:lnSpc>
              <a:spcBef>
                <a:spcPts val="1000"/>
              </a:spcBef>
              <a:spcAft>
                <a:spcPts val="0"/>
              </a:spcAft>
              <a:buSzPts val="2200"/>
              <a:buChar char="◦"/>
              <a:defRPr/>
            </a:lvl8pPr>
            <a:lvl9pPr indent="-368300" lvl="8" marL="4114800" algn="l">
              <a:lnSpc>
                <a:spcPct val="115000"/>
              </a:lnSpc>
              <a:spcBef>
                <a:spcPts val="1000"/>
              </a:spcBef>
              <a:spcAft>
                <a:spcPts val="1000"/>
              </a:spcAft>
              <a:buSzPts val="2200"/>
              <a:buChar char="◦"/>
              <a:defRPr/>
            </a:lvl9pPr>
          </a:lstStyle>
          <a:p/>
        </p:txBody>
      </p:sp>
      <p:sp>
        <p:nvSpPr>
          <p:cNvPr id="262" name="Google Shape;262;g2baa69ebec7_0_69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3" name="Shape 263"/>
        <p:cNvGrpSpPr/>
        <p:nvPr/>
      </p:nvGrpSpPr>
      <p:grpSpPr>
        <a:xfrm>
          <a:off x="0" y="0"/>
          <a:ext cx="0" cy="0"/>
          <a:chOff x="0" y="0"/>
          <a:chExt cx="0" cy="0"/>
        </a:xfrm>
      </p:grpSpPr>
      <p:pic>
        <p:nvPicPr>
          <p:cNvPr id="264" name="Google Shape;264;g2baa69ebec7_0_69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65" name="Google Shape;265;g2baa69ebec7_0_696"/>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66" name="Google Shape;266;g2baa69ebec7_0_69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67" name="Shape 267"/>
        <p:cNvGrpSpPr/>
        <p:nvPr/>
      </p:nvGrpSpPr>
      <p:grpSpPr>
        <a:xfrm>
          <a:off x="0" y="0"/>
          <a:ext cx="0" cy="0"/>
          <a:chOff x="0" y="0"/>
          <a:chExt cx="0" cy="0"/>
        </a:xfrm>
      </p:grpSpPr>
      <p:pic>
        <p:nvPicPr>
          <p:cNvPr id="268" name="Google Shape;268;g2baa69ebec7_0_70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69" name="Google Shape;269;g2baa69ebec7_0_700"/>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70" name="Google Shape;270;g2baa69ebec7_0_700"/>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algn="l">
              <a:lnSpc>
                <a:spcPct val="115000"/>
              </a:lnSpc>
              <a:spcBef>
                <a:spcPts val="600"/>
              </a:spcBef>
              <a:spcAft>
                <a:spcPts val="0"/>
              </a:spcAft>
              <a:buSzPts val="2200"/>
              <a:buChar char="◦"/>
              <a:defRPr/>
            </a:lvl1pPr>
            <a:lvl2pPr indent="-368300" lvl="1" marL="914400" algn="l">
              <a:lnSpc>
                <a:spcPct val="115000"/>
              </a:lnSpc>
              <a:spcBef>
                <a:spcPts val="1000"/>
              </a:spcBef>
              <a:spcAft>
                <a:spcPts val="0"/>
              </a:spcAft>
              <a:buSzPts val="2200"/>
              <a:buChar char="◦"/>
              <a:defRPr/>
            </a:lvl2pPr>
            <a:lvl3pPr indent="-368300" lvl="2" marL="1371600" algn="l">
              <a:lnSpc>
                <a:spcPct val="115000"/>
              </a:lnSpc>
              <a:spcBef>
                <a:spcPts val="1000"/>
              </a:spcBef>
              <a:spcAft>
                <a:spcPts val="0"/>
              </a:spcAft>
              <a:buSzPts val="2200"/>
              <a:buChar char="◦"/>
              <a:defRPr/>
            </a:lvl3pPr>
            <a:lvl4pPr indent="-368300" lvl="3" marL="1828800" algn="l">
              <a:lnSpc>
                <a:spcPct val="115000"/>
              </a:lnSpc>
              <a:spcBef>
                <a:spcPts val="1000"/>
              </a:spcBef>
              <a:spcAft>
                <a:spcPts val="0"/>
              </a:spcAft>
              <a:buSzPts val="2200"/>
              <a:buChar char="◦"/>
              <a:defRPr/>
            </a:lvl4pPr>
            <a:lvl5pPr indent="-368300" lvl="4" marL="2286000" algn="l">
              <a:lnSpc>
                <a:spcPct val="115000"/>
              </a:lnSpc>
              <a:spcBef>
                <a:spcPts val="1000"/>
              </a:spcBef>
              <a:spcAft>
                <a:spcPts val="0"/>
              </a:spcAft>
              <a:buSzPts val="2200"/>
              <a:buChar char="◦"/>
              <a:defRPr/>
            </a:lvl5pPr>
            <a:lvl6pPr indent="-368300" lvl="5" marL="2743200" algn="l">
              <a:lnSpc>
                <a:spcPct val="115000"/>
              </a:lnSpc>
              <a:spcBef>
                <a:spcPts val="1000"/>
              </a:spcBef>
              <a:spcAft>
                <a:spcPts val="0"/>
              </a:spcAft>
              <a:buSzPts val="2200"/>
              <a:buChar char="◦"/>
              <a:defRPr/>
            </a:lvl6pPr>
            <a:lvl7pPr indent="-368300" lvl="6" marL="3200400" algn="l">
              <a:lnSpc>
                <a:spcPct val="115000"/>
              </a:lnSpc>
              <a:spcBef>
                <a:spcPts val="1000"/>
              </a:spcBef>
              <a:spcAft>
                <a:spcPts val="0"/>
              </a:spcAft>
              <a:buSzPts val="2200"/>
              <a:buChar char="◦"/>
              <a:defRPr/>
            </a:lvl7pPr>
            <a:lvl8pPr indent="-368300" lvl="7" marL="3657600" algn="l">
              <a:lnSpc>
                <a:spcPct val="115000"/>
              </a:lnSpc>
              <a:spcBef>
                <a:spcPts val="1000"/>
              </a:spcBef>
              <a:spcAft>
                <a:spcPts val="0"/>
              </a:spcAft>
              <a:buSzPts val="2200"/>
              <a:buChar char="◦"/>
              <a:defRPr/>
            </a:lvl8pPr>
            <a:lvl9pPr indent="-368300" lvl="8" marL="4114800" algn="l">
              <a:lnSpc>
                <a:spcPct val="115000"/>
              </a:lnSpc>
              <a:spcBef>
                <a:spcPts val="1000"/>
              </a:spcBef>
              <a:spcAft>
                <a:spcPts val="1000"/>
              </a:spcAft>
              <a:buSzPts val="2200"/>
              <a:buChar char="◦"/>
              <a:defRPr/>
            </a:lvl9pPr>
          </a:lstStyle>
          <a:p/>
        </p:txBody>
      </p:sp>
      <p:sp>
        <p:nvSpPr>
          <p:cNvPr id="271" name="Google Shape;271;g2baa69ebec7_0_70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272" name="Shape 272"/>
        <p:cNvGrpSpPr/>
        <p:nvPr/>
      </p:nvGrpSpPr>
      <p:grpSpPr>
        <a:xfrm>
          <a:off x="0" y="0"/>
          <a:ext cx="0" cy="0"/>
          <a:chOff x="0" y="0"/>
          <a:chExt cx="0" cy="0"/>
        </a:xfrm>
      </p:grpSpPr>
      <p:sp>
        <p:nvSpPr>
          <p:cNvPr id="273" name="Google Shape;273;g2baa69ebec7_0_708"/>
          <p:cNvSpPr txBox="1"/>
          <p:nvPr>
            <p:ph type="ctrTitle"/>
          </p:nvPr>
        </p:nvSpPr>
        <p:spPr>
          <a:xfrm>
            <a:off x="2396319" y="601724"/>
            <a:ext cx="5618400" cy="1906200"/>
          </a:xfrm>
          <a:prstGeom prst="rect">
            <a:avLst/>
          </a:prstGeom>
          <a:noFill/>
          <a:ln>
            <a:noFill/>
          </a:ln>
          <a:effectLst>
            <a:outerShdw blurRad="42863" rotWithShape="0" algn="bl" dir="5400000" dist="9525">
              <a:srgbClr val="000000">
                <a:alpha val="20000"/>
              </a:srgbClr>
            </a:outerShdw>
          </a:effectLst>
        </p:spPr>
        <p:txBody>
          <a:bodyPr anchorCtr="0" anchor="b" bIns="0" lIns="91425" spcFirstLastPara="1" rIns="91425" wrap="square" tIns="45700">
            <a:noAutofit/>
          </a:bodyPr>
          <a:lstStyle>
            <a:lvl1pPr lvl="0" algn="l">
              <a:lnSpc>
                <a:spcPct val="90000"/>
              </a:lnSpc>
              <a:spcBef>
                <a:spcPts val="0"/>
              </a:spcBef>
              <a:spcAft>
                <a:spcPts val="0"/>
              </a:spcAft>
              <a:buSzPts val="2600"/>
              <a:buNone/>
              <a:defRPr sz="5400"/>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274" name="Google Shape;274;g2baa69ebec7_0_708"/>
          <p:cNvSpPr txBox="1"/>
          <p:nvPr>
            <p:ph idx="1" type="subTitle"/>
          </p:nvPr>
        </p:nvSpPr>
        <p:spPr>
          <a:xfrm>
            <a:off x="2396319" y="2648404"/>
            <a:ext cx="5618400" cy="733200"/>
          </a:xfrm>
          <a:prstGeom prst="rect">
            <a:avLst/>
          </a:prstGeom>
          <a:noFill/>
          <a:ln>
            <a:noFill/>
          </a:ln>
        </p:spPr>
        <p:txBody>
          <a:bodyPr anchorCtr="0" anchor="t" bIns="91425" lIns="91425" spcFirstLastPara="1" rIns="91425" wrap="square" tIns="91425">
            <a:noAutofit/>
          </a:bodyPr>
          <a:lstStyle>
            <a:lvl1pPr lvl="0" algn="l">
              <a:lnSpc>
                <a:spcPct val="120000"/>
              </a:lnSpc>
              <a:spcBef>
                <a:spcPts val="1000"/>
              </a:spcBef>
              <a:spcAft>
                <a:spcPts val="0"/>
              </a:spcAft>
              <a:buSzPts val="1600"/>
              <a:buNone/>
              <a:defRPr b="0" sz="1600" cap="none">
                <a:solidFill>
                  <a:schemeClr val="dk1"/>
                </a:solidFill>
              </a:defRPr>
            </a:lvl1pPr>
            <a:lvl2pPr lvl="1" algn="ctr">
              <a:lnSpc>
                <a:spcPct val="120000"/>
              </a:lnSpc>
              <a:spcBef>
                <a:spcPts val="500"/>
              </a:spcBef>
              <a:spcAft>
                <a:spcPts val="0"/>
              </a:spcAft>
              <a:buSzPts val="1500"/>
              <a:buNone/>
              <a:defRPr sz="1500"/>
            </a:lvl2pPr>
            <a:lvl3pPr lvl="2" algn="ctr">
              <a:lnSpc>
                <a:spcPct val="120000"/>
              </a:lnSpc>
              <a:spcBef>
                <a:spcPts val="500"/>
              </a:spcBef>
              <a:spcAft>
                <a:spcPts val="0"/>
              </a:spcAft>
              <a:buSzPts val="1350"/>
              <a:buNone/>
              <a:defRPr sz="1350"/>
            </a:lvl3pPr>
            <a:lvl4pPr lvl="3" algn="ctr">
              <a:lnSpc>
                <a:spcPct val="120000"/>
              </a:lnSpc>
              <a:spcBef>
                <a:spcPts val="500"/>
              </a:spcBef>
              <a:spcAft>
                <a:spcPts val="0"/>
              </a:spcAft>
              <a:buSzPts val="1200"/>
              <a:buNone/>
              <a:defRPr sz="1200"/>
            </a:lvl4pPr>
            <a:lvl5pPr lvl="4" algn="ctr">
              <a:lnSpc>
                <a:spcPct val="120000"/>
              </a:lnSpc>
              <a:spcBef>
                <a:spcPts val="500"/>
              </a:spcBef>
              <a:spcAft>
                <a:spcPts val="0"/>
              </a:spcAft>
              <a:buSzPts val="1200"/>
              <a:buNone/>
              <a:defRPr sz="1200"/>
            </a:lvl5pPr>
            <a:lvl6pPr lvl="5" algn="ctr">
              <a:lnSpc>
                <a:spcPct val="120000"/>
              </a:lnSpc>
              <a:spcBef>
                <a:spcPts val="500"/>
              </a:spcBef>
              <a:spcAft>
                <a:spcPts val="0"/>
              </a:spcAft>
              <a:buSzPts val="1200"/>
              <a:buNone/>
              <a:defRPr sz="1200"/>
            </a:lvl6pPr>
            <a:lvl7pPr lvl="6" algn="ctr">
              <a:lnSpc>
                <a:spcPct val="120000"/>
              </a:lnSpc>
              <a:spcBef>
                <a:spcPts val="500"/>
              </a:spcBef>
              <a:spcAft>
                <a:spcPts val="0"/>
              </a:spcAft>
              <a:buSzPts val="1200"/>
              <a:buNone/>
              <a:defRPr sz="1200"/>
            </a:lvl7pPr>
            <a:lvl8pPr lvl="7" algn="ctr">
              <a:lnSpc>
                <a:spcPct val="120000"/>
              </a:lnSpc>
              <a:spcBef>
                <a:spcPts val="500"/>
              </a:spcBef>
              <a:spcAft>
                <a:spcPts val="0"/>
              </a:spcAft>
              <a:buSzPts val="1200"/>
              <a:buNone/>
              <a:defRPr sz="1200"/>
            </a:lvl8pPr>
            <a:lvl9pPr lvl="8" algn="ctr">
              <a:lnSpc>
                <a:spcPct val="120000"/>
              </a:lnSpc>
              <a:spcBef>
                <a:spcPts val="500"/>
              </a:spcBef>
              <a:spcAft>
                <a:spcPts val="1000"/>
              </a:spcAft>
              <a:buSzPts val="1200"/>
              <a:buNone/>
              <a:defRPr sz="1200"/>
            </a:lvl9pPr>
          </a:lstStyle>
          <a:p/>
        </p:txBody>
      </p:sp>
      <p:sp>
        <p:nvSpPr>
          <p:cNvPr id="275" name="Google Shape;275;g2baa69ebec7_0_708"/>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6" name="Google Shape;276;g2baa69ebec7_0_708"/>
          <p:cNvSpPr txBox="1"/>
          <p:nvPr>
            <p:ph idx="11" type="ftr"/>
          </p:nvPr>
        </p:nvSpPr>
        <p:spPr>
          <a:xfrm>
            <a:off x="2395537" y="246459"/>
            <a:ext cx="30876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7" name="Google Shape;277;g2baa69ebec7_0_708"/>
          <p:cNvSpPr txBox="1"/>
          <p:nvPr>
            <p:ph idx="12" type="sldNum"/>
          </p:nvPr>
        </p:nvSpPr>
        <p:spPr>
          <a:xfrm>
            <a:off x="1435100" y="598884"/>
            <a:ext cx="8016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78" name="Shape 278"/>
        <p:cNvGrpSpPr/>
        <p:nvPr/>
      </p:nvGrpSpPr>
      <p:grpSpPr>
        <a:xfrm>
          <a:off x="0" y="0"/>
          <a:ext cx="0" cy="0"/>
          <a:chOff x="0" y="0"/>
          <a:chExt cx="0" cy="0"/>
        </a:xfrm>
      </p:grpSpPr>
      <p:sp>
        <p:nvSpPr>
          <p:cNvPr id="279" name="Google Shape;279;g2baa69ebec7_0_714"/>
          <p:cNvSpPr txBox="1"/>
          <p:nvPr>
            <p:ph type="ctrTitle"/>
          </p:nvPr>
        </p:nvSpPr>
        <p:spPr>
          <a:xfrm>
            <a:off x="335250" y="932100"/>
            <a:ext cx="5508300" cy="16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Font typeface="Gill Sans"/>
              <a:buNone/>
              <a:defRPr b="1" sz="5200">
                <a:solidFill>
                  <a:schemeClr val="dk1"/>
                </a:solidFill>
              </a:defRPr>
            </a:lvl1pPr>
            <a:lvl2pPr lvl="1" algn="l">
              <a:lnSpc>
                <a:spcPct val="100000"/>
              </a:lnSpc>
              <a:spcBef>
                <a:spcPts val="0"/>
              </a:spcBef>
              <a:spcAft>
                <a:spcPts val="0"/>
              </a:spcAft>
              <a:buClr>
                <a:schemeClr val="dk1"/>
              </a:buClr>
              <a:buSzPts val="5200"/>
              <a:buFont typeface="Gill Sans"/>
              <a:buNone/>
              <a:defRPr b="1" sz="5200">
                <a:solidFill>
                  <a:schemeClr val="dk1"/>
                </a:solidFill>
              </a:defRPr>
            </a:lvl2pPr>
            <a:lvl3pPr lvl="2" algn="l">
              <a:lnSpc>
                <a:spcPct val="100000"/>
              </a:lnSpc>
              <a:spcBef>
                <a:spcPts val="0"/>
              </a:spcBef>
              <a:spcAft>
                <a:spcPts val="0"/>
              </a:spcAft>
              <a:buClr>
                <a:schemeClr val="dk1"/>
              </a:buClr>
              <a:buSzPts val="5200"/>
              <a:buFont typeface="Gill Sans"/>
              <a:buNone/>
              <a:defRPr b="1" sz="5200">
                <a:solidFill>
                  <a:schemeClr val="dk1"/>
                </a:solidFill>
              </a:defRPr>
            </a:lvl3pPr>
            <a:lvl4pPr lvl="3" algn="l">
              <a:lnSpc>
                <a:spcPct val="100000"/>
              </a:lnSpc>
              <a:spcBef>
                <a:spcPts val="0"/>
              </a:spcBef>
              <a:spcAft>
                <a:spcPts val="0"/>
              </a:spcAft>
              <a:buClr>
                <a:schemeClr val="dk1"/>
              </a:buClr>
              <a:buSzPts val="5200"/>
              <a:buFont typeface="Gill Sans"/>
              <a:buNone/>
              <a:defRPr b="1" sz="5200">
                <a:solidFill>
                  <a:schemeClr val="dk1"/>
                </a:solidFill>
              </a:defRPr>
            </a:lvl4pPr>
            <a:lvl5pPr lvl="4" algn="l">
              <a:lnSpc>
                <a:spcPct val="100000"/>
              </a:lnSpc>
              <a:spcBef>
                <a:spcPts val="0"/>
              </a:spcBef>
              <a:spcAft>
                <a:spcPts val="0"/>
              </a:spcAft>
              <a:buClr>
                <a:schemeClr val="dk1"/>
              </a:buClr>
              <a:buSzPts val="5200"/>
              <a:buFont typeface="Gill Sans"/>
              <a:buNone/>
              <a:defRPr b="1" sz="5200">
                <a:solidFill>
                  <a:schemeClr val="dk1"/>
                </a:solidFill>
              </a:defRPr>
            </a:lvl5pPr>
            <a:lvl6pPr lvl="5" algn="l">
              <a:lnSpc>
                <a:spcPct val="100000"/>
              </a:lnSpc>
              <a:spcBef>
                <a:spcPts val="0"/>
              </a:spcBef>
              <a:spcAft>
                <a:spcPts val="0"/>
              </a:spcAft>
              <a:buClr>
                <a:schemeClr val="dk1"/>
              </a:buClr>
              <a:buSzPts val="5200"/>
              <a:buFont typeface="Gill Sans"/>
              <a:buNone/>
              <a:defRPr b="1" sz="5200">
                <a:solidFill>
                  <a:schemeClr val="dk1"/>
                </a:solidFill>
              </a:defRPr>
            </a:lvl6pPr>
            <a:lvl7pPr lvl="6" algn="l">
              <a:lnSpc>
                <a:spcPct val="100000"/>
              </a:lnSpc>
              <a:spcBef>
                <a:spcPts val="0"/>
              </a:spcBef>
              <a:spcAft>
                <a:spcPts val="0"/>
              </a:spcAft>
              <a:buClr>
                <a:schemeClr val="dk1"/>
              </a:buClr>
              <a:buSzPts val="5200"/>
              <a:buFont typeface="Gill Sans"/>
              <a:buNone/>
              <a:defRPr b="1" sz="5200">
                <a:solidFill>
                  <a:schemeClr val="dk1"/>
                </a:solidFill>
              </a:defRPr>
            </a:lvl7pPr>
            <a:lvl8pPr lvl="7" algn="l">
              <a:lnSpc>
                <a:spcPct val="100000"/>
              </a:lnSpc>
              <a:spcBef>
                <a:spcPts val="0"/>
              </a:spcBef>
              <a:spcAft>
                <a:spcPts val="0"/>
              </a:spcAft>
              <a:buClr>
                <a:schemeClr val="dk1"/>
              </a:buClr>
              <a:buSzPts val="5200"/>
              <a:buFont typeface="Gill Sans"/>
              <a:buNone/>
              <a:defRPr b="1" sz="5200">
                <a:solidFill>
                  <a:schemeClr val="dk1"/>
                </a:solidFill>
              </a:defRPr>
            </a:lvl8pPr>
            <a:lvl9pPr lvl="8" algn="l">
              <a:lnSpc>
                <a:spcPct val="100000"/>
              </a:lnSpc>
              <a:spcBef>
                <a:spcPts val="0"/>
              </a:spcBef>
              <a:spcAft>
                <a:spcPts val="0"/>
              </a:spcAft>
              <a:buClr>
                <a:schemeClr val="dk1"/>
              </a:buClr>
              <a:buSzPts val="5200"/>
              <a:buFont typeface="Gill Sans"/>
              <a:buNone/>
              <a:defRPr b="1" sz="5200">
                <a:solidFill>
                  <a:schemeClr val="dk1"/>
                </a:solidFill>
              </a:defRPr>
            </a:lvl9pPr>
          </a:lstStyle>
          <a:p/>
        </p:txBody>
      </p:sp>
      <p:sp>
        <p:nvSpPr>
          <p:cNvPr id="280" name="Google Shape;280;g2baa69ebec7_0_714"/>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81" name="Google Shape;281;g2baa69ebec7_0_714"/>
          <p:cNvSpPr txBox="1"/>
          <p:nvPr>
            <p:ph idx="12" type="sldNum"/>
          </p:nvPr>
        </p:nvSpPr>
        <p:spPr>
          <a:xfrm>
            <a:off x="8472487" y="4663678"/>
            <a:ext cx="549300" cy="393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2" name="Shape 282"/>
        <p:cNvGrpSpPr/>
        <p:nvPr/>
      </p:nvGrpSpPr>
      <p:grpSpPr>
        <a:xfrm>
          <a:off x="0" y="0"/>
          <a:ext cx="0" cy="0"/>
          <a:chOff x="0" y="0"/>
          <a:chExt cx="0" cy="0"/>
        </a:xfrm>
      </p:grpSpPr>
      <p:sp>
        <p:nvSpPr>
          <p:cNvPr id="283" name="Google Shape;283;g2baa69ebec7_0_718"/>
          <p:cNvSpPr txBox="1"/>
          <p:nvPr>
            <p:ph type="title"/>
          </p:nvPr>
        </p:nvSpPr>
        <p:spPr>
          <a:xfrm>
            <a:off x="457200" y="400050"/>
            <a:ext cx="8229600" cy="742800"/>
          </a:xfrm>
          <a:prstGeom prst="rect">
            <a:avLst/>
          </a:prstGeom>
          <a:noFill/>
          <a:ln>
            <a:noFill/>
          </a:ln>
          <a:effectLst>
            <a:outerShdw blurRad="42863" rotWithShape="0" algn="bl" dir="5400000" dist="9525">
              <a:srgbClr val="000000">
                <a:alpha val="200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84" name="Google Shape;284;g2baa69ebec7_0_718"/>
          <p:cNvSpPr txBox="1"/>
          <p:nvPr>
            <p:ph idx="1" type="body"/>
          </p:nvPr>
        </p:nvSpPr>
        <p:spPr>
          <a:xfrm>
            <a:off x="457200" y="1200150"/>
            <a:ext cx="8229600" cy="3657600"/>
          </a:xfrm>
          <a:prstGeom prst="rect">
            <a:avLst/>
          </a:prstGeom>
          <a:noFill/>
          <a:ln>
            <a:noFill/>
          </a:ln>
        </p:spPr>
        <p:txBody>
          <a:bodyPr anchorCtr="0" anchor="t" bIns="45700" lIns="91425" spcFirstLastPara="1" rIns="91425" wrap="square" tIns="45700">
            <a:no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1000"/>
              </a:spcAft>
              <a:buSzPts val="1800"/>
              <a:buChar char="◦"/>
              <a:defRPr/>
            </a:lvl9pPr>
          </a:lstStyle>
          <a:p/>
        </p:txBody>
      </p:sp>
      <p:sp>
        <p:nvSpPr>
          <p:cNvPr id="285" name="Google Shape;285;g2baa69ebec7_0_718"/>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86" name="Google Shape;286;g2baa69ebec7_0_718"/>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87" name="Google Shape;287;g2baa69ebec7_0_718"/>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88" name="Shape 288"/>
        <p:cNvGrpSpPr/>
        <p:nvPr/>
      </p:nvGrpSpPr>
      <p:grpSpPr>
        <a:xfrm>
          <a:off x="0" y="0"/>
          <a:ext cx="0" cy="0"/>
          <a:chOff x="0" y="0"/>
          <a:chExt cx="0" cy="0"/>
        </a:xfrm>
      </p:grpSpPr>
      <p:sp>
        <p:nvSpPr>
          <p:cNvPr id="289" name="Google Shape;289;g2baa69ebec7_0_724"/>
          <p:cNvSpPr txBox="1"/>
          <p:nvPr>
            <p:ph type="title"/>
          </p:nvPr>
        </p:nvSpPr>
        <p:spPr>
          <a:xfrm>
            <a:off x="283103" y="712141"/>
            <a:ext cx="6244200" cy="3835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lvl1pPr lvl="0" algn="l">
              <a:lnSpc>
                <a:spcPct val="90000"/>
              </a:lnSpc>
              <a:spcBef>
                <a:spcPts val="0"/>
              </a:spcBef>
              <a:spcAft>
                <a:spcPts val="0"/>
              </a:spcAft>
              <a:buSzPts val="2600"/>
              <a:buNone/>
              <a:defRPr sz="4800">
                <a:solidFill>
                  <a:schemeClr val="lt1"/>
                </a:solidFill>
              </a:defRPr>
            </a:lvl1pPr>
            <a:lvl2pPr lvl="1" algn="l">
              <a:lnSpc>
                <a:spcPct val="90000"/>
              </a:lnSpc>
              <a:spcBef>
                <a:spcPts val="0"/>
              </a:spcBef>
              <a:spcAft>
                <a:spcPts val="0"/>
              </a:spcAft>
              <a:buSzPts val="2600"/>
              <a:buNone/>
              <a:defRPr sz="4800">
                <a:solidFill>
                  <a:schemeClr val="lt1"/>
                </a:solidFill>
              </a:defRPr>
            </a:lvl2pPr>
            <a:lvl3pPr lvl="2" algn="l">
              <a:lnSpc>
                <a:spcPct val="90000"/>
              </a:lnSpc>
              <a:spcBef>
                <a:spcPts val="0"/>
              </a:spcBef>
              <a:spcAft>
                <a:spcPts val="0"/>
              </a:spcAft>
              <a:buSzPts val="2600"/>
              <a:buNone/>
              <a:defRPr sz="4800">
                <a:solidFill>
                  <a:schemeClr val="lt1"/>
                </a:solidFill>
              </a:defRPr>
            </a:lvl3pPr>
            <a:lvl4pPr lvl="3" algn="l">
              <a:lnSpc>
                <a:spcPct val="90000"/>
              </a:lnSpc>
              <a:spcBef>
                <a:spcPts val="0"/>
              </a:spcBef>
              <a:spcAft>
                <a:spcPts val="0"/>
              </a:spcAft>
              <a:buSzPts val="2600"/>
              <a:buNone/>
              <a:defRPr sz="4800">
                <a:solidFill>
                  <a:schemeClr val="lt1"/>
                </a:solidFill>
              </a:defRPr>
            </a:lvl4pPr>
            <a:lvl5pPr lvl="4" algn="l">
              <a:lnSpc>
                <a:spcPct val="90000"/>
              </a:lnSpc>
              <a:spcBef>
                <a:spcPts val="0"/>
              </a:spcBef>
              <a:spcAft>
                <a:spcPts val="0"/>
              </a:spcAft>
              <a:buSzPts val="2600"/>
              <a:buNone/>
              <a:defRPr sz="4800">
                <a:solidFill>
                  <a:schemeClr val="lt1"/>
                </a:solidFill>
              </a:defRPr>
            </a:lvl5pPr>
            <a:lvl6pPr lvl="5" algn="l">
              <a:lnSpc>
                <a:spcPct val="90000"/>
              </a:lnSpc>
              <a:spcBef>
                <a:spcPts val="0"/>
              </a:spcBef>
              <a:spcAft>
                <a:spcPts val="0"/>
              </a:spcAft>
              <a:buSzPts val="2600"/>
              <a:buNone/>
              <a:defRPr sz="4800">
                <a:solidFill>
                  <a:schemeClr val="lt1"/>
                </a:solidFill>
              </a:defRPr>
            </a:lvl6pPr>
            <a:lvl7pPr lvl="6" algn="l">
              <a:lnSpc>
                <a:spcPct val="90000"/>
              </a:lnSpc>
              <a:spcBef>
                <a:spcPts val="0"/>
              </a:spcBef>
              <a:spcAft>
                <a:spcPts val="0"/>
              </a:spcAft>
              <a:buSzPts val="2600"/>
              <a:buNone/>
              <a:defRPr sz="4800">
                <a:solidFill>
                  <a:schemeClr val="lt1"/>
                </a:solidFill>
              </a:defRPr>
            </a:lvl7pPr>
            <a:lvl8pPr lvl="7" algn="l">
              <a:lnSpc>
                <a:spcPct val="90000"/>
              </a:lnSpc>
              <a:spcBef>
                <a:spcPts val="0"/>
              </a:spcBef>
              <a:spcAft>
                <a:spcPts val="0"/>
              </a:spcAft>
              <a:buSzPts val="2600"/>
              <a:buNone/>
              <a:defRPr sz="4800">
                <a:solidFill>
                  <a:schemeClr val="lt1"/>
                </a:solidFill>
              </a:defRPr>
            </a:lvl8pPr>
            <a:lvl9pPr lvl="8" algn="l">
              <a:lnSpc>
                <a:spcPct val="90000"/>
              </a:lnSpc>
              <a:spcBef>
                <a:spcPts val="0"/>
              </a:spcBef>
              <a:spcAft>
                <a:spcPts val="0"/>
              </a:spcAft>
              <a:buSzPts val="2600"/>
              <a:buNone/>
              <a:defRPr sz="4800">
                <a:solidFill>
                  <a:schemeClr val="lt1"/>
                </a:solidFill>
              </a:defRPr>
            </a:lvl9pPr>
          </a:lstStyle>
          <a:p/>
        </p:txBody>
      </p:sp>
      <p:sp>
        <p:nvSpPr>
          <p:cNvPr id="290" name="Google Shape;290;g2baa69ebec7_0_724"/>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91" name="Shape 291"/>
        <p:cNvGrpSpPr/>
        <p:nvPr/>
      </p:nvGrpSpPr>
      <p:grpSpPr>
        <a:xfrm>
          <a:off x="0" y="0"/>
          <a:ext cx="0" cy="0"/>
          <a:chOff x="0" y="0"/>
          <a:chExt cx="0" cy="0"/>
        </a:xfrm>
      </p:grpSpPr>
      <p:sp>
        <p:nvSpPr>
          <p:cNvPr id="292" name="Google Shape;292;g2baa69ebec7_0_727"/>
          <p:cNvSpPr txBox="1"/>
          <p:nvPr>
            <p:ph type="title"/>
          </p:nvPr>
        </p:nvSpPr>
        <p:spPr>
          <a:xfrm>
            <a:off x="319500" y="936600"/>
            <a:ext cx="2808000" cy="7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90000"/>
              </a:lnSpc>
              <a:spcBef>
                <a:spcPts val="0"/>
              </a:spcBef>
              <a:spcAft>
                <a:spcPts val="0"/>
              </a:spcAft>
              <a:buSzPts val="2600"/>
              <a:buNone/>
              <a:defRPr sz="2400"/>
            </a:lvl1pPr>
            <a:lvl2pPr lvl="1" algn="l">
              <a:lnSpc>
                <a:spcPct val="90000"/>
              </a:lnSpc>
              <a:spcBef>
                <a:spcPts val="0"/>
              </a:spcBef>
              <a:spcAft>
                <a:spcPts val="0"/>
              </a:spcAft>
              <a:buSzPts val="2600"/>
              <a:buNone/>
              <a:defRPr sz="2400"/>
            </a:lvl2pPr>
            <a:lvl3pPr lvl="2" algn="l">
              <a:lnSpc>
                <a:spcPct val="90000"/>
              </a:lnSpc>
              <a:spcBef>
                <a:spcPts val="0"/>
              </a:spcBef>
              <a:spcAft>
                <a:spcPts val="0"/>
              </a:spcAft>
              <a:buSzPts val="2600"/>
              <a:buNone/>
              <a:defRPr sz="2400"/>
            </a:lvl3pPr>
            <a:lvl4pPr lvl="3" algn="l">
              <a:lnSpc>
                <a:spcPct val="90000"/>
              </a:lnSpc>
              <a:spcBef>
                <a:spcPts val="0"/>
              </a:spcBef>
              <a:spcAft>
                <a:spcPts val="0"/>
              </a:spcAft>
              <a:buSzPts val="2600"/>
              <a:buNone/>
              <a:defRPr sz="2400"/>
            </a:lvl4pPr>
            <a:lvl5pPr lvl="4" algn="l">
              <a:lnSpc>
                <a:spcPct val="90000"/>
              </a:lnSpc>
              <a:spcBef>
                <a:spcPts val="0"/>
              </a:spcBef>
              <a:spcAft>
                <a:spcPts val="0"/>
              </a:spcAft>
              <a:buSzPts val="2600"/>
              <a:buNone/>
              <a:defRPr sz="2400"/>
            </a:lvl5pPr>
            <a:lvl6pPr lvl="5" algn="l">
              <a:lnSpc>
                <a:spcPct val="90000"/>
              </a:lnSpc>
              <a:spcBef>
                <a:spcPts val="0"/>
              </a:spcBef>
              <a:spcAft>
                <a:spcPts val="0"/>
              </a:spcAft>
              <a:buSzPts val="2600"/>
              <a:buNone/>
              <a:defRPr sz="2400"/>
            </a:lvl6pPr>
            <a:lvl7pPr lvl="6" algn="l">
              <a:lnSpc>
                <a:spcPct val="90000"/>
              </a:lnSpc>
              <a:spcBef>
                <a:spcPts val="0"/>
              </a:spcBef>
              <a:spcAft>
                <a:spcPts val="0"/>
              </a:spcAft>
              <a:buSzPts val="2600"/>
              <a:buNone/>
              <a:defRPr sz="2400"/>
            </a:lvl7pPr>
            <a:lvl8pPr lvl="7" algn="l">
              <a:lnSpc>
                <a:spcPct val="90000"/>
              </a:lnSpc>
              <a:spcBef>
                <a:spcPts val="0"/>
              </a:spcBef>
              <a:spcAft>
                <a:spcPts val="0"/>
              </a:spcAft>
              <a:buSzPts val="2600"/>
              <a:buNone/>
              <a:defRPr sz="2400"/>
            </a:lvl8pPr>
            <a:lvl9pPr lvl="8" algn="l">
              <a:lnSpc>
                <a:spcPct val="90000"/>
              </a:lnSpc>
              <a:spcBef>
                <a:spcPts val="0"/>
              </a:spcBef>
              <a:spcAft>
                <a:spcPts val="0"/>
              </a:spcAft>
              <a:buSzPts val="2600"/>
              <a:buNone/>
              <a:defRPr sz="2400"/>
            </a:lvl9pPr>
          </a:lstStyle>
          <a:p/>
        </p:txBody>
      </p:sp>
      <p:sp>
        <p:nvSpPr>
          <p:cNvPr id="293" name="Google Shape;293;g2baa69ebec7_0_727"/>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20000"/>
              </a:lnSpc>
              <a:spcBef>
                <a:spcPts val="0"/>
              </a:spcBef>
              <a:spcAft>
                <a:spcPts val="0"/>
              </a:spcAft>
              <a:buSzPts val="1200"/>
              <a:buChar char="◦"/>
              <a:defRPr sz="1200"/>
            </a:lvl1pPr>
            <a:lvl2pPr indent="-304800" lvl="1" marL="914400" algn="l">
              <a:lnSpc>
                <a:spcPct val="120000"/>
              </a:lnSpc>
              <a:spcBef>
                <a:spcPts val="0"/>
              </a:spcBef>
              <a:spcAft>
                <a:spcPts val="0"/>
              </a:spcAft>
              <a:buSzPts val="1200"/>
              <a:buChar char="◦"/>
              <a:defRPr sz="1200"/>
            </a:lvl2pPr>
            <a:lvl3pPr indent="-304800" lvl="2" marL="1371600" algn="l">
              <a:lnSpc>
                <a:spcPct val="120000"/>
              </a:lnSpc>
              <a:spcBef>
                <a:spcPts val="0"/>
              </a:spcBef>
              <a:spcAft>
                <a:spcPts val="0"/>
              </a:spcAft>
              <a:buSzPts val="1200"/>
              <a:buChar char="◦"/>
              <a:defRPr sz="1200"/>
            </a:lvl3pPr>
            <a:lvl4pPr indent="-304800" lvl="3" marL="1828800" algn="l">
              <a:lnSpc>
                <a:spcPct val="120000"/>
              </a:lnSpc>
              <a:spcBef>
                <a:spcPts val="0"/>
              </a:spcBef>
              <a:spcAft>
                <a:spcPts val="0"/>
              </a:spcAft>
              <a:buSzPts val="1200"/>
              <a:buChar char="◦"/>
              <a:defRPr sz="1200"/>
            </a:lvl4pPr>
            <a:lvl5pPr indent="-304800" lvl="4" marL="2286000" algn="l">
              <a:lnSpc>
                <a:spcPct val="120000"/>
              </a:lnSpc>
              <a:spcBef>
                <a:spcPts val="0"/>
              </a:spcBef>
              <a:spcAft>
                <a:spcPts val="0"/>
              </a:spcAft>
              <a:buSzPts val="1200"/>
              <a:buChar char="◦"/>
              <a:defRPr sz="1200"/>
            </a:lvl5pPr>
            <a:lvl6pPr indent="-304800" lvl="5" marL="2743200" algn="l">
              <a:lnSpc>
                <a:spcPct val="120000"/>
              </a:lnSpc>
              <a:spcBef>
                <a:spcPts val="0"/>
              </a:spcBef>
              <a:spcAft>
                <a:spcPts val="0"/>
              </a:spcAft>
              <a:buSzPts val="1200"/>
              <a:buChar char="◦"/>
              <a:defRPr sz="1200"/>
            </a:lvl6pPr>
            <a:lvl7pPr indent="-304800" lvl="6" marL="3200400" algn="l">
              <a:lnSpc>
                <a:spcPct val="120000"/>
              </a:lnSpc>
              <a:spcBef>
                <a:spcPts val="0"/>
              </a:spcBef>
              <a:spcAft>
                <a:spcPts val="0"/>
              </a:spcAft>
              <a:buSzPts val="1200"/>
              <a:buChar char="◦"/>
              <a:defRPr sz="1200"/>
            </a:lvl7pPr>
            <a:lvl8pPr indent="-304800" lvl="7" marL="3657600" algn="l">
              <a:lnSpc>
                <a:spcPct val="120000"/>
              </a:lnSpc>
              <a:spcBef>
                <a:spcPts val="0"/>
              </a:spcBef>
              <a:spcAft>
                <a:spcPts val="0"/>
              </a:spcAft>
              <a:buSzPts val="1200"/>
              <a:buChar char="◦"/>
              <a:defRPr sz="1200"/>
            </a:lvl8pPr>
            <a:lvl9pPr indent="-304800" lvl="8" marL="4114800" algn="l">
              <a:lnSpc>
                <a:spcPct val="120000"/>
              </a:lnSpc>
              <a:spcBef>
                <a:spcPts val="0"/>
              </a:spcBef>
              <a:spcAft>
                <a:spcPts val="1000"/>
              </a:spcAft>
              <a:buSzPts val="1200"/>
              <a:buChar char="◦"/>
              <a:defRPr sz="1200"/>
            </a:lvl9pPr>
          </a:lstStyle>
          <a:p/>
        </p:txBody>
      </p:sp>
      <p:sp>
        <p:nvSpPr>
          <p:cNvPr id="294" name="Google Shape;294;g2baa69ebec7_0_727"/>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5" name="Shape 295"/>
        <p:cNvGrpSpPr/>
        <p:nvPr/>
      </p:nvGrpSpPr>
      <p:grpSpPr>
        <a:xfrm>
          <a:off x="0" y="0"/>
          <a:ext cx="0" cy="0"/>
          <a:chOff x="0" y="0"/>
          <a:chExt cx="0" cy="0"/>
        </a:xfrm>
      </p:grpSpPr>
      <p:sp>
        <p:nvSpPr>
          <p:cNvPr id="296" name="Google Shape;296;g2baa69ebec7_0_731"/>
          <p:cNvSpPr txBox="1"/>
          <p:nvPr>
            <p:ph type="title"/>
          </p:nvPr>
        </p:nvSpPr>
        <p:spPr>
          <a:xfrm>
            <a:off x="1443491" y="603667"/>
            <a:ext cx="6571200" cy="794400"/>
          </a:xfrm>
          <a:prstGeom prst="rect">
            <a:avLst/>
          </a:prstGeom>
          <a:noFill/>
          <a:ln>
            <a:noFill/>
          </a:ln>
          <a:effectLst>
            <a:outerShdw blurRad="42863" rotWithShape="0" algn="bl" dir="5400000" dist="9525">
              <a:srgbClr val="000000">
                <a:alpha val="20000"/>
              </a:srgbClr>
            </a:outerShdw>
          </a:effectLst>
        </p:spPr>
        <p:txBody>
          <a:bodyPr anchorCtr="0" anchor="t" bIns="45700" lIns="91425" spcFirstLastPara="1" rIns="91425" wrap="square" tIns="45700">
            <a:noAutofit/>
          </a:bodyPr>
          <a:lstStyle>
            <a:lvl1pPr lvl="0" algn="l">
              <a:lnSpc>
                <a:spcPct val="90000"/>
              </a:lnSpc>
              <a:spcBef>
                <a:spcPts val="0"/>
              </a:spcBef>
              <a:spcAft>
                <a:spcPts val="0"/>
              </a:spcAft>
              <a:buSzPts val="2600"/>
              <a:buNone/>
              <a:defRPr/>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297" name="Google Shape;297;g2baa69ebec7_0_731"/>
          <p:cNvSpPr txBox="1"/>
          <p:nvPr>
            <p:ph idx="1" type="body"/>
          </p:nvPr>
        </p:nvSpPr>
        <p:spPr>
          <a:xfrm>
            <a:off x="1443490" y="1510452"/>
            <a:ext cx="31260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298" name="Google Shape;298;g2baa69ebec7_0_731"/>
          <p:cNvSpPr txBox="1"/>
          <p:nvPr>
            <p:ph idx="2" type="body"/>
          </p:nvPr>
        </p:nvSpPr>
        <p:spPr>
          <a:xfrm>
            <a:off x="4889182" y="1510452"/>
            <a:ext cx="31257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299" name="Google Shape;299;g2baa69ebec7_0_731"/>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00" name="Google Shape;300;g2baa69ebec7_0_731"/>
          <p:cNvSpPr txBox="1"/>
          <p:nvPr>
            <p:ph idx="11" type="ftr"/>
          </p:nvPr>
        </p:nvSpPr>
        <p:spPr>
          <a:xfrm>
            <a:off x="1443037" y="246459"/>
            <a:ext cx="40338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01" name="Google Shape;301;g2baa69ebec7_0_731"/>
          <p:cNvSpPr txBox="1"/>
          <p:nvPr>
            <p:ph idx="12" type="sldNum"/>
          </p:nvPr>
        </p:nvSpPr>
        <p:spPr>
          <a:xfrm>
            <a:off x="487362" y="598884"/>
            <a:ext cx="7953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306" name="Shape 306"/>
        <p:cNvGrpSpPr/>
        <p:nvPr/>
      </p:nvGrpSpPr>
      <p:grpSpPr>
        <a:xfrm>
          <a:off x="0" y="0"/>
          <a:ext cx="0" cy="0"/>
          <a:chOff x="0" y="0"/>
          <a:chExt cx="0" cy="0"/>
        </a:xfrm>
      </p:grpSpPr>
      <p:sp>
        <p:nvSpPr>
          <p:cNvPr id="307" name="Google Shape;307;g2c1d231cfd7_0_16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g2c1d231cfd7_0_164"/>
          <p:cNvSpPr/>
          <p:nvPr/>
        </p:nvSpPr>
        <p:spPr>
          <a:xfrm>
            <a:off x="0" y="2946600"/>
            <a:ext cx="6096000" cy="1739700"/>
          </a:xfrm>
          <a:prstGeom prst="rect">
            <a:avLst/>
          </a:prstGeom>
          <a:solidFill>
            <a:schemeClr val="lt1"/>
          </a:solidFill>
          <a:ln>
            <a:noFill/>
          </a:ln>
          <a:effectLst>
            <a:outerShdw blurRad="271463" rotWithShape="0" algn="bl" dist="66675">
              <a:schemeClr val="dk1">
                <a:alpha val="3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g2c1d231cfd7_0_164"/>
          <p:cNvSpPr txBox="1"/>
          <p:nvPr>
            <p:ph type="ctrTitle"/>
          </p:nvPr>
        </p:nvSpPr>
        <p:spPr>
          <a:xfrm>
            <a:off x="244750" y="3059700"/>
            <a:ext cx="5647800" cy="1503600"/>
          </a:xfrm>
          <a:prstGeom prst="rect">
            <a:avLst/>
          </a:prstGeom>
        </p:spPr>
        <p:txBody>
          <a:bodyPr anchorCtr="0" anchor="ctr" bIns="0" lIns="0" spcFirstLastPara="1" rIns="0" wrap="square" tIns="0">
            <a:noAutofit/>
          </a:bodyPr>
          <a:lstStyle>
            <a:lvl1pPr lvl="0" rtl="0">
              <a:lnSpc>
                <a:spcPct val="80000"/>
              </a:lnSpc>
              <a:spcBef>
                <a:spcPts val="0"/>
              </a:spcBef>
              <a:spcAft>
                <a:spcPts val="0"/>
              </a:spcAft>
              <a:buSzPts val="4800"/>
              <a:buNone/>
              <a:defRPr sz="4800"/>
            </a:lvl1pPr>
            <a:lvl2pPr lvl="1" rtl="0">
              <a:lnSpc>
                <a:spcPct val="80000"/>
              </a:lnSpc>
              <a:spcBef>
                <a:spcPts val="0"/>
              </a:spcBef>
              <a:spcAft>
                <a:spcPts val="0"/>
              </a:spcAft>
              <a:buSzPts val="4800"/>
              <a:buNone/>
              <a:defRPr sz="4800"/>
            </a:lvl2pPr>
            <a:lvl3pPr lvl="2" rtl="0">
              <a:lnSpc>
                <a:spcPct val="80000"/>
              </a:lnSpc>
              <a:spcBef>
                <a:spcPts val="0"/>
              </a:spcBef>
              <a:spcAft>
                <a:spcPts val="0"/>
              </a:spcAft>
              <a:buSzPts val="4800"/>
              <a:buNone/>
              <a:defRPr sz="4800"/>
            </a:lvl3pPr>
            <a:lvl4pPr lvl="3" rtl="0">
              <a:lnSpc>
                <a:spcPct val="80000"/>
              </a:lnSpc>
              <a:spcBef>
                <a:spcPts val="0"/>
              </a:spcBef>
              <a:spcAft>
                <a:spcPts val="0"/>
              </a:spcAft>
              <a:buSzPts val="4800"/>
              <a:buNone/>
              <a:defRPr sz="4800"/>
            </a:lvl4pPr>
            <a:lvl5pPr lvl="4" rtl="0">
              <a:lnSpc>
                <a:spcPct val="80000"/>
              </a:lnSpc>
              <a:spcBef>
                <a:spcPts val="0"/>
              </a:spcBef>
              <a:spcAft>
                <a:spcPts val="0"/>
              </a:spcAft>
              <a:buSzPts val="4800"/>
              <a:buNone/>
              <a:defRPr sz="4800"/>
            </a:lvl5pPr>
            <a:lvl6pPr lvl="5" rtl="0">
              <a:lnSpc>
                <a:spcPct val="80000"/>
              </a:lnSpc>
              <a:spcBef>
                <a:spcPts val="0"/>
              </a:spcBef>
              <a:spcAft>
                <a:spcPts val="0"/>
              </a:spcAft>
              <a:buSzPts val="4800"/>
              <a:buNone/>
              <a:defRPr sz="4800"/>
            </a:lvl6pPr>
            <a:lvl7pPr lvl="6" rtl="0">
              <a:lnSpc>
                <a:spcPct val="80000"/>
              </a:lnSpc>
              <a:spcBef>
                <a:spcPts val="0"/>
              </a:spcBef>
              <a:spcAft>
                <a:spcPts val="0"/>
              </a:spcAft>
              <a:buSzPts val="4800"/>
              <a:buNone/>
              <a:defRPr sz="4800"/>
            </a:lvl7pPr>
            <a:lvl8pPr lvl="7" rtl="0">
              <a:lnSpc>
                <a:spcPct val="80000"/>
              </a:lnSpc>
              <a:spcBef>
                <a:spcPts val="0"/>
              </a:spcBef>
              <a:spcAft>
                <a:spcPts val="0"/>
              </a:spcAft>
              <a:buSzPts val="4800"/>
              <a:buNone/>
              <a:defRPr sz="4800"/>
            </a:lvl8pPr>
            <a:lvl9pPr lvl="8" rtl="0">
              <a:lnSpc>
                <a:spcPct val="80000"/>
              </a:lnSpc>
              <a:spcBef>
                <a:spcPts val="0"/>
              </a:spcBef>
              <a:spcAft>
                <a:spcPts val="0"/>
              </a:spcAft>
              <a:buSzPts val="4800"/>
              <a:buNone/>
              <a:defRPr sz="4800"/>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310" name="Shape 310"/>
        <p:cNvGrpSpPr/>
        <p:nvPr/>
      </p:nvGrpSpPr>
      <p:grpSpPr>
        <a:xfrm>
          <a:off x="0" y="0"/>
          <a:ext cx="0" cy="0"/>
          <a:chOff x="0" y="0"/>
          <a:chExt cx="0" cy="0"/>
        </a:xfrm>
      </p:grpSpPr>
      <p:sp>
        <p:nvSpPr>
          <p:cNvPr id="311" name="Google Shape;311;g2c1d231cfd7_0_168"/>
          <p:cNvSpPr/>
          <p:nvPr/>
        </p:nvSpPr>
        <p:spPr>
          <a:xfrm>
            <a:off x="0" y="1583350"/>
            <a:ext cx="7404300" cy="1739700"/>
          </a:xfrm>
          <a:prstGeom prst="rect">
            <a:avLst/>
          </a:prstGeom>
          <a:solidFill>
            <a:schemeClr val="lt1"/>
          </a:solidFill>
          <a:ln>
            <a:noFill/>
          </a:ln>
          <a:effectLst>
            <a:outerShdw blurRad="271463" rotWithShape="0" algn="bl" dist="66675">
              <a:schemeClr val="dk1">
                <a:alpha val="3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g2c1d231cfd7_0_168"/>
          <p:cNvSpPr txBox="1"/>
          <p:nvPr>
            <p:ph type="ctrTitle"/>
          </p:nvPr>
        </p:nvSpPr>
        <p:spPr>
          <a:xfrm>
            <a:off x="2012775" y="2049850"/>
            <a:ext cx="5109300" cy="483000"/>
          </a:xfrm>
          <a:prstGeom prst="rect">
            <a:avLst/>
          </a:prstGeom>
        </p:spPr>
        <p:txBody>
          <a:bodyPr anchorCtr="0" anchor="b" bIns="0" lIns="0" spcFirstLastPara="1" rIns="0" wrap="square" tIns="0">
            <a:noAutofit/>
          </a:bodyPr>
          <a:lstStyle>
            <a:lvl1pPr lvl="0" rtl="0">
              <a:lnSpc>
                <a:spcPct val="80000"/>
              </a:lnSpc>
              <a:spcBef>
                <a:spcPts val="0"/>
              </a:spcBef>
              <a:spcAft>
                <a:spcPts val="0"/>
              </a:spcAft>
              <a:buSzPts val="3600"/>
              <a:buNone/>
              <a:defRPr sz="3600"/>
            </a:lvl1pPr>
            <a:lvl2pPr lvl="1" rtl="0">
              <a:lnSpc>
                <a:spcPct val="80000"/>
              </a:lnSpc>
              <a:spcBef>
                <a:spcPts val="0"/>
              </a:spcBef>
              <a:spcAft>
                <a:spcPts val="0"/>
              </a:spcAft>
              <a:buSzPts val="3600"/>
              <a:buNone/>
              <a:defRPr sz="3600"/>
            </a:lvl2pPr>
            <a:lvl3pPr lvl="2" rtl="0">
              <a:lnSpc>
                <a:spcPct val="80000"/>
              </a:lnSpc>
              <a:spcBef>
                <a:spcPts val="0"/>
              </a:spcBef>
              <a:spcAft>
                <a:spcPts val="0"/>
              </a:spcAft>
              <a:buSzPts val="3600"/>
              <a:buNone/>
              <a:defRPr sz="3600"/>
            </a:lvl3pPr>
            <a:lvl4pPr lvl="3" rtl="0">
              <a:lnSpc>
                <a:spcPct val="80000"/>
              </a:lnSpc>
              <a:spcBef>
                <a:spcPts val="0"/>
              </a:spcBef>
              <a:spcAft>
                <a:spcPts val="0"/>
              </a:spcAft>
              <a:buSzPts val="3600"/>
              <a:buNone/>
              <a:defRPr sz="3600"/>
            </a:lvl4pPr>
            <a:lvl5pPr lvl="4" rtl="0">
              <a:lnSpc>
                <a:spcPct val="80000"/>
              </a:lnSpc>
              <a:spcBef>
                <a:spcPts val="0"/>
              </a:spcBef>
              <a:spcAft>
                <a:spcPts val="0"/>
              </a:spcAft>
              <a:buSzPts val="3600"/>
              <a:buNone/>
              <a:defRPr sz="3600"/>
            </a:lvl5pPr>
            <a:lvl6pPr lvl="5" rtl="0">
              <a:lnSpc>
                <a:spcPct val="80000"/>
              </a:lnSpc>
              <a:spcBef>
                <a:spcPts val="0"/>
              </a:spcBef>
              <a:spcAft>
                <a:spcPts val="0"/>
              </a:spcAft>
              <a:buSzPts val="3600"/>
              <a:buNone/>
              <a:defRPr sz="3600"/>
            </a:lvl6pPr>
            <a:lvl7pPr lvl="6" rtl="0">
              <a:lnSpc>
                <a:spcPct val="80000"/>
              </a:lnSpc>
              <a:spcBef>
                <a:spcPts val="0"/>
              </a:spcBef>
              <a:spcAft>
                <a:spcPts val="0"/>
              </a:spcAft>
              <a:buSzPts val="3600"/>
              <a:buNone/>
              <a:defRPr sz="3600"/>
            </a:lvl7pPr>
            <a:lvl8pPr lvl="7" rtl="0">
              <a:lnSpc>
                <a:spcPct val="80000"/>
              </a:lnSpc>
              <a:spcBef>
                <a:spcPts val="0"/>
              </a:spcBef>
              <a:spcAft>
                <a:spcPts val="0"/>
              </a:spcAft>
              <a:buSzPts val="3600"/>
              <a:buNone/>
              <a:defRPr sz="3600"/>
            </a:lvl8pPr>
            <a:lvl9pPr lvl="8" rtl="0">
              <a:lnSpc>
                <a:spcPct val="80000"/>
              </a:lnSpc>
              <a:spcBef>
                <a:spcPts val="0"/>
              </a:spcBef>
              <a:spcAft>
                <a:spcPts val="0"/>
              </a:spcAft>
              <a:buSzPts val="3600"/>
              <a:buNone/>
              <a:defRPr sz="3600"/>
            </a:lvl9pPr>
          </a:lstStyle>
          <a:p/>
        </p:txBody>
      </p:sp>
      <p:sp>
        <p:nvSpPr>
          <p:cNvPr id="313" name="Google Shape;313;g2c1d231cfd7_0_168"/>
          <p:cNvSpPr txBox="1"/>
          <p:nvPr>
            <p:ph idx="1" type="subTitle"/>
          </p:nvPr>
        </p:nvSpPr>
        <p:spPr>
          <a:xfrm>
            <a:off x="2012775" y="2553550"/>
            <a:ext cx="5109300" cy="303000"/>
          </a:xfrm>
          <a:prstGeom prst="rect">
            <a:avLst/>
          </a:prstGeom>
        </p:spPr>
        <p:txBody>
          <a:bodyPr anchorCtr="0" anchor="t" bIns="0" lIns="0" spcFirstLastPara="1" rIns="0" wrap="square" tIns="0">
            <a:noAutofit/>
          </a:bodyPr>
          <a:lstStyle>
            <a:lvl1pPr lvl="0" rtl="0">
              <a:spcBef>
                <a:spcPts val="0"/>
              </a:spcBef>
              <a:spcAft>
                <a:spcPts val="0"/>
              </a:spcAft>
              <a:buClr>
                <a:schemeClr val="dk1"/>
              </a:buClr>
              <a:buSzPts val="1800"/>
              <a:buNone/>
              <a:defRPr sz="1800"/>
            </a:lvl1pPr>
            <a:lvl2pPr lvl="1" rtl="0">
              <a:spcBef>
                <a:spcPts val="0"/>
              </a:spcBef>
              <a:spcAft>
                <a:spcPts val="0"/>
              </a:spcAft>
              <a:buClr>
                <a:schemeClr val="dk1"/>
              </a:buClr>
              <a:buSzPts val="1800"/>
              <a:buNone/>
              <a:defRPr sz="1800"/>
            </a:lvl2pPr>
            <a:lvl3pPr lvl="2" rtl="0">
              <a:spcBef>
                <a:spcPts val="0"/>
              </a:spcBef>
              <a:spcAft>
                <a:spcPts val="0"/>
              </a:spcAft>
              <a:buClr>
                <a:schemeClr val="dk1"/>
              </a:buClr>
              <a:buSzPts val="1800"/>
              <a:buNone/>
              <a:defRPr sz="1800"/>
            </a:lvl3pPr>
            <a:lvl4pPr lvl="3" rtl="0">
              <a:spcBef>
                <a:spcPts val="0"/>
              </a:spcBef>
              <a:spcAft>
                <a:spcPts val="0"/>
              </a:spcAft>
              <a:buClr>
                <a:schemeClr val="dk1"/>
              </a:buClr>
              <a:buSzPts val="1800"/>
              <a:buNone/>
              <a:defRPr sz="1800"/>
            </a:lvl4pPr>
            <a:lvl5pPr lvl="4" rtl="0">
              <a:spcBef>
                <a:spcPts val="0"/>
              </a:spcBef>
              <a:spcAft>
                <a:spcPts val="0"/>
              </a:spcAft>
              <a:buClr>
                <a:schemeClr val="dk1"/>
              </a:buClr>
              <a:buSzPts val="1800"/>
              <a:buNone/>
              <a:defRPr sz="1800"/>
            </a:lvl5pPr>
            <a:lvl6pPr lvl="5" rtl="0">
              <a:spcBef>
                <a:spcPts val="0"/>
              </a:spcBef>
              <a:spcAft>
                <a:spcPts val="0"/>
              </a:spcAft>
              <a:buClr>
                <a:schemeClr val="dk1"/>
              </a:buClr>
              <a:buSzPts val="1800"/>
              <a:buNone/>
              <a:defRPr sz="1800"/>
            </a:lvl6pPr>
            <a:lvl7pPr lvl="6" rtl="0">
              <a:spcBef>
                <a:spcPts val="0"/>
              </a:spcBef>
              <a:spcAft>
                <a:spcPts val="0"/>
              </a:spcAft>
              <a:buClr>
                <a:schemeClr val="dk1"/>
              </a:buClr>
              <a:buSzPts val="1800"/>
              <a:buNone/>
              <a:defRPr sz="1800"/>
            </a:lvl7pPr>
            <a:lvl8pPr lvl="7" rtl="0">
              <a:spcBef>
                <a:spcPts val="0"/>
              </a:spcBef>
              <a:spcAft>
                <a:spcPts val="0"/>
              </a:spcAft>
              <a:buClr>
                <a:schemeClr val="dk1"/>
              </a:buClr>
              <a:buSzPts val="1800"/>
              <a:buNone/>
              <a:defRPr sz="1800"/>
            </a:lvl8pPr>
            <a:lvl9pPr lvl="8" rtl="0">
              <a:spcBef>
                <a:spcPts val="0"/>
              </a:spcBef>
              <a:spcAft>
                <a:spcPts val="0"/>
              </a:spcAft>
              <a:buClr>
                <a:schemeClr val="dk1"/>
              </a:buClr>
              <a:buSzPts val="1800"/>
              <a:buNone/>
              <a:defRPr sz="1800"/>
            </a:lvl9pPr>
          </a:lstStyle>
          <a:p/>
        </p:txBody>
      </p:sp>
      <p:sp>
        <p:nvSpPr>
          <p:cNvPr id="314" name="Google Shape;314;g2c1d231cfd7_0_16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315" name="Shape 315"/>
        <p:cNvGrpSpPr/>
        <p:nvPr/>
      </p:nvGrpSpPr>
      <p:grpSpPr>
        <a:xfrm>
          <a:off x="0" y="0"/>
          <a:ext cx="0" cy="0"/>
          <a:chOff x="0" y="0"/>
          <a:chExt cx="0" cy="0"/>
        </a:xfrm>
      </p:grpSpPr>
      <p:sp>
        <p:nvSpPr>
          <p:cNvPr id="316" name="Google Shape;316;g2c1d231cfd7_0_173"/>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g2c1d231cfd7_0_173"/>
          <p:cNvSpPr txBox="1"/>
          <p:nvPr>
            <p:ph idx="12" type="sldNum"/>
          </p:nvPr>
        </p:nvSpPr>
        <p:spPr>
          <a:xfrm>
            <a:off x="4337138" y="4673650"/>
            <a:ext cx="469800" cy="4698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318" name="Google Shape;318;g2c1d231cfd7_0_173"/>
          <p:cNvSpPr/>
          <p:nvPr/>
        </p:nvSpPr>
        <p:spPr>
          <a:xfrm>
            <a:off x="469875" y="469800"/>
            <a:ext cx="8204100" cy="4203900"/>
          </a:xfrm>
          <a:prstGeom prst="rect">
            <a:avLst/>
          </a:prstGeom>
          <a:gradFill>
            <a:gsLst>
              <a:gs pos="0">
                <a:srgbClr val="05B3F1">
                  <a:alpha val="21568"/>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g2c1d231cfd7_0_173"/>
          <p:cNvSpPr txBox="1"/>
          <p:nvPr>
            <p:ph idx="1" type="body"/>
          </p:nvPr>
        </p:nvSpPr>
        <p:spPr>
          <a:xfrm>
            <a:off x="1346350" y="1385300"/>
            <a:ext cx="6451500" cy="819900"/>
          </a:xfrm>
          <a:prstGeom prst="rect">
            <a:avLst/>
          </a:prstGeom>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rtl="0" algn="ctr">
              <a:spcBef>
                <a:spcPts val="600"/>
              </a:spcBef>
              <a:spcAft>
                <a:spcPts val="0"/>
              </a:spcAft>
              <a:buClr>
                <a:schemeClr val="lt1"/>
              </a:buClr>
              <a:buSzPts val="3200"/>
              <a:buChar char="▫"/>
              <a:defRPr b="1" sz="3200">
                <a:solidFill>
                  <a:schemeClr val="lt1"/>
                </a:solidFill>
              </a:defRPr>
            </a:lvl1pPr>
            <a:lvl2pPr indent="-431800" lvl="1" marL="914400" rtl="0" algn="ctr">
              <a:spcBef>
                <a:spcPts val="0"/>
              </a:spcBef>
              <a:spcAft>
                <a:spcPts val="0"/>
              </a:spcAft>
              <a:buClr>
                <a:schemeClr val="lt1"/>
              </a:buClr>
              <a:buSzPts val="3200"/>
              <a:buChar char="▫"/>
              <a:defRPr b="1" sz="3200">
                <a:solidFill>
                  <a:schemeClr val="lt1"/>
                </a:solidFill>
              </a:defRPr>
            </a:lvl2pPr>
            <a:lvl3pPr indent="-431800" lvl="2" marL="1371600" rtl="0" algn="ctr">
              <a:spcBef>
                <a:spcPts val="0"/>
              </a:spcBef>
              <a:spcAft>
                <a:spcPts val="0"/>
              </a:spcAft>
              <a:buClr>
                <a:schemeClr val="lt1"/>
              </a:buClr>
              <a:buSzPts val="3200"/>
              <a:buChar char="▫"/>
              <a:defRPr b="1" sz="3200">
                <a:solidFill>
                  <a:schemeClr val="lt1"/>
                </a:solidFill>
              </a:defRPr>
            </a:lvl3pPr>
            <a:lvl4pPr indent="-431800" lvl="3" marL="1828800" rtl="0" algn="ctr">
              <a:spcBef>
                <a:spcPts val="0"/>
              </a:spcBef>
              <a:spcAft>
                <a:spcPts val="0"/>
              </a:spcAft>
              <a:buClr>
                <a:schemeClr val="lt1"/>
              </a:buClr>
              <a:buSzPts val="3200"/>
              <a:buChar char="▫"/>
              <a:defRPr b="1" sz="3200">
                <a:solidFill>
                  <a:schemeClr val="lt1"/>
                </a:solidFill>
              </a:defRPr>
            </a:lvl4pPr>
            <a:lvl5pPr indent="-431800" lvl="4" marL="2286000" rtl="0" algn="ctr">
              <a:spcBef>
                <a:spcPts val="0"/>
              </a:spcBef>
              <a:spcAft>
                <a:spcPts val="0"/>
              </a:spcAft>
              <a:buClr>
                <a:schemeClr val="lt1"/>
              </a:buClr>
              <a:buSzPts val="3200"/>
              <a:buChar char="▫"/>
              <a:defRPr b="1" sz="3200">
                <a:solidFill>
                  <a:schemeClr val="lt1"/>
                </a:solidFill>
              </a:defRPr>
            </a:lvl5pPr>
            <a:lvl6pPr indent="-431800" lvl="5" marL="2743200" rtl="0" algn="ctr">
              <a:spcBef>
                <a:spcPts val="0"/>
              </a:spcBef>
              <a:spcAft>
                <a:spcPts val="0"/>
              </a:spcAft>
              <a:buClr>
                <a:schemeClr val="lt1"/>
              </a:buClr>
              <a:buSzPts val="3200"/>
              <a:buChar char="▫"/>
              <a:defRPr b="1" sz="3200">
                <a:solidFill>
                  <a:schemeClr val="lt1"/>
                </a:solidFill>
              </a:defRPr>
            </a:lvl6pPr>
            <a:lvl7pPr indent="-431800" lvl="6" marL="3200400" rtl="0" algn="ctr">
              <a:spcBef>
                <a:spcPts val="0"/>
              </a:spcBef>
              <a:spcAft>
                <a:spcPts val="0"/>
              </a:spcAft>
              <a:buClr>
                <a:schemeClr val="lt1"/>
              </a:buClr>
              <a:buSzPts val="3200"/>
              <a:buChar char="▫"/>
              <a:defRPr b="1" sz="3200">
                <a:solidFill>
                  <a:schemeClr val="lt1"/>
                </a:solidFill>
              </a:defRPr>
            </a:lvl7pPr>
            <a:lvl8pPr indent="-431800" lvl="7" marL="3657600" rtl="0" algn="ctr">
              <a:spcBef>
                <a:spcPts val="0"/>
              </a:spcBef>
              <a:spcAft>
                <a:spcPts val="0"/>
              </a:spcAft>
              <a:buClr>
                <a:schemeClr val="lt1"/>
              </a:buClr>
              <a:buSzPts val="3200"/>
              <a:buChar char="▫"/>
              <a:defRPr b="1" sz="3200">
                <a:solidFill>
                  <a:schemeClr val="lt1"/>
                </a:solidFill>
              </a:defRPr>
            </a:lvl8pPr>
            <a:lvl9pPr indent="-431800" lvl="8" marL="4114800" rtl="0" algn="ctr">
              <a:spcBef>
                <a:spcPts val="0"/>
              </a:spcBef>
              <a:spcAft>
                <a:spcPts val="0"/>
              </a:spcAft>
              <a:buClr>
                <a:schemeClr val="lt1"/>
              </a:buClr>
              <a:buSzPts val="3200"/>
              <a:buChar char="▫"/>
              <a:defRPr b="1" sz="3200">
                <a:solidFill>
                  <a:schemeClr val="lt1"/>
                </a:solidFill>
              </a:defRPr>
            </a:lvl9pPr>
          </a:lstStyle>
          <a:p/>
        </p:txBody>
      </p:sp>
      <p:sp>
        <p:nvSpPr>
          <p:cNvPr id="320" name="Google Shape;320;g2c1d231cfd7_0_173"/>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9600">
                <a:solidFill>
                  <a:schemeClr val="lt1"/>
                </a:solidFill>
              </a:rPr>
              <a:t>“</a:t>
            </a:r>
            <a:endParaRPr b="1" sz="9600">
              <a:solidFill>
                <a:schemeClr val="lt1"/>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21" name="Shape 321"/>
        <p:cNvGrpSpPr/>
        <p:nvPr/>
      </p:nvGrpSpPr>
      <p:grpSpPr>
        <a:xfrm>
          <a:off x="0" y="0"/>
          <a:ext cx="0" cy="0"/>
          <a:chOff x="0" y="0"/>
          <a:chExt cx="0" cy="0"/>
        </a:xfrm>
      </p:grpSpPr>
      <p:sp>
        <p:nvSpPr>
          <p:cNvPr id="322" name="Google Shape;322;g2c1d231cfd7_0_179"/>
          <p:cNvSpPr/>
          <p:nvPr/>
        </p:nvSpPr>
        <p:spPr>
          <a:xfrm>
            <a:off x="-7000" y="353700"/>
            <a:ext cx="126300" cy="708300"/>
          </a:xfrm>
          <a:prstGeom prst="rect">
            <a:avLst/>
          </a:prstGeom>
          <a:gradFill>
            <a:gsLst>
              <a:gs pos="0">
                <a:srgbClr val="05B3F1">
                  <a:alpha val="21568"/>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g2c1d231cfd7_0_17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g2c1d231cfd7_0_179"/>
          <p:cNvSpPr txBox="1"/>
          <p:nvPr>
            <p:ph type="title"/>
          </p:nvPr>
        </p:nvSpPr>
        <p:spPr>
          <a:xfrm>
            <a:off x="304800" y="355075"/>
            <a:ext cx="8474700" cy="708300"/>
          </a:xfrm>
          <a:prstGeom prst="rect">
            <a:avLst/>
          </a:prstGeom>
        </p:spPr>
        <p:txBody>
          <a:bodyPr anchorCtr="0" anchor="ctr" bIns="0" lIns="0" spcFirstLastPara="1" rIns="0" wrap="square" tIns="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25" name="Google Shape;325;g2c1d231cfd7_0_179"/>
          <p:cNvSpPr txBox="1"/>
          <p:nvPr>
            <p:ph idx="1" type="body"/>
          </p:nvPr>
        </p:nvSpPr>
        <p:spPr>
          <a:xfrm>
            <a:off x="1136000" y="1200150"/>
            <a:ext cx="6872100" cy="3473400"/>
          </a:xfrm>
          <a:prstGeom prst="rect">
            <a:avLst/>
          </a:prstGeom>
        </p:spPr>
        <p:txBody>
          <a:bodyPr anchorCtr="0" anchor="t" bIns="0" lIns="0" spcFirstLastPara="1" rIns="0" wrap="square" tIns="0">
            <a:noAutofit/>
          </a:bodyPr>
          <a:lstStyle>
            <a:lvl1pPr indent="-381000" lvl="0" marL="457200" rtl="0">
              <a:spcBef>
                <a:spcPts val="600"/>
              </a:spcBef>
              <a:spcAft>
                <a:spcPts val="0"/>
              </a:spcAft>
              <a:buSzPts val="24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26" name="Google Shape;326;g2c1d231cfd7_0_179"/>
          <p:cNvSpPr txBox="1"/>
          <p:nvPr>
            <p:ph idx="12" type="sldNum"/>
          </p:nvPr>
        </p:nvSpPr>
        <p:spPr>
          <a:xfrm>
            <a:off x="8674075" y="4673650"/>
            <a:ext cx="469800" cy="4698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327" name="Shape 327"/>
        <p:cNvGrpSpPr/>
        <p:nvPr/>
      </p:nvGrpSpPr>
      <p:grpSpPr>
        <a:xfrm>
          <a:off x="0" y="0"/>
          <a:ext cx="0" cy="0"/>
          <a:chOff x="0" y="0"/>
          <a:chExt cx="0" cy="0"/>
        </a:xfrm>
      </p:grpSpPr>
      <p:sp>
        <p:nvSpPr>
          <p:cNvPr id="328" name="Google Shape;328;g2c1d231cfd7_0_185"/>
          <p:cNvSpPr/>
          <p:nvPr/>
        </p:nvSpPr>
        <p:spPr>
          <a:xfrm>
            <a:off x="-7000" y="353700"/>
            <a:ext cx="126300" cy="708300"/>
          </a:xfrm>
          <a:prstGeom prst="rect">
            <a:avLst/>
          </a:prstGeom>
          <a:gradFill>
            <a:gsLst>
              <a:gs pos="0">
                <a:srgbClr val="05B3F1">
                  <a:alpha val="21568"/>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g2c1d231cfd7_0_185"/>
          <p:cNvSpPr/>
          <p:nvPr/>
        </p:nvSpPr>
        <p:spPr>
          <a:xfrm>
            <a:off x="6095875" y="-3600"/>
            <a:ext cx="3048000" cy="5150700"/>
          </a:xfrm>
          <a:prstGeom prst="rect">
            <a:avLst/>
          </a:prstGeom>
          <a:gradFill>
            <a:gsLst>
              <a:gs pos="0">
                <a:srgbClr val="05B3F1">
                  <a:alpha val="21568"/>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g2c1d231cfd7_0_18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g2c1d231cfd7_0_185"/>
          <p:cNvSpPr txBox="1"/>
          <p:nvPr>
            <p:ph idx="12" type="sldNum"/>
          </p:nvPr>
        </p:nvSpPr>
        <p:spPr>
          <a:xfrm>
            <a:off x="8674075" y="4673650"/>
            <a:ext cx="469800" cy="4698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332" name="Google Shape;332;g2c1d231cfd7_0_185"/>
          <p:cNvSpPr txBox="1"/>
          <p:nvPr>
            <p:ph type="title"/>
          </p:nvPr>
        </p:nvSpPr>
        <p:spPr>
          <a:xfrm>
            <a:off x="304800" y="355075"/>
            <a:ext cx="4442400" cy="708300"/>
          </a:xfrm>
          <a:prstGeom prst="rect">
            <a:avLst/>
          </a:prstGeom>
        </p:spPr>
        <p:txBody>
          <a:bodyPr anchorCtr="0" anchor="ctr" bIns="0" lIns="0" spcFirstLastPara="1" rIns="0" wrap="square" tIns="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3" name="Google Shape;333;g2c1d231cfd7_0_185"/>
          <p:cNvSpPr txBox="1"/>
          <p:nvPr>
            <p:ph idx="1" type="body"/>
          </p:nvPr>
        </p:nvSpPr>
        <p:spPr>
          <a:xfrm>
            <a:off x="784150" y="1452350"/>
            <a:ext cx="3963000" cy="3221400"/>
          </a:xfrm>
          <a:prstGeom prst="rect">
            <a:avLst/>
          </a:prstGeom>
        </p:spPr>
        <p:txBody>
          <a:bodyPr anchorCtr="0" anchor="t" bIns="0" lIns="0" spcFirstLastPara="1" rIns="0" wrap="square" tIns="0">
            <a:noAutofit/>
          </a:bodyPr>
          <a:lstStyle>
            <a:lvl1pPr indent="-381000" lvl="0" marL="457200" rtl="0">
              <a:spcBef>
                <a:spcPts val="600"/>
              </a:spcBef>
              <a:spcAft>
                <a:spcPts val="0"/>
              </a:spcAft>
              <a:buSzPts val="24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34" name="Shape 334"/>
        <p:cNvGrpSpPr/>
        <p:nvPr/>
      </p:nvGrpSpPr>
      <p:grpSpPr>
        <a:xfrm>
          <a:off x="0" y="0"/>
          <a:ext cx="0" cy="0"/>
          <a:chOff x="0" y="0"/>
          <a:chExt cx="0" cy="0"/>
        </a:xfrm>
      </p:grpSpPr>
      <p:sp>
        <p:nvSpPr>
          <p:cNvPr id="335" name="Google Shape;335;g2c1d231cfd7_0_192"/>
          <p:cNvSpPr/>
          <p:nvPr/>
        </p:nvSpPr>
        <p:spPr>
          <a:xfrm>
            <a:off x="-7000" y="353700"/>
            <a:ext cx="126300" cy="708300"/>
          </a:xfrm>
          <a:prstGeom prst="rect">
            <a:avLst/>
          </a:prstGeom>
          <a:gradFill>
            <a:gsLst>
              <a:gs pos="0">
                <a:srgbClr val="05B3F1">
                  <a:alpha val="21568"/>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g2c1d231cfd7_0_19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g2c1d231cfd7_0_192"/>
          <p:cNvSpPr txBox="1"/>
          <p:nvPr>
            <p:ph type="title"/>
          </p:nvPr>
        </p:nvSpPr>
        <p:spPr>
          <a:xfrm>
            <a:off x="304800" y="355075"/>
            <a:ext cx="8474700" cy="708300"/>
          </a:xfrm>
          <a:prstGeom prst="rect">
            <a:avLst/>
          </a:prstGeom>
        </p:spPr>
        <p:txBody>
          <a:bodyPr anchorCtr="0" anchor="ctr" bIns="0" lIns="0" spcFirstLastPara="1" rIns="0" wrap="square" tIns="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8" name="Google Shape;338;g2c1d231cfd7_0_192"/>
          <p:cNvSpPr txBox="1"/>
          <p:nvPr>
            <p:ph idx="1" type="body"/>
          </p:nvPr>
        </p:nvSpPr>
        <p:spPr>
          <a:xfrm>
            <a:off x="1136000" y="1200150"/>
            <a:ext cx="3254700" cy="34734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339" name="Google Shape;339;g2c1d231cfd7_0_192"/>
          <p:cNvSpPr txBox="1"/>
          <p:nvPr>
            <p:ph idx="2" type="body"/>
          </p:nvPr>
        </p:nvSpPr>
        <p:spPr>
          <a:xfrm>
            <a:off x="4753180" y="1200150"/>
            <a:ext cx="3254700" cy="34734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340" name="Google Shape;340;g2c1d231cfd7_0_192"/>
          <p:cNvSpPr txBox="1"/>
          <p:nvPr>
            <p:ph idx="12" type="sldNum"/>
          </p:nvPr>
        </p:nvSpPr>
        <p:spPr>
          <a:xfrm>
            <a:off x="8674075" y="4673650"/>
            <a:ext cx="469800" cy="4698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41" name="Shape 341"/>
        <p:cNvGrpSpPr/>
        <p:nvPr/>
      </p:nvGrpSpPr>
      <p:grpSpPr>
        <a:xfrm>
          <a:off x="0" y="0"/>
          <a:ext cx="0" cy="0"/>
          <a:chOff x="0" y="0"/>
          <a:chExt cx="0" cy="0"/>
        </a:xfrm>
      </p:grpSpPr>
      <p:sp>
        <p:nvSpPr>
          <p:cNvPr id="342" name="Google Shape;342;g2c1d231cfd7_0_199"/>
          <p:cNvSpPr/>
          <p:nvPr/>
        </p:nvSpPr>
        <p:spPr>
          <a:xfrm>
            <a:off x="-7000" y="353700"/>
            <a:ext cx="126300" cy="708300"/>
          </a:xfrm>
          <a:prstGeom prst="rect">
            <a:avLst/>
          </a:prstGeom>
          <a:gradFill>
            <a:gsLst>
              <a:gs pos="0">
                <a:srgbClr val="05B3F1">
                  <a:alpha val="21568"/>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g2c1d231cfd7_0_19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g2c1d231cfd7_0_199"/>
          <p:cNvSpPr txBox="1"/>
          <p:nvPr>
            <p:ph type="title"/>
          </p:nvPr>
        </p:nvSpPr>
        <p:spPr>
          <a:xfrm>
            <a:off x="304800" y="355075"/>
            <a:ext cx="8474700" cy="708300"/>
          </a:xfrm>
          <a:prstGeom prst="rect">
            <a:avLst/>
          </a:prstGeom>
        </p:spPr>
        <p:txBody>
          <a:bodyPr anchorCtr="0" anchor="ctr" bIns="0" lIns="0" spcFirstLastPara="1" rIns="0" wrap="square" tIns="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45" name="Google Shape;345;g2c1d231cfd7_0_199"/>
          <p:cNvSpPr txBox="1"/>
          <p:nvPr>
            <p:ph idx="1" type="body"/>
          </p:nvPr>
        </p:nvSpPr>
        <p:spPr>
          <a:xfrm>
            <a:off x="1136000" y="1200150"/>
            <a:ext cx="2134800" cy="3473400"/>
          </a:xfrm>
          <a:prstGeom prst="rect">
            <a:avLst/>
          </a:prstGeom>
        </p:spPr>
        <p:txBody>
          <a:bodyPr anchorCtr="0" anchor="t" bIns="0" lIns="0" spcFirstLastPara="1" rIns="0" wrap="square" tIns="0">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346" name="Google Shape;346;g2c1d231cfd7_0_199"/>
          <p:cNvSpPr txBox="1"/>
          <p:nvPr>
            <p:ph idx="2" type="body"/>
          </p:nvPr>
        </p:nvSpPr>
        <p:spPr>
          <a:xfrm>
            <a:off x="3472501" y="1200150"/>
            <a:ext cx="2134800" cy="3473400"/>
          </a:xfrm>
          <a:prstGeom prst="rect">
            <a:avLst/>
          </a:prstGeom>
        </p:spPr>
        <p:txBody>
          <a:bodyPr anchorCtr="0" anchor="t" bIns="0" lIns="0" spcFirstLastPara="1" rIns="0" wrap="square" tIns="0">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347" name="Google Shape;347;g2c1d231cfd7_0_199"/>
          <p:cNvSpPr txBox="1"/>
          <p:nvPr>
            <p:ph idx="3" type="body"/>
          </p:nvPr>
        </p:nvSpPr>
        <p:spPr>
          <a:xfrm>
            <a:off x="5809002" y="1200150"/>
            <a:ext cx="2134800" cy="3473400"/>
          </a:xfrm>
          <a:prstGeom prst="rect">
            <a:avLst/>
          </a:prstGeom>
        </p:spPr>
        <p:txBody>
          <a:bodyPr anchorCtr="0" anchor="t" bIns="0" lIns="0" spcFirstLastPara="1" rIns="0" wrap="square" tIns="0">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348" name="Google Shape;348;g2c1d231cfd7_0_199"/>
          <p:cNvSpPr txBox="1"/>
          <p:nvPr>
            <p:ph idx="12" type="sldNum"/>
          </p:nvPr>
        </p:nvSpPr>
        <p:spPr>
          <a:xfrm>
            <a:off x="8674075" y="4673650"/>
            <a:ext cx="469800" cy="4698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9" name="Shape 349"/>
        <p:cNvGrpSpPr/>
        <p:nvPr/>
      </p:nvGrpSpPr>
      <p:grpSpPr>
        <a:xfrm>
          <a:off x="0" y="0"/>
          <a:ext cx="0" cy="0"/>
          <a:chOff x="0" y="0"/>
          <a:chExt cx="0" cy="0"/>
        </a:xfrm>
      </p:grpSpPr>
      <p:sp>
        <p:nvSpPr>
          <p:cNvPr id="350" name="Google Shape;350;g2c1d231cfd7_0_207"/>
          <p:cNvSpPr/>
          <p:nvPr/>
        </p:nvSpPr>
        <p:spPr>
          <a:xfrm>
            <a:off x="-7000" y="353700"/>
            <a:ext cx="126300" cy="708300"/>
          </a:xfrm>
          <a:prstGeom prst="rect">
            <a:avLst/>
          </a:prstGeom>
          <a:gradFill>
            <a:gsLst>
              <a:gs pos="0">
                <a:srgbClr val="05B3F1">
                  <a:alpha val="21568"/>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g2c1d231cfd7_0_20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g2c1d231cfd7_0_207"/>
          <p:cNvSpPr txBox="1"/>
          <p:nvPr>
            <p:ph type="title"/>
          </p:nvPr>
        </p:nvSpPr>
        <p:spPr>
          <a:xfrm>
            <a:off x="304800" y="355075"/>
            <a:ext cx="8474700" cy="708300"/>
          </a:xfrm>
          <a:prstGeom prst="rect">
            <a:avLst/>
          </a:prstGeom>
        </p:spPr>
        <p:txBody>
          <a:bodyPr anchorCtr="0" anchor="ctr" bIns="0" lIns="0" spcFirstLastPara="1" rIns="0" wrap="square" tIns="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53" name="Google Shape;353;g2c1d231cfd7_0_207"/>
          <p:cNvSpPr txBox="1"/>
          <p:nvPr>
            <p:ph idx="12" type="sldNum"/>
          </p:nvPr>
        </p:nvSpPr>
        <p:spPr>
          <a:xfrm>
            <a:off x="8674075" y="4673650"/>
            <a:ext cx="469800" cy="4698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54" name="Shape 354"/>
        <p:cNvGrpSpPr/>
        <p:nvPr/>
      </p:nvGrpSpPr>
      <p:grpSpPr>
        <a:xfrm>
          <a:off x="0" y="0"/>
          <a:ext cx="0" cy="0"/>
          <a:chOff x="0" y="0"/>
          <a:chExt cx="0" cy="0"/>
        </a:xfrm>
      </p:grpSpPr>
      <p:sp>
        <p:nvSpPr>
          <p:cNvPr id="355" name="Google Shape;355;g2c1d231cfd7_0_21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g2c1d231cfd7_0_212"/>
          <p:cNvSpPr txBox="1"/>
          <p:nvPr>
            <p:ph idx="1" type="body"/>
          </p:nvPr>
        </p:nvSpPr>
        <p:spPr>
          <a:xfrm>
            <a:off x="264125" y="4435200"/>
            <a:ext cx="8422500" cy="708300"/>
          </a:xfrm>
          <a:prstGeom prst="rect">
            <a:avLst/>
          </a:prstGeom>
        </p:spPr>
        <p:txBody>
          <a:bodyPr anchorCtr="0" anchor="ctr" bIns="0" lIns="0" spcFirstLastPara="1" rIns="0" wrap="square" tIns="0">
            <a:noAutofit/>
          </a:bodyPr>
          <a:lstStyle>
            <a:lvl1pPr indent="-228600" lvl="0" marL="457200" rtl="0">
              <a:spcBef>
                <a:spcPts val="360"/>
              </a:spcBef>
              <a:spcAft>
                <a:spcPts val="0"/>
              </a:spcAft>
              <a:buSzPts val="1400"/>
              <a:buNone/>
              <a:defRPr sz="1400"/>
            </a:lvl1pPr>
          </a:lstStyle>
          <a:p/>
        </p:txBody>
      </p:sp>
      <p:sp>
        <p:nvSpPr>
          <p:cNvPr id="357" name="Google Shape;357;g2c1d231cfd7_0_212"/>
          <p:cNvSpPr txBox="1"/>
          <p:nvPr>
            <p:ph idx="12" type="sldNum"/>
          </p:nvPr>
        </p:nvSpPr>
        <p:spPr>
          <a:xfrm>
            <a:off x="8674075" y="4673650"/>
            <a:ext cx="469800" cy="4698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358" name="Google Shape;358;g2c1d231cfd7_0_212"/>
          <p:cNvSpPr/>
          <p:nvPr/>
        </p:nvSpPr>
        <p:spPr>
          <a:xfrm>
            <a:off x="-7000" y="4435200"/>
            <a:ext cx="126300" cy="708300"/>
          </a:xfrm>
          <a:prstGeom prst="rect">
            <a:avLst/>
          </a:prstGeom>
          <a:gradFill>
            <a:gsLst>
              <a:gs pos="0">
                <a:srgbClr val="05B3F1">
                  <a:alpha val="21568"/>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9" name="Shape 359"/>
        <p:cNvGrpSpPr/>
        <p:nvPr/>
      </p:nvGrpSpPr>
      <p:grpSpPr>
        <a:xfrm>
          <a:off x="0" y="0"/>
          <a:ext cx="0" cy="0"/>
          <a:chOff x="0" y="0"/>
          <a:chExt cx="0" cy="0"/>
        </a:xfrm>
      </p:grpSpPr>
      <p:sp>
        <p:nvSpPr>
          <p:cNvPr id="360" name="Google Shape;360;g2c1d231cfd7_0_217"/>
          <p:cNvSpPr/>
          <p:nvPr/>
        </p:nvSpPr>
        <p:spPr>
          <a:xfrm>
            <a:off x="-7000" y="-25"/>
            <a:ext cx="9150900" cy="5143500"/>
          </a:xfrm>
          <a:prstGeom prst="frame">
            <a:avLst>
              <a:gd fmla="val 2453" name="adj1"/>
            </a:avLst>
          </a:prstGeom>
          <a:gradFill>
            <a:gsLst>
              <a:gs pos="0">
                <a:srgbClr val="05B3F1">
                  <a:alpha val="21568"/>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g2c1d231cfd7_0_217"/>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g2c1d231cfd7_0_217"/>
          <p:cNvSpPr txBox="1"/>
          <p:nvPr>
            <p:ph idx="12" type="sldNum"/>
          </p:nvPr>
        </p:nvSpPr>
        <p:spPr>
          <a:xfrm>
            <a:off x="4337038" y="4673650"/>
            <a:ext cx="469800" cy="4698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363" name="Shape 363"/>
        <p:cNvGrpSpPr/>
        <p:nvPr/>
      </p:nvGrpSpPr>
      <p:grpSpPr>
        <a:xfrm>
          <a:off x="0" y="0"/>
          <a:ext cx="0" cy="0"/>
          <a:chOff x="0" y="0"/>
          <a:chExt cx="0" cy="0"/>
        </a:xfrm>
      </p:grpSpPr>
      <p:sp>
        <p:nvSpPr>
          <p:cNvPr id="364" name="Google Shape;364;g2c1d231cfd7_0_221"/>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g2c1d231cfd7_0_221"/>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g2c1d231cfd7_0_221"/>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g2c1d231cfd7_0_221"/>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g2c1d231cfd7_0_22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369" name="Google Shape;369;g2c1d231cfd7_0_22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370" name="Google Shape;370;g2c1d231cfd7_0_2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rtl="0" algn="r">
              <a:lnSpc>
                <a:spcPct val="100000"/>
              </a:lnSpc>
              <a:spcBef>
                <a:spcPts val="0"/>
              </a:spcBef>
              <a:spcAft>
                <a:spcPts val="0"/>
              </a:spcAft>
              <a:buClr>
                <a:schemeClr val="lt1"/>
              </a:buClr>
              <a:buSzPts val="1000"/>
              <a:buFont typeface="Arial"/>
              <a:buNone/>
              <a:defRPr sz="1000">
                <a:solidFill>
                  <a:schemeClr val="lt1"/>
                </a:solidFill>
              </a:defRPr>
            </a:lvl1pPr>
            <a:lvl2pPr indent="0" lvl="1" marL="0" rtl="0" algn="r">
              <a:lnSpc>
                <a:spcPct val="100000"/>
              </a:lnSpc>
              <a:spcBef>
                <a:spcPts val="0"/>
              </a:spcBef>
              <a:spcAft>
                <a:spcPts val="0"/>
              </a:spcAft>
              <a:buClr>
                <a:schemeClr val="lt1"/>
              </a:buClr>
              <a:buSzPts val="1000"/>
              <a:buFont typeface="Arial"/>
              <a:buNone/>
              <a:defRPr sz="1000">
                <a:solidFill>
                  <a:schemeClr val="lt1"/>
                </a:solidFill>
              </a:defRPr>
            </a:lvl2pPr>
            <a:lvl3pPr indent="0" lvl="2" marL="0" rtl="0" algn="r">
              <a:lnSpc>
                <a:spcPct val="100000"/>
              </a:lnSpc>
              <a:spcBef>
                <a:spcPts val="0"/>
              </a:spcBef>
              <a:spcAft>
                <a:spcPts val="0"/>
              </a:spcAft>
              <a:buClr>
                <a:schemeClr val="lt1"/>
              </a:buClr>
              <a:buSzPts val="1000"/>
              <a:buFont typeface="Arial"/>
              <a:buNone/>
              <a:defRPr sz="1000">
                <a:solidFill>
                  <a:schemeClr val="lt1"/>
                </a:solidFill>
              </a:defRPr>
            </a:lvl3pPr>
            <a:lvl4pPr indent="0" lvl="3" marL="0" rtl="0" algn="r">
              <a:lnSpc>
                <a:spcPct val="100000"/>
              </a:lnSpc>
              <a:spcBef>
                <a:spcPts val="0"/>
              </a:spcBef>
              <a:spcAft>
                <a:spcPts val="0"/>
              </a:spcAft>
              <a:buClr>
                <a:schemeClr val="lt1"/>
              </a:buClr>
              <a:buSzPts val="1000"/>
              <a:buFont typeface="Arial"/>
              <a:buNone/>
              <a:defRPr sz="1000">
                <a:solidFill>
                  <a:schemeClr val="lt1"/>
                </a:solidFill>
              </a:defRPr>
            </a:lvl4pPr>
            <a:lvl5pPr indent="0" lvl="4" marL="0" rtl="0" algn="r">
              <a:lnSpc>
                <a:spcPct val="100000"/>
              </a:lnSpc>
              <a:spcBef>
                <a:spcPts val="0"/>
              </a:spcBef>
              <a:spcAft>
                <a:spcPts val="0"/>
              </a:spcAft>
              <a:buClr>
                <a:schemeClr val="lt1"/>
              </a:buClr>
              <a:buSzPts val="1000"/>
              <a:buFont typeface="Arial"/>
              <a:buNone/>
              <a:defRPr sz="1000">
                <a:solidFill>
                  <a:schemeClr val="lt1"/>
                </a:solidFill>
              </a:defRPr>
            </a:lvl5pPr>
            <a:lvl6pPr indent="0" lvl="5" marL="0" rtl="0" algn="r">
              <a:lnSpc>
                <a:spcPct val="100000"/>
              </a:lnSpc>
              <a:spcBef>
                <a:spcPts val="0"/>
              </a:spcBef>
              <a:spcAft>
                <a:spcPts val="0"/>
              </a:spcAft>
              <a:buClr>
                <a:schemeClr val="lt1"/>
              </a:buClr>
              <a:buSzPts val="1000"/>
              <a:buFont typeface="Arial"/>
              <a:buNone/>
              <a:defRPr sz="1000">
                <a:solidFill>
                  <a:schemeClr val="lt1"/>
                </a:solidFill>
              </a:defRPr>
            </a:lvl6pPr>
            <a:lvl7pPr indent="0" lvl="6" marL="0" rtl="0" algn="r">
              <a:lnSpc>
                <a:spcPct val="100000"/>
              </a:lnSpc>
              <a:spcBef>
                <a:spcPts val="0"/>
              </a:spcBef>
              <a:spcAft>
                <a:spcPts val="0"/>
              </a:spcAft>
              <a:buClr>
                <a:schemeClr val="lt1"/>
              </a:buClr>
              <a:buSzPts val="1000"/>
              <a:buFont typeface="Arial"/>
              <a:buNone/>
              <a:defRPr sz="1000">
                <a:solidFill>
                  <a:schemeClr val="lt1"/>
                </a:solidFill>
              </a:defRPr>
            </a:lvl7pPr>
            <a:lvl8pPr indent="0" lvl="7" marL="0" rtl="0" algn="r">
              <a:lnSpc>
                <a:spcPct val="100000"/>
              </a:lnSpc>
              <a:spcBef>
                <a:spcPts val="0"/>
              </a:spcBef>
              <a:spcAft>
                <a:spcPts val="0"/>
              </a:spcAft>
              <a:buClr>
                <a:schemeClr val="lt1"/>
              </a:buClr>
              <a:buSzPts val="1000"/>
              <a:buFont typeface="Arial"/>
              <a:buNone/>
              <a:defRPr sz="1000">
                <a:solidFill>
                  <a:schemeClr val="lt1"/>
                </a:solidFill>
              </a:defRPr>
            </a:lvl8pPr>
            <a:lvl9pPr indent="0" lvl="8" marL="0" rtl="0" algn="r">
              <a:lnSpc>
                <a:spcPct val="100000"/>
              </a:lnSpc>
              <a:spcBef>
                <a:spcPts val="0"/>
              </a:spcBef>
              <a:spcAft>
                <a:spcPts val="0"/>
              </a:spcAft>
              <a:buClr>
                <a:schemeClr val="lt1"/>
              </a:buClr>
              <a:buSzPts val="1000"/>
              <a:buFont typeface="Arial"/>
              <a:buNone/>
              <a:defRPr sz="1000">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71" name="Shape 371"/>
        <p:cNvGrpSpPr/>
        <p:nvPr/>
      </p:nvGrpSpPr>
      <p:grpSpPr>
        <a:xfrm>
          <a:off x="0" y="0"/>
          <a:ext cx="0" cy="0"/>
          <a:chOff x="0" y="0"/>
          <a:chExt cx="0" cy="0"/>
        </a:xfrm>
      </p:grpSpPr>
      <p:cxnSp>
        <p:nvCxnSpPr>
          <p:cNvPr id="372" name="Google Shape;372;g2c1d231cfd7_0_22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73" name="Google Shape;373;g2c1d231cfd7_0_229"/>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374" name="Google Shape;374;g2c1d231cfd7_0_2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chemeClr val="lt1"/>
              </a:buClr>
              <a:buSzPts val="1400"/>
              <a:buFont typeface="Arial"/>
              <a:buNone/>
              <a:defRPr>
                <a:solidFill>
                  <a:schemeClr val="lt1"/>
                </a:solidFill>
              </a:defRPr>
            </a:lvl1pPr>
            <a:lvl2pPr indent="0" lvl="1" marL="0" rtl="0" algn="l">
              <a:lnSpc>
                <a:spcPct val="100000"/>
              </a:lnSpc>
              <a:spcBef>
                <a:spcPts val="0"/>
              </a:spcBef>
              <a:spcAft>
                <a:spcPts val="0"/>
              </a:spcAft>
              <a:buClr>
                <a:schemeClr val="lt1"/>
              </a:buClr>
              <a:buSzPts val="1400"/>
              <a:buFont typeface="Arial"/>
              <a:buNone/>
              <a:defRPr>
                <a:solidFill>
                  <a:schemeClr val="lt1"/>
                </a:solidFill>
              </a:defRPr>
            </a:lvl2pPr>
            <a:lvl3pPr indent="0" lvl="2" marL="0" rtl="0" algn="l">
              <a:lnSpc>
                <a:spcPct val="100000"/>
              </a:lnSpc>
              <a:spcBef>
                <a:spcPts val="0"/>
              </a:spcBef>
              <a:spcAft>
                <a:spcPts val="0"/>
              </a:spcAft>
              <a:buClr>
                <a:schemeClr val="lt1"/>
              </a:buClr>
              <a:buSzPts val="1400"/>
              <a:buFont typeface="Arial"/>
              <a:buNone/>
              <a:defRPr>
                <a:solidFill>
                  <a:schemeClr val="lt1"/>
                </a:solidFill>
              </a:defRPr>
            </a:lvl3pPr>
            <a:lvl4pPr indent="0" lvl="3" marL="0" rtl="0" algn="l">
              <a:lnSpc>
                <a:spcPct val="100000"/>
              </a:lnSpc>
              <a:spcBef>
                <a:spcPts val="0"/>
              </a:spcBef>
              <a:spcAft>
                <a:spcPts val="0"/>
              </a:spcAft>
              <a:buClr>
                <a:schemeClr val="lt1"/>
              </a:buClr>
              <a:buSzPts val="1400"/>
              <a:buFont typeface="Arial"/>
              <a:buNone/>
              <a:defRPr>
                <a:solidFill>
                  <a:schemeClr val="lt1"/>
                </a:solidFill>
              </a:defRPr>
            </a:lvl4pPr>
            <a:lvl5pPr indent="0" lvl="4" marL="0" rtl="0" algn="l">
              <a:lnSpc>
                <a:spcPct val="100000"/>
              </a:lnSpc>
              <a:spcBef>
                <a:spcPts val="0"/>
              </a:spcBef>
              <a:spcAft>
                <a:spcPts val="0"/>
              </a:spcAft>
              <a:buClr>
                <a:schemeClr val="lt1"/>
              </a:buClr>
              <a:buSzPts val="1400"/>
              <a:buFont typeface="Arial"/>
              <a:buNone/>
              <a:defRPr>
                <a:solidFill>
                  <a:schemeClr val="lt1"/>
                </a:solidFill>
              </a:defRPr>
            </a:lvl5pPr>
            <a:lvl6pPr indent="0" lvl="5" marL="0" rtl="0" algn="l">
              <a:lnSpc>
                <a:spcPct val="100000"/>
              </a:lnSpc>
              <a:spcBef>
                <a:spcPts val="0"/>
              </a:spcBef>
              <a:spcAft>
                <a:spcPts val="0"/>
              </a:spcAft>
              <a:buClr>
                <a:schemeClr val="lt1"/>
              </a:buClr>
              <a:buSzPts val="1400"/>
              <a:buFont typeface="Arial"/>
              <a:buNone/>
              <a:defRPr>
                <a:solidFill>
                  <a:schemeClr val="lt1"/>
                </a:solidFill>
              </a:defRPr>
            </a:lvl6pPr>
            <a:lvl7pPr indent="0" lvl="6" marL="0" rtl="0" algn="l">
              <a:lnSpc>
                <a:spcPct val="100000"/>
              </a:lnSpc>
              <a:spcBef>
                <a:spcPts val="0"/>
              </a:spcBef>
              <a:spcAft>
                <a:spcPts val="0"/>
              </a:spcAft>
              <a:buClr>
                <a:schemeClr val="lt1"/>
              </a:buClr>
              <a:buSzPts val="1400"/>
              <a:buFont typeface="Arial"/>
              <a:buNone/>
              <a:defRPr>
                <a:solidFill>
                  <a:schemeClr val="lt1"/>
                </a:solidFill>
              </a:defRPr>
            </a:lvl7pPr>
            <a:lvl8pPr indent="0" lvl="7" marL="0" rtl="0" algn="l">
              <a:lnSpc>
                <a:spcPct val="100000"/>
              </a:lnSpc>
              <a:spcBef>
                <a:spcPts val="0"/>
              </a:spcBef>
              <a:spcAft>
                <a:spcPts val="0"/>
              </a:spcAft>
              <a:buClr>
                <a:schemeClr val="lt1"/>
              </a:buClr>
              <a:buSzPts val="1400"/>
              <a:buFont typeface="Arial"/>
              <a:buNone/>
              <a:defRPr>
                <a:solidFill>
                  <a:schemeClr val="lt1"/>
                </a:solidFill>
              </a:defRPr>
            </a:lvl8pPr>
            <a:lvl9pPr indent="0" lvl="8" marL="0" rt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75" name="Shape 375"/>
        <p:cNvGrpSpPr/>
        <p:nvPr/>
      </p:nvGrpSpPr>
      <p:grpSpPr>
        <a:xfrm>
          <a:off x="0" y="0"/>
          <a:ext cx="0" cy="0"/>
          <a:chOff x="0" y="0"/>
          <a:chExt cx="0" cy="0"/>
        </a:xfrm>
      </p:grpSpPr>
      <p:sp>
        <p:nvSpPr>
          <p:cNvPr id="376" name="Google Shape;376;g2c1d231cfd7_0_23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7" name="Google Shape;377;g2c1d231cfd7_0_23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78" name="Google Shape;378;g2c1d231cfd7_0_23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379" name="Google Shape;379;g2c1d231cfd7_0_23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80" name="Google Shape;380;g2c1d231cfd7_0_23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381" name="Google Shape;381;g2c1d231cfd7_0_2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chemeClr val="lt1"/>
              </a:buClr>
              <a:buSzPts val="1400"/>
              <a:buFont typeface="Arial"/>
              <a:buNone/>
              <a:defRPr>
                <a:solidFill>
                  <a:schemeClr val="lt1"/>
                </a:solidFill>
              </a:defRPr>
            </a:lvl1pPr>
            <a:lvl2pPr indent="0" lvl="1" marL="0" rtl="0" algn="l">
              <a:lnSpc>
                <a:spcPct val="100000"/>
              </a:lnSpc>
              <a:spcBef>
                <a:spcPts val="0"/>
              </a:spcBef>
              <a:spcAft>
                <a:spcPts val="0"/>
              </a:spcAft>
              <a:buClr>
                <a:schemeClr val="lt1"/>
              </a:buClr>
              <a:buSzPts val="1400"/>
              <a:buFont typeface="Arial"/>
              <a:buNone/>
              <a:defRPr>
                <a:solidFill>
                  <a:schemeClr val="lt1"/>
                </a:solidFill>
              </a:defRPr>
            </a:lvl2pPr>
            <a:lvl3pPr indent="0" lvl="2" marL="0" rtl="0" algn="l">
              <a:lnSpc>
                <a:spcPct val="100000"/>
              </a:lnSpc>
              <a:spcBef>
                <a:spcPts val="0"/>
              </a:spcBef>
              <a:spcAft>
                <a:spcPts val="0"/>
              </a:spcAft>
              <a:buClr>
                <a:schemeClr val="lt1"/>
              </a:buClr>
              <a:buSzPts val="1400"/>
              <a:buFont typeface="Arial"/>
              <a:buNone/>
              <a:defRPr>
                <a:solidFill>
                  <a:schemeClr val="lt1"/>
                </a:solidFill>
              </a:defRPr>
            </a:lvl3pPr>
            <a:lvl4pPr indent="0" lvl="3" marL="0" rtl="0" algn="l">
              <a:lnSpc>
                <a:spcPct val="100000"/>
              </a:lnSpc>
              <a:spcBef>
                <a:spcPts val="0"/>
              </a:spcBef>
              <a:spcAft>
                <a:spcPts val="0"/>
              </a:spcAft>
              <a:buClr>
                <a:schemeClr val="lt1"/>
              </a:buClr>
              <a:buSzPts val="1400"/>
              <a:buFont typeface="Arial"/>
              <a:buNone/>
              <a:defRPr>
                <a:solidFill>
                  <a:schemeClr val="lt1"/>
                </a:solidFill>
              </a:defRPr>
            </a:lvl4pPr>
            <a:lvl5pPr indent="0" lvl="4" marL="0" rtl="0" algn="l">
              <a:lnSpc>
                <a:spcPct val="100000"/>
              </a:lnSpc>
              <a:spcBef>
                <a:spcPts val="0"/>
              </a:spcBef>
              <a:spcAft>
                <a:spcPts val="0"/>
              </a:spcAft>
              <a:buClr>
                <a:schemeClr val="lt1"/>
              </a:buClr>
              <a:buSzPts val="1400"/>
              <a:buFont typeface="Arial"/>
              <a:buNone/>
              <a:defRPr>
                <a:solidFill>
                  <a:schemeClr val="lt1"/>
                </a:solidFill>
              </a:defRPr>
            </a:lvl5pPr>
            <a:lvl6pPr indent="0" lvl="5" marL="0" rtl="0" algn="l">
              <a:lnSpc>
                <a:spcPct val="100000"/>
              </a:lnSpc>
              <a:spcBef>
                <a:spcPts val="0"/>
              </a:spcBef>
              <a:spcAft>
                <a:spcPts val="0"/>
              </a:spcAft>
              <a:buClr>
                <a:schemeClr val="lt1"/>
              </a:buClr>
              <a:buSzPts val="1400"/>
              <a:buFont typeface="Arial"/>
              <a:buNone/>
              <a:defRPr>
                <a:solidFill>
                  <a:schemeClr val="lt1"/>
                </a:solidFill>
              </a:defRPr>
            </a:lvl6pPr>
            <a:lvl7pPr indent="0" lvl="6" marL="0" rtl="0" algn="l">
              <a:lnSpc>
                <a:spcPct val="100000"/>
              </a:lnSpc>
              <a:spcBef>
                <a:spcPts val="0"/>
              </a:spcBef>
              <a:spcAft>
                <a:spcPts val="0"/>
              </a:spcAft>
              <a:buClr>
                <a:schemeClr val="lt1"/>
              </a:buClr>
              <a:buSzPts val="1400"/>
              <a:buFont typeface="Arial"/>
              <a:buNone/>
              <a:defRPr>
                <a:solidFill>
                  <a:schemeClr val="lt1"/>
                </a:solidFill>
              </a:defRPr>
            </a:lvl7pPr>
            <a:lvl8pPr indent="0" lvl="7" marL="0" rtl="0" algn="l">
              <a:lnSpc>
                <a:spcPct val="100000"/>
              </a:lnSpc>
              <a:spcBef>
                <a:spcPts val="0"/>
              </a:spcBef>
              <a:spcAft>
                <a:spcPts val="0"/>
              </a:spcAft>
              <a:buClr>
                <a:schemeClr val="lt1"/>
              </a:buClr>
              <a:buSzPts val="1400"/>
              <a:buFont typeface="Arial"/>
              <a:buNone/>
              <a:defRPr>
                <a:solidFill>
                  <a:schemeClr val="lt1"/>
                </a:solidFill>
              </a:defRPr>
            </a:lvl8pPr>
            <a:lvl9pPr indent="0" lvl="8" marL="0" rt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382" name="Shape 382"/>
        <p:cNvGrpSpPr/>
        <p:nvPr/>
      </p:nvGrpSpPr>
      <p:grpSpPr>
        <a:xfrm>
          <a:off x="0" y="0"/>
          <a:ext cx="0" cy="0"/>
          <a:chOff x="0" y="0"/>
          <a:chExt cx="0" cy="0"/>
        </a:xfrm>
      </p:grpSpPr>
      <p:sp>
        <p:nvSpPr>
          <p:cNvPr id="383" name="Google Shape;383;g2c1d231cfd7_0_240"/>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
        <p:nvSpPr>
          <p:cNvPr id="384" name="Google Shape;384;g2c1d231cfd7_0_240"/>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rtl="0" algn="ctr">
              <a:spcBef>
                <a:spcPts val="640"/>
              </a:spcBef>
              <a:spcAft>
                <a:spcPts val="0"/>
              </a:spcAft>
              <a:buClr>
                <a:schemeClr val="dk1"/>
              </a:buClr>
              <a:buSzPts val="3200"/>
              <a:buFont typeface="Arial"/>
              <a:buNone/>
              <a:defRPr/>
            </a:lvl1pPr>
            <a:lvl2pPr lvl="1" rtl="0" algn="ctr">
              <a:spcBef>
                <a:spcPts val="560"/>
              </a:spcBef>
              <a:spcAft>
                <a:spcPts val="0"/>
              </a:spcAft>
              <a:buClr>
                <a:schemeClr val="dk1"/>
              </a:buClr>
              <a:buSzPts val="2800"/>
              <a:buFont typeface="Arial"/>
              <a:buNone/>
              <a:defRPr/>
            </a:lvl2pPr>
            <a:lvl3pPr lvl="2" rtl="0" algn="ctr">
              <a:spcBef>
                <a:spcPts val="480"/>
              </a:spcBef>
              <a:spcAft>
                <a:spcPts val="0"/>
              </a:spcAft>
              <a:buClr>
                <a:schemeClr val="dk1"/>
              </a:buClr>
              <a:buSzPts val="2400"/>
              <a:buFont typeface="Arial"/>
              <a:buNone/>
              <a:defRPr/>
            </a:lvl3pPr>
            <a:lvl4pPr lvl="3" rtl="0" algn="ctr">
              <a:spcBef>
                <a:spcPts val="400"/>
              </a:spcBef>
              <a:spcAft>
                <a:spcPts val="0"/>
              </a:spcAft>
              <a:buClr>
                <a:schemeClr val="dk1"/>
              </a:buClr>
              <a:buSzPts val="2000"/>
              <a:buFont typeface="Arial"/>
              <a:buNone/>
              <a:defRPr/>
            </a:lvl4pPr>
            <a:lvl5pPr lvl="4" rtl="0" algn="ctr">
              <a:spcBef>
                <a:spcPts val="400"/>
              </a:spcBef>
              <a:spcAft>
                <a:spcPts val="0"/>
              </a:spcAft>
              <a:buClr>
                <a:schemeClr val="dk1"/>
              </a:buClr>
              <a:buSzPts val="2000"/>
              <a:buFont typeface="Arial"/>
              <a:buNone/>
              <a:defRPr/>
            </a:lvl5pPr>
            <a:lvl6pPr lvl="5" rtl="0" algn="ctr">
              <a:spcBef>
                <a:spcPts val="400"/>
              </a:spcBef>
              <a:spcAft>
                <a:spcPts val="0"/>
              </a:spcAft>
              <a:buClr>
                <a:schemeClr val="dk1"/>
              </a:buClr>
              <a:buSzPts val="2000"/>
              <a:buFont typeface="Arial"/>
              <a:buNone/>
              <a:defRPr/>
            </a:lvl6pPr>
            <a:lvl7pPr lvl="6" rtl="0" algn="ctr">
              <a:spcBef>
                <a:spcPts val="400"/>
              </a:spcBef>
              <a:spcAft>
                <a:spcPts val="0"/>
              </a:spcAft>
              <a:buClr>
                <a:schemeClr val="dk1"/>
              </a:buClr>
              <a:buSzPts val="2000"/>
              <a:buFont typeface="Arial"/>
              <a:buNone/>
              <a:defRPr/>
            </a:lvl7pPr>
            <a:lvl8pPr lvl="7" rtl="0" algn="ctr">
              <a:spcBef>
                <a:spcPts val="400"/>
              </a:spcBef>
              <a:spcAft>
                <a:spcPts val="0"/>
              </a:spcAft>
              <a:buClr>
                <a:schemeClr val="dk1"/>
              </a:buClr>
              <a:buSzPts val="2000"/>
              <a:buFont typeface="Arial"/>
              <a:buNone/>
              <a:defRPr/>
            </a:lvl8pPr>
            <a:lvl9pPr lvl="8" rtl="0" algn="ctr">
              <a:spcBef>
                <a:spcPts val="400"/>
              </a:spcBef>
              <a:spcAft>
                <a:spcPts val="0"/>
              </a:spcAft>
              <a:buClr>
                <a:schemeClr val="dk1"/>
              </a:buClr>
              <a:buSzPts val="2000"/>
              <a:buFont typeface="Arial"/>
              <a:buNone/>
              <a:defRPr/>
            </a:lvl9pPr>
          </a:lstStyle>
          <a:p/>
        </p:txBody>
      </p:sp>
      <p:sp>
        <p:nvSpPr>
          <p:cNvPr id="385" name="Google Shape;385;g2c1d231cfd7_0_240"/>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86" name="Google Shape;386;g2c1d231cfd7_0_240"/>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87" name="Google Shape;387;g2c1d231cfd7_0_240"/>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88" name="Shape 388"/>
        <p:cNvGrpSpPr/>
        <p:nvPr/>
      </p:nvGrpSpPr>
      <p:grpSpPr>
        <a:xfrm>
          <a:off x="0" y="0"/>
          <a:ext cx="0" cy="0"/>
          <a:chOff x="0" y="0"/>
          <a:chExt cx="0" cy="0"/>
        </a:xfrm>
      </p:grpSpPr>
      <p:sp>
        <p:nvSpPr>
          <p:cNvPr id="389" name="Google Shape;389;g2c1d231cfd7_0_24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
        <p:nvSpPr>
          <p:cNvPr id="390" name="Google Shape;390;g2c1d231cfd7_0_246"/>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391" name="Google Shape;391;g2c1d231cfd7_0_246"/>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92" name="Google Shape;392;g2c1d231cfd7_0_246"/>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93" name="Google Shape;393;g2c1d231cfd7_0_246"/>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98" name="Shape 398"/>
        <p:cNvGrpSpPr/>
        <p:nvPr/>
      </p:nvGrpSpPr>
      <p:grpSpPr>
        <a:xfrm>
          <a:off x="0" y="0"/>
          <a:ext cx="0" cy="0"/>
          <a:chOff x="0" y="0"/>
          <a:chExt cx="0" cy="0"/>
        </a:xfrm>
      </p:grpSpPr>
      <p:cxnSp>
        <p:nvCxnSpPr>
          <p:cNvPr id="399" name="Google Shape;399;g2c1d231cfd7_0_366"/>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400" name="Google Shape;400;g2c1d231cfd7_0_366"/>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401" name="Google Shape;401;g2c1d231cfd7_0_36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02" name="Google Shape;402;g2c1d231cfd7_0_366"/>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03" name="Google Shape;403;g2c1d231cfd7_0_366"/>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404" name="Google Shape;404;g2c1d231cfd7_0_36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05" name="Shape 405"/>
        <p:cNvGrpSpPr/>
        <p:nvPr/>
      </p:nvGrpSpPr>
      <p:grpSpPr>
        <a:xfrm>
          <a:off x="0" y="0"/>
          <a:ext cx="0" cy="0"/>
          <a:chOff x="0" y="0"/>
          <a:chExt cx="0" cy="0"/>
        </a:xfrm>
      </p:grpSpPr>
      <p:cxnSp>
        <p:nvCxnSpPr>
          <p:cNvPr id="406" name="Google Shape;406;g2c1d231cfd7_0_37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07" name="Google Shape;407;g2c1d231cfd7_0_37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08" name="Google Shape;408;g2c1d231cfd7_0_37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409" name="Google Shape;409;g2c1d231cfd7_0_37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0" name="Shape 410"/>
        <p:cNvGrpSpPr/>
        <p:nvPr/>
      </p:nvGrpSpPr>
      <p:grpSpPr>
        <a:xfrm>
          <a:off x="0" y="0"/>
          <a:ext cx="0" cy="0"/>
          <a:chOff x="0" y="0"/>
          <a:chExt cx="0" cy="0"/>
        </a:xfrm>
      </p:grpSpPr>
      <p:cxnSp>
        <p:nvCxnSpPr>
          <p:cNvPr id="411" name="Google Shape;411;g2c1d231cfd7_0_37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12" name="Google Shape;412;g2c1d231cfd7_0_37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13" name="Google Shape;413;g2c1d231cfd7_0_37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4" name="Google Shape;414;g2c1d231cfd7_0_378"/>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15" name="Google Shape;415;g2c1d231cfd7_0_378"/>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16" name="Google Shape;416;g2c1d231cfd7_0_37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17" name="Shape 417"/>
        <p:cNvGrpSpPr/>
        <p:nvPr/>
      </p:nvGrpSpPr>
      <p:grpSpPr>
        <a:xfrm>
          <a:off x="0" y="0"/>
          <a:ext cx="0" cy="0"/>
          <a:chOff x="0" y="0"/>
          <a:chExt cx="0" cy="0"/>
        </a:xfrm>
      </p:grpSpPr>
      <p:cxnSp>
        <p:nvCxnSpPr>
          <p:cNvPr id="418" name="Google Shape;418;g2c1d231cfd7_0_38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19" name="Google Shape;419;g2c1d231cfd7_0_38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20" name="Google Shape;420;g2c1d231cfd7_0_38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21" name="Google Shape;421;g2c1d231cfd7_0_38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22" name="Google Shape;422;g2c1d231cfd7_0_38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23" name="Google Shape;423;g2c1d231cfd7_0_38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24" name="Google Shape;424;g2c1d231cfd7_0_38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5" name="Shape 425"/>
        <p:cNvGrpSpPr/>
        <p:nvPr/>
      </p:nvGrpSpPr>
      <p:grpSpPr>
        <a:xfrm>
          <a:off x="0" y="0"/>
          <a:ext cx="0" cy="0"/>
          <a:chOff x="0" y="0"/>
          <a:chExt cx="0" cy="0"/>
        </a:xfrm>
      </p:grpSpPr>
      <p:sp>
        <p:nvSpPr>
          <p:cNvPr id="426" name="Google Shape;426;g2c1d231cfd7_0_393"/>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27" name="Google Shape;427;g2c1d231cfd7_0_39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8" name="Shape 428"/>
        <p:cNvGrpSpPr/>
        <p:nvPr/>
      </p:nvGrpSpPr>
      <p:grpSpPr>
        <a:xfrm>
          <a:off x="0" y="0"/>
          <a:ext cx="0" cy="0"/>
          <a:chOff x="0" y="0"/>
          <a:chExt cx="0" cy="0"/>
        </a:xfrm>
      </p:grpSpPr>
      <p:cxnSp>
        <p:nvCxnSpPr>
          <p:cNvPr id="429" name="Google Shape;429;g2c1d231cfd7_0_39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30" name="Google Shape;430;g2c1d231cfd7_0_396"/>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31" name="Google Shape;431;g2c1d231cfd7_0_396"/>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32" name="Google Shape;432;g2c1d231cfd7_0_39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3" name="Shape 433"/>
        <p:cNvGrpSpPr/>
        <p:nvPr/>
      </p:nvGrpSpPr>
      <p:grpSpPr>
        <a:xfrm>
          <a:off x="0" y="0"/>
          <a:ext cx="0" cy="0"/>
          <a:chOff x="0" y="0"/>
          <a:chExt cx="0" cy="0"/>
        </a:xfrm>
      </p:grpSpPr>
      <p:cxnSp>
        <p:nvCxnSpPr>
          <p:cNvPr id="434" name="Google Shape;434;g2c1d231cfd7_0_401"/>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35" name="Google Shape;435;g2c1d231cfd7_0_401"/>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36" name="Google Shape;436;g2c1d231cfd7_0_40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7" name="Shape 437"/>
        <p:cNvGrpSpPr/>
        <p:nvPr/>
      </p:nvGrpSpPr>
      <p:grpSpPr>
        <a:xfrm>
          <a:off x="0" y="0"/>
          <a:ext cx="0" cy="0"/>
          <a:chOff x="0" y="0"/>
          <a:chExt cx="0" cy="0"/>
        </a:xfrm>
      </p:grpSpPr>
      <p:sp>
        <p:nvSpPr>
          <p:cNvPr id="438" name="Google Shape;438;g2c1d231cfd7_0_405"/>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9" name="Google Shape;439;g2c1d231cfd7_0_40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0" name="Google Shape;440;g2c1d231cfd7_0_405"/>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441" name="Google Shape;441;g2c1d231cfd7_0_405"/>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42" name="Google Shape;442;g2c1d231cfd7_0_40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443" name="Google Shape;443;g2c1d231cfd7_0_40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4" name="Shape 444"/>
        <p:cNvGrpSpPr/>
        <p:nvPr/>
      </p:nvGrpSpPr>
      <p:grpSpPr>
        <a:xfrm>
          <a:off x="0" y="0"/>
          <a:ext cx="0" cy="0"/>
          <a:chOff x="0" y="0"/>
          <a:chExt cx="0" cy="0"/>
        </a:xfrm>
      </p:grpSpPr>
      <p:cxnSp>
        <p:nvCxnSpPr>
          <p:cNvPr id="445" name="Google Shape;445;g2c1d231cfd7_0_41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446" name="Google Shape;446;g2c1d231cfd7_0_41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47" name="Google Shape;447;g2c1d231cfd7_0_412"/>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448" name="Google Shape;448;g2c1d231cfd7_0_4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9" name="Shape 449"/>
        <p:cNvGrpSpPr/>
        <p:nvPr/>
      </p:nvGrpSpPr>
      <p:grpSpPr>
        <a:xfrm>
          <a:off x="0" y="0"/>
          <a:ext cx="0" cy="0"/>
          <a:chOff x="0" y="0"/>
          <a:chExt cx="0" cy="0"/>
        </a:xfrm>
      </p:grpSpPr>
      <p:cxnSp>
        <p:nvCxnSpPr>
          <p:cNvPr id="450" name="Google Shape;450;g2c1d231cfd7_0_417"/>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451" name="Google Shape;451;g2c1d231cfd7_0_417"/>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452" name="Google Shape;452;g2c1d231cfd7_0_417"/>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453" name="Google Shape;453;g2c1d231cfd7_0_417"/>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454" name="Google Shape;454;g2c1d231cfd7_0_41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55" name="Shape 455"/>
        <p:cNvGrpSpPr/>
        <p:nvPr/>
      </p:nvGrpSpPr>
      <p:grpSpPr>
        <a:xfrm>
          <a:off x="0" y="0"/>
          <a:ext cx="0" cy="0"/>
          <a:chOff x="0" y="0"/>
          <a:chExt cx="0" cy="0"/>
        </a:xfrm>
      </p:grpSpPr>
      <p:sp>
        <p:nvSpPr>
          <p:cNvPr id="456" name="Google Shape;456;g2c1d231cfd7_0_42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457" name="Shape 457"/>
        <p:cNvGrpSpPr/>
        <p:nvPr/>
      </p:nvGrpSpPr>
      <p:grpSpPr>
        <a:xfrm>
          <a:off x="0" y="0"/>
          <a:ext cx="0" cy="0"/>
          <a:chOff x="0" y="0"/>
          <a:chExt cx="0" cy="0"/>
        </a:xfrm>
      </p:grpSpPr>
      <p:sp>
        <p:nvSpPr>
          <p:cNvPr id="458" name="Google Shape;458;g2c1d231cfd7_0_433"/>
          <p:cNvSpPr/>
          <p:nvPr/>
        </p:nvSpPr>
        <p:spPr>
          <a:xfrm>
            <a:off x="0" y="1583350"/>
            <a:ext cx="7404300" cy="1739700"/>
          </a:xfrm>
          <a:prstGeom prst="rect">
            <a:avLst/>
          </a:prstGeom>
          <a:solidFill>
            <a:schemeClr val="lt1"/>
          </a:solidFill>
          <a:ln>
            <a:noFill/>
          </a:ln>
          <a:effectLst>
            <a:outerShdw blurRad="271463" rotWithShape="0" algn="bl" dist="66675">
              <a:schemeClr val="dk1">
                <a:alpha val="3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g2c1d231cfd7_0_433"/>
          <p:cNvSpPr txBox="1"/>
          <p:nvPr>
            <p:ph type="ctrTitle"/>
          </p:nvPr>
        </p:nvSpPr>
        <p:spPr>
          <a:xfrm>
            <a:off x="2012775" y="2049850"/>
            <a:ext cx="5109300" cy="483000"/>
          </a:xfrm>
          <a:prstGeom prst="rect">
            <a:avLst/>
          </a:prstGeom>
        </p:spPr>
        <p:txBody>
          <a:bodyPr anchorCtr="0" anchor="b" bIns="91425" lIns="91425" spcFirstLastPara="1" rIns="91425" wrap="square" tIns="91425">
            <a:noAutofit/>
          </a:bodyPr>
          <a:lstStyle>
            <a:lvl1pPr lvl="0" rtl="0">
              <a:lnSpc>
                <a:spcPct val="80000"/>
              </a:lnSpc>
              <a:spcBef>
                <a:spcPts val="0"/>
              </a:spcBef>
              <a:spcAft>
                <a:spcPts val="0"/>
              </a:spcAft>
              <a:buSzPts val="3600"/>
              <a:buNone/>
              <a:defRPr sz="3600"/>
            </a:lvl1pPr>
            <a:lvl2pPr lvl="1" rtl="0">
              <a:lnSpc>
                <a:spcPct val="80000"/>
              </a:lnSpc>
              <a:spcBef>
                <a:spcPts val="0"/>
              </a:spcBef>
              <a:spcAft>
                <a:spcPts val="0"/>
              </a:spcAft>
              <a:buSzPts val="3600"/>
              <a:buNone/>
              <a:defRPr sz="3600"/>
            </a:lvl2pPr>
            <a:lvl3pPr lvl="2" rtl="0">
              <a:lnSpc>
                <a:spcPct val="80000"/>
              </a:lnSpc>
              <a:spcBef>
                <a:spcPts val="0"/>
              </a:spcBef>
              <a:spcAft>
                <a:spcPts val="0"/>
              </a:spcAft>
              <a:buSzPts val="3600"/>
              <a:buNone/>
              <a:defRPr sz="3600"/>
            </a:lvl3pPr>
            <a:lvl4pPr lvl="3" rtl="0">
              <a:lnSpc>
                <a:spcPct val="80000"/>
              </a:lnSpc>
              <a:spcBef>
                <a:spcPts val="0"/>
              </a:spcBef>
              <a:spcAft>
                <a:spcPts val="0"/>
              </a:spcAft>
              <a:buSzPts val="3600"/>
              <a:buNone/>
              <a:defRPr sz="3600"/>
            </a:lvl4pPr>
            <a:lvl5pPr lvl="4" rtl="0">
              <a:lnSpc>
                <a:spcPct val="80000"/>
              </a:lnSpc>
              <a:spcBef>
                <a:spcPts val="0"/>
              </a:spcBef>
              <a:spcAft>
                <a:spcPts val="0"/>
              </a:spcAft>
              <a:buSzPts val="3600"/>
              <a:buNone/>
              <a:defRPr sz="3600"/>
            </a:lvl5pPr>
            <a:lvl6pPr lvl="5" rtl="0">
              <a:lnSpc>
                <a:spcPct val="80000"/>
              </a:lnSpc>
              <a:spcBef>
                <a:spcPts val="0"/>
              </a:spcBef>
              <a:spcAft>
                <a:spcPts val="0"/>
              </a:spcAft>
              <a:buSzPts val="3600"/>
              <a:buNone/>
              <a:defRPr sz="3600"/>
            </a:lvl6pPr>
            <a:lvl7pPr lvl="6" rtl="0">
              <a:lnSpc>
                <a:spcPct val="80000"/>
              </a:lnSpc>
              <a:spcBef>
                <a:spcPts val="0"/>
              </a:spcBef>
              <a:spcAft>
                <a:spcPts val="0"/>
              </a:spcAft>
              <a:buSzPts val="3600"/>
              <a:buNone/>
              <a:defRPr sz="3600"/>
            </a:lvl7pPr>
            <a:lvl8pPr lvl="7" rtl="0">
              <a:lnSpc>
                <a:spcPct val="80000"/>
              </a:lnSpc>
              <a:spcBef>
                <a:spcPts val="0"/>
              </a:spcBef>
              <a:spcAft>
                <a:spcPts val="0"/>
              </a:spcAft>
              <a:buSzPts val="3600"/>
              <a:buNone/>
              <a:defRPr sz="3600"/>
            </a:lvl8pPr>
            <a:lvl9pPr lvl="8" rtl="0">
              <a:lnSpc>
                <a:spcPct val="80000"/>
              </a:lnSpc>
              <a:spcBef>
                <a:spcPts val="0"/>
              </a:spcBef>
              <a:spcAft>
                <a:spcPts val="0"/>
              </a:spcAft>
              <a:buSzPts val="3600"/>
              <a:buNone/>
              <a:defRPr sz="3600"/>
            </a:lvl9pPr>
          </a:lstStyle>
          <a:p/>
        </p:txBody>
      </p:sp>
      <p:sp>
        <p:nvSpPr>
          <p:cNvPr id="460" name="Google Shape;460;g2c1d231cfd7_0_433"/>
          <p:cNvSpPr txBox="1"/>
          <p:nvPr>
            <p:ph idx="1" type="subTitle"/>
          </p:nvPr>
        </p:nvSpPr>
        <p:spPr>
          <a:xfrm>
            <a:off x="2012775" y="2553550"/>
            <a:ext cx="5109300" cy="303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1800"/>
              <a:buNone/>
              <a:defRPr sz="1800"/>
            </a:lvl1pPr>
            <a:lvl2pPr lvl="1" rtl="0">
              <a:spcBef>
                <a:spcPts val="1600"/>
              </a:spcBef>
              <a:spcAft>
                <a:spcPts val="0"/>
              </a:spcAft>
              <a:buClr>
                <a:schemeClr val="dk1"/>
              </a:buClr>
              <a:buSzPts val="1800"/>
              <a:buNone/>
              <a:defRPr sz="1800"/>
            </a:lvl2pPr>
            <a:lvl3pPr lvl="2" rtl="0">
              <a:spcBef>
                <a:spcPts val="1600"/>
              </a:spcBef>
              <a:spcAft>
                <a:spcPts val="0"/>
              </a:spcAft>
              <a:buClr>
                <a:schemeClr val="dk1"/>
              </a:buClr>
              <a:buSzPts val="1800"/>
              <a:buNone/>
              <a:defRPr sz="1800"/>
            </a:lvl3pPr>
            <a:lvl4pPr lvl="3" rtl="0">
              <a:spcBef>
                <a:spcPts val="1600"/>
              </a:spcBef>
              <a:spcAft>
                <a:spcPts val="0"/>
              </a:spcAft>
              <a:buClr>
                <a:schemeClr val="dk1"/>
              </a:buClr>
              <a:buSzPts val="1800"/>
              <a:buNone/>
              <a:defRPr sz="1800"/>
            </a:lvl4pPr>
            <a:lvl5pPr lvl="4" rtl="0">
              <a:spcBef>
                <a:spcPts val="1600"/>
              </a:spcBef>
              <a:spcAft>
                <a:spcPts val="0"/>
              </a:spcAft>
              <a:buClr>
                <a:schemeClr val="dk1"/>
              </a:buClr>
              <a:buSzPts val="1800"/>
              <a:buNone/>
              <a:defRPr sz="1800"/>
            </a:lvl5pPr>
            <a:lvl6pPr lvl="5" rtl="0">
              <a:spcBef>
                <a:spcPts val="1600"/>
              </a:spcBef>
              <a:spcAft>
                <a:spcPts val="0"/>
              </a:spcAft>
              <a:buClr>
                <a:schemeClr val="dk1"/>
              </a:buClr>
              <a:buSzPts val="1800"/>
              <a:buNone/>
              <a:defRPr sz="1800"/>
            </a:lvl6pPr>
            <a:lvl7pPr lvl="6" rtl="0">
              <a:spcBef>
                <a:spcPts val="1600"/>
              </a:spcBef>
              <a:spcAft>
                <a:spcPts val="0"/>
              </a:spcAft>
              <a:buClr>
                <a:schemeClr val="dk1"/>
              </a:buClr>
              <a:buSzPts val="1800"/>
              <a:buNone/>
              <a:defRPr sz="1800"/>
            </a:lvl7pPr>
            <a:lvl8pPr lvl="7" rtl="0">
              <a:spcBef>
                <a:spcPts val="1600"/>
              </a:spcBef>
              <a:spcAft>
                <a:spcPts val="0"/>
              </a:spcAft>
              <a:buClr>
                <a:schemeClr val="dk1"/>
              </a:buClr>
              <a:buSzPts val="1800"/>
              <a:buNone/>
              <a:defRPr sz="1800"/>
            </a:lvl8pPr>
            <a:lvl9pPr lvl="8" rtl="0">
              <a:spcBef>
                <a:spcPts val="1600"/>
              </a:spcBef>
              <a:spcAft>
                <a:spcPts val="1600"/>
              </a:spcAft>
              <a:buClr>
                <a:schemeClr val="dk1"/>
              </a:buClr>
              <a:buSzPts val="1800"/>
              <a:buNone/>
              <a:defRPr sz="1800"/>
            </a:lvl9pPr>
          </a:lstStyle>
          <a:p/>
        </p:txBody>
      </p:sp>
      <p:sp>
        <p:nvSpPr>
          <p:cNvPr id="461" name="Google Shape;461;g2c1d231cfd7_0_433"/>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6.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6" Type="http://schemas.openxmlformats.org/officeDocument/2006/relationships/theme" Target="../theme/theme2.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8.xml"/><Relationship Id="rId10" Type="http://schemas.openxmlformats.org/officeDocument/2006/relationships/slideLayout" Target="../slideLayouts/slideLayout37.xml"/><Relationship Id="rId13" Type="http://schemas.openxmlformats.org/officeDocument/2006/relationships/slideLayout" Target="../slideLayouts/slideLayout40.xml"/><Relationship Id="rId12" Type="http://schemas.openxmlformats.org/officeDocument/2006/relationships/slideLayout" Target="../slideLayouts/slideLayout39.xml"/><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7.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1.xml"/><Relationship Id="rId10" Type="http://schemas.openxmlformats.org/officeDocument/2006/relationships/slideLayout" Target="../slideLayouts/slideLayout50.xml"/><Relationship Id="rId13" Type="http://schemas.openxmlformats.org/officeDocument/2006/relationships/slideLayout" Target="../slideLayouts/slideLayout53.xml"/><Relationship Id="rId12" Type="http://schemas.openxmlformats.org/officeDocument/2006/relationships/slideLayout" Target="../slideLayouts/slideLayout52.xml"/><Relationship Id="rId1" Type="http://schemas.openxmlformats.org/officeDocument/2006/relationships/slideLayout" Target="../slideLayouts/slideLayout41.xml"/><Relationship Id="rId2" Type="http://schemas.openxmlformats.org/officeDocument/2006/relationships/slideLayout" Target="../slideLayouts/slideLayout42.xml"/><Relationship Id="rId3" Type="http://schemas.openxmlformats.org/officeDocument/2006/relationships/slideLayout" Target="../slideLayouts/slideLayout43.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theme" Target="../theme/theme4.xml"/><Relationship Id="rId5" Type="http://schemas.openxmlformats.org/officeDocument/2006/relationships/slideLayout" Target="../slideLayouts/slideLayout45.xml"/><Relationship Id="rId6" Type="http://schemas.openxmlformats.org/officeDocument/2006/relationships/slideLayout" Target="../slideLayouts/slideLayout46.xml"/><Relationship Id="rId7" Type="http://schemas.openxmlformats.org/officeDocument/2006/relationships/slideLayout" Target="../slideLayouts/slideLayout47.xml"/><Relationship Id="rId8"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4.xml"/><Relationship Id="rId10" Type="http://schemas.openxmlformats.org/officeDocument/2006/relationships/slideLayout" Target="../slideLayouts/slideLayout63.xml"/><Relationship Id="rId13" Type="http://schemas.openxmlformats.org/officeDocument/2006/relationships/slideLayout" Target="../slideLayouts/slideLayout66.xml"/><Relationship Id="rId12" Type="http://schemas.openxmlformats.org/officeDocument/2006/relationships/slideLayout" Target="../slideLayouts/slideLayout65.xml"/><Relationship Id="rId1" Type="http://schemas.openxmlformats.org/officeDocument/2006/relationships/slideLayout" Target="../slideLayouts/slideLayout54.xml"/><Relationship Id="rId2" Type="http://schemas.openxmlformats.org/officeDocument/2006/relationships/slideLayout" Target="../slideLayouts/slideLayout55.xml"/><Relationship Id="rId3" Type="http://schemas.openxmlformats.org/officeDocument/2006/relationships/slideLayout" Target="../slideLayouts/slideLayout56.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5" Type="http://schemas.openxmlformats.org/officeDocument/2006/relationships/slideLayout" Target="../slideLayouts/slideLayout68.xml"/><Relationship Id="rId14" Type="http://schemas.openxmlformats.org/officeDocument/2006/relationships/slideLayout" Target="../slideLayouts/slideLayout67.xml"/><Relationship Id="rId16" Type="http://schemas.openxmlformats.org/officeDocument/2006/relationships/theme" Target="../theme/theme3.xml"/><Relationship Id="rId5" Type="http://schemas.openxmlformats.org/officeDocument/2006/relationships/slideLayout" Target="../slideLayouts/slideLayout58.xml"/><Relationship Id="rId6" Type="http://schemas.openxmlformats.org/officeDocument/2006/relationships/slideLayout" Target="../slideLayouts/slideLayout59.xml"/><Relationship Id="rId7" Type="http://schemas.openxmlformats.org/officeDocument/2006/relationships/slideLayout" Target="../slideLayouts/slideLayout60.xml"/><Relationship Id="rId8" Type="http://schemas.openxmlformats.org/officeDocument/2006/relationships/slideLayout" Target="../slideLayouts/slideLayout61.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9.xml"/><Relationship Id="rId10" Type="http://schemas.openxmlformats.org/officeDocument/2006/relationships/slideLayout" Target="../slideLayouts/slideLayout78.xml"/><Relationship Id="rId13" Type="http://schemas.openxmlformats.org/officeDocument/2006/relationships/theme" Target="../theme/theme5.xml"/><Relationship Id="rId12" Type="http://schemas.openxmlformats.org/officeDocument/2006/relationships/slideLayout" Target="../slideLayouts/slideLayout80.xml"/><Relationship Id="rId1" Type="http://schemas.openxmlformats.org/officeDocument/2006/relationships/slideLayout" Target="../slideLayouts/slideLayout69.xml"/><Relationship Id="rId2" Type="http://schemas.openxmlformats.org/officeDocument/2006/relationships/slideLayout" Target="../slideLayouts/slideLayout70.xml"/><Relationship Id="rId3" Type="http://schemas.openxmlformats.org/officeDocument/2006/relationships/slideLayout" Target="../slideLayouts/slideLayout71.xml"/><Relationship Id="rId4" Type="http://schemas.openxmlformats.org/officeDocument/2006/relationships/slideLayout" Target="../slideLayouts/slideLayout72.xml"/><Relationship Id="rId9" Type="http://schemas.openxmlformats.org/officeDocument/2006/relationships/slideLayout" Target="../slideLayouts/slideLayout77.xml"/><Relationship Id="rId5" Type="http://schemas.openxmlformats.org/officeDocument/2006/relationships/slideLayout" Target="../slideLayouts/slideLayout73.xml"/><Relationship Id="rId6" Type="http://schemas.openxmlformats.org/officeDocument/2006/relationships/slideLayout" Target="../slideLayouts/slideLayout74.xml"/><Relationship Id="rId7" Type="http://schemas.openxmlformats.org/officeDocument/2006/relationships/slideLayout" Target="../slideLayouts/slideLayout75.xml"/><Relationship Id="rId8"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gradFill>
          <a:gsLst>
            <a:gs pos="0">
              <a:srgbClr val="ECF7FF"/>
            </a:gs>
            <a:gs pos="74000">
              <a:srgbClr val="5EB9FF"/>
            </a:gs>
            <a:gs pos="83000">
              <a:srgbClr val="5EB9FF"/>
            </a:gs>
            <a:gs pos="100000">
              <a:srgbClr val="93D0FF"/>
            </a:gs>
          </a:gsLst>
          <a:lin ang="5400000" scaled="0"/>
        </a:gra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24"/>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2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76" name="Shape 76"/>
        <p:cNvGrpSpPr/>
        <p:nvPr/>
      </p:nvGrpSpPr>
      <p:grpSpPr>
        <a:xfrm>
          <a:off x="0" y="0"/>
          <a:ext cx="0" cy="0"/>
          <a:chOff x="0" y="0"/>
          <a:chExt cx="0" cy="0"/>
        </a:xfrm>
      </p:grpSpPr>
      <p:sp>
        <p:nvSpPr>
          <p:cNvPr id="77" name="Google Shape;77;g2b997db409b_0_14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8" name="Google Shape;78;g2b997db409b_0_14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79" name="Google Shape;79;g2b997db409b_0_142"/>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3C78D8"/>
            </a:gs>
            <a:gs pos="100000">
              <a:srgbClr val="00FFFF"/>
            </a:gs>
          </a:gsLst>
          <a:lin ang="5400012" scaled="0"/>
        </a:gradFill>
      </p:bgPr>
    </p:bg>
    <p:spTree>
      <p:nvGrpSpPr>
        <p:cNvPr id="168" name="Shape 168"/>
        <p:cNvGrpSpPr/>
        <p:nvPr/>
      </p:nvGrpSpPr>
      <p:grpSpPr>
        <a:xfrm>
          <a:off x="0" y="0"/>
          <a:ext cx="0" cy="0"/>
          <a:chOff x="0" y="0"/>
          <a:chExt cx="0" cy="0"/>
        </a:xfrm>
      </p:grpSpPr>
      <p:sp>
        <p:nvSpPr>
          <p:cNvPr id="169" name="Google Shape;169;g2baa69ebec7_0_738"/>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1pPr>
            <a:lvl2pPr lvl="1"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2pPr>
            <a:lvl3pPr lvl="2"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3pPr>
            <a:lvl4pPr lvl="3"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4pPr>
            <a:lvl5pPr lvl="4"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5pPr>
            <a:lvl6pPr lvl="5"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6pPr>
            <a:lvl7pPr lvl="6"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7pPr>
            <a:lvl8pPr lvl="7"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8pPr>
            <a:lvl9pPr lvl="8"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9pPr>
          </a:lstStyle>
          <a:p/>
        </p:txBody>
      </p:sp>
      <p:sp>
        <p:nvSpPr>
          <p:cNvPr id="170" name="Google Shape;170;g2baa69ebec7_0_738"/>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marR="0" rtl="0" algn="l">
              <a:lnSpc>
                <a:spcPct val="115000"/>
              </a:lnSpc>
              <a:spcBef>
                <a:spcPts val="6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1pPr>
            <a:lvl2pPr indent="-368300" lvl="1" marL="914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2pPr>
            <a:lvl3pPr indent="-368300" lvl="2" marL="1371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3pPr>
            <a:lvl4pPr indent="-368300" lvl="3" marL="18288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4pPr>
            <a:lvl5pPr indent="-368300" lvl="4" marL="22860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5pPr>
            <a:lvl6pPr indent="-368300" lvl="5" marL="27432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6pPr>
            <a:lvl7pPr indent="-368300" lvl="6" marL="3200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7pPr>
            <a:lvl8pPr indent="-368300" lvl="7" marL="3657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8pPr>
            <a:lvl9pPr indent="-368300" lvl="8" marL="4114800" marR="0" rtl="0" algn="l">
              <a:lnSpc>
                <a:spcPct val="115000"/>
              </a:lnSpc>
              <a:spcBef>
                <a:spcPts val="1000"/>
              </a:spcBef>
              <a:spcAft>
                <a:spcPts val="100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9pPr>
          </a:lstStyle>
          <a:p/>
        </p:txBody>
      </p:sp>
      <p:sp>
        <p:nvSpPr>
          <p:cNvPr id="171" name="Google Shape;171;g2baa69ebec7_0_73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3C78D8"/>
            </a:gs>
            <a:gs pos="100000">
              <a:srgbClr val="00FFFF"/>
            </a:gs>
          </a:gsLst>
          <a:lin ang="5400012" scaled="0"/>
        </a:gradFill>
      </p:bgPr>
    </p:bg>
    <p:spTree>
      <p:nvGrpSpPr>
        <p:cNvPr id="235" name="Shape 235"/>
        <p:cNvGrpSpPr/>
        <p:nvPr/>
      </p:nvGrpSpPr>
      <p:grpSpPr>
        <a:xfrm>
          <a:off x="0" y="0"/>
          <a:ext cx="0" cy="0"/>
          <a:chOff x="0" y="0"/>
          <a:chExt cx="0" cy="0"/>
        </a:xfrm>
      </p:grpSpPr>
      <p:sp>
        <p:nvSpPr>
          <p:cNvPr id="236" name="Google Shape;236;g2baa69ebec7_0_671"/>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1pPr>
            <a:lvl2pPr lvl="1"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2pPr>
            <a:lvl3pPr lvl="2"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3pPr>
            <a:lvl4pPr lvl="3"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4pPr>
            <a:lvl5pPr lvl="4"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5pPr>
            <a:lvl6pPr lvl="5"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6pPr>
            <a:lvl7pPr lvl="6"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7pPr>
            <a:lvl8pPr lvl="7"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8pPr>
            <a:lvl9pPr lvl="8"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9pPr>
          </a:lstStyle>
          <a:p/>
        </p:txBody>
      </p:sp>
      <p:sp>
        <p:nvSpPr>
          <p:cNvPr id="237" name="Google Shape;237;g2baa69ebec7_0_671"/>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marR="0" rtl="0" algn="l">
              <a:lnSpc>
                <a:spcPct val="115000"/>
              </a:lnSpc>
              <a:spcBef>
                <a:spcPts val="6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1pPr>
            <a:lvl2pPr indent="-368300" lvl="1" marL="914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2pPr>
            <a:lvl3pPr indent="-368300" lvl="2" marL="1371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3pPr>
            <a:lvl4pPr indent="-368300" lvl="3" marL="18288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4pPr>
            <a:lvl5pPr indent="-368300" lvl="4" marL="22860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5pPr>
            <a:lvl6pPr indent="-368300" lvl="5" marL="27432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6pPr>
            <a:lvl7pPr indent="-368300" lvl="6" marL="3200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7pPr>
            <a:lvl8pPr indent="-368300" lvl="7" marL="3657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8pPr>
            <a:lvl9pPr indent="-368300" lvl="8" marL="4114800" marR="0" rtl="0" algn="l">
              <a:lnSpc>
                <a:spcPct val="115000"/>
              </a:lnSpc>
              <a:spcBef>
                <a:spcPts val="1000"/>
              </a:spcBef>
              <a:spcAft>
                <a:spcPts val="100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9pPr>
          </a:lstStyle>
          <a:p/>
        </p:txBody>
      </p:sp>
      <p:sp>
        <p:nvSpPr>
          <p:cNvPr id="238" name="Google Shape;238;g2baa69ebec7_0_67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302" name="Shape 302"/>
        <p:cNvGrpSpPr/>
        <p:nvPr/>
      </p:nvGrpSpPr>
      <p:grpSpPr>
        <a:xfrm>
          <a:off x="0" y="0"/>
          <a:ext cx="0" cy="0"/>
          <a:chOff x="0" y="0"/>
          <a:chExt cx="0" cy="0"/>
        </a:xfrm>
      </p:grpSpPr>
      <p:sp>
        <p:nvSpPr>
          <p:cNvPr id="303" name="Google Shape;303;g2c1d231cfd7_0_16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lvl="0" rtl="0" algn="ctr">
              <a:buNone/>
              <a:defRPr b="1" sz="1100">
                <a:solidFill>
                  <a:schemeClr val="accent1"/>
                </a:solidFill>
                <a:latin typeface="DM Sans"/>
                <a:ea typeface="DM Sans"/>
                <a:cs typeface="DM Sans"/>
                <a:sym typeface="DM Sans"/>
              </a:defRPr>
            </a:lvl1pPr>
            <a:lvl2pPr lvl="1" rtl="0" algn="ctr">
              <a:buNone/>
              <a:defRPr b="1" sz="1100">
                <a:solidFill>
                  <a:schemeClr val="accent1"/>
                </a:solidFill>
                <a:latin typeface="DM Sans"/>
                <a:ea typeface="DM Sans"/>
                <a:cs typeface="DM Sans"/>
                <a:sym typeface="DM Sans"/>
              </a:defRPr>
            </a:lvl2pPr>
            <a:lvl3pPr lvl="2" rtl="0" algn="ctr">
              <a:buNone/>
              <a:defRPr b="1" sz="1100">
                <a:solidFill>
                  <a:schemeClr val="accent1"/>
                </a:solidFill>
                <a:latin typeface="DM Sans"/>
                <a:ea typeface="DM Sans"/>
                <a:cs typeface="DM Sans"/>
                <a:sym typeface="DM Sans"/>
              </a:defRPr>
            </a:lvl3pPr>
            <a:lvl4pPr lvl="3" rtl="0" algn="ctr">
              <a:buNone/>
              <a:defRPr b="1" sz="1100">
                <a:solidFill>
                  <a:schemeClr val="accent1"/>
                </a:solidFill>
                <a:latin typeface="DM Sans"/>
                <a:ea typeface="DM Sans"/>
                <a:cs typeface="DM Sans"/>
                <a:sym typeface="DM Sans"/>
              </a:defRPr>
            </a:lvl4pPr>
            <a:lvl5pPr lvl="4" rtl="0" algn="ctr">
              <a:buNone/>
              <a:defRPr b="1" sz="1100">
                <a:solidFill>
                  <a:schemeClr val="accent1"/>
                </a:solidFill>
                <a:latin typeface="DM Sans"/>
                <a:ea typeface="DM Sans"/>
                <a:cs typeface="DM Sans"/>
                <a:sym typeface="DM Sans"/>
              </a:defRPr>
            </a:lvl5pPr>
            <a:lvl6pPr lvl="5" rtl="0" algn="ctr">
              <a:buNone/>
              <a:defRPr b="1" sz="1100">
                <a:solidFill>
                  <a:schemeClr val="accent1"/>
                </a:solidFill>
                <a:latin typeface="DM Sans"/>
                <a:ea typeface="DM Sans"/>
                <a:cs typeface="DM Sans"/>
                <a:sym typeface="DM Sans"/>
              </a:defRPr>
            </a:lvl6pPr>
            <a:lvl7pPr lvl="6" rtl="0" algn="ctr">
              <a:buNone/>
              <a:defRPr b="1" sz="1100">
                <a:solidFill>
                  <a:schemeClr val="accent1"/>
                </a:solidFill>
                <a:latin typeface="DM Sans"/>
                <a:ea typeface="DM Sans"/>
                <a:cs typeface="DM Sans"/>
                <a:sym typeface="DM Sans"/>
              </a:defRPr>
            </a:lvl7pPr>
            <a:lvl8pPr lvl="7" rtl="0" algn="ctr">
              <a:buNone/>
              <a:defRPr b="1" sz="1100">
                <a:solidFill>
                  <a:schemeClr val="accent1"/>
                </a:solidFill>
                <a:latin typeface="DM Sans"/>
                <a:ea typeface="DM Sans"/>
                <a:cs typeface="DM Sans"/>
                <a:sym typeface="DM Sans"/>
              </a:defRPr>
            </a:lvl8pPr>
            <a:lvl9pPr lvl="8" rtl="0" algn="ctr">
              <a:buNone/>
              <a:defRPr b="1" sz="1100">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04" name="Google Shape;304;g2c1d231cfd7_0_16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nSpc>
                <a:spcPct val="90000"/>
              </a:lnSpc>
              <a:spcBef>
                <a:spcPts val="0"/>
              </a:spcBef>
              <a:spcAft>
                <a:spcPts val="0"/>
              </a:spcAft>
              <a:buClr>
                <a:schemeClr val="accent1"/>
              </a:buClr>
              <a:buSzPts val="3000"/>
              <a:buFont typeface="DM Sans"/>
              <a:buNone/>
              <a:defRPr b="1" sz="3000">
                <a:solidFill>
                  <a:schemeClr val="accent1"/>
                </a:solidFill>
                <a:latin typeface="DM Sans"/>
                <a:ea typeface="DM Sans"/>
                <a:cs typeface="DM Sans"/>
                <a:sym typeface="DM Sans"/>
              </a:defRPr>
            </a:lvl1pPr>
            <a:lvl2pPr lvl="1" rtl="0">
              <a:lnSpc>
                <a:spcPct val="90000"/>
              </a:lnSpc>
              <a:spcBef>
                <a:spcPts val="0"/>
              </a:spcBef>
              <a:spcAft>
                <a:spcPts val="0"/>
              </a:spcAft>
              <a:buClr>
                <a:schemeClr val="accent1"/>
              </a:buClr>
              <a:buSzPts val="3000"/>
              <a:buFont typeface="DM Sans"/>
              <a:buNone/>
              <a:defRPr b="1" sz="3000">
                <a:solidFill>
                  <a:schemeClr val="accent1"/>
                </a:solidFill>
                <a:latin typeface="DM Sans"/>
                <a:ea typeface="DM Sans"/>
                <a:cs typeface="DM Sans"/>
                <a:sym typeface="DM Sans"/>
              </a:defRPr>
            </a:lvl2pPr>
            <a:lvl3pPr lvl="2" rtl="0">
              <a:lnSpc>
                <a:spcPct val="90000"/>
              </a:lnSpc>
              <a:spcBef>
                <a:spcPts val="0"/>
              </a:spcBef>
              <a:spcAft>
                <a:spcPts val="0"/>
              </a:spcAft>
              <a:buClr>
                <a:schemeClr val="accent1"/>
              </a:buClr>
              <a:buSzPts val="3000"/>
              <a:buFont typeface="DM Sans"/>
              <a:buNone/>
              <a:defRPr b="1" sz="3000">
                <a:solidFill>
                  <a:schemeClr val="accent1"/>
                </a:solidFill>
                <a:latin typeface="DM Sans"/>
                <a:ea typeface="DM Sans"/>
                <a:cs typeface="DM Sans"/>
                <a:sym typeface="DM Sans"/>
              </a:defRPr>
            </a:lvl3pPr>
            <a:lvl4pPr lvl="3" rtl="0">
              <a:lnSpc>
                <a:spcPct val="90000"/>
              </a:lnSpc>
              <a:spcBef>
                <a:spcPts val="0"/>
              </a:spcBef>
              <a:spcAft>
                <a:spcPts val="0"/>
              </a:spcAft>
              <a:buClr>
                <a:schemeClr val="accent1"/>
              </a:buClr>
              <a:buSzPts val="3000"/>
              <a:buFont typeface="DM Sans"/>
              <a:buNone/>
              <a:defRPr b="1" sz="3000">
                <a:solidFill>
                  <a:schemeClr val="accent1"/>
                </a:solidFill>
                <a:latin typeface="DM Sans"/>
                <a:ea typeface="DM Sans"/>
                <a:cs typeface="DM Sans"/>
                <a:sym typeface="DM Sans"/>
              </a:defRPr>
            </a:lvl4pPr>
            <a:lvl5pPr lvl="4" rtl="0">
              <a:lnSpc>
                <a:spcPct val="90000"/>
              </a:lnSpc>
              <a:spcBef>
                <a:spcPts val="0"/>
              </a:spcBef>
              <a:spcAft>
                <a:spcPts val="0"/>
              </a:spcAft>
              <a:buClr>
                <a:schemeClr val="accent1"/>
              </a:buClr>
              <a:buSzPts val="3000"/>
              <a:buFont typeface="DM Sans"/>
              <a:buNone/>
              <a:defRPr b="1" sz="3000">
                <a:solidFill>
                  <a:schemeClr val="accent1"/>
                </a:solidFill>
                <a:latin typeface="DM Sans"/>
                <a:ea typeface="DM Sans"/>
                <a:cs typeface="DM Sans"/>
                <a:sym typeface="DM Sans"/>
              </a:defRPr>
            </a:lvl5pPr>
            <a:lvl6pPr lvl="5" rtl="0">
              <a:lnSpc>
                <a:spcPct val="90000"/>
              </a:lnSpc>
              <a:spcBef>
                <a:spcPts val="0"/>
              </a:spcBef>
              <a:spcAft>
                <a:spcPts val="0"/>
              </a:spcAft>
              <a:buClr>
                <a:schemeClr val="accent1"/>
              </a:buClr>
              <a:buSzPts val="3000"/>
              <a:buFont typeface="DM Sans"/>
              <a:buNone/>
              <a:defRPr b="1" sz="3000">
                <a:solidFill>
                  <a:schemeClr val="accent1"/>
                </a:solidFill>
                <a:latin typeface="DM Sans"/>
                <a:ea typeface="DM Sans"/>
                <a:cs typeface="DM Sans"/>
                <a:sym typeface="DM Sans"/>
              </a:defRPr>
            </a:lvl6pPr>
            <a:lvl7pPr lvl="6" rtl="0">
              <a:lnSpc>
                <a:spcPct val="90000"/>
              </a:lnSpc>
              <a:spcBef>
                <a:spcPts val="0"/>
              </a:spcBef>
              <a:spcAft>
                <a:spcPts val="0"/>
              </a:spcAft>
              <a:buClr>
                <a:schemeClr val="accent1"/>
              </a:buClr>
              <a:buSzPts val="3000"/>
              <a:buFont typeface="DM Sans"/>
              <a:buNone/>
              <a:defRPr b="1" sz="3000">
                <a:solidFill>
                  <a:schemeClr val="accent1"/>
                </a:solidFill>
                <a:latin typeface="DM Sans"/>
                <a:ea typeface="DM Sans"/>
                <a:cs typeface="DM Sans"/>
                <a:sym typeface="DM Sans"/>
              </a:defRPr>
            </a:lvl7pPr>
            <a:lvl8pPr lvl="7" rtl="0">
              <a:lnSpc>
                <a:spcPct val="90000"/>
              </a:lnSpc>
              <a:spcBef>
                <a:spcPts val="0"/>
              </a:spcBef>
              <a:spcAft>
                <a:spcPts val="0"/>
              </a:spcAft>
              <a:buClr>
                <a:schemeClr val="accent1"/>
              </a:buClr>
              <a:buSzPts val="3000"/>
              <a:buFont typeface="DM Sans"/>
              <a:buNone/>
              <a:defRPr b="1" sz="3000">
                <a:solidFill>
                  <a:schemeClr val="accent1"/>
                </a:solidFill>
                <a:latin typeface="DM Sans"/>
                <a:ea typeface="DM Sans"/>
                <a:cs typeface="DM Sans"/>
                <a:sym typeface="DM Sans"/>
              </a:defRPr>
            </a:lvl8pPr>
            <a:lvl9pPr lvl="8" rtl="0">
              <a:lnSpc>
                <a:spcPct val="90000"/>
              </a:lnSpc>
              <a:spcBef>
                <a:spcPts val="0"/>
              </a:spcBef>
              <a:spcAft>
                <a:spcPts val="0"/>
              </a:spcAft>
              <a:buClr>
                <a:schemeClr val="accent1"/>
              </a:buClr>
              <a:buSzPts val="3000"/>
              <a:buFont typeface="DM Sans"/>
              <a:buNone/>
              <a:defRPr b="1" sz="3000">
                <a:solidFill>
                  <a:schemeClr val="accent1"/>
                </a:solidFill>
                <a:latin typeface="DM Sans"/>
                <a:ea typeface="DM Sans"/>
                <a:cs typeface="DM Sans"/>
                <a:sym typeface="DM Sans"/>
              </a:defRPr>
            </a:lvl9pPr>
          </a:lstStyle>
          <a:p/>
        </p:txBody>
      </p:sp>
      <p:sp>
        <p:nvSpPr>
          <p:cNvPr id="305" name="Google Shape;305;g2c1d231cfd7_0_16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rtl="0">
              <a:lnSpc>
                <a:spcPct val="115000"/>
              </a:lnSpc>
              <a:spcBef>
                <a:spcPts val="600"/>
              </a:spcBef>
              <a:spcAft>
                <a:spcPts val="0"/>
              </a:spcAft>
              <a:buClr>
                <a:schemeClr val="accent1"/>
              </a:buClr>
              <a:buSzPts val="2400"/>
              <a:buFont typeface="DM Sans"/>
              <a:buChar char="▫"/>
              <a:defRPr sz="2400">
                <a:solidFill>
                  <a:schemeClr val="dk1"/>
                </a:solidFill>
                <a:latin typeface="DM Sans"/>
                <a:ea typeface="DM Sans"/>
                <a:cs typeface="DM Sans"/>
                <a:sym typeface="DM Sans"/>
              </a:defRPr>
            </a:lvl1pPr>
            <a:lvl2pPr indent="-381000" lvl="1" marL="9144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2pPr>
            <a:lvl3pPr indent="-381000" lvl="2" marL="13716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3pPr>
            <a:lvl4pPr indent="-381000" lvl="3" marL="18288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4pPr>
            <a:lvl5pPr indent="-381000" lvl="4" marL="22860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5pPr>
            <a:lvl6pPr indent="-381000" lvl="5" marL="27432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6pPr>
            <a:lvl7pPr indent="-381000" lvl="6" marL="32004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7pPr>
            <a:lvl8pPr indent="-381000" lvl="7" marL="36576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8pPr>
            <a:lvl9pPr indent="-381000" lvl="8" marL="4114800" rtl="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394" name="Shape 394"/>
        <p:cNvGrpSpPr/>
        <p:nvPr/>
      </p:nvGrpSpPr>
      <p:grpSpPr>
        <a:xfrm>
          <a:off x="0" y="0"/>
          <a:ext cx="0" cy="0"/>
          <a:chOff x="0" y="0"/>
          <a:chExt cx="0" cy="0"/>
        </a:xfrm>
      </p:grpSpPr>
      <p:sp>
        <p:nvSpPr>
          <p:cNvPr id="395" name="Google Shape;395;g2c1d231cfd7_0_362"/>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396" name="Google Shape;396;g2c1d231cfd7_0_362"/>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397" name="Google Shape;397;g2c1d231cfd7_0_36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8.png"/><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www.youtube.com/watch?v=oK8pMQydG3E" TargetMode="Externa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 Id="rId3" Type="http://schemas.openxmlformats.org/officeDocument/2006/relationships/image" Target="../media/image2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8.xml"/><Relationship Id="rId3"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youtube.com/watch?v=LuJLv98ks-I" TargetMode="Externa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3.xml"/><Relationship Id="rId3" Type="http://schemas.openxmlformats.org/officeDocument/2006/relationships/hyperlink" Target="http://www.youtube.com/watch?v=aYMKL5J5-2I" TargetMode="External"/><Relationship Id="rId4" Type="http://schemas.openxmlformats.org/officeDocument/2006/relationships/image" Target="../media/image3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hyperlink" Target="http://www.youtube.com/watch?v=ebLMeNiuoEo" TargetMode="External"/><Relationship Id="rId4" Type="http://schemas.openxmlformats.org/officeDocument/2006/relationships/image" Target="../media/image4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3.xml"/><Relationship Id="rId3" Type="http://schemas.openxmlformats.org/officeDocument/2006/relationships/image" Target="../media/image2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hyperlink" Target="https://www.youtube.com/watch?v=aYMKL5J5-2I&amp;t=1714s" TargetMode="External"/><Relationship Id="rId4" Type="http://schemas.openxmlformats.org/officeDocument/2006/relationships/hyperlink" Target="https://www.youtube.com/watch?v=aYMKL5J5-2I&amp;t=1714s"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lucasforstmeyer.com/wp-content/uploads/2019/10/Introduction-to-the-Steps-Questions-of-IFS-Therapy-by-Lucas-Forstmeyer.pdf"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www.youtube.com/watch?v=Ji7bk3JfEmk" TargetMode="External"/><Relationship Id="rId4" Type="http://schemas.openxmlformats.org/officeDocument/2006/relationships/image" Target="../media/image1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31.xml"/><Relationship Id="rId3" Type="http://schemas.openxmlformats.org/officeDocument/2006/relationships/image" Target="../media/image1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 Id="rId3" Type="http://schemas.openxmlformats.org/officeDocument/2006/relationships/hyperlink" Target="http://www.youtube.com/watch?v=o3A24umyTK4" TargetMode="External"/><Relationship Id="rId4" Type="http://schemas.openxmlformats.org/officeDocument/2006/relationships/image" Target="../media/image3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3.xml"/><Relationship Id="rId3" Type="http://schemas.openxmlformats.org/officeDocument/2006/relationships/hyperlink" Target="http://www.youtube.com/watch?v=xaHms5z-yuM" TargetMode="External"/><Relationship Id="rId4" Type="http://schemas.openxmlformats.org/officeDocument/2006/relationships/image" Target="../media/image2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4.xml"/><Relationship Id="rId3" Type="http://schemas.openxmlformats.org/officeDocument/2006/relationships/hyperlink" Target="http://www.youtube.com/watch?v=2JEG_9SIEZw" TargetMode="External"/><Relationship Id="rId4" Type="http://schemas.openxmlformats.org/officeDocument/2006/relationships/image" Target="../media/image3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6.xml"/><Relationship Id="rId3"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7.xml"/><Relationship Id="rId3"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8.xml"/><Relationship Id="rId3" Type="http://schemas.openxmlformats.org/officeDocument/2006/relationships/image" Target="../media/image3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http://www.youtube.com/watch?v=WxC1HOxT2SU" TargetMode="External"/><Relationship Id="rId4" Type="http://schemas.openxmlformats.org/officeDocument/2006/relationships/image" Target="../media/image38.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3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hyperlink" Target="http://www.youtube.com/watch?v=mmgOxMsBaJI" TargetMode="External"/><Relationship Id="rId4" Type="http://schemas.openxmlformats.org/officeDocument/2006/relationships/image" Target="../media/image45.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hyperlink" Target="http://www.youtube.com/watch?v=B0Xv6Tb2k0E" TargetMode="External"/><Relationship Id="rId4" Type="http://schemas.openxmlformats.org/officeDocument/2006/relationships/image" Target="../media/image4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g2b883886b02_0_0"/>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467" name="Google Shape;467;g2b883886b02_0_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468" name="Google Shape;468;g2b883886b02_0_0"/>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469" name="Google Shape;469;g2b883886b02_0_0"/>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accent1"/>
                </a:solidFill>
                <a:latin typeface="DM Sans"/>
                <a:ea typeface="DM Sans"/>
                <a:cs typeface="DM Sans"/>
                <a:sym typeface="DM Sans"/>
              </a:rPr>
              <a:t>Healing the Inner Child/IFS</a:t>
            </a:r>
            <a:endParaRPr b="1" i="0" sz="2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endParaRPr b="1" i="0" sz="2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dk1"/>
                </a:solidFill>
                <a:latin typeface="DM Sans"/>
                <a:ea typeface="DM Sans"/>
                <a:cs typeface="DM Sans"/>
                <a:sym typeface="DM Sans"/>
              </a:rPr>
              <a:t>Week </a:t>
            </a:r>
            <a:r>
              <a:rPr b="1" lang="en" sz="2700">
                <a:solidFill>
                  <a:schemeClr val="dk1"/>
                </a:solidFill>
                <a:latin typeface="DM Sans"/>
                <a:ea typeface="DM Sans"/>
                <a:cs typeface="DM Sans"/>
                <a:sym typeface="DM Sans"/>
              </a:rPr>
              <a:t>9</a:t>
            </a:r>
            <a:endParaRPr b="0" i="0" sz="1400" u="none" cap="none" strike="noStrike">
              <a:solidFill>
                <a:srgbClr val="000000"/>
              </a:solidFill>
              <a:latin typeface="Arial"/>
              <a:ea typeface="Arial"/>
              <a:cs typeface="Arial"/>
              <a:sym typeface="Arial"/>
            </a:endParaRPr>
          </a:p>
        </p:txBody>
      </p:sp>
      <p:pic>
        <p:nvPicPr>
          <p:cNvPr id="470" name="Google Shape;470;g2b883886b02_0_0"/>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474" name="Shape 474"/>
        <p:cNvGrpSpPr/>
        <p:nvPr/>
      </p:nvGrpSpPr>
      <p:grpSpPr>
        <a:xfrm>
          <a:off x="0" y="0"/>
          <a:ext cx="0" cy="0"/>
          <a:chOff x="0" y="0"/>
          <a:chExt cx="0" cy="0"/>
        </a:xfrm>
      </p:grpSpPr>
      <p:sp>
        <p:nvSpPr>
          <p:cNvPr id="475" name="Google Shape;475;p2"/>
          <p:cNvSpPr txBox="1"/>
          <p:nvPr>
            <p:ph idx="4294967295" type="title"/>
          </p:nvPr>
        </p:nvSpPr>
        <p:spPr>
          <a:xfrm>
            <a:off x="476975" y="212525"/>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600"/>
              </a:spcAft>
              <a:buSzPts val="3000"/>
              <a:buNone/>
            </a:pPr>
            <a:r>
              <a:rPr lang="en" sz="3600">
                <a:solidFill>
                  <a:srgbClr val="000000"/>
                </a:solidFill>
              </a:rPr>
              <a:t>Week 9</a:t>
            </a:r>
            <a:endParaRPr sz="2400">
              <a:solidFill>
                <a:srgbClr val="000000"/>
              </a:solidFill>
            </a:endParaRPr>
          </a:p>
        </p:txBody>
      </p:sp>
      <p:pic>
        <p:nvPicPr>
          <p:cNvPr id="476" name="Google Shape;476;p2"/>
          <p:cNvPicPr preferRelativeResize="0"/>
          <p:nvPr/>
        </p:nvPicPr>
        <p:blipFill rotWithShape="1">
          <a:blip r:embed="rId3">
            <a:alphaModFix/>
          </a:blip>
          <a:srcRect b="0" l="0" r="0" t="0"/>
          <a:stretch/>
        </p:blipFill>
        <p:spPr>
          <a:xfrm>
            <a:off x="6822999" y="2525625"/>
            <a:ext cx="1379600" cy="2257793"/>
          </a:xfrm>
          <a:prstGeom prst="rect">
            <a:avLst/>
          </a:prstGeom>
          <a:noFill/>
          <a:ln>
            <a:noFill/>
          </a:ln>
        </p:spPr>
      </p:pic>
      <p:pic>
        <p:nvPicPr>
          <p:cNvPr id="477" name="Google Shape;477;p2"/>
          <p:cNvPicPr preferRelativeResize="0"/>
          <p:nvPr/>
        </p:nvPicPr>
        <p:blipFill rotWithShape="1">
          <a:blip r:embed="rId4">
            <a:alphaModFix/>
          </a:blip>
          <a:srcRect b="0" l="0" r="0" t="0"/>
          <a:stretch/>
        </p:blipFill>
        <p:spPr>
          <a:xfrm>
            <a:off x="6823000" y="212525"/>
            <a:ext cx="1379600" cy="2073175"/>
          </a:xfrm>
          <a:prstGeom prst="rect">
            <a:avLst/>
          </a:prstGeom>
          <a:noFill/>
          <a:ln>
            <a:noFill/>
          </a:ln>
        </p:spPr>
      </p:pic>
      <p:sp>
        <p:nvSpPr>
          <p:cNvPr id="478" name="Google Shape;478;p2"/>
          <p:cNvSpPr txBox="1"/>
          <p:nvPr/>
        </p:nvSpPr>
        <p:spPr>
          <a:xfrm>
            <a:off x="765110" y="1370998"/>
            <a:ext cx="5197200" cy="32460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200000"/>
              </a:lnSpc>
              <a:spcBef>
                <a:spcPts val="0"/>
              </a:spcBef>
              <a:spcAft>
                <a:spcPts val="0"/>
              </a:spcAft>
              <a:buClr>
                <a:srgbClr val="000000"/>
              </a:buClr>
              <a:buSzPts val="2700"/>
              <a:buFont typeface="Arial"/>
              <a:buChar char="•"/>
            </a:pPr>
            <a:r>
              <a:rPr b="1" lang="en" sz="2700">
                <a:solidFill>
                  <a:srgbClr val="26282A"/>
                </a:solidFill>
              </a:rPr>
              <a:t>The Power of the Self</a:t>
            </a:r>
            <a:endParaRPr b="1" i="0" sz="2700" u="none" cap="none" strike="noStrike">
              <a:solidFill>
                <a:srgbClr val="26282A"/>
              </a:solidFill>
              <a:latin typeface="Arial"/>
              <a:ea typeface="Arial"/>
              <a:cs typeface="Arial"/>
              <a:sym typeface="Arial"/>
            </a:endParaRPr>
          </a:p>
          <a:p>
            <a:pPr indent="-285750" lvl="0" marL="285750" marR="0" rtl="0" algn="l">
              <a:lnSpc>
                <a:spcPct val="200000"/>
              </a:lnSpc>
              <a:spcBef>
                <a:spcPts val="0"/>
              </a:spcBef>
              <a:spcAft>
                <a:spcPts val="0"/>
              </a:spcAft>
              <a:buClr>
                <a:srgbClr val="26282A"/>
              </a:buClr>
              <a:buSzPts val="2700"/>
              <a:buFont typeface="Arial"/>
              <a:buChar char="•"/>
            </a:pPr>
            <a:r>
              <a:rPr b="1" i="0" lang="en" sz="2700" u="none" cap="none" strike="noStrike">
                <a:solidFill>
                  <a:srgbClr val="26282A"/>
                </a:solidFill>
                <a:latin typeface="Arial"/>
                <a:ea typeface="Arial"/>
                <a:cs typeface="Arial"/>
                <a:sym typeface="Arial"/>
              </a:rPr>
              <a:t>Richard Schwartz, PhD</a:t>
            </a:r>
            <a:endParaRPr b="1" i="0" sz="2700" u="none" cap="none" strike="noStrike">
              <a:solidFill>
                <a:srgbClr val="26282A"/>
              </a:solidFill>
              <a:latin typeface="Arial"/>
              <a:ea typeface="Arial"/>
              <a:cs typeface="Arial"/>
              <a:sym typeface="Arial"/>
            </a:endParaRPr>
          </a:p>
          <a:p>
            <a:pPr indent="-285750" lvl="0" marL="285750" marR="0" rtl="0" algn="l">
              <a:lnSpc>
                <a:spcPct val="200000"/>
              </a:lnSpc>
              <a:spcBef>
                <a:spcPts val="0"/>
              </a:spcBef>
              <a:spcAft>
                <a:spcPts val="0"/>
              </a:spcAft>
              <a:buClr>
                <a:srgbClr val="26282A"/>
              </a:buClr>
              <a:buSzPts val="2700"/>
              <a:buFont typeface="Arial"/>
              <a:buChar char="•"/>
            </a:pPr>
            <a:r>
              <a:rPr b="1" lang="en" sz="2700">
                <a:solidFill>
                  <a:srgbClr val="26282A"/>
                </a:solidFill>
              </a:rPr>
              <a:t>Exploring Part in </a:t>
            </a:r>
            <a:r>
              <a:rPr b="1" i="0" lang="en" sz="2700" u="none" cap="none" strike="noStrike">
                <a:solidFill>
                  <a:srgbClr val="26282A"/>
                </a:solidFill>
                <a:latin typeface="Arial"/>
                <a:ea typeface="Arial"/>
                <a:cs typeface="Arial"/>
                <a:sym typeface="Arial"/>
              </a:rPr>
              <a:t>IFS</a:t>
            </a:r>
            <a:endParaRPr b="1" i="0" sz="2700" u="none" cap="none" strike="noStrike">
              <a:solidFill>
                <a:srgbClr val="26282A"/>
              </a:solidFill>
              <a:latin typeface="Arial"/>
              <a:ea typeface="Arial"/>
              <a:cs typeface="Arial"/>
              <a:sym typeface="Arial"/>
            </a:endParaRPr>
          </a:p>
          <a:p>
            <a:pPr indent="0" lvl="0" marL="457200" marR="0" rtl="0" algn="l">
              <a:lnSpc>
                <a:spcPct val="107000"/>
              </a:lnSpc>
              <a:spcBef>
                <a:spcPts val="0"/>
              </a:spcBef>
              <a:spcAft>
                <a:spcPts val="0"/>
              </a:spcAft>
              <a:buClr>
                <a:srgbClr val="000000"/>
              </a:buClr>
              <a:buSzPts val="2700"/>
              <a:buFont typeface="Arial"/>
              <a:buNone/>
            </a:pPr>
            <a:r>
              <a:t/>
            </a:r>
            <a:endParaRPr b="0" i="0" sz="27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82" name="Shape 482"/>
        <p:cNvGrpSpPr/>
        <p:nvPr/>
      </p:nvGrpSpPr>
      <p:grpSpPr>
        <a:xfrm>
          <a:off x="0" y="0"/>
          <a:ext cx="0" cy="0"/>
          <a:chOff x="0" y="0"/>
          <a:chExt cx="0" cy="0"/>
        </a:xfrm>
      </p:grpSpPr>
      <p:pic>
        <p:nvPicPr>
          <p:cNvPr descr="Fun 30 Second description of how the Personality System works through the Internal Family Systems (IFS) Lens" id="483" name="Google Shape;483;g2c1d231cfd7_0_264" title="Your Internal Family">
            <a:hlinkClick r:id="rId3"/>
          </p:cNvPr>
          <p:cNvPicPr preferRelativeResize="0"/>
          <p:nvPr/>
        </p:nvPicPr>
        <p:blipFill>
          <a:blip r:embed="rId4">
            <a:alphaModFix/>
          </a:blip>
          <a:stretch>
            <a:fillRect/>
          </a:stretch>
        </p:blipFill>
        <p:spPr>
          <a:xfrm>
            <a:off x="1500225" y="591925"/>
            <a:ext cx="6370400" cy="3583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gtEl>
                                        <p:attrNameLst>
                                          <p:attrName>style.visibility</p:attrName>
                                        </p:attrNameLst>
                                      </p:cBhvr>
                                      <p:to>
                                        <p:strVal val="visible"/>
                                      </p:to>
                                    </p:set>
                                    <p:animEffect filter="fade" transition="in">
                                      <p:cBhvr>
                                        <p:cTn dur="1000"/>
                                        <p:tgtEl>
                                          <p:spTgt spid="4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487" name="Shape 487"/>
        <p:cNvGrpSpPr/>
        <p:nvPr/>
      </p:nvGrpSpPr>
      <p:grpSpPr>
        <a:xfrm>
          <a:off x="0" y="0"/>
          <a:ext cx="0" cy="0"/>
          <a:chOff x="0" y="0"/>
          <a:chExt cx="0" cy="0"/>
        </a:xfrm>
      </p:grpSpPr>
      <p:pic>
        <p:nvPicPr>
          <p:cNvPr id="488" name="Google Shape;488;g2c1d231cfd7_0_0"/>
          <p:cNvPicPr preferRelativeResize="0"/>
          <p:nvPr/>
        </p:nvPicPr>
        <p:blipFill rotWithShape="1">
          <a:blip r:embed="rId3">
            <a:alphaModFix/>
          </a:blip>
          <a:srcRect b="12478" l="29209" r="29387" t="13243"/>
          <a:stretch/>
        </p:blipFill>
        <p:spPr>
          <a:xfrm>
            <a:off x="1814350" y="-209862"/>
            <a:ext cx="5515300" cy="5563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492" name="Shape 492"/>
        <p:cNvGrpSpPr/>
        <p:nvPr/>
      </p:nvGrpSpPr>
      <p:grpSpPr>
        <a:xfrm>
          <a:off x="0" y="0"/>
          <a:ext cx="0" cy="0"/>
          <a:chOff x="0" y="0"/>
          <a:chExt cx="0" cy="0"/>
        </a:xfrm>
      </p:grpSpPr>
      <p:sp>
        <p:nvSpPr>
          <p:cNvPr id="493" name="Google Shape;493;g2bb079c59e9_0_22"/>
          <p:cNvSpPr txBox="1"/>
          <p:nvPr>
            <p:ph idx="4294967295" type="ctrTitle"/>
          </p:nvPr>
        </p:nvSpPr>
        <p:spPr>
          <a:xfrm>
            <a:off x="685800" y="3342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 sz="3600" u="none" cap="none" strike="noStrike">
                <a:solidFill>
                  <a:schemeClr val="lt1"/>
                </a:solidFill>
                <a:latin typeface="Montserrat ExtraBold"/>
                <a:ea typeface="Montserrat ExtraBold"/>
                <a:cs typeface="Montserrat ExtraBold"/>
                <a:sym typeface="Montserrat ExtraBold"/>
              </a:rPr>
              <a:t>The Self </a:t>
            </a:r>
            <a:endParaRPr b="0" i="0" sz="3600" u="none" cap="none" strike="noStrike">
              <a:solidFill>
                <a:schemeClr val="lt1"/>
              </a:solidFill>
              <a:latin typeface="Montserrat ExtraBold"/>
              <a:ea typeface="Montserrat ExtraBold"/>
              <a:cs typeface="Montserrat ExtraBold"/>
              <a:sym typeface="Montserrat ExtraBold"/>
            </a:endParaRPr>
          </a:p>
        </p:txBody>
      </p:sp>
      <p:sp>
        <p:nvSpPr>
          <p:cNvPr id="494" name="Google Shape;494;g2bb079c59e9_0_2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495" name="Google Shape;495;g2bb079c59e9_0_22"/>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496" name="Google Shape;496;g2bb079c59e9_0_22"/>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497" name="Google Shape;497;g2bb079c59e9_0_22"/>
          <p:cNvSpPr txBox="1"/>
          <p:nvPr/>
        </p:nvSpPr>
        <p:spPr>
          <a:xfrm>
            <a:off x="899125" y="1428000"/>
            <a:ext cx="3741900" cy="2287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chemeClr val="lt1"/>
                </a:solidFill>
                <a:latin typeface="Arial"/>
                <a:ea typeface="Arial"/>
                <a:cs typeface="Arial"/>
                <a:sym typeface="Arial"/>
              </a:rPr>
              <a:t>The Self is the timeless, essential core of one’s being. </a:t>
            </a:r>
            <a:endParaRPr b="0" i="0" sz="25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lt1"/>
              </a:solidFill>
              <a:latin typeface="Arial"/>
              <a:ea typeface="Arial"/>
              <a:cs typeface="Arial"/>
              <a:sym typeface="Arial"/>
            </a:endParaRPr>
          </a:p>
        </p:txBody>
      </p:sp>
      <p:pic>
        <p:nvPicPr>
          <p:cNvPr id="498" name="Google Shape;498;g2bb079c59e9_0_22"/>
          <p:cNvPicPr preferRelativeResize="0"/>
          <p:nvPr/>
        </p:nvPicPr>
        <p:blipFill rotWithShape="1">
          <a:blip r:embed="rId3">
            <a:alphaModFix/>
          </a:blip>
          <a:srcRect b="0" l="0" r="0" t="0"/>
          <a:stretch/>
        </p:blipFill>
        <p:spPr>
          <a:xfrm>
            <a:off x="5145854" y="1536225"/>
            <a:ext cx="2742353" cy="2456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502" name="Shape 502"/>
        <p:cNvGrpSpPr/>
        <p:nvPr/>
      </p:nvGrpSpPr>
      <p:grpSpPr>
        <a:xfrm>
          <a:off x="0" y="0"/>
          <a:ext cx="0" cy="0"/>
          <a:chOff x="0" y="0"/>
          <a:chExt cx="0" cy="0"/>
        </a:xfrm>
      </p:grpSpPr>
      <p:sp>
        <p:nvSpPr>
          <p:cNvPr id="503" name="Google Shape;503;g1f2c6057f17_0_132"/>
          <p:cNvSpPr txBox="1"/>
          <p:nvPr>
            <p:ph idx="4294967295" type="ctrTitle"/>
          </p:nvPr>
        </p:nvSpPr>
        <p:spPr>
          <a:xfrm>
            <a:off x="685800" y="3342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 sz="3600" u="none" cap="none" strike="noStrike">
                <a:solidFill>
                  <a:schemeClr val="lt1"/>
                </a:solidFill>
                <a:latin typeface="Montserrat ExtraBold"/>
                <a:ea typeface="Montserrat ExtraBold"/>
                <a:cs typeface="Montserrat ExtraBold"/>
                <a:sym typeface="Montserrat ExtraBold"/>
              </a:rPr>
              <a:t>The Self </a:t>
            </a:r>
            <a:endParaRPr b="0" i="0" sz="3600" u="none" cap="none" strike="noStrike">
              <a:solidFill>
                <a:schemeClr val="lt1"/>
              </a:solidFill>
              <a:latin typeface="Montserrat ExtraBold"/>
              <a:ea typeface="Montserrat ExtraBold"/>
              <a:cs typeface="Montserrat ExtraBold"/>
              <a:sym typeface="Montserrat ExtraBold"/>
            </a:endParaRPr>
          </a:p>
        </p:txBody>
      </p:sp>
      <p:sp>
        <p:nvSpPr>
          <p:cNvPr id="504" name="Google Shape;504;g1f2c6057f17_0_13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505" name="Google Shape;505;g1f2c6057f17_0_132"/>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506" name="Google Shape;506;g1f2c6057f17_0_132"/>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507" name="Google Shape;507;g1f2c6057f17_0_132"/>
          <p:cNvSpPr txBox="1"/>
          <p:nvPr/>
        </p:nvSpPr>
        <p:spPr>
          <a:xfrm>
            <a:off x="806575" y="1500625"/>
            <a:ext cx="6756600" cy="2287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lang="en" sz="2500">
                <a:solidFill>
                  <a:schemeClr val="lt1"/>
                </a:solidFill>
              </a:rPr>
              <a:t>A</a:t>
            </a:r>
            <a:r>
              <a:rPr b="0" i="0" lang="en" sz="2500" u="none" cap="none" strike="noStrike">
                <a:solidFill>
                  <a:schemeClr val="lt1"/>
                </a:solidFill>
                <a:latin typeface="Arial"/>
                <a:ea typeface="Arial"/>
                <a:cs typeface="Arial"/>
                <a:sym typeface="Arial"/>
              </a:rPr>
              <a:t> centered state of embodied self awareness and self-acceptance, combined with a deep sense of how we connect to others.”</a:t>
            </a:r>
            <a:endParaRPr b="0" i="0" sz="25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511" name="Shape 511"/>
        <p:cNvGrpSpPr/>
        <p:nvPr/>
      </p:nvGrpSpPr>
      <p:grpSpPr>
        <a:xfrm>
          <a:off x="0" y="0"/>
          <a:ext cx="0" cy="0"/>
          <a:chOff x="0" y="0"/>
          <a:chExt cx="0" cy="0"/>
        </a:xfrm>
      </p:grpSpPr>
      <p:sp>
        <p:nvSpPr>
          <p:cNvPr id="512" name="Google Shape;512;g1f2c6057f17_0_161"/>
          <p:cNvSpPr txBox="1"/>
          <p:nvPr>
            <p:ph idx="4294967295" type="ctrTitle"/>
          </p:nvPr>
        </p:nvSpPr>
        <p:spPr>
          <a:xfrm>
            <a:off x="2697325" y="440550"/>
            <a:ext cx="40458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100"/>
              <a:buFont typeface="Arial"/>
              <a:buNone/>
            </a:pPr>
            <a:r>
              <a:rPr b="1" i="0" lang="en" sz="3600" u="none" cap="none" strike="noStrike">
                <a:solidFill>
                  <a:schemeClr val="dk1"/>
                </a:solidFill>
                <a:latin typeface="Montserrat"/>
                <a:ea typeface="Montserrat"/>
                <a:cs typeface="Montserrat"/>
                <a:sym typeface="Montserrat"/>
              </a:rPr>
              <a:t>Self Leadership</a:t>
            </a:r>
            <a:endParaRPr b="0" i="0" sz="3600" u="none" cap="none" strike="noStrike">
              <a:solidFill>
                <a:schemeClr val="dk1"/>
              </a:solidFill>
              <a:latin typeface="Montserrat ExtraBold"/>
              <a:ea typeface="Montserrat ExtraBold"/>
              <a:cs typeface="Montserrat ExtraBold"/>
              <a:sym typeface="Montserrat ExtraBold"/>
            </a:endParaRPr>
          </a:p>
        </p:txBody>
      </p:sp>
      <p:sp>
        <p:nvSpPr>
          <p:cNvPr id="513" name="Google Shape;513;g1f2c6057f17_0_16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514" name="Google Shape;514;g1f2c6057f17_0_161"/>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515" name="Google Shape;515;g1f2c6057f17_0_161"/>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516" name="Google Shape;516;g1f2c6057f17_0_161"/>
          <p:cNvSpPr txBox="1"/>
          <p:nvPr/>
        </p:nvSpPr>
        <p:spPr>
          <a:xfrm>
            <a:off x="978450" y="1428000"/>
            <a:ext cx="3741900" cy="2287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lang="en" sz="2200">
                <a:solidFill>
                  <a:schemeClr val="dk1"/>
                </a:solidFill>
              </a:rPr>
              <a:t>The </a:t>
            </a:r>
            <a:r>
              <a:rPr b="0" i="0" lang="en" sz="2200" u="none" cap="none" strike="noStrike">
                <a:solidFill>
                  <a:schemeClr val="dk1"/>
                </a:solidFill>
                <a:latin typeface="Arial"/>
                <a:ea typeface="Arial"/>
                <a:cs typeface="Arial"/>
                <a:sym typeface="Arial"/>
              </a:rPr>
              <a:t>Self is the leader of our internal systems, and our parts operate in harmony with Self and one another. (Self is “driving the bus.”) </a:t>
            </a:r>
            <a:endParaRPr b="0" i="0" sz="2200" u="none" cap="none" strike="noStrike">
              <a:solidFill>
                <a:schemeClr val="dk1"/>
              </a:solidFill>
              <a:latin typeface="Arial"/>
              <a:ea typeface="Arial"/>
              <a:cs typeface="Arial"/>
              <a:sym typeface="Arial"/>
            </a:endParaRPr>
          </a:p>
        </p:txBody>
      </p:sp>
      <p:pic>
        <p:nvPicPr>
          <p:cNvPr id="517" name="Google Shape;517;g1f2c6057f17_0_161"/>
          <p:cNvPicPr preferRelativeResize="0"/>
          <p:nvPr/>
        </p:nvPicPr>
        <p:blipFill>
          <a:blip r:embed="rId3">
            <a:alphaModFix/>
          </a:blip>
          <a:stretch>
            <a:fillRect/>
          </a:stretch>
        </p:blipFill>
        <p:spPr>
          <a:xfrm>
            <a:off x="5169028" y="1428000"/>
            <a:ext cx="3198810" cy="2402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21" name="Shape 521"/>
        <p:cNvGrpSpPr/>
        <p:nvPr/>
      </p:nvGrpSpPr>
      <p:grpSpPr>
        <a:xfrm>
          <a:off x="0" y="0"/>
          <a:ext cx="0" cy="0"/>
          <a:chOff x="0" y="0"/>
          <a:chExt cx="0" cy="0"/>
        </a:xfrm>
      </p:grpSpPr>
      <p:sp>
        <p:nvSpPr>
          <p:cNvPr id="522" name="Google Shape;522;g1f2c6057f17_0_14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523" name="Google Shape;523;g1f2c6057f17_0_142"/>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524" name="Google Shape;524;g1f2c6057f17_0_142"/>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525" name="Google Shape;525;g1f2c6057f17_0_142"/>
          <p:cNvSpPr txBox="1"/>
          <p:nvPr/>
        </p:nvSpPr>
        <p:spPr>
          <a:xfrm>
            <a:off x="978450" y="1097425"/>
            <a:ext cx="3741900" cy="2287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Everyone has a Self, but it can become covered up by parts and lost awareness of/connection to. </a:t>
            </a:r>
            <a:endParaRPr b="0" i="0" sz="2200" u="none" cap="none" strike="noStrike">
              <a:solidFill>
                <a:schemeClr val="lt1"/>
              </a:solidFill>
              <a:latin typeface="Arial"/>
              <a:ea typeface="Arial"/>
              <a:cs typeface="Arial"/>
              <a:sym typeface="Arial"/>
            </a:endParaRPr>
          </a:p>
        </p:txBody>
      </p:sp>
      <p:pic>
        <p:nvPicPr>
          <p:cNvPr id="526" name="Google Shape;526;g1f2c6057f17_0_142"/>
          <p:cNvPicPr preferRelativeResize="0"/>
          <p:nvPr/>
        </p:nvPicPr>
        <p:blipFill>
          <a:blip r:embed="rId3">
            <a:alphaModFix/>
          </a:blip>
          <a:stretch>
            <a:fillRect/>
          </a:stretch>
        </p:blipFill>
        <p:spPr>
          <a:xfrm>
            <a:off x="4720353" y="1097425"/>
            <a:ext cx="4052978" cy="24220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530" name="Shape 530"/>
        <p:cNvGrpSpPr/>
        <p:nvPr/>
      </p:nvGrpSpPr>
      <p:grpSpPr>
        <a:xfrm>
          <a:off x="0" y="0"/>
          <a:ext cx="0" cy="0"/>
          <a:chOff x="0" y="0"/>
          <a:chExt cx="0" cy="0"/>
        </a:xfrm>
      </p:grpSpPr>
      <p:sp>
        <p:nvSpPr>
          <p:cNvPr id="531" name="Google Shape;531;g1f2c6057f17_0_17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532" name="Google Shape;532;g1f2c6057f17_0_179"/>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533" name="Google Shape;533;g1f2c6057f17_0_179"/>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534" name="Google Shape;534;g1f2c6057f17_0_179"/>
          <p:cNvSpPr txBox="1"/>
          <p:nvPr/>
        </p:nvSpPr>
        <p:spPr>
          <a:xfrm>
            <a:off x="978450" y="1428000"/>
            <a:ext cx="3741900" cy="2287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We know we’re “in Self” or have “Self energy” present when we feel mostly one or more of the “C’s,” e.g., compassion or curiosity, toward any given part.</a:t>
            </a:r>
            <a:endParaRPr b="0" i="0" sz="2200" u="none" cap="none" strike="noStrike">
              <a:solidFill>
                <a:schemeClr val="lt1"/>
              </a:solidFill>
              <a:latin typeface="Arial"/>
              <a:ea typeface="Arial"/>
              <a:cs typeface="Arial"/>
              <a:sym typeface="Arial"/>
            </a:endParaRPr>
          </a:p>
        </p:txBody>
      </p:sp>
      <p:pic>
        <p:nvPicPr>
          <p:cNvPr id="535" name="Google Shape;535;g1f2c6057f17_0_179"/>
          <p:cNvPicPr preferRelativeResize="0"/>
          <p:nvPr/>
        </p:nvPicPr>
        <p:blipFill rotWithShape="1">
          <a:blip r:embed="rId3">
            <a:alphaModFix/>
          </a:blip>
          <a:srcRect b="0" l="0" r="0" t="0"/>
          <a:stretch/>
        </p:blipFill>
        <p:spPr>
          <a:xfrm>
            <a:off x="4720338" y="1604950"/>
            <a:ext cx="3438525" cy="1933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39" name="Shape 539"/>
        <p:cNvGrpSpPr/>
        <p:nvPr/>
      </p:nvGrpSpPr>
      <p:grpSpPr>
        <a:xfrm>
          <a:off x="0" y="0"/>
          <a:ext cx="0" cy="0"/>
          <a:chOff x="0" y="0"/>
          <a:chExt cx="0" cy="0"/>
        </a:xfrm>
      </p:grpSpPr>
      <p:sp>
        <p:nvSpPr>
          <p:cNvPr id="540" name="Google Shape;540;g1f2c6057f17_0_121"/>
          <p:cNvSpPr txBox="1"/>
          <p:nvPr>
            <p:ph idx="4294967295" type="ctrTitle"/>
          </p:nvPr>
        </p:nvSpPr>
        <p:spPr>
          <a:xfrm>
            <a:off x="3872275" y="440550"/>
            <a:ext cx="12183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100"/>
              <a:buFont typeface="Arial"/>
              <a:buNone/>
            </a:pPr>
            <a:r>
              <a:rPr b="1" i="0" lang="en" sz="3600" u="none" cap="none" strike="noStrike">
                <a:solidFill>
                  <a:schemeClr val="lt1"/>
                </a:solidFill>
                <a:latin typeface="Montserrat"/>
                <a:ea typeface="Montserrat"/>
                <a:cs typeface="Montserrat"/>
                <a:sym typeface="Montserrat"/>
              </a:rPr>
              <a:t>8 C’s</a:t>
            </a:r>
            <a:endParaRPr b="0" i="0" sz="3600" u="none" cap="none" strike="noStrike">
              <a:solidFill>
                <a:schemeClr val="lt1"/>
              </a:solidFill>
              <a:latin typeface="Montserrat ExtraBold"/>
              <a:ea typeface="Montserrat ExtraBold"/>
              <a:cs typeface="Montserrat ExtraBold"/>
              <a:sym typeface="Montserrat ExtraBold"/>
            </a:endParaRPr>
          </a:p>
        </p:txBody>
      </p:sp>
      <p:sp>
        <p:nvSpPr>
          <p:cNvPr id="541" name="Google Shape;541;g1f2c6057f17_0_12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542" name="Google Shape;542;g1f2c6057f17_0_121"/>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543" name="Google Shape;543;g1f2c6057f17_0_121"/>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544" name="Google Shape;544;g1f2c6057f17_0_121"/>
          <p:cNvSpPr txBox="1"/>
          <p:nvPr/>
        </p:nvSpPr>
        <p:spPr>
          <a:xfrm>
            <a:off x="978450" y="1428000"/>
            <a:ext cx="3741900" cy="2287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1. Calmness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2. Curiosity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3. Compassion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4. Confidence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5. Courage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6. Clarity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7. Connectedness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8. Creativity</a:t>
            </a:r>
            <a:endParaRPr b="0" i="0" sz="2200" u="none" cap="none" strike="noStrike">
              <a:solidFill>
                <a:schemeClr val="lt1"/>
              </a:solidFill>
              <a:latin typeface="Arial"/>
              <a:ea typeface="Arial"/>
              <a:cs typeface="Arial"/>
              <a:sym typeface="Arial"/>
            </a:endParaRPr>
          </a:p>
        </p:txBody>
      </p:sp>
      <p:pic>
        <p:nvPicPr>
          <p:cNvPr id="545" name="Google Shape;545;g1f2c6057f17_0_121"/>
          <p:cNvPicPr preferRelativeResize="0"/>
          <p:nvPr/>
        </p:nvPicPr>
        <p:blipFill rotWithShape="1">
          <a:blip r:embed="rId3">
            <a:alphaModFix/>
          </a:blip>
          <a:srcRect b="0" l="0" r="0" t="0"/>
          <a:stretch/>
        </p:blipFill>
        <p:spPr>
          <a:xfrm>
            <a:off x="4720338" y="1604950"/>
            <a:ext cx="3438525" cy="1933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pic>
        <p:nvPicPr>
          <p:cNvPr descr="Sign up to the free Weekly Wisdom News Inner Journey Newsletter: https://wisdom2events.substack.com/&#10;&#10;Check out our online and in person events at Wisdom 2.0: https://www.wisdom2summit.com/ &#10;&#10;Join our Practice Community (Pay What You Can) https://www.wisdom2summit.com/presence&#10;&#10;#wisdom 2.0&#10;#Mindfulness&#10;#IFS&#10;#Internalfamilysystems" id="550" name="Google Shape;550;g196c70a44879bcc9_0" title="The Power of Self to Heal Our Parts | Richard Schwartz, Soren Gordhamer | Wisdom 2.0 2017">
            <a:hlinkClick r:id="rId3"/>
          </p:cNvPr>
          <p:cNvPicPr preferRelativeResize="0"/>
          <p:nvPr/>
        </p:nvPicPr>
        <p:blipFill rotWithShape="1">
          <a:blip r:embed="rId4">
            <a:alphaModFix/>
          </a:blip>
          <a:srcRect b="0" l="0" r="0" t="0"/>
          <a:stretch/>
        </p:blipFill>
        <p:spPr>
          <a:xfrm>
            <a:off x="1712838" y="527950"/>
            <a:ext cx="5718325" cy="3216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0"/>
                                        </p:tgtEl>
                                        <p:attrNameLst>
                                          <p:attrName>style.visibility</p:attrName>
                                        </p:attrNameLst>
                                      </p:cBhvr>
                                      <p:to>
                                        <p:strVal val="visible"/>
                                      </p:to>
                                    </p:set>
                                    <p:animEffect filter="fade" transition="in">
                                      <p:cBhvr>
                                        <p:cTn dur="1000"/>
                                        <p:tgtEl>
                                          <p:spTgt spid="5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54" name="Shape 554"/>
        <p:cNvGrpSpPr/>
        <p:nvPr/>
      </p:nvGrpSpPr>
      <p:grpSpPr>
        <a:xfrm>
          <a:off x="0" y="0"/>
          <a:ext cx="0" cy="0"/>
          <a:chOff x="0" y="0"/>
          <a:chExt cx="0" cy="0"/>
        </a:xfrm>
      </p:grpSpPr>
      <p:sp>
        <p:nvSpPr>
          <p:cNvPr id="555" name="Google Shape;555;g2baa69ebec7_0_8"/>
          <p:cNvSpPr txBox="1"/>
          <p:nvPr/>
        </p:nvSpPr>
        <p:spPr>
          <a:xfrm>
            <a:off x="528150" y="1221325"/>
            <a:ext cx="8087700" cy="32586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p>
            <a:pPr indent="-374650" lvl="0" marL="457200" rtl="0" algn="l">
              <a:lnSpc>
                <a:spcPct val="200000"/>
              </a:lnSpc>
              <a:spcBef>
                <a:spcPts val="1000"/>
              </a:spcBef>
              <a:spcAft>
                <a:spcPts val="0"/>
              </a:spcAft>
              <a:buClr>
                <a:schemeClr val="lt1"/>
              </a:buClr>
              <a:buSzPts val="2300"/>
              <a:buAutoNum type="arabicPeriod"/>
            </a:pPr>
            <a:r>
              <a:rPr lang="en" sz="2300">
                <a:solidFill>
                  <a:schemeClr val="lt1"/>
                </a:solidFill>
              </a:rPr>
              <a:t>﻿﻿﻿Liberate parts from the roles they've been forced into, so they can be who they're designed to be.</a:t>
            </a:r>
            <a:endParaRPr sz="2300">
              <a:solidFill>
                <a:schemeClr val="lt1"/>
              </a:solidFill>
            </a:endParaRPr>
          </a:p>
          <a:p>
            <a:pPr indent="-374650" lvl="0" marL="457200" rtl="0" algn="l">
              <a:lnSpc>
                <a:spcPct val="200000"/>
              </a:lnSpc>
              <a:spcBef>
                <a:spcPts val="0"/>
              </a:spcBef>
              <a:spcAft>
                <a:spcPts val="0"/>
              </a:spcAft>
              <a:buClr>
                <a:schemeClr val="lt1"/>
              </a:buClr>
              <a:buSzPts val="2300"/>
              <a:buAutoNum type="arabicPeriod"/>
            </a:pPr>
            <a:r>
              <a:rPr lang="en" sz="2300">
                <a:solidFill>
                  <a:schemeClr val="lt1"/>
                </a:solidFill>
              </a:rPr>
              <a:t>﻿﻿﻿Restore trust in the Self and Self-leadership.</a:t>
            </a:r>
            <a:endParaRPr sz="2300">
              <a:solidFill>
                <a:schemeClr val="lt1"/>
              </a:solidFill>
            </a:endParaRPr>
          </a:p>
          <a:p>
            <a:pPr indent="-374650" lvl="0" marL="457200" rtl="0" algn="l">
              <a:lnSpc>
                <a:spcPct val="200000"/>
              </a:lnSpc>
              <a:spcBef>
                <a:spcPts val="0"/>
              </a:spcBef>
              <a:spcAft>
                <a:spcPts val="0"/>
              </a:spcAft>
              <a:buClr>
                <a:schemeClr val="lt1"/>
              </a:buClr>
              <a:buSzPts val="2300"/>
              <a:buAutoNum type="arabicPeriod"/>
            </a:pPr>
            <a:r>
              <a:rPr lang="en" sz="2300">
                <a:solidFill>
                  <a:schemeClr val="lt1"/>
                </a:solidFill>
              </a:rPr>
              <a:t>﻿﻿﻿Reharmonize the inner system.</a:t>
            </a:r>
            <a:endParaRPr sz="2300">
              <a:solidFill>
                <a:schemeClr val="lt1"/>
              </a:solidFill>
            </a:endParaRPr>
          </a:p>
          <a:p>
            <a:pPr indent="-374650" lvl="0" marL="457200" rtl="0" algn="l">
              <a:lnSpc>
                <a:spcPct val="200000"/>
              </a:lnSpc>
              <a:spcBef>
                <a:spcPts val="0"/>
              </a:spcBef>
              <a:spcAft>
                <a:spcPts val="0"/>
              </a:spcAft>
              <a:buClr>
                <a:schemeClr val="lt1"/>
              </a:buClr>
              <a:buSzPts val="2300"/>
              <a:buAutoNum type="arabicPeriod"/>
            </a:pPr>
            <a:r>
              <a:rPr lang="en" sz="2300">
                <a:solidFill>
                  <a:schemeClr val="lt1"/>
                </a:solidFill>
              </a:rPr>
              <a:t>﻿﻿﻿Become more Self-led in your interactions with the world.</a:t>
            </a:r>
            <a:endParaRPr sz="2300">
              <a:solidFill>
                <a:schemeClr val="lt1"/>
              </a:solidFill>
            </a:endParaRPr>
          </a:p>
          <a:p>
            <a:pPr indent="0" lvl="0" marL="0" marR="0" rtl="0" algn="l">
              <a:lnSpc>
                <a:spcPct val="150000"/>
              </a:lnSpc>
              <a:spcBef>
                <a:spcPts val="1000"/>
              </a:spcBef>
              <a:spcAft>
                <a:spcPts val="0"/>
              </a:spcAft>
              <a:buClr>
                <a:srgbClr val="000000"/>
              </a:buClr>
              <a:buSzPts val="2200"/>
              <a:buFont typeface="Arial"/>
              <a:buNone/>
            </a:pPr>
            <a:r>
              <a:t/>
            </a:r>
            <a:endParaRPr sz="23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559" name="Shape 559"/>
        <p:cNvGrpSpPr/>
        <p:nvPr/>
      </p:nvGrpSpPr>
      <p:grpSpPr>
        <a:xfrm>
          <a:off x="0" y="0"/>
          <a:ext cx="0" cy="0"/>
          <a:chOff x="0" y="0"/>
          <a:chExt cx="0" cy="0"/>
        </a:xfrm>
      </p:grpSpPr>
      <p:sp>
        <p:nvSpPr>
          <p:cNvPr id="560" name="Google Shape;560;g2bdeaee2d62_0_0"/>
          <p:cNvSpPr txBox="1"/>
          <p:nvPr>
            <p:ph idx="4294967295" type="ctrTitle"/>
          </p:nvPr>
        </p:nvSpPr>
        <p:spPr>
          <a:xfrm>
            <a:off x="2867625" y="440550"/>
            <a:ext cx="52209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100"/>
              <a:buFont typeface="Arial"/>
              <a:buNone/>
            </a:pPr>
            <a:r>
              <a:rPr b="1" lang="en" sz="3600">
                <a:solidFill>
                  <a:schemeClr val="lt1"/>
                </a:solidFill>
                <a:latin typeface="Montserrat"/>
                <a:ea typeface="Montserrat"/>
                <a:cs typeface="Montserrat"/>
                <a:sym typeface="Montserrat"/>
              </a:rPr>
              <a:t>Demonstration</a:t>
            </a:r>
            <a:endParaRPr b="0" i="0" sz="3600" u="none" cap="none" strike="noStrike">
              <a:solidFill>
                <a:schemeClr val="lt1"/>
              </a:solidFill>
              <a:latin typeface="Montserrat ExtraBold"/>
              <a:ea typeface="Montserrat ExtraBold"/>
              <a:cs typeface="Montserrat ExtraBold"/>
              <a:sym typeface="Montserrat ExtraBold"/>
            </a:endParaRPr>
          </a:p>
        </p:txBody>
      </p:sp>
      <p:sp>
        <p:nvSpPr>
          <p:cNvPr id="561" name="Google Shape;561;g2bdeaee2d62_0_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562" name="Google Shape;562;g2bdeaee2d62_0_0"/>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563" name="Google Shape;563;g2bdeaee2d62_0_0"/>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pic>
        <p:nvPicPr>
          <p:cNvPr descr="Internal Family Systems (IFS) is an evidence-based therapy that helps you transform and heal your wounded and protective parts. In this “real play” Dr. Schwartz demonstrates IFS on Diana Hill’s “binger” and “restrictor” parts. He guides Diana in separating out and dialoguing with her inner parts and helps her respond with compassionate and courageous self-leadership. They then unpack and debrief the exercise and connect IFS with Buddhist principles.&#10;&#10;Listen and Learn:&#10;What is internal family systems&#10;Why we avoid our inner parts&#10;What are managers, firefighters and exiles in IFS&#10;How to hear and appreciate all your inner parts&#10;How to dialogue between inner parts&#10;The 8 Cs of Self-leadership&#10;How to do IFS outside of the therapy room&#10;The overlap between IFS and Buddhism&#10;Where you can learn more about IFS&#10;&#10;&#10;About Dr. Richard Schwartz&#10;Dick Schwartz began his career as a family therapist and an academic at the University of Illinois at Chicago. There he discovered that family therapy alone did not achieve full symptom relief and in asking patients why, he learned that they were plagued by what they called “parts.” These patients became his teachers as they described how their parts formed networks of inner relationship that resembled the families he had been working with. He also found that as they focused on and, thereby, separated from their parts, they would shift into a state characterized by qualities like curiosity, calm, confidence and compassion. He called that inner essence the Self and was amazed to find it even in severely diagnosed and traumatized patients. From these explorations the Internal Family Systems (IFS) model was born in the early 1980s. &#10;&#10;IFS is now evidence-based and has become a widely-used form of psychotherapy, particularly with trauma. It provides a non-pathologizing, optimistic, and empowering perspective and a practical and effective set of techniques for working with individuals, couples, families, and more recently, corporations and classrooms. Dick lives with his wife Jeanne near Chicago, close to his three daughters and his growing number of grandchildren.&#10;&#10;&#10;Related Resources&#10;&#10;Subscribe to my free Wise Effort newsletter➡️https://drdianahill.com/newsletter/&#10;Become a MORE Life in Process member to support the show. ➡️https://courses.drdianahill.com/membership/more-life-in-process-membership&#10;Find out what kind of Striver you are and get your free Skillful Striving Toolkit➡️https://drdianahill.com/skillfulstriving/&#10;Want to learn more about ACT? Take Diana's on-demand course Foundations of ACT➡️https://courses.drdianahill.com/courses/foundations-of-ACT?_ga=2.162563576.594448080.1668969382-1228284755.1668016645&amp;_gl=1*s5ivam*_ga*MTIyODI4NDc1NS4xNjY4MDE2NjQ1*_ga_M8P3JLL4ZN*MTY2OTA1MDA5MC4xMy4xLjE2NjkwNTg2NzcuMC4wLjA.&#10;Order ACT Daily Card Deck➡️https://www.newharbinger.com/9781648481239/act-daily-card-deck/&#10;Learn more Internal Family Systems➡️https://ifs-institute.com/&#10;Read Dr. Richard Schwartz’s books➡️https://ifs-institute.com/store/category/11/author/4&#10;Sign up for the Sounds True Training with Dr. Schwartz and Gabor Mate➡️&#10;Listen to Diana Hill’s Interview with Brother Phap Huu➡️https://drdianahill.com/037-the-way-out-is-in-with-zen-monk-brother-phap-huu/&#10;Listen to Diana’s Self-compassion Meditation on InsightTimer➡️https://insighttimer.com/drdianahill/guided-meditations/self-compassion-with-act-perspective-taking-visualization&#10;Diana’s Events➡️&#10;&#10;Get on the waitlist for Diana's Reset and Restore Retreat in Costa Rica in Spring 2024!➡️https://drdianahill.com/reset-and-restore-retreat/&#10;Meditate with Diana at Yoga Soup➡️https://www.union.fit/events/yoga-soup-a-meditation-in-process&#10;Sign up for Diana’s From Striving to Thriving Summit! ➡️https://drdianahill.com/striving-thriving-summit/&#10;See Diana at an upcoming event➡️https://drdianahill.com/calendar/&#10;&#10;&#10;Connect With Diana➡️" id="564" name="Google Shape;564;g2bdeaee2d62_0_0" title="Ep. 72: Real Play: No Bad Parts and How to Do Internal Family Systems With Dr. Richard Schwartz">
            <a:hlinkClick r:id="rId3"/>
          </p:cNvPr>
          <p:cNvPicPr preferRelativeResize="0"/>
          <p:nvPr/>
        </p:nvPicPr>
        <p:blipFill>
          <a:blip r:embed="rId4">
            <a:alphaModFix/>
          </a:blip>
          <a:stretch>
            <a:fillRect/>
          </a:stretch>
        </p:blipFill>
        <p:spPr>
          <a:xfrm>
            <a:off x="2313750" y="1599150"/>
            <a:ext cx="4702400" cy="2645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4"/>
                                        </p:tgtEl>
                                        <p:attrNameLst>
                                          <p:attrName>style.visibility</p:attrName>
                                        </p:attrNameLst>
                                      </p:cBhvr>
                                      <p:to>
                                        <p:strVal val="visible"/>
                                      </p:to>
                                    </p:set>
                                    <p:animEffect filter="fade" transition="in">
                                      <p:cBhvr>
                                        <p:cTn dur="1000"/>
                                        <p:tgtEl>
                                          <p:spTgt spid="5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g2c1d231cfd7_0_155"/>
          <p:cNvSpPr txBox="1"/>
          <p:nvPr>
            <p:ph type="ctrTitle"/>
          </p:nvPr>
        </p:nvSpPr>
        <p:spPr>
          <a:xfrm>
            <a:off x="1735200" y="2260450"/>
            <a:ext cx="5424000" cy="4191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4300"/>
              <a:t>6 F’s of IFS</a:t>
            </a:r>
            <a:endParaRPr sz="4300"/>
          </a:p>
        </p:txBody>
      </p:sp>
      <p:sp>
        <p:nvSpPr>
          <p:cNvPr id="570" name="Google Shape;570;g2c1d231cfd7_0_155"/>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t/>
            </a:r>
            <a:endParaRPr b="1" sz="9600">
              <a:solidFill>
                <a:schemeClr val="accent1"/>
              </a:solidFill>
              <a:latin typeface="DM Sans"/>
              <a:ea typeface="DM Sans"/>
              <a:cs typeface="DM Sans"/>
              <a:sym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74" name="Shape 574"/>
        <p:cNvGrpSpPr/>
        <p:nvPr/>
      </p:nvGrpSpPr>
      <p:grpSpPr>
        <a:xfrm>
          <a:off x="0" y="0"/>
          <a:ext cx="0" cy="0"/>
          <a:chOff x="0" y="0"/>
          <a:chExt cx="0" cy="0"/>
        </a:xfrm>
      </p:grpSpPr>
      <p:sp>
        <p:nvSpPr>
          <p:cNvPr id="575" name="Google Shape;575;g2c1d231cfd7_0_39"/>
          <p:cNvSpPr txBox="1"/>
          <p:nvPr/>
        </p:nvSpPr>
        <p:spPr>
          <a:xfrm>
            <a:off x="1093950" y="725100"/>
            <a:ext cx="6956100" cy="3268800"/>
          </a:xfrm>
          <a:prstGeom prst="rect">
            <a:avLst/>
          </a:prstGeom>
          <a:noFill/>
          <a:ln>
            <a:noFill/>
          </a:ln>
        </p:spPr>
        <p:txBody>
          <a:bodyPr anchorCtr="0" anchor="t" bIns="91425" lIns="91425" spcFirstLastPara="1" rIns="91425" wrap="square" tIns="91425">
            <a:noAutofit/>
          </a:bodyPr>
          <a:lstStyle/>
          <a:p>
            <a:pPr indent="0" lvl="0" marL="0" rtl="0" algn="ctr">
              <a:lnSpc>
                <a:spcPct val="200000"/>
              </a:lnSpc>
              <a:spcBef>
                <a:spcPts val="0"/>
              </a:spcBef>
              <a:spcAft>
                <a:spcPts val="0"/>
              </a:spcAft>
              <a:buNone/>
            </a:pPr>
            <a:r>
              <a:rPr lang="en" sz="3600">
                <a:solidFill>
                  <a:schemeClr val="lt1"/>
                </a:solidFill>
                <a:latin typeface="DM Sans"/>
                <a:ea typeface="DM Sans"/>
                <a:cs typeface="DM Sans"/>
                <a:sym typeface="DM Sans"/>
              </a:rPr>
              <a:t>FIND</a:t>
            </a:r>
            <a:endParaRPr sz="3600">
              <a:solidFill>
                <a:schemeClr val="lt1"/>
              </a:solidFill>
              <a:latin typeface="DM Sans"/>
              <a:ea typeface="DM Sans"/>
              <a:cs typeface="DM Sans"/>
              <a:sym typeface="DM Sans"/>
            </a:endParaRPr>
          </a:p>
          <a:p>
            <a:pPr indent="0" lvl="0" marL="0" rtl="0" algn="ctr">
              <a:lnSpc>
                <a:spcPct val="200000"/>
              </a:lnSpc>
              <a:spcBef>
                <a:spcPts val="0"/>
              </a:spcBef>
              <a:spcAft>
                <a:spcPts val="0"/>
              </a:spcAft>
              <a:buNone/>
            </a:pPr>
            <a:r>
              <a:rPr lang="en" sz="3600">
                <a:solidFill>
                  <a:schemeClr val="lt1"/>
                </a:solidFill>
                <a:latin typeface="DM Sans"/>
                <a:ea typeface="DM Sans"/>
                <a:cs typeface="DM Sans"/>
                <a:sym typeface="DM Sans"/>
              </a:rPr>
              <a:t>FOCUS</a:t>
            </a:r>
            <a:endParaRPr sz="3600">
              <a:solidFill>
                <a:schemeClr val="lt1"/>
              </a:solidFill>
              <a:latin typeface="DM Sans"/>
              <a:ea typeface="DM Sans"/>
              <a:cs typeface="DM Sans"/>
              <a:sym typeface="DM Sans"/>
            </a:endParaRPr>
          </a:p>
          <a:p>
            <a:pPr indent="0" lvl="0" marL="0" rtl="0" algn="ctr">
              <a:lnSpc>
                <a:spcPct val="200000"/>
              </a:lnSpc>
              <a:spcBef>
                <a:spcPts val="0"/>
              </a:spcBef>
              <a:spcAft>
                <a:spcPts val="0"/>
              </a:spcAft>
              <a:buNone/>
            </a:pPr>
            <a:r>
              <a:rPr lang="en" sz="3600">
                <a:solidFill>
                  <a:schemeClr val="lt1"/>
                </a:solidFill>
                <a:latin typeface="DM Sans"/>
                <a:ea typeface="DM Sans"/>
                <a:cs typeface="DM Sans"/>
                <a:sym typeface="DM Sans"/>
              </a:rPr>
              <a:t>FLESH OUT</a:t>
            </a:r>
            <a:endParaRPr sz="2300">
              <a:solidFill>
                <a:schemeClr val="lt1"/>
              </a:solidFill>
              <a:latin typeface="DM Sans"/>
              <a:ea typeface="DM Sans"/>
              <a:cs typeface="DM Sans"/>
              <a:sym typeface="DM Sans"/>
            </a:endParaRPr>
          </a:p>
        </p:txBody>
      </p:sp>
      <p:sp>
        <p:nvSpPr>
          <p:cNvPr id="576" name="Google Shape;576;g2c1d231cfd7_0_39"/>
          <p:cNvSpPr/>
          <p:nvPr/>
        </p:nvSpPr>
        <p:spPr>
          <a:xfrm flipH="1">
            <a:off x="4416800" y="1437700"/>
            <a:ext cx="186000" cy="480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577" name="Google Shape;577;g2c1d231cfd7_0_39"/>
          <p:cNvSpPr/>
          <p:nvPr/>
        </p:nvSpPr>
        <p:spPr>
          <a:xfrm flipH="1">
            <a:off x="4416800" y="2505425"/>
            <a:ext cx="186000" cy="480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81" name="Shape 581"/>
        <p:cNvGrpSpPr/>
        <p:nvPr/>
      </p:nvGrpSpPr>
      <p:grpSpPr>
        <a:xfrm>
          <a:off x="0" y="0"/>
          <a:ext cx="0" cy="0"/>
          <a:chOff x="0" y="0"/>
          <a:chExt cx="0" cy="0"/>
        </a:xfrm>
      </p:grpSpPr>
      <p:sp>
        <p:nvSpPr>
          <p:cNvPr id="582" name="Google Shape;582;g2c1d231cfd7_0_46"/>
          <p:cNvSpPr txBox="1"/>
          <p:nvPr/>
        </p:nvSpPr>
        <p:spPr>
          <a:xfrm>
            <a:off x="1031750" y="1218325"/>
            <a:ext cx="6956100" cy="3268800"/>
          </a:xfrm>
          <a:prstGeom prst="rect">
            <a:avLst/>
          </a:prstGeom>
          <a:noFill/>
          <a:ln>
            <a:noFill/>
          </a:ln>
        </p:spPr>
        <p:txBody>
          <a:bodyPr anchorCtr="0" anchor="t" bIns="91425" lIns="91425" spcFirstLastPara="1" rIns="91425" wrap="square" tIns="91425">
            <a:noAutofit/>
          </a:bodyPr>
          <a:lstStyle/>
          <a:p>
            <a:pPr indent="0" lvl="0" marL="0" rtl="0" algn="ctr">
              <a:lnSpc>
                <a:spcPct val="200000"/>
              </a:lnSpc>
              <a:spcBef>
                <a:spcPts val="0"/>
              </a:spcBef>
              <a:spcAft>
                <a:spcPts val="0"/>
              </a:spcAft>
              <a:buNone/>
            </a:pPr>
            <a:r>
              <a:rPr lang="en" sz="3600">
                <a:solidFill>
                  <a:schemeClr val="lt1"/>
                </a:solidFill>
                <a:latin typeface="DM Sans"/>
                <a:ea typeface="DM Sans"/>
                <a:cs typeface="DM Sans"/>
                <a:sym typeface="DM Sans"/>
              </a:rPr>
              <a:t>FEEL TOWARDS</a:t>
            </a:r>
            <a:endParaRPr sz="2300">
              <a:solidFill>
                <a:schemeClr val="lt1"/>
              </a:solidFill>
              <a:latin typeface="DM Sans"/>
              <a:ea typeface="DM Sans"/>
              <a:cs typeface="DM Sans"/>
              <a:sym typeface="DM Sans"/>
            </a:endParaRPr>
          </a:p>
          <a:p>
            <a:pPr indent="0" lvl="0" marL="0" rtl="0" algn="ctr">
              <a:lnSpc>
                <a:spcPct val="200000"/>
              </a:lnSpc>
              <a:spcBef>
                <a:spcPts val="0"/>
              </a:spcBef>
              <a:spcAft>
                <a:spcPts val="0"/>
              </a:spcAft>
              <a:buNone/>
            </a:pPr>
            <a:r>
              <a:rPr lang="en" sz="3600">
                <a:solidFill>
                  <a:schemeClr val="lt1"/>
                </a:solidFill>
                <a:latin typeface="DM Sans"/>
                <a:ea typeface="DM Sans"/>
                <a:cs typeface="DM Sans"/>
                <a:sym typeface="DM Sans"/>
              </a:rPr>
              <a:t>BEFRIEND</a:t>
            </a:r>
            <a:endParaRPr sz="3600">
              <a:solidFill>
                <a:schemeClr val="lt1"/>
              </a:solidFill>
              <a:latin typeface="DM Sans"/>
              <a:ea typeface="DM Sans"/>
              <a:cs typeface="DM Sans"/>
              <a:sym typeface="DM Sans"/>
            </a:endParaRPr>
          </a:p>
          <a:p>
            <a:pPr indent="0" lvl="0" marL="0" rtl="0" algn="ctr">
              <a:lnSpc>
                <a:spcPct val="200000"/>
              </a:lnSpc>
              <a:spcBef>
                <a:spcPts val="0"/>
              </a:spcBef>
              <a:spcAft>
                <a:spcPts val="0"/>
              </a:spcAft>
              <a:buNone/>
            </a:pPr>
            <a:r>
              <a:rPr lang="en" sz="3600">
                <a:solidFill>
                  <a:schemeClr val="lt1"/>
                </a:solidFill>
                <a:latin typeface="DM Sans"/>
                <a:ea typeface="DM Sans"/>
                <a:cs typeface="DM Sans"/>
                <a:sym typeface="DM Sans"/>
              </a:rPr>
              <a:t>FEARS</a:t>
            </a:r>
            <a:endParaRPr sz="2300">
              <a:solidFill>
                <a:schemeClr val="lt1"/>
              </a:solidFill>
              <a:latin typeface="DM Sans"/>
              <a:ea typeface="DM Sans"/>
              <a:cs typeface="DM Sans"/>
              <a:sym typeface="DM Sans"/>
            </a:endParaRPr>
          </a:p>
        </p:txBody>
      </p:sp>
      <p:sp>
        <p:nvSpPr>
          <p:cNvPr id="583" name="Google Shape;583;g2c1d231cfd7_0_46"/>
          <p:cNvSpPr/>
          <p:nvPr/>
        </p:nvSpPr>
        <p:spPr>
          <a:xfrm flipH="1">
            <a:off x="4400050" y="1898675"/>
            <a:ext cx="186000" cy="480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584" name="Google Shape;584;g2c1d231cfd7_0_46"/>
          <p:cNvSpPr/>
          <p:nvPr/>
        </p:nvSpPr>
        <p:spPr>
          <a:xfrm flipH="1">
            <a:off x="4416800" y="3025825"/>
            <a:ext cx="186000" cy="480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588" name="Shape 588"/>
        <p:cNvGrpSpPr/>
        <p:nvPr/>
      </p:nvGrpSpPr>
      <p:grpSpPr>
        <a:xfrm>
          <a:off x="0" y="0"/>
          <a:ext cx="0" cy="0"/>
          <a:chOff x="0" y="0"/>
          <a:chExt cx="0" cy="0"/>
        </a:xfrm>
      </p:grpSpPr>
      <p:sp>
        <p:nvSpPr>
          <p:cNvPr id="589" name="Google Shape;589;g2c1d231cfd7_0_2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590" name="Google Shape;590;g2c1d231cfd7_0_23"/>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591" name="Google Shape;591;g2c1d231cfd7_0_23"/>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592" name="Google Shape;592;g2c1d231cfd7_0_23"/>
          <p:cNvSpPr txBox="1"/>
          <p:nvPr/>
        </p:nvSpPr>
        <p:spPr>
          <a:xfrm>
            <a:off x="1349375" y="1010225"/>
            <a:ext cx="6305400" cy="323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lt1"/>
                </a:solidFill>
              </a:rPr>
              <a:t>FIND:</a:t>
            </a:r>
            <a:r>
              <a:rPr lang="en" sz="2200">
                <a:solidFill>
                  <a:schemeClr val="lt1"/>
                </a:solidFill>
              </a:rPr>
              <a:t> Finding out with which topic and Parts we work AND then localizing the part in or around the body.</a:t>
            </a:r>
            <a:br>
              <a:rPr lang="en" sz="2200">
                <a:solidFill>
                  <a:schemeClr val="lt1"/>
                </a:solidFill>
              </a:rPr>
            </a:br>
            <a:r>
              <a:rPr lang="en" sz="2200">
                <a:solidFill>
                  <a:schemeClr val="lt1"/>
                </a:solidFill>
              </a:rPr>
              <a:t> </a:t>
            </a:r>
            <a:endParaRPr sz="2200">
              <a:solidFill>
                <a:schemeClr val="lt1"/>
              </a:solidFill>
            </a:endParaRPr>
          </a:p>
          <a:p>
            <a:pPr indent="0" lvl="0" marL="0" rtl="0" algn="l">
              <a:spcBef>
                <a:spcPts val="0"/>
              </a:spcBef>
              <a:spcAft>
                <a:spcPts val="0"/>
              </a:spcAft>
              <a:buNone/>
            </a:pPr>
            <a:r>
              <a:rPr b="1" lang="en" sz="2200">
                <a:solidFill>
                  <a:schemeClr val="lt1"/>
                </a:solidFill>
              </a:rPr>
              <a:t>FOCUS: </a:t>
            </a:r>
            <a:r>
              <a:rPr lang="en" sz="2200">
                <a:solidFill>
                  <a:schemeClr val="lt1"/>
                </a:solidFill>
              </a:rPr>
              <a:t>Focusing the attention inwards on the Part. Learning a bit about it and its qualities. </a:t>
            </a:r>
            <a:endParaRPr sz="220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96" name="Shape 596"/>
        <p:cNvGrpSpPr/>
        <p:nvPr/>
      </p:nvGrpSpPr>
      <p:grpSpPr>
        <a:xfrm>
          <a:off x="0" y="0"/>
          <a:ext cx="0" cy="0"/>
          <a:chOff x="0" y="0"/>
          <a:chExt cx="0" cy="0"/>
        </a:xfrm>
      </p:grpSpPr>
      <p:sp>
        <p:nvSpPr>
          <p:cNvPr id="597" name="Google Shape;597;g2c1d231cfd7_0_3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598" name="Google Shape;598;g2c1d231cfd7_0_30"/>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599" name="Google Shape;599;g2c1d231cfd7_0_30"/>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600" name="Google Shape;600;g2c1d231cfd7_0_30"/>
          <p:cNvSpPr txBox="1"/>
          <p:nvPr/>
        </p:nvSpPr>
        <p:spPr>
          <a:xfrm>
            <a:off x="1349375" y="1010225"/>
            <a:ext cx="6305400" cy="323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200">
                <a:solidFill>
                  <a:schemeClr val="lt1"/>
                </a:solidFill>
              </a:rPr>
              <a:t>FLESH OUT:</a:t>
            </a:r>
            <a:r>
              <a:rPr lang="en" sz="2200">
                <a:solidFill>
                  <a:schemeClr val="lt1"/>
                </a:solidFill>
              </a:rPr>
              <a:t> Learning more about the Part in a way that supports the separation between Part and Self.</a:t>
            </a:r>
            <a:br>
              <a:rPr lang="en" sz="2200">
                <a:solidFill>
                  <a:schemeClr val="lt1"/>
                </a:solidFill>
              </a:rPr>
            </a:br>
            <a:r>
              <a:rPr lang="en" sz="2200">
                <a:solidFill>
                  <a:schemeClr val="lt1"/>
                </a:solidFill>
              </a:rPr>
              <a:t> </a:t>
            </a:r>
            <a:endParaRPr sz="2200">
              <a:solidFill>
                <a:schemeClr val="lt1"/>
              </a:solidFill>
            </a:endParaRPr>
          </a:p>
          <a:p>
            <a:pPr indent="0" lvl="0" marL="0" rtl="0" algn="l">
              <a:spcBef>
                <a:spcPts val="0"/>
              </a:spcBef>
              <a:spcAft>
                <a:spcPts val="0"/>
              </a:spcAft>
              <a:buNone/>
            </a:pPr>
            <a:r>
              <a:rPr b="1" lang="en" sz="2200">
                <a:solidFill>
                  <a:schemeClr val="lt1"/>
                </a:solidFill>
              </a:rPr>
              <a:t>FEEL TOWARDS: </a:t>
            </a:r>
            <a:r>
              <a:rPr lang="en" sz="2200">
                <a:solidFill>
                  <a:schemeClr val="lt1"/>
                </a:solidFill>
              </a:rPr>
              <a:t>Testing the Presence of Self, unblending from the Part if necessary to establish a strong connection between Self and Parts. </a:t>
            </a:r>
            <a:endParaRPr sz="2200">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604" name="Shape 604"/>
        <p:cNvGrpSpPr/>
        <p:nvPr/>
      </p:nvGrpSpPr>
      <p:grpSpPr>
        <a:xfrm>
          <a:off x="0" y="0"/>
          <a:ext cx="0" cy="0"/>
          <a:chOff x="0" y="0"/>
          <a:chExt cx="0" cy="0"/>
        </a:xfrm>
      </p:grpSpPr>
      <p:sp>
        <p:nvSpPr>
          <p:cNvPr id="605" name="Google Shape;605;g2c1d231cfd7_0_25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606" name="Google Shape;606;g2c1d231cfd7_0_252"/>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607" name="Google Shape;607;g2c1d231cfd7_0_252"/>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608" name="Google Shape;608;g2c1d231cfd7_0_252"/>
          <p:cNvSpPr txBox="1"/>
          <p:nvPr/>
        </p:nvSpPr>
        <p:spPr>
          <a:xfrm>
            <a:off x="1349375" y="1010225"/>
            <a:ext cx="6305400" cy="323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200">
                <a:solidFill>
                  <a:schemeClr val="lt1"/>
                </a:solidFill>
              </a:rPr>
              <a:t>BEFRIEND </a:t>
            </a:r>
            <a:r>
              <a:rPr lang="en" sz="2200">
                <a:solidFill>
                  <a:schemeClr val="lt1"/>
                </a:solidFill>
              </a:rPr>
              <a:t> Protective parts must be treated with respect and kindness, no matter how aversive their strategies.</a:t>
            </a:r>
            <a:br>
              <a:rPr lang="en" sz="2200">
                <a:solidFill>
                  <a:schemeClr val="lt1"/>
                </a:solidFill>
                <a:latin typeface="Montserrat Light"/>
                <a:ea typeface="Montserrat Light"/>
                <a:cs typeface="Montserrat Light"/>
                <a:sym typeface="Montserrat Light"/>
              </a:rPr>
            </a:br>
            <a:r>
              <a:rPr lang="en" sz="2200">
                <a:solidFill>
                  <a:schemeClr val="lt1"/>
                </a:solidFill>
                <a:latin typeface="Montserrat Light"/>
                <a:ea typeface="Montserrat Light"/>
                <a:cs typeface="Montserrat Light"/>
                <a:sym typeface="Montserrat Light"/>
              </a:rPr>
              <a:t> </a:t>
            </a:r>
            <a:endParaRPr sz="22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b="1" lang="en" sz="2200">
                <a:solidFill>
                  <a:schemeClr val="lt1"/>
                </a:solidFill>
                <a:latin typeface="Montserrat"/>
                <a:ea typeface="Montserrat"/>
                <a:cs typeface="Montserrat"/>
                <a:sym typeface="Montserrat"/>
              </a:rPr>
              <a:t>FEARS</a:t>
            </a:r>
            <a:r>
              <a:rPr b="1" lang="en" sz="2200">
                <a:solidFill>
                  <a:schemeClr val="lt1"/>
                </a:solidFill>
                <a:latin typeface="Montserrat"/>
                <a:ea typeface="Montserrat"/>
                <a:cs typeface="Montserrat"/>
                <a:sym typeface="Montserrat"/>
              </a:rPr>
              <a:t>: </a:t>
            </a:r>
            <a:r>
              <a:rPr lang="en" sz="2200">
                <a:solidFill>
                  <a:schemeClr val="lt1"/>
                </a:solidFill>
              </a:rPr>
              <a:t>Protectors always have fears of what would happen if they didn’t do their jobs. </a:t>
            </a:r>
            <a:endParaRPr sz="2200">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612" name="Shape 612"/>
        <p:cNvGrpSpPr/>
        <p:nvPr/>
      </p:nvGrpSpPr>
      <p:grpSpPr>
        <a:xfrm>
          <a:off x="0" y="0"/>
          <a:ext cx="0" cy="0"/>
          <a:chOff x="0" y="0"/>
          <a:chExt cx="0" cy="0"/>
        </a:xfrm>
      </p:grpSpPr>
      <p:pic>
        <p:nvPicPr>
          <p:cNvPr id="613" name="Google Shape;613;g2c1d231cfd7_0_18"/>
          <p:cNvPicPr preferRelativeResize="0"/>
          <p:nvPr/>
        </p:nvPicPr>
        <p:blipFill rotWithShape="1">
          <a:blip r:embed="rId3">
            <a:alphaModFix/>
          </a:blip>
          <a:srcRect b="10591" l="21489" r="31844" t="17455"/>
          <a:stretch/>
        </p:blipFill>
        <p:spPr>
          <a:xfrm>
            <a:off x="1605715" y="93250"/>
            <a:ext cx="5932572"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17" name="Shape 617"/>
        <p:cNvGrpSpPr/>
        <p:nvPr/>
      </p:nvGrpSpPr>
      <p:grpSpPr>
        <a:xfrm>
          <a:off x="0" y="0"/>
          <a:ext cx="0" cy="0"/>
          <a:chOff x="0" y="0"/>
          <a:chExt cx="0" cy="0"/>
        </a:xfrm>
      </p:grpSpPr>
      <p:pic>
        <p:nvPicPr>
          <p:cNvPr descr="Richard Schwartz — IFS, Psychedelic Experiences without Drugs, and Finding Inner Peace for Our Many Parts | Brought to you by Helix Sleep (http://helixsleep.com/tim), LinkedIn Jobs (http://linkedin.com/tim), Athletic Greens (http://athleticgreens.com/tim).&#10;&#10;Show Notes: https://tim.blog/2021/01/14/richard-schwartz-internal-family-systems/#more-54276&#10;&#10;Richard Schwartz is on the faculty of the department of psychiatry at Harvard Medical School.&#10;&#10;He began his career as a family therapist and an academic at the University of Illinois at Chicago, where he discovered that family therapy alone did not achieve full symptom relief. In asking patients why, he learned that they were plagued by what they called “parts.” These patients became his teachers as they described how their parts formed networks of inner relationships that resembled the families he had been working with. He also found that as they focused on and, thereby, separated from their parts, they would shift into a state characterized by qualities like curiosity, calm, confidence, and compassion. He called that inner essence the Self and was amazed to find it even in severely diagnosed and traumatized patients. From these explorations, the Internal Family Systems (IFS) model was born in the early 1980s.&#10;&#10;IFS is now evidence based and has become a widely used form of psychotherapy, particularly with trauma. It provides a non-pathologizing, optimistic, and empowering perspective and a practical and effective set of techniques for working with individuals, couples, families, and—more recently—corporations and classrooms.&#10;&#10;Please enjoy!&#10;&#10;SUBSCRIBE: http://bit.ly/1dSzTkW&#10;LINK TO ALL SHOW TRANSCRIPTS: https://tim.blog/2018/09/20/all-transcripts-from-the-tim-ferriss-show/&#10; &#10;About Tim Ferriss:&#10;Tim Ferriss is one of Fast Company’s “Most Innovative Business People” and an early-stage tech investor/advisor in Uber, Facebook, Twitter, Shopify, Duolingo, Alibaba, and 50+ other companies. He is also the author of five #1 New York Times and Wall Street Journal bestsellers: The 4-Hour Workweek, The 4-Hour Body, The 4-Hour Chef, Tools of Titans and Tribe of Mentors. The Observer and other media have named him “the Oprah of audio” due to the influence of his podcast, The Tim Ferriss Show, which has exceeded 500 million downloads and been selected for “Best of Apple Podcasts” three years running.&#10;&#10;Connect with Tim Ferriss:&#10;Sign up for &quot;5-Bullet Friday&quot; (Tim's email newsletter): https://go.tim.blog/5-bullet-friday-1/ &#10;Visit the Tim Ferriss PODCAST: https://tim.blog/podcast/&#10;Visit the Tim Ferriss BLOG: https://tim.blog/&#10;Follow Tim Ferriss on TWITTER: https://twitter.com/tferriss/&#10;Follow Tim Ferriss on INSTAGRAM: https://www.instagram.com/timferriss/&#10;Like Tim Ferriss on FACEBOOK: https://www.facebook.com/TimFerriss/" id="618" name="Google Shape;618;g2bdeaee2d62_1_30" title="Richard Schwartz — IFS, Psychedelic Experiences without Drugs, and More | The Tim Ferriss Show">
            <a:hlinkClick r:id="rId3"/>
          </p:cNvPr>
          <p:cNvPicPr preferRelativeResize="0"/>
          <p:nvPr/>
        </p:nvPicPr>
        <p:blipFill>
          <a:blip r:embed="rId4">
            <a:alphaModFix/>
          </a:blip>
          <a:stretch>
            <a:fillRect/>
          </a:stretch>
        </p:blipFill>
        <p:spPr>
          <a:xfrm>
            <a:off x="1675975" y="1004713"/>
            <a:ext cx="5792050" cy="3258025"/>
          </a:xfrm>
          <a:prstGeom prst="rect">
            <a:avLst/>
          </a:prstGeom>
          <a:noFill/>
          <a:ln>
            <a:noFill/>
          </a:ln>
        </p:spPr>
      </p:pic>
      <p:sp>
        <p:nvSpPr>
          <p:cNvPr id="619" name="Google Shape;619;g2bdeaee2d62_1_30"/>
          <p:cNvSpPr txBox="1"/>
          <p:nvPr/>
        </p:nvSpPr>
        <p:spPr>
          <a:xfrm>
            <a:off x="4169025" y="359550"/>
            <a:ext cx="2556300" cy="46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latin typeface="DM Sans"/>
                <a:ea typeface="DM Sans"/>
                <a:cs typeface="DM Sans"/>
                <a:sym typeface="DM Sans"/>
              </a:rPr>
              <a:t>DEMO</a:t>
            </a:r>
            <a:endParaRPr sz="2400">
              <a:solidFill>
                <a:schemeClr val="lt1"/>
              </a:solidFill>
              <a:latin typeface="DM Sans"/>
              <a:ea typeface="DM Sans"/>
              <a:cs typeface="DM Sans"/>
              <a:sym typeface="DM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8"/>
                                        </p:tgtEl>
                                        <p:attrNameLst>
                                          <p:attrName>style.visibility</p:attrName>
                                        </p:attrNameLst>
                                      </p:cBhvr>
                                      <p:to>
                                        <p:strVal val="visible"/>
                                      </p:to>
                                    </p:set>
                                    <p:animEffect filter="fade" transition="in">
                                      <p:cBhvr>
                                        <p:cTn dur="1000"/>
                                        <p:tgtEl>
                                          <p:spTgt spid="6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623" name="Shape 623"/>
        <p:cNvGrpSpPr/>
        <p:nvPr/>
      </p:nvGrpSpPr>
      <p:grpSpPr>
        <a:xfrm>
          <a:off x="0" y="0"/>
          <a:ext cx="0" cy="0"/>
          <a:chOff x="0" y="0"/>
          <a:chExt cx="0" cy="0"/>
        </a:xfrm>
      </p:grpSpPr>
      <p:sp>
        <p:nvSpPr>
          <p:cNvPr id="624" name="Google Shape;624;g2c1d231cfd7_0_438"/>
          <p:cNvSpPr txBox="1"/>
          <p:nvPr/>
        </p:nvSpPr>
        <p:spPr>
          <a:xfrm>
            <a:off x="4061500" y="467075"/>
            <a:ext cx="2556300" cy="46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latin typeface="DM Sans"/>
                <a:ea typeface="DM Sans"/>
                <a:cs typeface="DM Sans"/>
                <a:sym typeface="DM Sans"/>
              </a:rPr>
              <a:t>DEMO</a:t>
            </a:r>
            <a:endParaRPr sz="2400">
              <a:solidFill>
                <a:schemeClr val="lt1"/>
              </a:solidFill>
              <a:latin typeface="DM Sans"/>
              <a:ea typeface="DM Sans"/>
              <a:cs typeface="DM Sans"/>
              <a:sym typeface="DM Sans"/>
            </a:endParaRPr>
          </a:p>
        </p:txBody>
      </p:sp>
      <p:sp>
        <p:nvSpPr>
          <p:cNvPr id="625" name="Google Shape;625;g2c1d231cfd7_0_438"/>
          <p:cNvSpPr txBox="1"/>
          <p:nvPr/>
        </p:nvSpPr>
        <p:spPr>
          <a:xfrm>
            <a:off x="1399600" y="1170850"/>
            <a:ext cx="6621300" cy="331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sz="1900">
              <a:solidFill>
                <a:schemeClr val="lt1"/>
              </a:solidFill>
            </a:endParaRPr>
          </a:p>
          <a:p>
            <a:pPr indent="0" lvl="0" marL="0" rtl="0" algn="l">
              <a:lnSpc>
                <a:spcPct val="115000"/>
              </a:lnSpc>
              <a:spcBef>
                <a:spcPts val="0"/>
              </a:spcBef>
              <a:spcAft>
                <a:spcPts val="0"/>
              </a:spcAft>
              <a:buNone/>
            </a:pPr>
            <a:r>
              <a:rPr b="1" lang="en" sz="1900">
                <a:solidFill>
                  <a:schemeClr val="lt1"/>
                </a:solidFill>
              </a:rPr>
              <a:t>WHAT DOES IT WANT YOU TO KNOW?</a:t>
            </a:r>
            <a:endParaRPr b="1" sz="1900">
              <a:solidFill>
                <a:schemeClr val="lt1"/>
              </a:solidFill>
            </a:endParaRPr>
          </a:p>
          <a:p>
            <a:pPr indent="0" lvl="0" marL="0" rtl="0" algn="l">
              <a:lnSpc>
                <a:spcPct val="115000"/>
              </a:lnSpc>
              <a:spcBef>
                <a:spcPts val="0"/>
              </a:spcBef>
              <a:spcAft>
                <a:spcPts val="0"/>
              </a:spcAft>
              <a:buNone/>
            </a:pPr>
            <a:r>
              <a:t/>
            </a:r>
            <a:endParaRPr b="1" sz="1900">
              <a:solidFill>
                <a:schemeClr val="lt1"/>
              </a:solidFill>
            </a:endParaRPr>
          </a:p>
          <a:p>
            <a:pPr indent="0" lvl="0" marL="0" rtl="0" algn="l">
              <a:lnSpc>
                <a:spcPct val="115000"/>
              </a:lnSpc>
              <a:spcBef>
                <a:spcPts val="0"/>
              </a:spcBef>
              <a:spcAft>
                <a:spcPts val="0"/>
              </a:spcAft>
              <a:buNone/>
            </a:pPr>
            <a:r>
              <a:rPr b="1" lang="en" sz="1900">
                <a:solidFill>
                  <a:schemeClr val="lt1"/>
                </a:solidFill>
              </a:rPr>
              <a:t>HOW DO YOU FEEL TOWARD IT?</a:t>
            </a:r>
            <a:endParaRPr b="1" sz="1900">
              <a:solidFill>
                <a:schemeClr val="lt1"/>
              </a:solidFill>
            </a:endParaRPr>
          </a:p>
          <a:p>
            <a:pPr indent="0" lvl="0" marL="0" rtl="0" algn="l">
              <a:lnSpc>
                <a:spcPct val="115000"/>
              </a:lnSpc>
              <a:spcBef>
                <a:spcPts val="0"/>
              </a:spcBef>
              <a:spcAft>
                <a:spcPts val="0"/>
              </a:spcAft>
              <a:buNone/>
            </a:pPr>
            <a:r>
              <a:t/>
            </a:r>
            <a:endParaRPr b="1" sz="1900">
              <a:solidFill>
                <a:schemeClr val="lt1"/>
              </a:solidFill>
            </a:endParaRPr>
          </a:p>
          <a:p>
            <a:pPr indent="0" lvl="0" marL="0" rtl="0" algn="l">
              <a:lnSpc>
                <a:spcPct val="115000"/>
              </a:lnSpc>
              <a:spcBef>
                <a:spcPts val="0"/>
              </a:spcBef>
              <a:spcAft>
                <a:spcPts val="0"/>
              </a:spcAft>
              <a:buNone/>
            </a:pPr>
            <a:r>
              <a:rPr b="1" lang="en" sz="1900">
                <a:solidFill>
                  <a:schemeClr val="lt1"/>
                </a:solidFill>
              </a:rPr>
              <a:t>LET HER KNOW THAT……..</a:t>
            </a:r>
            <a:endParaRPr b="1" sz="1900">
              <a:solidFill>
                <a:schemeClr val="lt1"/>
              </a:solidFill>
            </a:endParaRPr>
          </a:p>
          <a:p>
            <a:pPr indent="0" lvl="0" marL="0" rtl="0" algn="l">
              <a:lnSpc>
                <a:spcPct val="115000"/>
              </a:lnSpc>
              <a:spcBef>
                <a:spcPts val="0"/>
              </a:spcBef>
              <a:spcAft>
                <a:spcPts val="0"/>
              </a:spcAft>
              <a:buNone/>
            </a:pPr>
            <a:r>
              <a:t/>
            </a:r>
            <a:endParaRPr b="1" sz="1900">
              <a:solidFill>
                <a:schemeClr val="lt1"/>
              </a:solidFill>
            </a:endParaRPr>
          </a:p>
          <a:p>
            <a:pPr indent="0" lvl="0" marL="0" rtl="0" algn="l">
              <a:lnSpc>
                <a:spcPct val="115000"/>
              </a:lnSpc>
              <a:spcBef>
                <a:spcPts val="0"/>
              </a:spcBef>
              <a:spcAft>
                <a:spcPts val="0"/>
              </a:spcAft>
              <a:buNone/>
            </a:pPr>
            <a:r>
              <a:rPr b="1" lang="en" sz="1900">
                <a:solidFill>
                  <a:schemeClr val="lt1"/>
                </a:solidFill>
              </a:rPr>
              <a:t>ASK HER WHAT’S SHE AFRAID OF </a:t>
            </a:r>
            <a:endParaRPr sz="3000">
              <a:solidFill>
                <a:schemeClr val="lt1"/>
              </a:solidFill>
              <a:latin typeface="DM Sans"/>
              <a:ea typeface="DM Sans"/>
              <a:cs typeface="DM Sans"/>
              <a:sym typeface="DM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9" name="Shape 629"/>
        <p:cNvGrpSpPr/>
        <p:nvPr/>
      </p:nvGrpSpPr>
      <p:grpSpPr>
        <a:xfrm>
          <a:off x="0" y="0"/>
          <a:ext cx="0" cy="0"/>
          <a:chOff x="0" y="0"/>
          <a:chExt cx="0" cy="0"/>
        </a:xfrm>
      </p:grpSpPr>
      <p:sp>
        <p:nvSpPr>
          <p:cNvPr id="630" name="Google Shape;630;g2c1d231cfd7_0_356"/>
          <p:cNvSpPr txBox="1"/>
          <p:nvPr/>
        </p:nvSpPr>
        <p:spPr>
          <a:xfrm>
            <a:off x="3334725" y="178200"/>
            <a:ext cx="4204500" cy="67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t>Practice Time </a:t>
            </a:r>
            <a:endParaRPr sz="3600"/>
          </a:p>
        </p:txBody>
      </p:sp>
      <p:sp>
        <p:nvSpPr>
          <p:cNvPr id="631" name="Google Shape;631;g2c1d231cfd7_0_356"/>
          <p:cNvSpPr/>
          <p:nvPr/>
        </p:nvSpPr>
        <p:spPr>
          <a:xfrm>
            <a:off x="1550850" y="4254250"/>
            <a:ext cx="5641500" cy="8892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g2c1d231cfd7_0_356"/>
          <p:cNvSpPr txBox="1"/>
          <p:nvPr/>
        </p:nvSpPr>
        <p:spPr>
          <a:xfrm>
            <a:off x="1849650" y="4292725"/>
            <a:ext cx="5043900" cy="49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rPr>
              <a:t>See Exercise Sheet for Instructions </a:t>
            </a:r>
            <a:endParaRPr sz="2400">
              <a:solidFill>
                <a:schemeClr val="lt1"/>
              </a:solidFill>
            </a:endParaRPr>
          </a:p>
          <a:p>
            <a:pPr indent="0" lvl="0" marL="0" rtl="0" algn="l">
              <a:spcBef>
                <a:spcPts val="0"/>
              </a:spcBef>
              <a:spcAft>
                <a:spcPts val="0"/>
              </a:spcAft>
              <a:buNone/>
            </a:pPr>
            <a:r>
              <a:rPr lang="en" sz="2400">
                <a:solidFill>
                  <a:schemeClr val="lt1"/>
                </a:solidFill>
              </a:rPr>
              <a:t>10 Minutes each person </a:t>
            </a:r>
            <a:endParaRPr sz="2400">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pic>
        <p:nvPicPr>
          <p:cNvPr id="637" name="Google Shape;637;g2c1d231c808_0_2"/>
          <p:cNvPicPr preferRelativeResize="0"/>
          <p:nvPr/>
        </p:nvPicPr>
        <p:blipFill rotWithShape="1">
          <a:blip r:embed="rId3">
            <a:alphaModFix/>
          </a:blip>
          <a:srcRect b="11833" l="22909" r="50447" t="26692"/>
          <a:stretch/>
        </p:blipFill>
        <p:spPr>
          <a:xfrm>
            <a:off x="2108500" y="-519750"/>
            <a:ext cx="4833676" cy="627067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641" name="Shape 641"/>
        <p:cNvGrpSpPr/>
        <p:nvPr/>
      </p:nvGrpSpPr>
      <p:grpSpPr>
        <a:xfrm>
          <a:off x="0" y="0"/>
          <a:ext cx="0" cy="0"/>
          <a:chOff x="0" y="0"/>
          <a:chExt cx="0" cy="0"/>
        </a:xfrm>
      </p:grpSpPr>
      <p:sp>
        <p:nvSpPr>
          <p:cNvPr id="642" name="Google Shape;642;g2bdeaee2d62_1_2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643" name="Google Shape;643;g2bdeaee2d62_1_23"/>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644" name="Google Shape;644;g2bdeaee2d62_1_23"/>
          <p:cNvSpPr txBox="1"/>
          <p:nvPr/>
        </p:nvSpPr>
        <p:spPr>
          <a:xfrm>
            <a:off x="806575" y="1335450"/>
            <a:ext cx="4284000" cy="290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645" name="Google Shape;645;g2bdeaee2d62_1_23"/>
          <p:cNvSpPr txBox="1"/>
          <p:nvPr/>
        </p:nvSpPr>
        <p:spPr>
          <a:xfrm>
            <a:off x="1349375" y="1010225"/>
            <a:ext cx="6305400" cy="323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lt1"/>
                </a:solidFill>
                <a:latin typeface="Montserrat Light"/>
                <a:ea typeface="Montserrat Light"/>
                <a:cs typeface="Montserrat Light"/>
                <a:sym typeface="Montserrat Light"/>
              </a:rPr>
              <a:t>↓ BEFRIEND: Learning more about the Part and establishing a good relationship between Self and Part. </a:t>
            </a:r>
            <a:br>
              <a:rPr lang="en" sz="2200">
                <a:solidFill>
                  <a:schemeClr val="lt1"/>
                </a:solidFill>
                <a:latin typeface="Montserrat Light"/>
                <a:ea typeface="Montserrat Light"/>
                <a:cs typeface="Montserrat Light"/>
                <a:sym typeface="Montserrat Light"/>
              </a:rPr>
            </a:br>
            <a:endParaRPr sz="22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 sz="2200">
                <a:solidFill>
                  <a:schemeClr val="lt1"/>
                </a:solidFill>
                <a:latin typeface="Montserrat Light"/>
                <a:ea typeface="Montserrat Light"/>
                <a:cs typeface="Montserrat Light"/>
                <a:sym typeface="Montserrat Light"/>
              </a:rPr>
              <a:t>↓ FEARS: Asking about the deepest fears of the part that influence it to act the way it does. Usually, this points towards exiles and polarized parts.</a:t>
            </a:r>
            <a:endParaRPr sz="22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2200">
              <a:solidFill>
                <a:schemeClr val="lt1"/>
              </a:solidFill>
              <a:latin typeface="Montserrat Light"/>
              <a:ea typeface="Montserrat Light"/>
              <a:cs typeface="Montserrat Light"/>
              <a:sym typeface="Montserrat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649" name="Shape 649"/>
        <p:cNvGrpSpPr/>
        <p:nvPr/>
      </p:nvGrpSpPr>
      <p:grpSpPr>
        <a:xfrm>
          <a:off x="0" y="0"/>
          <a:ext cx="0" cy="0"/>
          <a:chOff x="0" y="0"/>
          <a:chExt cx="0" cy="0"/>
        </a:xfrm>
      </p:grpSpPr>
      <p:sp>
        <p:nvSpPr>
          <p:cNvPr id="650" name="Google Shape;650;g1f2c6057f17_0_8"/>
          <p:cNvSpPr txBox="1"/>
          <p:nvPr>
            <p:ph idx="4294967295" type="title"/>
          </p:nvPr>
        </p:nvSpPr>
        <p:spPr>
          <a:xfrm>
            <a:off x="2671975" y="423125"/>
            <a:ext cx="50838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0" lang="en" sz="3600">
                <a:solidFill>
                  <a:schemeClr val="lt1"/>
                </a:solidFill>
              </a:rPr>
              <a:t>Protective Parts</a:t>
            </a:r>
            <a:endParaRPr sz="3600">
              <a:solidFill>
                <a:schemeClr val="lt1"/>
              </a:solidFill>
            </a:endParaRPr>
          </a:p>
        </p:txBody>
      </p:sp>
      <p:sp>
        <p:nvSpPr>
          <p:cNvPr id="651" name="Google Shape;651;g1f2c6057f17_0_8"/>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sp>
        <p:nvSpPr>
          <p:cNvPr id="652" name="Google Shape;652;g1f2c6057f17_0_8"/>
          <p:cNvSpPr txBox="1"/>
          <p:nvPr/>
        </p:nvSpPr>
        <p:spPr>
          <a:xfrm>
            <a:off x="393475" y="1123150"/>
            <a:ext cx="5278800" cy="267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chemeClr val="lt1"/>
                </a:solidFill>
                <a:latin typeface="Lato"/>
                <a:ea typeface="Lato"/>
                <a:cs typeface="Lato"/>
                <a:sym typeface="Lato"/>
              </a:rPr>
              <a:t>•Protect vulnerable parts from being activated, and to protect us from being flooded by the pain that vulnerable parts hold. </a:t>
            </a:r>
            <a:endParaRPr b="0" i="0" sz="25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lt1"/>
              </a:solidFill>
              <a:latin typeface="Lato"/>
              <a:ea typeface="Lato"/>
              <a:cs typeface="Lato"/>
              <a:sym typeface="Lato"/>
            </a:endParaRPr>
          </a:p>
        </p:txBody>
      </p:sp>
      <p:pic>
        <p:nvPicPr>
          <p:cNvPr id="653" name="Google Shape;653;g1f2c6057f17_0_8"/>
          <p:cNvPicPr preferRelativeResize="0"/>
          <p:nvPr/>
        </p:nvPicPr>
        <p:blipFill rotWithShape="1">
          <a:blip r:embed="rId3">
            <a:alphaModFix/>
          </a:blip>
          <a:srcRect b="0" l="0" r="0" t="0"/>
          <a:stretch/>
        </p:blipFill>
        <p:spPr>
          <a:xfrm>
            <a:off x="5798225" y="1480150"/>
            <a:ext cx="2486550" cy="24865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657" name="Shape 657"/>
        <p:cNvGrpSpPr/>
        <p:nvPr/>
      </p:nvGrpSpPr>
      <p:grpSpPr>
        <a:xfrm>
          <a:off x="0" y="0"/>
          <a:ext cx="0" cy="0"/>
          <a:chOff x="0" y="0"/>
          <a:chExt cx="0" cy="0"/>
        </a:xfrm>
      </p:grpSpPr>
      <p:sp>
        <p:nvSpPr>
          <p:cNvPr id="658" name="Google Shape;658;g2baa69ebec7_0_0"/>
          <p:cNvSpPr txBox="1"/>
          <p:nvPr/>
        </p:nvSpPr>
        <p:spPr>
          <a:xfrm>
            <a:off x="950325" y="930725"/>
            <a:ext cx="6348600" cy="202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 sz="2200" u="sng" cap="none" strike="noStrike">
                <a:solidFill>
                  <a:schemeClr val="hlink"/>
                </a:solidFill>
                <a:latin typeface="Arial"/>
                <a:ea typeface="Arial"/>
                <a:cs typeface="Arial"/>
                <a:sym typeface="Arial"/>
                <a:hlinkClick r:id="rId3"/>
              </a:rPr>
              <a:t>Ep. 72: Real Play: No Bad Parts and How to Do Internal Family Systems With Dr. Richard Schwartz (youtube.com)</a:t>
            </a:r>
            <a:endParaRPr b="0" i="0" sz="22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200"/>
              <a:buFont typeface="Arial"/>
              <a:buNone/>
            </a:pPr>
            <a:r>
              <a:rPr b="0" i="0" lang="en" sz="2200" u="sng" cap="none" strike="noStrike">
                <a:solidFill>
                  <a:schemeClr val="hlink"/>
                </a:solidFill>
                <a:latin typeface="DM Sans"/>
                <a:ea typeface="DM Sans"/>
                <a:cs typeface="DM Sans"/>
                <a:sym typeface="DM Sans"/>
                <a:hlinkClick r:id="rId4"/>
              </a:rPr>
              <a:t>https://www.youtube.com/watch?v=aYMKL5J5-2I&amp;t=1714s</a:t>
            </a:r>
            <a:endParaRPr b="0" i="0" sz="22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DM Sans"/>
              <a:ea typeface="DM Sans"/>
              <a:cs typeface="DM Sans"/>
              <a:sym typeface="DM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662" name="Shape 662"/>
        <p:cNvGrpSpPr/>
        <p:nvPr/>
      </p:nvGrpSpPr>
      <p:grpSpPr>
        <a:xfrm>
          <a:off x="0" y="0"/>
          <a:ext cx="0" cy="0"/>
          <a:chOff x="0" y="0"/>
          <a:chExt cx="0" cy="0"/>
        </a:xfrm>
      </p:grpSpPr>
      <p:pic>
        <p:nvPicPr>
          <p:cNvPr id="663" name="Google Shape;663;g2bab5992667_0_5"/>
          <p:cNvPicPr preferRelativeResize="0"/>
          <p:nvPr/>
        </p:nvPicPr>
        <p:blipFill rotWithShape="1">
          <a:blip r:embed="rId3">
            <a:alphaModFix/>
          </a:blip>
          <a:srcRect b="20134" l="21570" r="27205" t="23984"/>
          <a:stretch/>
        </p:blipFill>
        <p:spPr>
          <a:xfrm>
            <a:off x="2008425" y="1312825"/>
            <a:ext cx="4408700" cy="27039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4"/>
          <p:cNvSpPr txBox="1"/>
          <p:nvPr/>
        </p:nvSpPr>
        <p:spPr>
          <a:xfrm>
            <a:off x="1210700" y="858575"/>
            <a:ext cx="5084100" cy="187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Arial"/>
                <a:ea typeface="Arial"/>
                <a:cs typeface="Arial"/>
                <a:sym typeface="Arial"/>
              </a:rPr>
              <a:t>Introduction to the Steps and Questions of IFS-Therapy by Lucas Forstmeyer</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 sz="1100" u="sng" cap="none" strike="noStrike">
                <a:solidFill>
                  <a:schemeClr val="hlink"/>
                </a:solidFill>
                <a:latin typeface="Arial"/>
                <a:ea typeface="Arial"/>
                <a:cs typeface="Arial"/>
                <a:sym typeface="Arial"/>
                <a:hlinkClick r:id="rId3"/>
              </a:rPr>
              <a:t>Introduction to the Steps and Questions of IFS-Therapy by Lucas Forstmeyer</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g1f2c6057f17_0_25"/>
          <p:cNvSpPr txBox="1"/>
          <p:nvPr/>
        </p:nvSpPr>
        <p:spPr>
          <a:xfrm>
            <a:off x="1943096" y="3829101"/>
            <a:ext cx="5257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Lato"/>
              <a:ea typeface="Lato"/>
              <a:cs typeface="Lato"/>
              <a:sym typeface="Lato"/>
            </a:endParaRPr>
          </a:p>
        </p:txBody>
      </p:sp>
      <p:pic>
        <p:nvPicPr>
          <p:cNvPr descr="I'm working on creating and interactive video in working with kids. This is as much about me relearning the animation program as trying to convey some of the concepts. There will be another video that is the background template I'm going to start using with a few of my current kiddos. In my head, it looks like play or sand tray therapy with kiddos creating some of their own characters to explore as well as setting the stage for trauma processing work. It is more or less thinking out loud to see if it can practically work the way I envision it in my head." id="674" name="Google Shape;674;g1f2c6057f17_0_25" title="IFS Intro for Kids (Animated)">
            <a:hlinkClick r:id="rId3"/>
          </p:cNvPr>
          <p:cNvPicPr preferRelativeResize="0"/>
          <p:nvPr/>
        </p:nvPicPr>
        <p:blipFill rotWithShape="1">
          <a:blip r:embed="rId4">
            <a:alphaModFix/>
          </a:blip>
          <a:srcRect b="0" l="0" r="0" t="0"/>
          <a:stretch/>
        </p:blipFill>
        <p:spPr>
          <a:xfrm>
            <a:off x="1943100" y="805925"/>
            <a:ext cx="5374550" cy="3023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4"/>
                                        </p:tgtEl>
                                        <p:attrNameLst>
                                          <p:attrName>style.visibility</p:attrName>
                                        </p:attrNameLst>
                                      </p:cBhvr>
                                      <p:to>
                                        <p:strVal val="visible"/>
                                      </p:to>
                                    </p:set>
                                    <p:animEffect filter="fade" transition="in">
                                      <p:cBhvr>
                                        <p:cTn dur="1000"/>
                                        <p:tgtEl>
                                          <p:spTgt spid="6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61E7F"/>
            </a:gs>
            <a:gs pos="100000">
              <a:srgbClr val="FF9900"/>
            </a:gs>
          </a:gsLst>
          <a:lin ang="5400700" scaled="0"/>
        </a:gradFill>
      </p:bgPr>
    </p:bg>
    <p:spTree>
      <p:nvGrpSpPr>
        <p:cNvPr id="678" name="Shape 678"/>
        <p:cNvGrpSpPr/>
        <p:nvPr/>
      </p:nvGrpSpPr>
      <p:grpSpPr>
        <a:xfrm>
          <a:off x="0" y="0"/>
          <a:ext cx="0" cy="0"/>
          <a:chOff x="0" y="0"/>
          <a:chExt cx="0" cy="0"/>
        </a:xfrm>
      </p:grpSpPr>
      <p:sp>
        <p:nvSpPr>
          <p:cNvPr id="679" name="Google Shape;679;g2baa69ebec7_0_612"/>
          <p:cNvSpPr txBox="1"/>
          <p:nvPr>
            <p:ph idx="1" type="body"/>
          </p:nvPr>
        </p:nvSpPr>
        <p:spPr>
          <a:xfrm>
            <a:off x="3088025" y="801450"/>
            <a:ext cx="5828700" cy="354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800"/>
              <a:buNone/>
            </a:pPr>
            <a:r>
              <a:rPr lang="en" sz="2400">
                <a:solidFill>
                  <a:srgbClr val="454545"/>
                </a:solidFill>
                <a:latin typeface="Gill Sans"/>
                <a:ea typeface="Gill Sans"/>
                <a:cs typeface="Gill Sans"/>
                <a:sym typeface="Gill Sans"/>
              </a:rPr>
              <a:t>          </a:t>
            </a:r>
            <a:r>
              <a:rPr b="1" lang="en" sz="2400">
                <a:solidFill>
                  <a:srgbClr val="454545"/>
                </a:solidFill>
                <a:latin typeface="Gill Sans"/>
                <a:ea typeface="Gill Sans"/>
                <a:cs typeface="Gill Sans"/>
                <a:sym typeface="Gill Sans"/>
              </a:rPr>
              <a:t>MARRIAGE &amp; FAMILY THERAPY</a:t>
            </a:r>
            <a:endParaRPr b="1" sz="2400">
              <a:solidFill>
                <a:srgbClr val="454545"/>
              </a:solidFill>
              <a:latin typeface="Gill Sans"/>
              <a:ea typeface="Gill Sans"/>
              <a:cs typeface="Gill Sans"/>
              <a:sym typeface="Gill Sans"/>
            </a:endParaRPr>
          </a:p>
          <a:p>
            <a:pPr indent="0" lvl="0" marL="0" rtl="0" algn="l">
              <a:lnSpc>
                <a:spcPct val="100000"/>
              </a:lnSpc>
              <a:spcBef>
                <a:spcPts val="0"/>
              </a:spcBef>
              <a:spcAft>
                <a:spcPts val="0"/>
              </a:spcAft>
              <a:buSzPts val="1800"/>
              <a:buNone/>
            </a:pPr>
            <a:r>
              <a:t/>
            </a:r>
            <a:endParaRPr b="1" sz="2400">
              <a:solidFill>
                <a:srgbClr val="454545"/>
              </a:solidFill>
              <a:latin typeface="Gill Sans"/>
              <a:ea typeface="Gill Sans"/>
              <a:cs typeface="Gill Sans"/>
              <a:sym typeface="Gill Sans"/>
            </a:endParaRPr>
          </a:p>
          <a:p>
            <a:pPr indent="-381000" lvl="1" marL="914400" rtl="0" algn="l">
              <a:lnSpc>
                <a:spcPct val="115000"/>
              </a:lnSpc>
              <a:spcBef>
                <a:spcPts val="0"/>
              </a:spcBef>
              <a:spcAft>
                <a:spcPts val="0"/>
              </a:spcAft>
              <a:buClr>
                <a:srgbClr val="454545"/>
              </a:buClr>
              <a:buSzPts val="2400"/>
              <a:buFont typeface="Calibri"/>
              <a:buChar char="◦"/>
            </a:pPr>
            <a:r>
              <a:rPr lang="en" sz="2400">
                <a:solidFill>
                  <a:srgbClr val="454545"/>
                </a:solidFill>
                <a:latin typeface="Calibri"/>
                <a:ea typeface="Calibri"/>
                <a:cs typeface="Calibri"/>
                <a:sym typeface="Calibri"/>
              </a:rPr>
              <a:t>Theories on Dysfunction/Resilience</a:t>
            </a:r>
            <a:endParaRPr sz="2400">
              <a:solidFill>
                <a:srgbClr val="454545"/>
              </a:solidFill>
              <a:latin typeface="Calibri"/>
              <a:ea typeface="Calibri"/>
              <a:cs typeface="Calibri"/>
              <a:sym typeface="Calibri"/>
            </a:endParaRPr>
          </a:p>
          <a:p>
            <a:pPr indent="-381000" lvl="1" marL="914400" rtl="0" algn="l">
              <a:lnSpc>
                <a:spcPct val="115000"/>
              </a:lnSpc>
              <a:spcBef>
                <a:spcPts val="0"/>
              </a:spcBef>
              <a:spcAft>
                <a:spcPts val="0"/>
              </a:spcAft>
              <a:buClr>
                <a:srgbClr val="454545"/>
              </a:buClr>
              <a:buSzPts val="2400"/>
              <a:buFont typeface="Calibri"/>
              <a:buChar char="◦"/>
            </a:pPr>
            <a:r>
              <a:rPr lang="en" sz="2400">
                <a:solidFill>
                  <a:srgbClr val="454545"/>
                </a:solidFill>
                <a:latin typeface="Calibri"/>
                <a:ea typeface="Calibri"/>
                <a:cs typeface="Calibri"/>
                <a:sym typeface="Calibri"/>
              </a:rPr>
              <a:t>Murray Bowen/ Monica McGoldrick</a:t>
            </a:r>
            <a:endParaRPr sz="2400">
              <a:solidFill>
                <a:srgbClr val="454545"/>
              </a:solidFill>
              <a:latin typeface="Calibri"/>
              <a:ea typeface="Calibri"/>
              <a:cs typeface="Calibri"/>
              <a:sym typeface="Calibri"/>
            </a:endParaRPr>
          </a:p>
          <a:p>
            <a:pPr indent="-381000" lvl="1" marL="914400" rtl="0" algn="l">
              <a:lnSpc>
                <a:spcPct val="115000"/>
              </a:lnSpc>
              <a:spcBef>
                <a:spcPts val="0"/>
              </a:spcBef>
              <a:spcAft>
                <a:spcPts val="0"/>
              </a:spcAft>
              <a:buClr>
                <a:srgbClr val="454545"/>
              </a:buClr>
              <a:buSzPts val="2400"/>
              <a:buFont typeface="Calibri"/>
              <a:buChar char="◦"/>
            </a:pPr>
            <a:r>
              <a:rPr lang="en" sz="2400">
                <a:solidFill>
                  <a:srgbClr val="454545"/>
                </a:solidFill>
                <a:latin typeface="Calibri"/>
                <a:ea typeface="Calibri"/>
                <a:cs typeface="Calibri"/>
                <a:sym typeface="Calibri"/>
              </a:rPr>
              <a:t>Pia Mellody - Codependence </a:t>
            </a:r>
            <a:endParaRPr sz="2400">
              <a:solidFill>
                <a:srgbClr val="454545"/>
              </a:solidFill>
              <a:latin typeface="Calibri"/>
              <a:ea typeface="Calibri"/>
              <a:cs typeface="Calibri"/>
              <a:sym typeface="Calibri"/>
            </a:endParaRPr>
          </a:p>
          <a:p>
            <a:pPr indent="-381000" lvl="1" marL="914400" rtl="0" algn="l">
              <a:lnSpc>
                <a:spcPct val="115000"/>
              </a:lnSpc>
              <a:spcBef>
                <a:spcPts val="0"/>
              </a:spcBef>
              <a:spcAft>
                <a:spcPts val="0"/>
              </a:spcAft>
              <a:buClr>
                <a:srgbClr val="454545"/>
              </a:buClr>
              <a:buSzPts val="2400"/>
              <a:buFont typeface="Calibri"/>
              <a:buChar char="◦"/>
            </a:pPr>
            <a:r>
              <a:rPr lang="en" sz="2400">
                <a:solidFill>
                  <a:srgbClr val="454545"/>
                </a:solidFill>
                <a:latin typeface="Calibri"/>
                <a:ea typeface="Calibri"/>
                <a:cs typeface="Calibri"/>
                <a:sym typeface="Calibri"/>
              </a:rPr>
              <a:t>Pursue/Withdraw </a:t>
            </a:r>
            <a:endParaRPr sz="2400">
              <a:solidFill>
                <a:srgbClr val="454545"/>
              </a:solidFill>
              <a:latin typeface="Calibri"/>
              <a:ea typeface="Calibri"/>
              <a:cs typeface="Calibri"/>
              <a:sym typeface="Calibri"/>
            </a:endParaRPr>
          </a:p>
          <a:p>
            <a:pPr indent="-381000" lvl="1" marL="914400" rtl="0" algn="l">
              <a:lnSpc>
                <a:spcPct val="115000"/>
              </a:lnSpc>
              <a:spcBef>
                <a:spcPts val="0"/>
              </a:spcBef>
              <a:spcAft>
                <a:spcPts val="0"/>
              </a:spcAft>
              <a:buClr>
                <a:srgbClr val="454545"/>
              </a:buClr>
              <a:buSzPts val="2400"/>
              <a:buFont typeface="Calibri"/>
              <a:buChar char="◦"/>
            </a:pPr>
            <a:r>
              <a:rPr lang="en" sz="2400">
                <a:solidFill>
                  <a:srgbClr val="454545"/>
                </a:solidFill>
                <a:latin typeface="Calibri"/>
                <a:ea typeface="Calibri"/>
                <a:cs typeface="Calibri"/>
                <a:sym typeface="Calibri"/>
              </a:rPr>
              <a:t>Domestic Violence</a:t>
            </a:r>
            <a:endParaRPr sz="2400">
              <a:solidFill>
                <a:srgbClr val="454545"/>
              </a:solidFill>
              <a:latin typeface="Calibri"/>
              <a:ea typeface="Calibri"/>
              <a:cs typeface="Calibri"/>
              <a:sym typeface="Calibri"/>
            </a:endParaRPr>
          </a:p>
          <a:p>
            <a:pPr indent="0" lvl="0" marL="1371600" rtl="0" algn="l">
              <a:lnSpc>
                <a:spcPct val="100000"/>
              </a:lnSpc>
              <a:spcBef>
                <a:spcPts val="0"/>
              </a:spcBef>
              <a:spcAft>
                <a:spcPts val="0"/>
              </a:spcAft>
              <a:buSzPts val="1800"/>
              <a:buNone/>
            </a:pPr>
            <a:r>
              <a:t/>
            </a:r>
            <a:endParaRPr sz="2400">
              <a:solidFill>
                <a:srgbClr val="454545"/>
              </a:solidFill>
              <a:latin typeface="Calibri"/>
              <a:ea typeface="Calibri"/>
              <a:cs typeface="Calibri"/>
              <a:sym typeface="Calibri"/>
            </a:endParaRPr>
          </a:p>
          <a:p>
            <a:pPr indent="-381000" lvl="0" marL="457200" rtl="0" algn="l">
              <a:lnSpc>
                <a:spcPct val="115000"/>
              </a:lnSpc>
              <a:spcBef>
                <a:spcPts val="600"/>
              </a:spcBef>
              <a:spcAft>
                <a:spcPts val="0"/>
              </a:spcAft>
              <a:buSzPts val="2400"/>
              <a:buFont typeface="Calibri"/>
              <a:buChar char="◦"/>
            </a:pPr>
            <a:r>
              <a:rPr lang="en" sz="2400">
                <a:latin typeface="Calibri"/>
                <a:ea typeface="Calibri"/>
                <a:cs typeface="Calibri"/>
                <a:sym typeface="Calibri"/>
              </a:rPr>
              <a:t> </a:t>
            </a:r>
            <a:endParaRPr>
              <a:latin typeface="Calibri"/>
              <a:ea typeface="Calibri"/>
              <a:cs typeface="Calibri"/>
              <a:sym typeface="Calibri"/>
            </a:endParaRPr>
          </a:p>
        </p:txBody>
      </p:sp>
      <p:sp>
        <p:nvSpPr>
          <p:cNvPr id="680" name="Google Shape;680;g2baa69ebec7_0_61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pic>
        <p:nvPicPr>
          <p:cNvPr id="681" name="Google Shape;681;g2baa69ebec7_0_612"/>
          <p:cNvPicPr preferRelativeResize="0"/>
          <p:nvPr/>
        </p:nvPicPr>
        <p:blipFill rotWithShape="1">
          <a:blip r:embed="rId3">
            <a:alphaModFix/>
          </a:blip>
          <a:srcRect b="0" l="34408" r="29171" t="0"/>
          <a:stretch/>
        </p:blipFill>
        <p:spPr>
          <a:xfrm>
            <a:off x="819900" y="1125800"/>
            <a:ext cx="1779206" cy="3053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9">
                                            <p:txEl>
                                              <p:pRg end="0" st="0"/>
                                            </p:txEl>
                                          </p:spTgt>
                                        </p:tgtEl>
                                        <p:attrNameLst>
                                          <p:attrName>style.visibility</p:attrName>
                                        </p:attrNameLst>
                                      </p:cBhvr>
                                      <p:to>
                                        <p:strVal val="visible"/>
                                      </p:to>
                                    </p:set>
                                    <p:animEffect filter="fade" transition="in">
                                      <p:cBhvr>
                                        <p:cTn dur="500"/>
                                        <p:tgtEl>
                                          <p:spTgt spid="67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9">
                                            <p:txEl>
                                              <p:pRg end="1" st="1"/>
                                            </p:txEl>
                                          </p:spTgt>
                                        </p:tgtEl>
                                        <p:attrNameLst>
                                          <p:attrName>style.visibility</p:attrName>
                                        </p:attrNameLst>
                                      </p:cBhvr>
                                      <p:to>
                                        <p:strVal val="visible"/>
                                      </p:to>
                                    </p:set>
                                    <p:animEffect filter="fade" transition="in">
                                      <p:cBhvr>
                                        <p:cTn dur="500"/>
                                        <p:tgtEl>
                                          <p:spTgt spid="67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9">
                                            <p:txEl>
                                              <p:pRg end="2" st="2"/>
                                            </p:txEl>
                                          </p:spTgt>
                                        </p:tgtEl>
                                        <p:attrNameLst>
                                          <p:attrName>style.visibility</p:attrName>
                                        </p:attrNameLst>
                                      </p:cBhvr>
                                      <p:to>
                                        <p:strVal val="visible"/>
                                      </p:to>
                                    </p:set>
                                    <p:animEffect filter="fade" transition="in">
                                      <p:cBhvr>
                                        <p:cTn dur="500"/>
                                        <p:tgtEl>
                                          <p:spTgt spid="67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9">
                                            <p:txEl>
                                              <p:pRg end="3" st="3"/>
                                            </p:txEl>
                                          </p:spTgt>
                                        </p:tgtEl>
                                        <p:attrNameLst>
                                          <p:attrName>style.visibility</p:attrName>
                                        </p:attrNameLst>
                                      </p:cBhvr>
                                      <p:to>
                                        <p:strVal val="visible"/>
                                      </p:to>
                                    </p:set>
                                    <p:animEffect filter="fade" transition="in">
                                      <p:cBhvr>
                                        <p:cTn dur="500"/>
                                        <p:tgtEl>
                                          <p:spTgt spid="67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9">
                                            <p:txEl>
                                              <p:pRg end="4" st="4"/>
                                            </p:txEl>
                                          </p:spTgt>
                                        </p:tgtEl>
                                        <p:attrNameLst>
                                          <p:attrName>style.visibility</p:attrName>
                                        </p:attrNameLst>
                                      </p:cBhvr>
                                      <p:to>
                                        <p:strVal val="visible"/>
                                      </p:to>
                                    </p:set>
                                    <p:animEffect filter="fade" transition="in">
                                      <p:cBhvr>
                                        <p:cTn dur="500"/>
                                        <p:tgtEl>
                                          <p:spTgt spid="67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9">
                                            <p:txEl>
                                              <p:pRg end="5" st="5"/>
                                            </p:txEl>
                                          </p:spTgt>
                                        </p:tgtEl>
                                        <p:attrNameLst>
                                          <p:attrName>style.visibility</p:attrName>
                                        </p:attrNameLst>
                                      </p:cBhvr>
                                      <p:to>
                                        <p:strVal val="visible"/>
                                      </p:to>
                                    </p:set>
                                    <p:animEffect filter="fade" transition="in">
                                      <p:cBhvr>
                                        <p:cTn dur="500"/>
                                        <p:tgtEl>
                                          <p:spTgt spid="67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9">
                                            <p:txEl>
                                              <p:pRg end="6" st="6"/>
                                            </p:txEl>
                                          </p:spTgt>
                                        </p:tgtEl>
                                        <p:attrNameLst>
                                          <p:attrName>style.visibility</p:attrName>
                                        </p:attrNameLst>
                                      </p:cBhvr>
                                      <p:to>
                                        <p:strVal val="visible"/>
                                      </p:to>
                                    </p:set>
                                    <p:animEffect filter="fade" transition="in">
                                      <p:cBhvr>
                                        <p:cTn dur="500"/>
                                        <p:tgtEl>
                                          <p:spTgt spid="67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9">
                                            <p:txEl>
                                              <p:pRg end="7" st="7"/>
                                            </p:txEl>
                                          </p:spTgt>
                                        </p:tgtEl>
                                        <p:attrNameLst>
                                          <p:attrName>style.visibility</p:attrName>
                                        </p:attrNameLst>
                                      </p:cBhvr>
                                      <p:to>
                                        <p:strVal val="visible"/>
                                      </p:to>
                                    </p:set>
                                    <p:animEffect filter="fade" transition="in">
                                      <p:cBhvr>
                                        <p:cTn dur="500"/>
                                        <p:tgtEl>
                                          <p:spTgt spid="679">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9">
                                            <p:txEl>
                                              <p:pRg end="8" st="8"/>
                                            </p:txEl>
                                          </p:spTgt>
                                        </p:tgtEl>
                                        <p:attrNameLst>
                                          <p:attrName>style.visibility</p:attrName>
                                        </p:attrNameLst>
                                      </p:cBhvr>
                                      <p:to>
                                        <p:strVal val="visible"/>
                                      </p:to>
                                    </p:set>
                                    <p:animEffect filter="fade" transition="in">
                                      <p:cBhvr>
                                        <p:cTn dur="500"/>
                                        <p:tgtEl>
                                          <p:spTgt spid="679">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685" name="Shape 685"/>
        <p:cNvGrpSpPr/>
        <p:nvPr/>
      </p:nvGrpSpPr>
      <p:grpSpPr>
        <a:xfrm>
          <a:off x="0" y="0"/>
          <a:ext cx="0" cy="0"/>
          <a:chOff x="0" y="0"/>
          <a:chExt cx="0" cy="0"/>
        </a:xfrm>
      </p:grpSpPr>
      <p:sp>
        <p:nvSpPr>
          <p:cNvPr id="686" name="Google Shape;686;g2bb079c59e9_0_2"/>
          <p:cNvSpPr txBox="1"/>
          <p:nvPr>
            <p:ph idx="4294967295" type="ctrTitle"/>
          </p:nvPr>
        </p:nvSpPr>
        <p:spPr>
          <a:xfrm>
            <a:off x="685800" y="3342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 sz="2400" u="none" cap="none" strike="noStrike">
                <a:solidFill>
                  <a:srgbClr val="FFFFFF"/>
                </a:solidFill>
                <a:latin typeface="Montserrat ExtraBold"/>
                <a:ea typeface="Montserrat ExtraBold"/>
                <a:cs typeface="Montserrat ExtraBold"/>
                <a:sym typeface="Montserrat ExtraBold"/>
              </a:rPr>
              <a:t>MODERATE MARRIAGE COACHING SESSION</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687" name="Google Shape;687;g2bb079c59e9_0_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688" name="Google Shape;688;g2bb079c59e9_0_2"/>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pic>
        <p:nvPicPr>
          <p:cNvPr descr="See the full video at: http://www.psychotherapy.net/video/angry-couple&#10;&#10;Learn how to effectively contain high-conflict couples by teaching them conflict management skills, and transforming destructive patterns of fighting into meaningful conversations that can lead to healthier relationships." id="689" name="Google Shape;689;g2bb079c59e9_0_2" title="Couples Therapy with Angry Couples Video">
            <a:hlinkClick r:id="rId3"/>
          </p:cNvPr>
          <p:cNvPicPr preferRelativeResize="0"/>
          <p:nvPr/>
        </p:nvPicPr>
        <p:blipFill rotWithShape="1">
          <a:blip r:embed="rId4">
            <a:alphaModFix/>
          </a:blip>
          <a:srcRect b="0" l="0" r="0" t="0"/>
          <a:stretch/>
        </p:blipFill>
        <p:spPr>
          <a:xfrm>
            <a:off x="2439250" y="1229150"/>
            <a:ext cx="4219100" cy="3164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9"/>
                                        </p:tgtEl>
                                        <p:attrNameLst>
                                          <p:attrName>style.visibility</p:attrName>
                                        </p:attrNameLst>
                                      </p:cBhvr>
                                      <p:to>
                                        <p:strVal val="visible"/>
                                      </p:to>
                                    </p:set>
                                    <p:animEffect filter="fade" transition="in">
                                      <p:cBhvr>
                                        <p:cTn dur="1000"/>
                                        <p:tgtEl>
                                          <p:spTgt spid="6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14A4C"/>
            </a:gs>
            <a:gs pos="100000">
              <a:srgbClr val="612829"/>
            </a:gs>
          </a:gsLst>
          <a:path path="circle">
            <a:fillToRect b="50%" l="50%" r="50%" t="50%"/>
          </a:path>
          <a:tileRect/>
        </a:gradFill>
      </p:bgPr>
    </p:bg>
    <p:spTree>
      <p:nvGrpSpPr>
        <p:cNvPr id="693" name="Shape 693"/>
        <p:cNvGrpSpPr/>
        <p:nvPr/>
      </p:nvGrpSpPr>
      <p:grpSpPr>
        <a:xfrm>
          <a:off x="0" y="0"/>
          <a:ext cx="0" cy="0"/>
          <a:chOff x="0" y="0"/>
          <a:chExt cx="0" cy="0"/>
        </a:xfrm>
      </p:grpSpPr>
      <p:sp>
        <p:nvSpPr>
          <p:cNvPr id="694" name="Google Shape;694;g2baa69ebec7_0_632"/>
          <p:cNvSpPr txBox="1"/>
          <p:nvPr>
            <p:ph idx="4294967295" type="ctrTitle"/>
          </p:nvPr>
        </p:nvSpPr>
        <p:spPr>
          <a:xfrm>
            <a:off x="685800" y="33425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 sz="2400" u="none" cap="none" strike="noStrike">
                <a:solidFill>
                  <a:srgbClr val="FFFFFF"/>
                </a:solidFill>
                <a:latin typeface="Montserrat ExtraBold"/>
                <a:ea typeface="Montserrat ExtraBold"/>
                <a:cs typeface="Montserrat ExtraBold"/>
                <a:sym typeface="Montserrat ExtraBold"/>
              </a:rPr>
              <a:t>DIFFICULT MARRIAGE COACHING SESSION</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695" name="Google Shape;695;g2baa69ebec7_0_63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696" name="Google Shape;696;g2baa69ebec7_0_632"/>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pic>
        <p:nvPicPr>
          <p:cNvPr descr="Watch the full video at:  http://www.psychotherapy.net/video/johnson-emotionally-focused-therapy&#10;&#10;Sue Johnson uses Emotionally Focused Therapy (EFT) to work with a couple having communication problems after the husband has returned from military duty." id="697" name="Google Shape;697;g2baa69ebec7_0_632" title="Sue Johnson Emotionally Focused Couples Therapy (EFT) in Action Video">
            <a:hlinkClick r:id="rId3"/>
          </p:cNvPr>
          <p:cNvPicPr preferRelativeResize="0"/>
          <p:nvPr/>
        </p:nvPicPr>
        <p:blipFill rotWithShape="1">
          <a:blip r:embed="rId4">
            <a:alphaModFix/>
          </a:blip>
          <a:srcRect b="0" l="0" r="0" t="0"/>
          <a:stretch/>
        </p:blipFill>
        <p:spPr>
          <a:xfrm>
            <a:off x="2262800" y="1123350"/>
            <a:ext cx="4572000" cy="3429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701" name="Shape 701"/>
        <p:cNvGrpSpPr/>
        <p:nvPr/>
      </p:nvGrpSpPr>
      <p:grpSpPr>
        <a:xfrm>
          <a:off x="0" y="0"/>
          <a:ext cx="0" cy="0"/>
          <a:chOff x="0" y="0"/>
          <a:chExt cx="0" cy="0"/>
        </a:xfrm>
      </p:grpSpPr>
      <p:sp>
        <p:nvSpPr>
          <p:cNvPr id="702" name="Google Shape;702;g2baa69ebec7_0_63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703" name="Google Shape;703;g2baa69ebec7_0_639"/>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pic>
        <p:nvPicPr>
          <p:cNvPr id="704" name="Google Shape;704;g2baa69ebec7_0_639" title="Carl Rogers on Marriage: An Interview with Bob and Carol (1972)">
            <a:hlinkClick r:id="rId3"/>
          </p:cNvPr>
          <p:cNvPicPr preferRelativeResize="0"/>
          <p:nvPr/>
        </p:nvPicPr>
        <p:blipFill rotWithShape="1">
          <a:blip r:embed="rId4">
            <a:alphaModFix/>
          </a:blip>
          <a:srcRect b="0" l="0" r="0" t="0"/>
          <a:stretch/>
        </p:blipFill>
        <p:spPr>
          <a:xfrm>
            <a:off x="2356775" y="940536"/>
            <a:ext cx="4912600" cy="2763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4"/>
                                        </p:tgtEl>
                                        <p:attrNameLst>
                                          <p:attrName>style.visibility</p:attrName>
                                        </p:attrNameLst>
                                      </p:cBhvr>
                                      <p:to>
                                        <p:strVal val="visible"/>
                                      </p:to>
                                    </p:set>
                                    <p:animEffect filter="fade" transition="in">
                                      <p:cBhvr>
                                        <p:cTn dur="1000"/>
                                        <p:tgtEl>
                                          <p:spTgt spid="7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08" name="Shape 708"/>
        <p:cNvGrpSpPr/>
        <p:nvPr/>
      </p:nvGrpSpPr>
      <p:grpSpPr>
        <a:xfrm>
          <a:off x="0" y="0"/>
          <a:ext cx="0" cy="0"/>
          <a:chOff x="0" y="0"/>
          <a:chExt cx="0" cy="0"/>
        </a:xfrm>
      </p:grpSpPr>
      <p:sp>
        <p:nvSpPr>
          <p:cNvPr id="709" name="Google Shape;709;g2baa69ebec7_0_645"/>
          <p:cNvSpPr txBox="1"/>
          <p:nvPr>
            <p:ph idx="4294967295" type="ctrTitle"/>
          </p:nvPr>
        </p:nvSpPr>
        <p:spPr>
          <a:xfrm>
            <a:off x="685800" y="421275"/>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 sz="2400" u="none" cap="none" strike="noStrike">
                <a:solidFill>
                  <a:srgbClr val="FFFFFF"/>
                </a:solidFill>
                <a:latin typeface="Montserrat ExtraBold"/>
                <a:ea typeface="Montserrat ExtraBold"/>
                <a:cs typeface="Montserrat ExtraBold"/>
                <a:sym typeface="Montserrat ExtraBold"/>
              </a:rPr>
              <a:t>LEVELS OF COACHING/THERAPY</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710" name="Google Shape;710;g2baa69ebec7_0_64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711" name="Google Shape;711;g2baa69ebec7_0_645"/>
          <p:cNvSpPr txBox="1"/>
          <p:nvPr/>
        </p:nvSpPr>
        <p:spPr>
          <a:xfrm>
            <a:off x="2649675" y="1627900"/>
            <a:ext cx="2234100" cy="2339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500"/>
              <a:buFont typeface="Arial"/>
              <a:buNone/>
            </a:pPr>
            <a:r>
              <a:rPr b="0" i="0" lang="en" sz="2500" u="none" cap="none" strike="noStrike">
                <a:solidFill>
                  <a:schemeClr val="lt1"/>
                </a:solidFill>
                <a:latin typeface="Arial"/>
                <a:ea typeface="Arial"/>
                <a:cs typeface="Arial"/>
                <a:sym typeface="Arial"/>
              </a:rPr>
              <a:t>BEHAVIORAL</a:t>
            </a:r>
            <a:endParaRPr b="0" i="0" sz="25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500"/>
              <a:buFont typeface="Arial"/>
              <a:buNone/>
            </a:pPr>
            <a:r>
              <a:rPr b="0" i="0" lang="en" sz="2500" u="none" cap="none" strike="noStrike">
                <a:solidFill>
                  <a:schemeClr val="lt1"/>
                </a:solidFill>
                <a:latin typeface="Arial"/>
                <a:ea typeface="Arial"/>
                <a:cs typeface="Arial"/>
                <a:sym typeface="Arial"/>
              </a:rPr>
              <a:t>EMOTIONAL</a:t>
            </a:r>
            <a:endParaRPr b="0" i="0" sz="25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500"/>
              <a:buFont typeface="Arial"/>
              <a:buNone/>
            </a:pPr>
            <a:r>
              <a:rPr b="0" i="0" lang="en" sz="2500" u="none" cap="none" strike="noStrike">
                <a:solidFill>
                  <a:schemeClr val="lt1"/>
                </a:solidFill>
                <a:latin typeface="Arial"/>
                <a:ea typeface="Arial"/>
                <a:cs typeface="Arial"/>
                <a:sym typeface="Arial"/>
              </a:rPr>
              <a:t>COGNITIVE</a:t>
            </a:r>
            <a:endParaRPr b="0" i="0" sz="25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500"/>
              <a:buFont typeface="Arial"/>
              <a:buNone/>
            </a:pPr>
            <a:r>
              <a:rPr b="0" i="0" lang="en" sz="2500" u="none" cap="none" strike="noStrike">
                <a:solidFill>
                  <a:schemeClr val="lt1"/>
                </a:solidFill>
                <a:latin typeface="Arial"/>
                <a:ea typeface="Arial"/>
                <a:cs typeface="Arial"/>
                <a:sym typeface="Arial"/>
              </a:rPr>
              <a:t>TRAUMATIC </a:t>
            </a:r>
            <a:endParaRPr b="0" i="0" sz="25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en" sz="2500" u="none" cap="none" strike="noStrike">
                <a:solidFill>
                  <a:schemeClr val="lt1"/>
                </a:solidFill>
                <a:latin typeface="Arial"/>
                <a:ea typeface="Arial"/>
                <a:cs typeface="Arial"/>
                <a:sym typeface="Arial"/>
              </a:rPr>
              <a:t>CHILDHOOD</a:t>
            </a:r>
            <a:endParaRPr b="0" i="0" sz="2500" u="none" cap="none" strike="noStrike">
              <a:solidFill>
                <a:schemeClr val="lt1"/>
              </a:solidFill>
              <a:latin typeface="Arial"/>
              <a:ea typeface="Arial"/>
              <a:cs typeface="Arial"/>
              <a:sym typeface="Arial"/>
            </a:endParaRPr>
          </a:p>
        </p:txBody>
      </p:sp>
      <p:sp>
        <p:nvSpPr>
          <p:cNvPr id="712" name="Google Shape;712;g2baa69ebec7_0_645"/>
          <p:cNvSpPr/>
          <p:nvPr/>
        </p:nvSpPr>
        <p:spPr>
          <a:xfrm>
            <a:off x="5472575" y="1706650"/>
            <a:ext cx="432900" cy="2182200"/>
          </a:xfrm>
          <a:prstGeom prst="downArrow">
            <a:avLst>
              <a:gd fmla="val 50000" name="adj1"/>
              <a:gd fmla="val 50000" name="adj2"/>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highlight>
                <a:schemeClr val="lt1"/>
              </a:highlight>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g2baa69ebec7_0_652"/>
          <p:cNvSpPr txBox="1"/>
          <p:nvPr>
            <p:ph type="title"/>
          </p:nvPr>
        </p:nvSpPr>
        <p:spPr>
          <a:xfrm>
            <a:off x="403600" y="-61225"/>
            <a:ext cx="23970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ctr">
              <a:lnSpc>
                <a:spcPct val="100000"/>
              </a:lnSpc>
              <a:spcBef>
                <a:spcPts val="0"/>
              </a:spcBef>
              <a:spcAft>
                <a:spcPts val="0"/>
              </a:spcAft>
              <a:buSzPts val="2600"/>
              <a:buNone/>
            </a:pPr>
            <a:r>
              <a:rPr lang="en" sz="2400"/>
              <a:t>Dr. Murray </a:t>
            </a:r>
            <a:endParaRPr sz="2400"/>
          </a:p>
          <a:p>
            <a:pPr indent="0" lvl="0" marL="0" rtl="0" algn="ctr">
              <a:lnSpc>
                <a:spcPct val="100000"/>
              </a:lnSpc>
              <a:spcBef>
                <a:spcPts val="0"/>
              </a:spcBef>
              <a:spcAft>
                <a:spcPts val="0"/>
              </a:spcAft>
              <a:buSzPts val="2600"/>
              <a:buNone/>
            </a:pPr>
            <a:r>
              <a:rPr lang="en" sz="2400"/>
              <a:t>Bowen</a:t>
            </a:r>
            <a:endParaRPr sz="2400"/>
          </a:p>
        </p:txBody>
      </p:sp>
      <p:sp>
        <p:nvSpPr>
          <p:cNvPr id="718" name="Google Shape;718;g2baa69ebec7_0_65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
              <a:t>‹#›</a:t>
            </a:fld>
            <a:endParaRPr/>
          </a:p>
        </p:txBody>
      </p:sp>
      <p:sp>
        <p:nvSpPr>
          <p:cNvPr id="719" name="Google Shape;719;g2baa69ebec7_0_652"/>
          <p:cNvSpPr txBox="1"/>
          <p:nvPr/>
        </p:nvSpPr>
        <p:spPr>
          <a:xfrm>
            <a:off x="3730775" y="690000"/>
            <a:ext cx="5154000" cy="3763500"/>
          </a:xfrm>
          <a:prstGeom prst="rect">
            <a:avLst/>
          </a:prstGeom>
          <a:noFill/>
          <a:ln>
            <a:noFill/>
          </a:ln>
        </p:spPr>
        <p:txBody>
          <a:bodyPr anchorCtr="0" anchor="t" bIns="91425" lIns="91425" spcFirstLastPara="1" rIns="91425" wrap="square" tIns="91425">
            <a:noAutofit/>
          </a:bodyPr>
          <a:lstStyle/>
          <a:p>
            <a:pPr indent="-419100" lvl="0" marL="457200" marR="469900" rtl="0" algn="l">
              <a:lnSpc>
                <a:spcPct val="115000"/>
              </a:lnSpc>
              <a:spcBef>
                <a:spcPts val="0"/>
              </a:spcBef>
              <a:spcAft>
                <a:spcPts val="0"/>
              </a:spcAft>
              <a:buClr>
                <a:schemeClr val="dk1"/>
              </a:buClr>
              <a:buSzPts val="3000"/>
              <a:buFont typeface="Calibri"/>
              <a:buAutoNum type="arabicPeriod"/>
            </a:pPr>
            <a:r>
              <a:rPr b="0" i="0" lang="en" sz="3000" u="none" cap="none" strike="noStrike">
                <a:solidFill>
                  <a:schemeClr val="dk1"/>
                </a:solidFill>
                <a:latin typeface="Calibri"/>
                <a:ea typeface="Calibri"/>
                <a:cs typeface="Calibri"/>
                <a:sym typeface="Calibri"/>
              </a:rPr>
              <a:t>Genogram</a:t>
            </a:r>
            <a:endParaRPr b="0" i="0" sz="3000" u="none" cap="none" strike="noStrike">
              <a:solidFill>
                <a:schemeClr val="dk1"/>
              </a:solidFill>
              <a:latin typeface="Calibri"/>
              <a:ea typeface="Calibri"/>
              <a:cs typeface="Calibri"/>
              <a:sym typeface="Calibri"/>
            </a:endParaRPr>
          </a:p>
          <a:p>
            <a:pPr indent="-419100" lvl="0" marL="457200" marR="469900" rtl="0" algn="l">
              <a:lnSpc>
                <a:spcPct val="115000"/>
              </a:lnSpc>
              <a:spcBef>
                <a:spcPts val="0"/>
              </a:spcBef>
              <a:spcAft>
                <a:spcPts val="0"/>
              </a:spcAft>
              <a:buClr>
                <a:schemeClr val="dk1"/>
              </a:buClr>
              <a:buSzPts val="3000"/>
              <a:buFont typeface="Calibri"/>
              <a:buAutoNum type="arabicPeriod"/>
            </a:pPr>
            <a:r>
              <a:rPr b="0" i="0" lang="en" sz="3000" u="none" cap="none" strike="noStrike">
                <a:solidFill>
                  <a:schemeClr val="dk1"/>
                </a:solidFill>
                <a:latin typeface="Calibri"/>
                <a:ea typeface="Calibri"/>
                <a:cs typeface="Calibri"/>
                <a:sym typeface="Calibri"/>
              </a:rPr>
              <a:t>Multigenerational Transmission Process</a:t>
            </a:r>
            <a:endParaRPr b="0" i="0" sz="3000" u="none" cap="none" strike="noStrike">
              <a:solidFill>
                <a:schemeClr val="dk1"/>
              </a:solidFill>
              <a:latin typeface="Calibri"/>
              <a:ea typeface="Calibri"/>
              <a:cs typeface="Calibri"/>
              <a:sym typeface="Calibri"/>
            </a:endParaRPr>
          </a:p>
          <a:p>
            <a:pPr indent="-419100" lvl="0" marL="457200" marR="469900" rtl="0" algn="l">
              <a:lnSpc>
                <a:spcPct val="115000"/>
              </a:lnSpc>
              <a:spcBef>
                <a:spcPts val="0"/>
              </a:spcBef>
              <a:spcAft>
                <a:spcPts val="0"/>
              </a:spcAft>
              <a:buClr>
                <a:schemeClr val="dk1"/>
              </a:buClr>
              <a:buSzPts val="3000"/>
              <a:buFont typeface="Calibri"/>
              <a:buAutoNum type="arabicPeriod"/>
            </a:pPr>
            <a:r>
              <a:rPr b="0" i="0" lang="en" sz="3000" u="none" cap="none" strike="noStrike">
                <a:solidFill>
                  <a:schemeClr val="dk1"/>
                </a:solidFill>
                <a:latin typeface="Calibri"/>
                <a:ea typeface="Calibri"/>
                <a:cs typeface="Calibri"/>
                <a:sym typeface="Calibri"/>
              </a:rPr>
              <a:t>Emotional Cutoff/</a:t>
            </a:r>
            <a:br>
              <a:rPr b="0" i="0" lang="en" sz="3000" u="none" cap="none" strike="noStrike">
                <a:solidFill>
                  <a:schemeClr val="dk1"/>
                </a:solidFill>
                <a:latin typeface="Calibri"/>
                <a:ea typeface="Calibri"/>
                <a:cs typeface="Calibri"/>
                <a:sym typeface="Calibri"/>
              </a:rPr>
            </a:br>
            <a:r>
              <a:rPr b="0" i="0" lang="en" sz="3000" u="none" cap="none" strike="noStrike">
                <a:solidFill>
                  <a:schemeClr val="dk1"/>
                </a:solidFill>
                <a:latin typeface="Calibri"/>
                <a:ea typeface="Calibri"/>
                <a:cs typeface="Calibri"/>
                <a:sym typeface="Calibri"/>
              </a:rPr>
              <a:t>Enmeshment vs Balance</a:t>
            </a:r>
            <a:endParaRPr b="0" i="0" sz="3000" u="none" cap="none" strike="noStrike">
              <a:solidFill>
                <a:schemeClr val="dk1"/>
              </a:solidFill>
              <a:latin typeface="Calibri"/>
              <a:ea typeface="Calibri"/>
              <a:cs typeface="Calibri"/>
              <a:sym typeface="Calibri"/>
            </a:endParaRPr>
          </a:p>
          <a:p>
            <a:pPr indent="-419100" lvl="0" marL="457200" marR="469900" rtl="0" algn="l">
              <a:lnSpc>
                <a:spcPct val="115000"/>
              </a:lnSpc>
              <a:spcBef>
                <a:spcPts val="0"/>
              </a:spcBef>
              <a:spcAft>
                <a:spcPts val="0"/>
              </a:spcAft>
              <a:buClr>
                <a:schemeClr val="dk1"/>
              </a:buClr>
              <a:buSzPts val="3000"/>
              <a:buFont typeface="Calibri"/>
              <a:buAutoNum type="arabicPeriod"/>
            </a:pPr>
            <a:r>
              <a:rPr b="0" i="0" lang="en" sz="3000" u="none" cap="none" strike="noStrike">
                <a:solidFill>
                  <a:schemeClr val="dk1"/>
                </a:solidFill>
                <a:latin typeface="Calibri"/>
                <a:ea typeface="Calibri"/>
                <a:cs typeface="Calibri"/>
                <a:sym typeface="Calibri"/>
              </a:rPr>
              <a:t>Triangulation</a:t>
            </a:r>
            <a:endParaRPr b="0" i="0" sz="3000" u="none" cap="none" strike="noStrike">
              <a:solidFill>
                <a:schemeClr val="dk1"/>
              </a:solidFill>
              <a:latin typeface="Calibri"/>
              <a:ea typeface="Calibri"/>
              <a:cs typeface="Calibri"/>
              <a:sym typeface="Calibri"/>
            </a:endParaRPr>
          </a:p>
          <a:p>
            <a:pPr indent="0" lvl="0" marL="457200" marR="469900" rtl="0" algn="l">
              <a:lnSpc>
                <a:spcPct val="115000"/>
              </a:lnSpc>
              <a:spcBef>
                <a:spcPts val="3600"/>
              </a:spcBef>
              <a:spcAft>
                <a:spcPts val="0"/>
              </a:spcAft>
              <a:buClr>
                <a:srgbClr val="000000"/>
              </a:buClr>
              <a:buSzPts val="2400"/>
              <a:buFont typeface="Arial"/>
              <a:buNone/>
            </a:pPr>
            <a:br>
              <a:rPr b="0" i="0" lang="en" sz="2400" u="none" cap="none" strike="noStrike">
                <a:solidFill>
                  <a:schemeClr val="dk1"/>
                </a:solidFill>
                <a:latin typeface="Calibri"/>
                <a:ea typeface="Calibri"/>
                <a:cs typeface="Calibri"/>
                <a:sym typeface="Calibri"/>
              </a:rPr>
            </a:b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3600"/>
              </a:spcBef>
              <a:spcAft>
                <a:spcPts val="0"/>
              </a:spcAft>
              <a:buClr>
                <a:srgbClr val="B7B7B7"/>
              </a:buClr>
              <a:buSzPts val="1400"/>
              <a:buFont typeface="Montserrat Light"/>
              <a:buNone/>
            </a:pPr>
            <a:r>
              <a:t/>
            </a:r>
            <a:endParaRPr b="1" i="0" sz="2400" u="none" cap="none" strike="noStrike">
              <a:solidFill>
                <a:schemeClr val="dk2"/>
              </a:solidFill>
              <a:latin typeface="Montserrat Light"/>
              <a:ea typeface="Montserrat Light"/>
              <a:cs typeface="Montserrat Light"/>
              <a:sym typeface="Montserrat Ligh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Light"/>
              <a:ea typeface="Montserrat Light"/>
              <a:cs typeface="Montserrat Light"/>
              <a:sym typeface="Montserrat Light"/>
            </a:endParaRPr>
          </a:p>
        </p:txBody>
      </p:sp>
      <p:pic>
        <p:nvPicPr>
          <p:cNvPr id="720" name="Google Shape;720;g2baa69ebec7_0_652"/>
          <p:cNvPicPr preferRelativeResize="0"/>
          <p:nvPr/>
        </p:nvPicPr>
        <p:blipFill rotWithShape="1">
          <a:blip r:embed="rId3">
            <a:alphaModFix/>
          </a:blip>
          <a:srcRect b="0" l="0" r="0" t="0"/>
          <a:stretch/>
        </p:blipFill>
        <p:spPr>
          <a:xfrm>
            <a:off x="935350" y="2169238"/>
            <a:ext cx="1485900" cy="18383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93BA7"/>
            </a:gs>
            <a:gs pos="48000">
              <a:srgbClr val="8E84D3"/>
            </a:gs>
            <a:gs pos="100000">
              <a:srgbClr val="B8B2E3"/>
            </a:gs>
          </a:gsLst>
          <a:lin ang="16200038" scaled="0"/>
        </a:gradFill>
      </p:bgPr>
    </p:bg>
    <p:spTree>
      <p:nvGrpSpPr>
        <p:cNvPr id="724" name="Shape 724"/>
        <p:cNvGrpSpPr/>
        <p:nvPr/>
      </p:nvGrpSpPr>
      <p:grpSpPr>
        <a:xfrm>
          <a:off x="0" y="0"/>
          <a:ext cx="0" cy="0"/>
          <a:chOff x="0" y="0"/>
          <a:chExt cx="0" cy="0"/>
        </a:xfrm>
      </p:grpSpPr>
      <p:sp>
        <p:nvSpPr>
          <p:cNvPr id="725" name="Google Shape;725;g2baa69ebec7_0_659"/>
          <p:cNvSpPr txBox="1"/>
          <p:nvPr>
            <p:ph idx="4294967295" type="ctrTitle"/>
          </p:nvPr>
        </p:nvSpPr>
        <p:spPr>
          <a:xfrm>
            <a:off x="685800" y="331225"/>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 sz="2400" u="none" cap="none" strike="noStrike">
                <a:solidFill>
                  <a:srgbClr val="FFFFFF"/>
                </a:solidFill>
                <a:latin typeface="Montserrat ExtraBold"/>
                <a:ea typeface="Montserrat ExtraBold"/>
                <a:cs typeface="Montserrat ExtraBold"/>
                <a:sym typeface="Montserrat ExtraBold"/>
              </a:rPr>
              <a:t>GENOGRAM</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726" name="Google Shape;726;g2baa69ebec7_0_65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pic>
        <p:nvPicPr>
          <p:cNvPr id="727" name="Google Shape;727;g2baa69ebec7_0_659"/>
          <p:cNvPicPr preferRelativeResize="0"/>
          <p:nvPr/>
        </p:nvPicPr>
        <p:blipFill rotWithShape="1">
          <a:blip r:embed="rId3">
            <a:alphaModFix/>
          </a:blip>
          <a:srcRect b="0" l="0" r="0" t="0"/>
          <a:stretch/>
        </p:blipFill>
        <p:spPr>
          <a:xfrm>
            <a:off x="1879450" y="1170250"/>
            <a:ext cx="5454800" cy="30264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731" name="Shape 731"/>
        <p:cNvGrpSpPr/>
        <p:nvPr/>
      </p:nvGrpSpPr>
      <p:grpSpPr>
        <a:xfrm>
          <a:off x="0" y="0"/>
          <a:ext cx="0" cy="0"/>
          <a:chOff x="0" y="0"/>
          <a:chExt cx="0" cy="0"/>
        </a:xfrm>
      </p:grpSpPr>
      <p:sp>
        <p:nvSpPr>
          <p:cNvPr id="732" name="Google Shape;732;g2baa69ebec7_0_665"/>
          <p:cNvSpPr txBox="1"/>
          <p:nvPr>
            <p:ph idx="4294967295" type="ctrTitle"/>
          </p:nvPr>
        </p:nvSpPr>
        <p:spPr>
          <a:xfrm>
            <a:off x="685800" y="331225"/>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 sz="2400" u="none" cap="none" strike="noStrike">
                <a:solidFill>
                  <a:srgbClr val="FFFFFF"/>
                </a:solidFill>
                <a:latin typeface="Montserrat ExtraBold"/>
                <a:ea typeface="Montserrat ExtraBold"/>
                <a:cs typeface="Montserrat ExtraBold"/>
                <a:sym typeface="Montserrat ExtraBold"/>
              </a:rPr>
              <a:t>GENOGRAM</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733" name="Google Shape;733;g2baa69ebec7_0_66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pic>
        <p:nvPicPr>
          <p:cNvPr id="734" name="Google Shape;734;g2baa69ebec7_0_665"/>
          <p:cNvPicPr preferRelativeResize="0"/>
          <p:nvPr/>
        </p:nvPicPr>
        <p:blipFill rotWithShape="1">
          <a:blip r:embed="rId3">
            <a:alphaModFix/>
          </a:blip>
          <a:srcRect b="0" l="0" r="0" t="0"/>
          <a:stretch/>
        </p:blipFill>
        <p:spPr>
          <a:xfrm>
            <a:off x="927450" y="1706700"/>
            <a:ext cx="7289095" cy="194823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3"/>
          <p:cNvSpPr txBox="1"/>
          <p:nvPr>
            <p:ph idx="4294967295" type="title"/>
          </p:nvPr>
        </p:nvSpPr>
        <p:spPr>
          <a:xfrm>
            <a:off x="395700" y="322175"/>
            <a:ext cx="70281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Avraham and Lovingkindness  </a:t>
            </a:r>
            <a:endParaRPr sz="2400"/>
          </a:p>
        </p:txBody>
      </p:sp>
      <p:sp>
        <p:nvSpPr>
          <p:cNvPr id="740" name="Google Shape;740;p3"/>
          <p:cNvSpPr txBox="1"/>
          <p:nvPr>
            <p:ph idx="4294967295" type="title"/>
          </p:nvPr>
        </p:nvSpPr>
        <p:spPr>
          <a:xfrm>
            <a:off x="395700" y="1194875"/>
            <a:ext cx="6171600" cy="3138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b="0" lang="en" sz="2200">
                <a:solidFill>
                  <a:srgbClr val="000000"/>
                </a:solidFill>
                <a:latin typeface="Arial"/>
                <a:ea typeface="Arial"/>
                <a:cs typeface="Arial"/>
                <a:sym typeface="Arial"/>
              </a:rPr>
              <a:t>“Now the Lord appeared to him in the plains of Mamre, and he was </a:t>
            </a:r>
            <a:r>
              <a:rPr lang="en" sz="2200">
                <a:solidFill>
                  <a:srgbClr val="000000"/>
                </a:solidFill>
                <a:latin typeface="Arial"/>
                <a:ea typeface="Arial"/>
                <a:cs typeface="Arial"/>
                <a:sym typeface="Arial"/>
              </a:rPr>
              <a:t>sitting at the entrance of the tent when the day was hot.</a:t>
            </a:r>
            <a:endParaRPr sz="2200">
              <a:solidFill>
                <a:srgbClr val="000000"/>
              </a:solidFill>
              <a:latin typeface="Arial"/>
              <a:ea typeface="Arial"/>
              <a:cs typeface="Arial"/>
              <a:sym typeface="Arial"/>
            </a:endParaRPr>
          </a:p>
          <a:p>
            <a:pPr indent="0" lvl="0" marL="0" rtl="0" algn="l">
              <a:lnSpc>
                <a:spcPct val="100000"/>
              </a:lnSpc>
              <a:spcBef>
                <a:spcPts val="0"/>
              </a:spcBef>
              <a:spcAft>
                <a:spcPts val="0"/>
              </a:spcAft>
              <a:buSzPts val="3000"/>
              <a:buNone/>
            </a:pPr>
            <a:r>
              <a:t/>
            </a:r>
            <a:endParaRPr sz="2200">
              <a:solidFill>
                <a:srgbClr val="000000"/>
              </a:solidFill>
              <a:latin typeface="Arial"/>
              <a:ea typeface="Arial"/>
              <a:cs typeface="Arial"/>
              <a:sym typeface="Arial"/>
            </a:endParaRPr>
          </a:p>
          <a:p>
            <a:pPr indent="0" lvl="0" marL="0" marR="101600" rtl="0" algn="l">
              <a:lnSpc>
                <a:spcPct val="115000"/>
              </a:lnSpc>
              <a:spcBef>
                <a:spcPts val="0"/>
              </a:spcBef>
              <a:spcAft>
                <a:spcPts val="0"/>
              </a:spcAft>
              <a:buSzPts val="3000"/>
              <a:buNone/>
            </a:pPr>
            <a:r>
              <a:rPr b="0" lang="en" sz="2200">
                <a:solidFill>
                  <a:srgbClr val="000000"/>
                </a:solidFill>
                <a:latin typeface="Arial"/>
                <a:ea typeface="Arial"/>
                <a:cs typeface="Arial"/>
                <a:sym typeface="Arial"/>
              </a:rPr>
              <a:t>And he lifted his eyes and saw, and behold, three men were standing beside him, and he saw and he </a:t>
            </a:r>
            <a:r>
              <a:rPr lang="en" sz="2200">
                <a:solidFill>
                  <a:srgbClr val="000000"/>
                </a:solidFill>
                <a:latin typeface="Arial"/>
                <a:ea typeface="Arial"/>
                <a:cs typeface="Arial"/>
                <a:sym typeface="Arial"/>
              </a:rPr>
              <a:t>ran toward them</a:t>
            </a:r>
            <a:r>
              <a:rPr b="0" lang="en" sz="2200">
                <a:solidFill>
                  <a:srgbClr val="000000"/>
                </a:solidFill>
                <a:latin typeface="Arial"/>
                <a:ea typeface="Arial"/>
                <a:cs typeface="Arial"/>
                <a:sym typeface="Arial"/>
              </a:rPr>
              <a:t> from the entrance of the tent, and he prostrated himself to the ground.</a:t>
            </a:r>
            <a:endParaRPr b="0" sz="2200">
              <a:solidFill>
                <a:srgbClr val="000000"/>
              </a:solidFill>
              <a:latin typeface="Arial"/>
              <a:ea typeface="Arial"/>
              <a:cs typeface="Arial"/>
              <a:sym typeface="Arial"/>
            </a:endParaRPr>
          </a:p>
          <a:p>
            <a:pPr indent="0" lvl="0" marL="0" marR="101600" rtl="0" algn="l">
              <a:lnSpc>
                <a:spcPct val="115000"/>
              </a:lnSpc>
              <a:spcBef>
                <a:spcPts val="0"/>
              </a:spcBef>
              <a:spcAft>
                <a:spcPts val="0"/>
              </a:spcAft>
              <a:buSzPts val="3000"/>
              <a:buNone/>
            </a:pPr>
            <a:r>
              <a:t/>
            </a:r>
            <a:endParaRPr b="0" sz="1900">
              <a:solidFill>
                <a:srgbClr val="000000"/>
              </a:solidFill>
              <a:latin typeface="Arial"/>
              <a:ea typeface="Arial"/>
              <a:cs typeface="Arial"/>
              <a:sym typeface="Arial"/>
            </a:endParaRPr>
          </a:p>
          <a:p>
            <a:pPr indent="0" lvl="0" marL="0" rtl="0" algn="l">
              <a:lnSpc>
                <a:spcPct val="115000"/>
              </a:lnSpc>
              <a:spcBef>
                <a:spcPts val="500"/>
              </a:spcBef>
              <a:spcAft>
                <a:spcPts val="0"/>
              </a:spcAft>
              <a:buSzPts val="1050"/>
              <a:buNone/>
            </a:pPr>
            <a:r>
              <a:t/>
            </a:r>
            <a:endParaRPr b="0" sz="1900">
              <a:solidFill>
                <a:srgbClr val="333333"/>
              </a:solidFill>
              <a:latin typeface="Arial"/>
              <a:ea typeface="Arial"/>
              <a:cs typeface="Arial"/>
              <a:sym typeface="Arial"/>
            </a:endParaRPr>
          </a:p>
        </p:txBody>
      </p:sp>
      <p:pic>
        <p:nvPicPr>
          <p:cNvPr id="741" name="Google Shape;741;p3"/>
          <p:cNvPicPr preferRelativeResize="0"/>
          <p:nvPr/>
        </p:nvPicPr>
        <p:blipFill rotWithShape="1">
          <a:blip r:embed="rId3">
            <a:alphaModFix/>
          </a:blip>
          <a:srcRect b="0" l="0" r="0" t="0"/>
          <a:stretch/>
        </p:blipFill>
        <p:spPr>
          <a:xfrm>
            <a:off x="6907500" y="1090175"/>
            <a:ext cx="1885950" cy="24193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g1b82041582c_1_0"/>
          <p:cNvSpPr txBox="1"/>
          <p:nvPr>
            <p:ph idx="4294967295" type="title"/>
          </p:nvPr>
        </p:nvSpPr>
        <p:spPr>
          <a:xfrm>
            <a:off x="395700" y="322175"/>
            <a:ext cx="70281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Avraham and Lovingkindness  </a:t>
            </a:r>
            <a:endParaRPr sz="2400"/>
          </a:p>
        </p:txBody>
      </p:sp>
      <p:sp>
        <p:nvSpPr>
          <p:cNvPr id="747" name="Google Shape;747;g1b82041582c_1_0"/>
          <p:cNvSpPr txBox="1"/>
          <p:nvPr>
            <p:ph idx="4294967295" type="title"/>
          </p:nvPr>
        </p:nvSpPr>
        <p:spPr>
          <a:xfrm>
            <a:off x="395700" y="1194875"/>
            <a:ext cx="6171600" cy="3138900"/>
          </a:xfrm>
          <a:prstGeom prst="rect">
            <a:avLst/>
          </a:prstGeom>
          <a:noFill/>
          <a:ln>
            <a:noFill/>
          </a:ln>
        </p:spPr>
        <p:txBody>
          <a:bodyPr anchorCtr="0" anchor="t" bIns="91425" lIns="91425" spcFirstLastPara="1" rIns="91425" wrap="square" tIns="91425">
            <a:noAutofit/>
          </a:bodyPr>
          <a:lstStyle/>
          <a:p>
            <a:pPr indent="0" lvl="0" marL="0" marR="101600" rtl="0" algn="l">
              <a:lnSpc>
                <a:spcPct val="115000"/>
              </a:lnSpc>
              <a:spcBef>
                <a:spcPts val="0"/>
              </a:spcBef>
              <a:spcAft>
                <a:spcPts val="0"/>
              </a:spcAft>
              <a:buSzPts val="3000"/>
              <a:buNone/>
            </a:pPr>
            <a:r>
              <a:t/>
            </a:r>
            <a:endParaRPr b="0" sz="1900">
              <a:solidFill>
                <a:srgbClr val="000000"/>
              </a:solidFill>
              <a:latin typeface="Arial"/>
              <a:ea typeface="Arial"/>
              <a:cs typeface="Arial"/>
              <a:sym typeface="Arial"/>
            </a:endParaRPr>
          </a:p>
          <a:p>
            <a:pPr indent="0" lvl="0" marL="0" marR="101600" rtl="0" algn="l">
              <a:lnSpc>
                <a:spcPct val="115000"/>
              </a:lnSpc>
              <a:spcBef>
                <a:spcPts val="0"/>
              </a:spcBef>
              <a:spcAft>
                <a:spcPts val="0"/>
              </a:spcAft>
              <a:buSzPts val="3000"/>
              <a:buNone/>
            </a:pPr>
            <a:r>
              <a:rPr b="0" lang="en" sz="2200">
                <a:solidFill>
                  <a:srgbClr val="000000"/>
                </a:solidFill>
                <a:latin typeface="Arial"/>
                <a:ea typeface="Arial"/>
                <a:cs typeface="Arial"/>
                <a:sym typeface="Arial"/>
              </a:rPr>
              <a:t>And he said, "My lords, if only I have found favor in your eyes, </a:t>
            </a:r>
            <a:r>
              <a:rPr lang="en" sz="2200">
                <a:solidFill>
                  <a:srgbClr val="000000"/>
                </a:solidFill>
                <a:latin typeface="Arial"/>
                <a:ea typeface="Arial"/>
                <a:cs typeface="Arial"/>
                <a:sym typeface="Arial"/>
              </a:rPr>
              <a:t>please do not pass on from beside your servant</a:t>
            </a:r>
            <a:r>
              <a:rPr b="0" lang="en" sz="2200">
                <a:solidFill>
                  <a:srgbClr val="000000"/>
                </a:solidFill>
                <a:latin typeface="Arial"/>
                <a:ea typeface="Arial"/>
                <a:cs typeface="Arial"/>
                <a:sym typeface="Arial"/>
              </a:rPr>
              <a:t>.”   </a:t>
            </a:r>
            <a:r>
              <a:rPr b="0" lang="en" sz="1900">
                <a:solidFill>
                  <a:srgbClr val="000000"/>
                </a:solidFill>
                <a:latin typeface="Arial"/>
                <a:ea typeface="Arial"/>
                <a:cs typeface="Arial"/>
                <a:sym typeface="Arial"/>
              </a:rPr>
              <a:t>                                              (Genesis 18:1)</a:t>
            </a:r>
            <a:endParaRPr b="0" sz="1900">
              <a:solidFill>
                <a:srgbClr val="000000"/>
              </a:solidFill>
              <a:latin typeface="Arial"/>
              <a:ea typeface="Arial"/>
              <a:cs typeface="Arial"/>
              <a:sym typeface="Arial"/>
            </a:endParaRPr>
          </a:p>
          <a:p>
            <a:pPr indent="0" lvl="0" marL="0" rtl="0" algn="l">
              <a:lnSpc>
                <a:spcPct val="115000"/>
              </a:lnSpc>
              <a:spcBef>
                <a:spcPts val="500"/>
              </a:spcBef>
              <a:spcAft>
                <a:spcPts val="0"/>
              </a:spcAft>
              <a:buSzPts val="1050"/>
              <a:buNone/>
            </a:pPr>
            <a:r>
              <a:t/>
            </a:r>
            <a:endParaRPr b="0" sz="1900">
              <a:solidFill>
                <a:srgbClr val="333333"/>
              </a:solidFill>
              <a:latin typeface="Arial"/>
              <a:ea typeface="Arial"/>
              <a:cs typeface="Arial"/>
              <a:sym typeface="Arial"/>
            </a:endParaRPr>
          </a:p>
        </p:txBody>
      </p:sp>
      <p:pic>
        <p:nvPicPr>
          <p:cNvPr id="748" name="Google Shape;748;g1b82041582c_1_0"/>
          <p:cNvPicPr preferRelativeResize="0"/>
          <p:nvPr/>
        </p:nvPicPr>
        <p:blipFill rotWithShape="1">
          <a:blip r:embed="rId3">
            <a:alphaModFix/>
          </a:blip>
          <a:srcRect b="0" l="0" r="0" t="0"/>
          <a:stretch/>
        </p:blipFill>
        <p:spPr>
          <a:xfrm>
            <a:off x="6907500" y="1090175"/>
            <a:ext cx="1885950" cy="24193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752" name="Shape 752"/>
        <p:cNvGrpSpPr/>
        <p:nvPr/>
      </p:nvGrpSpPr>
      <p:grpSpPr>
        <a:xfrm>
          <a:off x="0" y="0"/>
          <a:ext cx="0" cy="0"/>
          <a:chOff x="0" y="0"/>
          <a:chExt cx="0" cy="0"/>
        </a:xfrm>
      </p:grpSpPr>
      <p:sp>
        <p:nvSpPr>
          <p:cNvPr id="753" name="Google Shape;753;p5"/>
          <p:cNvSpPr txBox="1"/>
          <p:nvPr/>
        </p:nvSpPr>
        <p:spPr>
          <a:xfrm>
            <a:off x="394600" y="1287725"/>
            <a:ext cx="5927700" cy="35196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Drunk #1: “I love you!”</a:t>
            </a:r>
            <a:br>
              <a:rPr b="0" i="0" lang="en" sz="2000" u="none" cap="none" strike="noStrike">
                <a:solidFill>
                  <a:srgbClr val="000000"/>
                </a:solidFill>
                <a:latin typeface="Arial"/>
                <a:ea typeface="Arial"/>
                <a:cs typeface="Arial"/>
                <a:sym typeface="Arial"/>
              </a:rPr>
            </a:br>
            <a:r>
              <a:rPr b="0" i="0" lang="en" sz="2000" u="none" cap="none" strike="noStrike">
                <a:solidFill>
                  <a:srgbClr val="000000"/>
                </a:solidFill>
                <a:latin typeface="Arial"/>
                <a:ea typeface="Arial"/>
                <a:cs typeface="Arial"/>
                <a:sym typeface="Arial"/>
              </a:rPr>
              <a:t>Drunk #2: “No, you don’t.”</a:t>
            </a:r>
            <a:br>
              <a:rPr b="0" i="0" lang="en" sz="2000" u="none" cap="none" strike="noStrike">
                <a:solidFill>
                  <a:srgbClr val="000000"/>
                </a:solidFill>
                <a:latin typeface="Arial"/>
                <a:ea typeface="Arial"/>
                <a:cs typeface="Arial"/>
                <a:sym typeface="Arial"/>
              </a:rPr>
            </a:br>
            <a:r>
              <a:rPr b="0" i="0" lang="en" sz="2000" u="none" cap="none" strike="noStrike">
                <a:solidFill>
                  <a:srgbClr val="000000"/>
                </a:solidFill>
                <a:latin typeface="Arial"/>
                <a:ea typeface="Arial"/>
                <a:cs typeface="Arial"/>
                <a:sym typeface="Arial"/>
              </a:rPr>
              <a:t>Drunk #1: “Yes, yes, I do. I love you with all my heart.”</a:t>
            </a:r>
            <a:br>
              <a:rPr b="0" i="0" lang="en" sz="2000" u="none" cap="none" strike="noStrike">
                <a:solidFill>
                  <a:srgbClr val="000000"/>
                </a:solidFill>
                <a:latin typeface="Arial"/>
                <a:ea typeface="Arial"/>
                <a:cs typeface="Arial"/>
                <a:sym typeface="Arial"/>
              </a:rPr>
            </a:br>
            <a:r>
              <a:rPr b="0" i="0" lang="en" sz="2000" u="none" cap="none" strike="noStrike">
                <a:solidFill>
                  <a:srgbClr val="000000"/>
                </a:solidFill>
                <a:latin typeface="Arial"/>
                <a:ea typeface="Arial"/>
                <a:cs typeface="Arial"/>
                <a:sym typeface="Arial"/>
              </a:rPr>
              <a:t>Drunk #2: “No, you don’t. If you love me, why don’t you know what hurts me?”</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200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754" name="Google Shape;754;p5"/>
          <p:cNvSpPr txBox="1"/>
          <p:nvPr/>
        </p:nvSpPr>
        <p:spPr>
          <a:xfrm>
            <a:off x="312950" y="476225"/>
            <a:ext cx="54651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1" i="0" lang="en" sz="3100" u="none" cap="none" strike="noStrike">
                <a:solidFill>
                  <a:srgbClr val="000000"/>
                </a:solidFill>
                <a:latin typeface="DM Sans"/>
                <a:ea typeface="DM Sans"/>
                <a:cs typeface="DM Sans"/>
                <a:sym typeface="DM Sans"/>
              </a:rPr>
              <a:t>Levi Yitzchak of Berditchev</a:t>
            </a:r>
            <a:endParaRPr b="1" i="0" sz="3100" u="none" cap="none" strike="noStrike">
              <a:solidFill>
                <a:srgbClr val="000000"/>
              </a:solidFill>
              <a:latin typeface="DM Sans"/>
              <a:ea typeface="DM Sans"/>
              <a:cs typeface="DM Sans"/>
              <a:sym typeface="DM Sans"/>
            </a:endParaRPr>
          </a:p>
        </p:txBody>
      </p:sp>
      <p:pic>
        <p:nvPicPr>
          <p:cNvPr id="755" name="Google Shape;755;p5"/>
          <p:cNvPicPr preferRelativeResize="0"/>
          <p:nvPr/>
        </p:nvPicPr>
        <p:blipFill rotWithShape="1">
          <a:blip r:embed="rId3">
            <a:alphaModFix/>
          </a:blip>
          <a:srcRect b="0" l="0" r="0" t="0"/>
          <a:stretch/>
        </p:blipFill>
        <p:spPr>
          <a:xfrm>
            <a:off x="6501900" y="1442650"/>
            <a:ext cx="2203832" cy="14665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759" name="Shape 759"/>
        <p:cNvGrpSpPr/>
        <p:nvPr/>
      </p:nvGrpSpPr>
      <p:grpSpPr>
        <a:xfrm>
          <a:off x="0" y="0"/>
          <a:ext cx="0" cy="0"/>
          <a:chOff x="0" y="0"/>
          <a:chExt cx="0" cy="0"/>
        </a:xfrm>
      </p:grpSpPr>
      <p:sp>
        <p:nvSpPr>
          <p:cNvPr id="760" name="Google Shape;760;g2abce5293f4_0_7"/>
          <p:cNvSpPr txBox="1"/>
          <p:nvPr>
            <p:ph idx="4294967295" type="title"/>
          </p:nvPr>
        </p:nvSpPr>
        <p:spPr>
          <a:xfrm>
            <a:off x="657250" y="530450"/>
            <a:ext cx="77790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t>Carl Rogers: Empathic Listening </a:t>
            </a:r>
            <a:endParaRPr/>
          </a:p>
        </p:txBody>
      </p:sp>
      <p:sp>
        <p:nvSpPr>
          <p:cNvPr id="761" name="Google Shape;761;g2abce5293f4_0_7"/>
          <p:cNvSpPr txBox="1"/>
          <p:nvPr>
            <p:ph idx="4294967295" type="title"/>
          </p:nvPr>
        </p:nvSpPr>
        <p:spPr>
          <a:xfrm>
            <a:off x="393476" y="1617975"/>
            <a:ext cx="4926300" cy="3138900"/>
          </a:xfrm>
          <a:prstGeom prst="rect">
            <a:avLst/>
          </a:prstGeom>
          <a:noFill/>
          <a:ln>
            <a:noFill/>
          </a:ln>
        </p:spPr>
        <p:txBody>
          <a:bodyPr anchorCtr="0" anchor="t" bIns="91425" lIns="91425" spcFirstLastPara="1" rIns="91425" wrap="square" tIns="91425">
            <a:noAutofit/>
          </a:bodyPr>
          <a:lstStyle/>
          <a:p>
            <a:pPr indent="-406400" lvl="0" marL="457200" rtl="0" algn="l">
              <a:lnSpc>
                <a:spcPct val="150000"/>
              </a:lnSpc>
              <a:spcBef>
                <a:spcPts val="0"/>
              </a:spcBef>
              <a:spcAft>
                <a:spcPts val="0"/>
              </a:spcAft>
              <a:buClr>
                <a:srgbClr val="000000"/>
              </a:buClr>
              <a:buSzPts val="2800"/>
              <a:buFont typeface="Arial"/>
              <a:buChar char="●"/>
            </a:pPr>
            <a:r>
              <a:rPr b="0" lang="en" sz="2800">
                <a:solidFill>
                  <a:srgbClr val="000000"/>
                </a:solidFill>
                <a:latin typeface="Arial"/>
                <a:ea typeface="Arial"/>
                <a:cs typeface="Arial"/>
                <a:sym typeface="Arial"/>
              </a:rPr>
              <a:t>Listen without judgement</a:t>
            </a:r>
            <a:endParaRPr b="0" sz="2800">
              <a:solidFill>
                <a:srgbClr val="000000"/>
              </a:solidFill>
              <a:latin typeface="Arial"/>
              <a:ea typeface="Arial"/>
              <a:cs typeface="Arial"/>
              <a:sym typeface="Arial"/>
            </a:endParaRPr>
          </a:p>
          <a:p>
            <a:pPr indent="-406400" lvl="0" marL="457200" rtl="0" algn="l">
              <a:lnSpc>
                <a:spcPct val="150000"/>
              </a:lnSpc>
              <a:spcBef>
                <a:spcPts val="0"/>
              </a:spcBef>
              <a:spcAft>
                <a:spcPts val="0"/>
              </a:spcAft>
              <a:buClr>
                <a:srgbClr val="000000"/>
              </a:buClr>
              <a:buSzPts val="2800"/>
              <a:buFont typeface="Arial"/>
              <a:buChar char="●"/>
            </a:pPr>
            <a:r>
              <a:rPr b="0" lang="en" sz="2800">
                <a:solidFill>
                  <a:srgbClr val="000000"/>
                </a:solidFill>
                <a:latin typeface="Arial"/>
                <a:ea typeface="Arial"/>
                <a:cs typeface="Arial"/>
                <a:sym typeface="Arial"/>
              </a:rPr>
              <a:t>Unconditional acceptance</a:t>
            </a:r>
            <a:endParaRPr b="0" sz="2800">
              <a:solidFill>
                <a:srgbClr val="000000"/>
              </a:solidFill>
              <a:latin typeface="Arial"/>
              <a:ea typeface="Arial"/>
              <a:cs typeface="Arial"/>
              <a:sym typeface="Arial"/>
            </a:endParaRPr>
          </a:p>
          <a:p>
            <a:pPr indent="-406400" lvl="0" marL="457200" rtl="0" algn="l">
              <a:lnSpc>
                <a:spcPct val="150000"/>
              </a:lnSpc>
              <a:spcBef>
                <a:spcPts val="0"/>
              </a:spcBef>
              <a:spcAft>
                <a:spcPts val="0"/>
              </a:spcAft>
              <a:buClr>
                <a:srgbClr val="000000"/>
              </a:buClr>
              <a:buSzPts val="2800"/>
              <a:buFont typeface="Arial"/>
              <a:buChar char="●"/>
            </a:pPr>
            <a:r>
              <a:rPr b="0" lang="en" sz="2800">
                <a:solidFill>
                  <a:srgbClr val="000000"/>
                </a:solidFill>
                <a:latin typeface="Arial"/>
                <a:ea typeface="Arial"/>
                <a:cs typeface="Arial"/>
                <a:sym typeface="Arial"/>
              </a:rPr>
              <a:t>Listening creates healing</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762" name="Google Shape;762;g2abce5293f4_0_7"/>
          <p:cNvPicPr preferRelativeResize="0"/>
          <p:nvPr/>
        </p:nvPicPr>
        <p:blipFill rotWithShape="1">
          <a:blip r:embed="rId3">
            <a:alphaModFix/>
          </a:blip>
          <a:srcRect b="0" l="0" r="0" t="0"/>
          <a:stretch/>
        </p:blipFill>
        <p:spPr>
          <a:xfrm>
            <a:off x="6247226" y="1617975"/>
            <a:ext cx="1857375" cy="24669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2BB8FF"/>
            </a:gs>
            <a:gs pos="100000">
              <a:srgbClr val="066EA1"/>
            </a:gs>
          </a:gsLst>
          <a:path path="circle">
            <a:fillToRect b="50%" l="50%" r="50%" t="50%"/>
          </a:path>
          <a:tileRect/>
        </a:gradFill>
      </p:bgPr>
    </p:bg>
    <p:spTree>
      <p:nvGrpSpPr>
        <p:cNvPr id="766" name="Shape 766"/>
        <p:cNvGrpSpPr/>
        <p:nvPr/>
      </p:nvGrpSpPr>
      <p:grpSpPr>
        <a:xfrm>
          <a:off x="0" y="0"/>
          <a:ext cx="0" cy="0"/>
          <a:chOff x="0" y="0"/>
          <a:chExt cx="0" cy="0"/>
        </a:xfrm>
      </p:grpSpPr>
      <p:sp>
        <p:nvSpPr>
          <p:cNvPr id="767" name="Google Shape;767;p7"/>
          <p:cNvSpPr txBox="1"/>
          <p:nvPr>
            <p:ph idx="4294967295" type="title"/>
          </p:nvPr>
        </p:nvSpPr>
        <p:spPr>
          <a:xfrm>
            <a:off x="1996025" y="302650"/>
            <a:ext cx="70281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200">
                <a:solidFill>
                  <a:srgbClr val="ECF7FF"/>
                </a:solidFill>
              </a:rPr>
              <a:t>Carl Rogers on Empathy </a:t>
            </a:r>
            <a:endParaRPr sz="2600">
              <a:solidFill>
                <a:srgbClr val="ECF7FF"/>
              </a:solidFill>
            </a:endParaRPr>
          </a:p>
        </p:txBody>
      </p:sp>
      <p:sp>
        <p:nvSpPr>
          <p:cNvPr id="768" name="Google Shape;768;p7"/>
          <p:cNvSpPr txBox="1"/>
          <p:nvPr>
            <p:ph idx="4294967295" type="title"/>
          </p:nvPr>
        </p:nvSpPr>
        <p:spPr>
          <a:xfrm>
            <a:off x="393476" y="1617975"/>
            <a:ext cx="4926300" cy="3138900"/>
          </a:xfrm>
          <a:prstGeom prst="rect">
            <a:avLst/>
          </a:prstGeom>
          <a:noFill/>
          <a:ln>
            <a:noFill/>
          </a:ln>
        </p:spPr>
        <p:txBody>
          <a:bodyPr anchorCtr="0" anchor="t" bIns="91425" lIns="91425" spcFirstLastPara="1" rIns="91425" wrap="square" tIns="91425">
            <a:noAutofit/>
          </a:bodyPr>
          <a:lstStyle/>
          <a:p>
            <a:pPr indent="0" lvl="0" marL="457200" rtl="0" algn="l">
              <a:lnSpc>
                <a:spcPct val="150000"/>
              </a:lnSpc>
              <a:spcBef>
                <a:spcPts val="0"/>
              </a:spcBef>
              <a:spcAft>
                <a:spcPts val="0"/>
              </a:spcAft>
              <a:buSzPts val="3000"/>
              <a:buNone/>
            </a:pPr>
            <a:r>
              <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see full video at &#10;https://www.youtube.com/watch?v=iMi7uY83z-U&#10;&#10;From  Empathic: An Unappreciated Way of Being by Carl R. Rogers,&#10;http://j.mp/1fEDEyn&#10;&#10;With this conceptual background, let me attempt a description of empathy which would seem satisfactory to me today. I would no longer be terming it a &quot;state of empathy,&quot; because I believe it to be a process, rather than a state. Perhaps I can capture that quality.&#10; &#10;The way of being with another person which is termed empathic has several facets.&#10;[Note: Feeling your way into the others experience?]&#10;&#10;1. It means entering the private perceptual world of the other and becoming thoroughly at home in it. &#10;&#10;2. It involves being sensitive, moment to moment, to the changing felt meanings which flow in this other person, to the fear or rage or tenderness or confusion or whatever, that he/she is experiencing. &#10;&#10;3. It means temporarily living in his/her life, moving about in it delicately without making judgments, sensing meanings of which he/she is scarcely aware, but not trying to uncover feelings of which the person is totally unaware, since this would be too threatening. &#10;&#10;4. It includes communicating your sensings of his/her world as you look with fresh and unfrightened eyes at elements of which the individual is fearful. It means frequently checking with him/ her as to the accuracy of your sensings, and being guided by the responses you receive. &#10;&#10;5. You are a confident companion to the person in his/her inner world. By pointing to the possible meaning in the flow of his/her experiencing you help the person&#10;&#10;a. to focus on this useful type of referent, &#10;b. to experience the meanings more fully, and &#10;c. to move forward in the experiencing.&#10;&#10;6. To be with another in this way means that for the time being you lay aside the views and values you hold for yourself in order to enter another's world without prejudice. In some sense it means that you lay aside yourself and this can only be done by a person who is secure enough in himself that he knows he will not get lost in what may turn out to be the strange or bizarre world of the other, and can comfortably return to his own world when he wishes&#10;&#10;Perhaps this description makes clear that being empathic is a complex, demanding, strong yet subtle and gentle way of being." id="769" name="Google Shape;769;p7" title="Carl Rogers Defines Empathy">
            <a:hlinkClick r:id="rId3"/>
          </p:cNvPr>
          <p:cNvPicPr preferRelativeResize="0"/>
          <p:nvPr/>
        </p:nvPicPr>
        <p:blipFill rotWithShape="1">
          <a:blip r:embed="rId4">
            <a:alphaModFix/>
          </a:blip>
          <a:srcRect b="0" l="0" r="0" t="0"/>
          <a:stretch/>
        </p:blipFill>
        <p:spPr>
          <a:xfrm>
            <a:off x="2163075" y="1130602"/>
            <a:ext cx="4546700" cy="3410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9"/>
                                        </p:tgtEl>
                                        <p:attrNameLst>
                                          <p:attrName>style.visibility</p:attrName>
                                        </p:attrNameLst>
                                      </p:cBhvr>
                                      <p:to>
                                        <p:strVal val="visible"/>
                                      </p:to>
                                    </p:set>
                                    <p:animEffect filter="fade" transition="in">
                                      <p:cBhvr>
                                        <p:cTn dur="1000"/>
                                        <p:tgtEl>
                                          <p:spTgt spid="7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773" name="Shape 773"/>
        <p:cNvGrpSpPr/>
        <p:nvPr/>
      </p:nvGrpSpPr>
      <p:grpSpPr>
        <a:xfrm>
          <a:off x="0" y="0"/>
          <a:ext cx="0" cy="0"/>
          <a:chOff x="0" y="0"/>
          <a:chExt cx="0" cy="0"/>
        </a:xfrm>
      </p:grpSpPr>
      <p:sp>
        <p:nvSpPr>
          <p:cNvPr id="774" name="Google Shape;774;p8"/>
          <p:cNvSpPr txBox="1"/>
          <p:nvPr>
            <p:ph idx="4294967295" type="title"/>
          </p:nvPr>
        </p:nvSpPr>
        <p:spPr>
          <a:xfrm>
            <a:off x="558425" y="557400"/>
            <a:ext cx="105984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t>Carl Rogers Empathic Listening </a:t>
            </a:r>
            <a:endParaRPr/>
          </a:p>
        </p:txBody>
      </p:sp>
      <p:sp>
        <p:nvSpPr>
          <p:cNvPr id="775" name="Google Shape;775;p8"/>
          <p:cNvSpPr txBox="1"/>
          <p:nvPr>
            <p:ph idx="4294967295" type="title"/>
          </p:nvPr>
        </p:nvSpPr>
        <p:spPr>
          <a:xfrm>
            <a:off x="170610" y="1562250"/>
            <a:ext cx="6088500" cy="31389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SzPts val="3000"/>
              <a:buNone/>
            </a:pPr>
            <a:r>
              <a:rPr b="0" lang="en" sz="2100">
                <a:solidFill>
                  <a:srgbClr val="000000"/>
                </a:solidFill>
                <a:latin typeface="Arial"/>
                <a:ea typeface="Arial"/>
                <a:cs typeface="Arial"/>
                <a:sym typeface="Arial"/>
              </a:rPr>
              <a:t>“The state of empathy, or being empathic, is to perceive the internal frame of reference of another with accuracy and with the emotional components and meanings which pertain thereto as if one were the person” </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2100">
                <a:solidFill>
                  <a:srgbClr val="000000"/>
                </a:solidFill>
                <a:latin typeface="Arial"/>
                <a:ea typeface="Arial"/>
                <a:cs typeface="Arial"/>
                <a:sym typeface="Arial"/>
              </a:rPr>
              <a:t>                        (Carl Rogers 1980 P140).</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1100">
                <a:solidFill>
                  <a:srgbClr val="000000"/>
                </a:solidFill>
                <a:highlight>
                  <a:srgbClr val="FFFFFF"/>
                </a:highlight>
                <a:latin typeface="Arial"/>
                <a:ea typeface="Arial"/>
                <a:cs typeface="Arial"/>
                <a:sym typeface="Arial"/>
              </a:rPr>
              <a:t> </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776" name="Google Shape;776;p8"/>
          <p:cNvPicPr preferRelativeResize="0"/>
          <p:nvPr/>
        </p:nvPicPr>
        <p:blipFill rotWithShape="1">
          <a:blip r:embed="rId3">
            <a:alphaModFix/>
          </a:blip>
          <a:srcRect b="0" l="0" r="0" t="0"/>
          <a:stretch/>
        </p:blipFill>
        <p:spPr>
          <a:xfrm>
            <a:off x="6714801" y="1562250"/>
            <a:ext cx="1857375" cy="24669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lin ang="5400012" scaled="0"/>
        </a:gradFill>
      </p:bgPr>
    </p:bg>
    <p:spTree>
      <p:nvGrpSpPr>
        <p:cNvPr id="780" name="Shape 780"/>
        <p:cNvGrpSpPr/>
        <p:nvPr/>
      </p:nvGrpSpPr>
      <p:grpSpPr>
        <a:xfrm>
          <a:off x="0" y="0"/>
          <a:ext cx="0" cy="0"/>
          <a:chOff x="0" y="0"/>
          <a:chExt cx="0" cy="0"/>
        </a:xfrm>
      </p:grpSpPr>
      <p:sp>
        <p:nvSpPr>
          <p:cNvPr id="781" name="Google Shape;781;p9"/>
          <p:cNvSpPr txBox="1"/>
          <p:nvPr>
            <p:ph idx="4294967295" type="title"/>
          </p:nvPr>
        </p:nvSpPr>
        <p:spPr>
          <a:xfrm>
            <a:off x="393475" y="662350"/>
            <a:ext cx="85590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t>Carl Rogers Empathic Listening </a:t>
            </a:r>
            <a:endParaRPr/>
          </a:p>
        </p:txBody>
      </p:sp>
      <p:sp>
        <p:nvSpPr>
          <p:cNvPr id="782" name="Google Shape;782;p9"/>
          <p:cNvSpPr txBox="1"/>
          <p:nvPr>
            <p:ph idx="4294967295" type="title"/>
          </p:nvPr>
        </p:nvSpPr>
        <p:spPr>
          <a:xfrm>
            <a:off x="274889" y="1295318"/>
            <a:ext cx="6088500" cy="31389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2200">
                <a:solidFill>
                  <a:srgbClr val="000000"/>
                </a:solidFill>
                <a:latin typeface="Arial"/>
                <a:ea typeface="Arial"/>
                <a:cs typeface="Arial"/>
                <a:sym typeface="Arial"/>
              </a:rPr>
              <a:t>"To my mind, empathy is in itself a healing agent. It is one of the most potent aspects of therapy, because it releases, it confirms, it brings even the most frightened client into the human race. If a person is understood, he or she belongs."   Carl Rogers</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1100">
                <a:solidFill>
                  <a:srgbClr val="000000"/>
                </a:solidFill>
                <a:highlight>
                  <a:srgbClr val="FFFFFF"/>
                </a:highlight>
                <a:latin typeface="Arial"/>
                <a:ea typeface="Arial"/>
                <a:cs typeface="Arial"/>
                <a:sym typeface="Arial"/>
              </a:rPr>
              <a:t> </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783" name="Google Shape;783;p9"/>
          <p:cNvPicPr preferRelativeResize="0"/>
          <p:nvPr/>
        </p:nvPicPr>
        <p:blipFill rotWithShape="1">
          <a:blip r:embed="rId3">
            <a:alphaModFix/>
          </a:blip>
          <a:srcRect b="0" l="0" r="0" t="0"/>
          <a:stretch/>
        </p:blipFill>
        <p:spPr>
          <a:xfrm>
            <a:off x="6714801" y="1562250"/>
            <a:ext cx="1857375" cy="24669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10"/>
          <p:cNvSpPr txBox="1"/>
          <p:nvPr>
            <p:ph idx="4294967295" type="title"/>
          </p:nvPr>
        </p:nvSpPr>
        <p:spPr>
          <a:xfrm>
            <a:off x="663425" y="552050"/>
            <a:ext cx="88587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rgbClr val="000000"/>
                </a:solidFill>
              </a:rPr>
              <a:t>Carl Rogers Empathic Listening</a:t>
            </a:r>
            <a:r>
              <a:rPr lang="en" sz="3600">
                <a:solidFill>
                  <a:schemeClr val="dk1"/>
                </a:solidFill>
              </a:rPr>
              <a:t> </a:t>
            </a:r>
            <a:endParaRPr/>
          </a:p>
        </p:txBody>
      </p:sp>
      <p:sp>
        <p:nvSpPr>
          <p:cNvPr id="789" name="Google Shape;789;p10"/>
          <p:cNvSpPr txBox="1"/>
          <p:nvPr>
            <p:ph idx="4294967295" type="title"/>
          </p:nvPr>
        </p:nvSpPr>
        <p:spPr>
          <a:xfrm>
            <a:off x="601824" y="1320049"/>
            <a:ext cx="5908500" cy="31389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0" rtl="0" algn="l">
              <a:lnSpc>
                <a:spcPct val="115000"/>
              </a:lnSpc>
              <a:spcBef>
                <a:spcPts val="0"/>
              </a:spcBef>
              <a:spcAft>
                <a:spcPts val="0"/>
              </a:spcAft>
              <a:buSzPts val="3000"/>
              <a:buNone/>
            </a:pPr>
            <a:r>
              <a:rPr b="0" lang="en" sz="2200">
                <a:solidFill>
                  <a:srgbClr val="000000"/>
                </a:solidFill>
                <a:latin typeface="Arial"/>
                <a:ea typeface="Arial"/>
                <a:cs typeface="Arial"/>
                <a:sym typeface="Arial"/>
              </a:rPr>
              <a:t>“Empathy is the listener's effort to hear the other person deeply, accurately, and non-judgmentally. Empathy involves skillful reflective listening that clarifies and amplifies the person’s own experiencing and meaning, without imposing the listener’s own material.”</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1100">
                <a:solidFill>
                  <a:srgbClr val="000000"/>
                </a:solidFill>
                <a:highlight>
                  <a:srgbClr val="FFFFFF"/>
                </a:highlight>
                <a:latin typeface="Arial"/>
                <a:ea typeface="Arial"/>
                <a:cs typeface="Arial"/>
                <a:sym typeface="Arial"/>
              </a:rPr>
              <a:t> </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790" name="Google Shape;790;p10"/>
          <p:cNvPicPr preferRelativeResize="0"/>
          <p:nvPr/>
        </p:nvPicPr>
        <p:blipFill rotWithShape="1">
          <a:blip r:embed="rId3">
            <a:alphaModFix/>
          </a:blip>
          <a:srcRect b="0" l="0" r="0" t="0"/>
          <a:stretch/>
        </p:blipFill>
        <p:spPr>
          <a:xfrm>
            <a:off x="6714801" y="1562250"/>
            <a:ext cx="1857375" cy="24669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11"/>
          <p:cNvSpPr txBox="1"/>
          <p:nvPr>
            <p:ph idx="4294967295" type="title"/>
          </p:nvPr>
        </p:nvSpPr>
        <p:spPr>
          <a:xfrm>
            <a:off x="2077075" y="380525"/>
            <a:ext cx="5083800" cy="76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b="0" lang="en" sz="3100">
                <a:solidFill>
                  <a:srgbClr val="000000"/>
                </a:solidFill>
                <a:latin typeface="Arial"/>
                <a:ea typeface="Arial"/>
                <a:cs typeface="Arial"/>
                <a:sym typeface="Arial"/>
              </a:rPr>
              <a:t>Person-Centered Approach </a:t>
            </a:r>
            <a:endParaRPr b="0" sz="3100">
              <a:solidFill>
                <a:srgbClr val="000000"/>
              </a:solidFill>
              <a:latin typeface="Arial"/>
              <a:ea typeface="Arial"/>
              <a:cs typeface="Arial"/>
              <a:sym typeface="Arial"/>
            </a:endParaRPr>
          </a:p>
          <a:p>
            <a:pPr indent="0" lvl="0" marL="0" rtl="0" algn="l">
              <a:lnSpc>
                <a:spcPct val="115000"/>
              </a:lnSpc>
              <a:spcBef>
                <a:spcPts val="0"/>
              </a:spcBef>
              <a:spcAft>
                <a:spcPts val="0"/>
              </a:spcAft>
              <a:buSzPts val="3000"/>
              <a:buNone/>
            </a:pPr>
            <a:r>
              <a:t/>
            </a:r>
            <a:endParaRPr b="0" sz="3700">
              <a:solidFill>
                <a:srgbClr val="000000"/>
              </a:solidFill>
              <a:latin typeface="Arial"/>
              <a:ea typeface="Arial"/>
              <a:cs typeface="Arial"/>
              <a:sym typeface="Arial"/>
            </a:endParaRPr>
          </a:p>
          <a:p>
            <a:pPr indent="0" lvl="0" marL="0" rtl="0" algn="l">
              <a:lnSpc>
                <a:spcPct val="100000"/>
              </a:lnSpc>
              <a:spcBef>
                <a:spcPts val="0"/>
              </a:spcBef>
              <a:spcAft>
                <a:spcPts val="0"/>
              </a:spcAft>
              <a:buSzPts val="3600"/>
              <a:buNone/>
            </a:pPr>
            <a:r>
              <a:t/>
            </a:r>
            <a:endParaRPr sz="3600">
              <a:solidFill>
                <a:schemeClr val="dk1"/>
              </a:solidFill>
            </a:endParaRPr>
          </a:p>
        </p:txBody>
      </p:sp>
      <p:sp>
        <p:nvSpPr>
          <p:cNvPr id="796" name="Google Shape;796;p11"/>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For the full video, go to: http://www.psychotherapy.net/video/carl-rogers-person-centered-therapy-approach&#10;&#10;Carl Rogers was one of the most influential psychologists and psychotherapists of our time. In this singular presentation, Rogers' biographer, Howard Kirschenbaum, guides us through Rogers' life and work and the development of the &quot;client-centered&quot; and &quot;person-centered&quot; approach to counseling, education, group work, and human relationships." id="797" name="Google Shape;797;p11" title="Carl Rogers and the Person-Centered Approach Video">
            <a:hlinkClick r:id="rId3"/>
          </p:cNvPr>
          <p:cNvPicPr preferRelativeResize="0"/>
          <p:nvPr/>
        </p:nvPicPr>
        <p:blipFill rotWithShape="1">
          <a:blip r:embed="rId4">
            <a:alphaModFix/>
          </a:blip>
          <a:srcRect b="0" l="0" r="0" t="0"/>
          <a:stretch/>
        </p:blipFill>
        <p:spPr>
          <a:xfrm>
            <a:off x="2231075" y="1248677"/>
            <a:ext cx="4556476" cy="34173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801" name="Shape 801"/>
        <p:cNvGrpSpPr/>
        <p:nvPr/>
      </p:nvGrpSpPr>
      <p:grpSpPr>
        <a:xfrm>
          <a:off x="0" y="0"/>
          <a:ext cx="0" cy="0"/>
          <a:chOff x="0" y="0"/>
          <a:chExt cx="0" cy="0"/>
        </a:xfrm>
      </p:grpSpPr>
      <p:sp>
        <p:nvSpPr>
          <p:cNvPr id="802" name="Google Shape;802;p12"/>
          <p:cNvSpPr txBox="1"/>
          <p:nvPr>
            <p:ph idx="4294967295" type="title"/>
          </p:nvPr>
        </p:nvSpPr>
        <p:spPr>
          <a:xfrm>
            <a:off x="2077075" y="380525"/>
            <a:ext cx="5083800" cy="76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b="0" lang="en" sz="3700">
                <a:solidFill>
                  <a:srgbClr val="000000"/>
                </a:solidFill>
                <a:latin typeface="Arial"/>
                <a:ea typeface="Arial"/>
                <a:cs typeface="Arial"/>
                <a:sym typeface="Arial"/>
              </a:rPr>
              <a:t>Empathy and Presence</a:t>
            </a:r>
            <a:endParaRPr b="0" sz="3700">
              <a:solidFill>
                <a:srgbClr val="000000"/>
              </a:solidFill>
              <a:latin typeface="Arial"/>
              <a:ea typeface="Arial"/>
              <a:cs typeface="Arial"/>
              <a:sym typeface="Arial"/>
            </a:endParaRPr>
          </a:p>
          <a:p>
            <a:pPr indent="0" lvl="0" marL="0" rtl="0" algn="l">
              <a:lnSpc>
                <a:spcPct val="100000"/>
              </a:lnSpc>
              <a:spcBef>
                <a:spcPts val="0"/>
              </a:spcBef>
              <a:spcAft>
                <a:spcPts val="0"/>
              </a:spcAft>
              <a:buSzPts val="3600"/>
              <a:buNone/>
            </a:pPr>
            <a:r>
              <a:t/>
            </a:r>
            <a:endParaRPr sz="3600">
              <a:solidFill>
                <a:schemeClr val="dk1"/>
              </a:solidFill>
            </a:endParaRPr>
          </a:p>
        </p:txBody>
      </p:sp>
      <p:sp>
        <p:nvSpPr>
          <p:cNvPr id="803" name="Google Shape;803;p12"/>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Presentations at CarlRogers.info: New World / New Person Pt. 1 2/22/81 &#10;Full audio at:  http://carlrogers.info/audio.html&#10;More on Rogers and Empathy at: http://j.mp/V88gdn&#10;&#10;Starts talking about empathy and empathic listening at 40:30, discusses presence from 42:00 to end.&#10;Transcript: &#10;&quot;You've heard much in this conference about the skill of empathic listening. I simply want to underscore what has been said because I believe that it plays a large part in our future. I come to believe that a very sensitive listening is one of the most powerful forces for growth that I know. &#10;&#10;When I can let myself enter softly and delicately, the vulnerable inner world of the other person. &#10;When I can temporarily lay aside my views and values and prejudices. &#10;When I can let myself be at home in the fright, the concern, the pain, the anger, the tenderness, the confusion, which fills his or her life. &#10;When I can move about in that inner world without making judgments,. &#10;When I can see that world with fresh unfrightened eyes. &#10;When I can check the accuracy of my sensing's with him or her being guided by the responses I receive.&#10;&#10;Then I can be a companion to that inner person, pointing to the felt meanings of what is being experienced. Then I find myself to be a true helper, a welcome companion, and aid to growth and help. Listening seems such a easy word, I find it a lifetime task to achieve true listening and a task well worth the effort. &#10;&#10;There is another very subtle factor in the healing relationship which I have experienced and that I would call presence.  It is certainly known to physicians. ..... I to have experienced this. When I am at my best as a group facilitator, or a therapist, I discover this characteristic. I find that when I am closest to my inner intuitive self, when I am somehow in touch with the unknown in me, when perhaps I am in a slightly altered state of consciousness, then what ever I do seems to be full of healing. Then simply my presence is releasing and helpful. There is nothing I can do to force this experience. But when I can relax and be close to the transcendental core of me, then I may behave in strange and impulsive ways in the relationship, ways which I can't justify rationally which have nothing to do with my thought processes. But these strange behaviors turn out to be right in some odd way. At those moments it seems that my inner spirit has reached out and touched the inner spirit of the other. Our relationship transcends itself and had become part of something larger. Profound growth and healing and energy are present." id="804" name="Google Shape;804;p12" title="Carl Rogers on Empathy and Presence">
            <a:hlinkClick r:id="rId3"/>
          </p:cNvPr>
          <p:cNvPicPr preferRelativeResize="0"/>
          <p:nvPr/>
        </p:nvPicPr>
        <p:blipFill rotWithShape="1">
          <a:blip r:embed="rId4">
            <a:alphaModFix/>
          </a:blip>
          <a:srcRect b="0" l="0" r="0" t="0"/>
          <a:stretch/>
        </p:blipFill>
        <p:spPr>
          <a:xfrm>
            <a:off x="2251675" y="1358539"/>
            <a:ext cx="4509500" cy="33821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1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solidFill>
                  <a:srgbClr val="434343"/>
                </a:solidFill>
              </a:rPr>
              <a:t>Erik Erikson</a:t>
            </a:r>
            <a:endParaRPr>
              <a:solidFill>
                <a:srgbClr val="434343"/>
              </a:solidFill>
            </a:endParaRPr>
          </a:p>
        </p:txBody>
      </p:sp>
      <p:sp>
        <p:nvSpPr>
          <p:cNvPr id="810" name="Google Shape;810;p13"/>
          <p:cNvSpPr txBox="1"/>
          <p:nvPr>
            <p:ph idx="1" type="body"/>
          </p:nvPr>
        </p:nvSpPr>
        <p:spPr>
          <a:xfrm>
            <a:off x="304800" y="1063375"/>
            <a:ext cx="5601600" cy="3473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1800"/>
              <a:buNone/>
            </a:pPr>
            <a:r>
              <a:rPr lang="en" sz="2300"/>
              <a:t>Stage 1: Trust vs. Mistrust.</a:t>
            </a:r>
            <a:endParaRPr sz="2300"/>
          </a:p>
          <a:p>
            <a:pPr indent="0" lvl="0" marL="0" rtl="0" algn="l">
              <a:lnSpc>
                <a:spcPct val="115000"/>
              </a:lnSpc>
              <a:spcBef>
                <a:spcPts val="600"/>
              </a:spcBef>
              <a:spcAft>
                <a:spcPts val="0"/>
              </a:spcAft>
              <a:buSzPts val="1800"/>
              <a:buNone/>
            </a:pPr>
            <a:r>
              <a:rPr lang="en" sz="2300"/>
              <a:t>Stage 2: Autonomy vs. Shame &amp; Doubt.</a:t>
            </a:r>
            <a:endParaRPr sz="2300"/>
          </a:p>
          <a:p>
            <a:pPr indent="0" lvl="0" marL="0" rtl="0" algn="l">
              <a:lnSpc>
                <a:spcPct val="115000"/>
              </a:lnSpc>
              <a:spcBef>
                <a:spcPts val="600"/>
              </a:spcBef>
              <a:spcAft>
                <a:spcPts val="0"/>
              </a:spcAft>
              <a:buSzPts val="1800"/>
              <a:buNone/>
            </a:pPr>
            <a:r>
              <a:rPr lang="en" sz="2300"/>
              <a:t>Stage 3: Initiative vs. Guilt.</a:t>
            </a:r>
            <a:endParaRPr sz="2300"/>
          </a:p>
          <a:p>
            <a:pPr indent="0" lvl="0" marL="0" rtl="0" algn="l">
              <a:lnSpc>
                <a:spcPct val="115000"/>
              </a:lnSpc>
              <a:spcBef>
                <a:spcPts val="600"/>
              </a:spcBef>
              <a:spcAft>
                <a:spcPts val="0"/>
              </a:spcAft>
              <a:buSzPts val="1800"/>
              <a:buNone/>
            </a:pPr>
            <a:r>
              <a:rPr lang="en" sz="2300"/>
              <a:t>Stage 4: Industry vs. Inferiority.</a:t>
            </a:r>
            <a:endParaRPr sz="2300"/>
          </a:p>
          <a:p>
            <a:pPr indent="0" lvl="0" marL="0" rtl="0" algn="l">
              <a:lnSpc>
                <a:spcPct val="115000"/>
              </a:lnSpc>
              <a:spcBef>
                <a:spcPts val="600"/>
              </a:spcBef>
              <a:spcAft>
                <a:spcPts val="0"/>
              </a:spcAft>
              <a:buSzPts val="1800"/>
              <a:buNone/>
            </a:pPr>
            <a:r>
              <a:rPr lang="en" sz="2300"/>
              <a:t>Stage 5: Identity vs. Confusion.</a:t>
            </a:r>
            <a:endParaRPr sz="2300"/>
          </a:p>
          <a:p>
            <a:pPr indent="0" lvl="0" marL="0" rtl="0" algn="l">
              <a:lnSpc>
                <a:spcPct val="115000"/>
              </a:lnSpc>
              <a:spcBef>
                <a:spcPts val="600"/>
              </a:spcBef>
              <a:spcAft>
                <a:spcPts val="0"/>
              </a:spcAft>
              <a:buSzPts val="1800"/>
              <a:buNone/>
            </a:pPr>
            <a:r>
              <a:rPr lang="en" sz="2300"/>
              <a:t>Stage 6: Intimacy vs. Isolation.</a:t>
            </a:r>
            <a:endParaRPr sz="2300"/>
          </a:p>
          <a:p>
            <a:pPr indent="0" lvl="0" marL="0" rtl="0" algn="l">
              <a:lnSpc>
                <a:spcPct val="115000"/>
              </a:lnSpc>
              <a:spcBef>
                <a:spcPts val="600"/>
              </a:spcBef>
              <a:spcAft>
                <a:spcPts val="0"/>
              </a:spcAft>
              <a:buSzPts val="1800"/>
              <a:buNone/>
            </a:pPr>
            <a:r>
              <a:rPr lang="en" sz="2300"/>
              <a:t>Stage 7: Generativity vs. Stagnation.</a:t>
            </a:r>
            <a:endParaRPr sz="2300"/>
          </a:p>
        </p:txBody>
      </p:sp>
      <p:sp>
        <p:nvSpPr>
          <p:cNvPr id="811" name="Google Shape;811;p1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000"/>
              <a:buNone/>
            </a:pPr>
            <a:fld id="{00000000-1234-1234-1234-123412341234}" type="slidenum">
              <a:rPr lang="en"/>
              <a:t>‹#›</a:t>
            </a:fld>
            <a:endParaRPr/>
          </a:p>
        </p:txBody>
      </p:sp>
      <p:pic>
        <p:nvPicPr>
          <p:cNvPr id="812" name="Google Shape;812;p13"/>
          <p:cNvPicPr preferRelativeResize="0"/>
          <p:nvPr/>
        </p:nvPicPr>
        <p:blipFill rotWithShape="1">
          <a:blip r:embed="rId3">
            <a:alphaModFix/>
          </a:blip>
          <a:srcRect b="0" l="0" r="0" t="0"/>
          <a:stretch/>
        </p:blipFill>
        <p:spPr>
          <a:xfrm>
            <a:off x="5994025" y="976475"/>
            <a:ext cx="2680050" cy="31905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