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Lst>
  <p:sldSz cy="5143500" cx="9144000"/>
  <p:notesSz cx="6858000" cy="9144000"/>
  <p:embeddedFontLst>
    <p:embeddedFont>
      <p:font typeface="Raleway"/>
      <p:regular r:id="rId34"/>
      <p:bold r:id="rId35"/>
      <p:italic r:id="rId36"/>
      <p:boldItalic r:id="rId37"/>
    </p:embeddedFont>
    <p:embeddedFont>
      <p:font typeface="Lato"/>
      <p:regular r:id="rId38"/>
      <p:bold r:id="rId39"/>
      <p:italic r:id="rId40"/>
      <p:boldItalic r:id="rId41"/>
    </p:embeddedFont>
    <p:embeddedFont>
      <p:font typeface="DM Sans"/>
      <p:regular r:id="rId42"/>
      <p:bold r:id="rId43"/>
      <p:italic r:id="rId44"/>
      <p:bold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6" roundtripDataSignature="AMtx7mhp+0BkZ55YkdpnImSH5ScwgfRqP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78FDDE7-B5E7-4D9C-854D-FF609CDD5AE9}">
  <a:tblStyle styleId="{178FDDE7-B5E7-4D9C-854D-FF609CDD5AE9}"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Lato-italic.fntdata"/><Relationship Id="rId20" Type="http://schemas.openxmlformats.org/officeDocument/2006/relationships/slide" Target="slides/slide14.xml"/><Relationship Id="rId42" Type="http://schemas.openxmlformats.org/officeDocument/2006/relationships/font" Target="fonts/DMSans-regular.fntdata"/><Relationship Id="rId41" Type="http://schemas.openxmlformats.org/officeDocument/2006/relationships/font" Target="fonts/Lato-boldItalic.fntdata"/><Relationship Id="rId22" Type="http://schemas.openxmlformats.org/officeDocument/2006/relationships/slide" Target="slides/slide16.xml"/><Relationship Id="rId44" Type="http://schemas.openxmlformats.org/officeDocument/2006/relationships/font" Target="fonts/DMSans-italic.fntdata"/><Relationship Id="rId21" Type="http://schemas.openxmlformats.org/officeDocument/2006/relationships/slide" Target="slides/slide15.xml"/><Relationship Id="rId43" Type="http://schemas.openxmlformats.org/officeDocument/2006/relationships/font" Target="fonts/DMSans-bold.fntdata"/><Relationship Id="rId24" Type="http://schemas.openxmlformats.org/officeDocument/2006/relationships/slide" Target="slides/slide18.xml"/><Relationship Id="rId46" Type="http://customschemas.google.com/relationships/presentationmetadata" Target="metadata"/><Relationship Id="rId23" Type="http://schemas.openxmlformats.org/officeDocument/2006/relationships/slide" Target="slides/slide17.xml"/><Relationship Id="rId45" Type="http://schemas.openxmlformats.org/officeDocument/2006/relationships/font" Target="fonts/DMSans-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font" Target="fonts/Raleway-bold.fntdata"/><Relationship Id="rId12" Type="http://schemas.openxmlformats.org/officeDocument/2006/relationships/slide" Target="slides/slide6.xml"/><Relationship Id="rId34" Type="http://schemas.openxmlformats.org/officeDocument/2006/relationships/font" Target="fonts/Raleway-regular.fntdata"/><Relationship Id="rId15" Type="http://schemas.openxmlformats.org/officeDocument/2006/relationships/slide" Target="slides/slide9.xml"/><Relationship Id="rId37" Type="http://schemas.openxmlformats.org/officeDocument/2006/relationships/font" Target="fonts/Raleway-boldItalic.fntdata"/><Relationship Id="rId14" Type="http://schemas.openxmlformats.org/officeDocument/2006/relationships/slide" Target="slides/slide8.xml"/><Relationship Id="rId36" Type="http://schemas.openxmlformats.org/officeDocument/2006/relationships/font" Target="fonts/Raleway-italic.fntdata"/><Relationship Id="rId17" Type="http://schemas.openxmlformats.org/officeDocument/2006/relationships/slide" Target="slides/slide11.xml"/><Relationship Id="rId39" Type="http://schemas.openxmlformats.org/officeDocument/2006/relationships/font" Target="fonts/Lato-bold.fntdata"/><Relationship Id="rId16" Type="http://schemas.openxmlformats.org/officeDocument/2006/relationships/slide" Target="slides/slide10.xml"/><Relationship Id="rId38" Type="http://schemas.openxmlformats.org/officeDocument/2006/relationships/font" Target="fonts/Lato-regular.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4" name="Google Shape;15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3" name="Google Shape;16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1" name="Google Shape;171;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7" name="Google Shape;187;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2" name="Google Shape;202;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0" name="Google Shape;210;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8" name="Google Shape;218;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5" name="Google Shape;225;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1" name="Google Shape;231;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8" name="Google Shape;238;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5" name="Google Shape;245;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b="1" lang="en" sz="1150">
                <a:solidFill>
                  <a:srgbClr val="373737"/>
                </a:solidFill>
                <a:highlight>
                  <a:srgbClr val="FFFFFF"/>
                </a:highlight>
              </a:rPr>
              <a:t>Listening</a:t>
            </a:r>
            <a:endParaRPr b="1" sz="1150">
              <a:solidFill>
                <a:srgbClr val="373737"/>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150">
                <a:solidFill>
                  <a:srgbClr val="373737"/>
                </a:solidFill>
                <a:highlight>
                  <a:srgbClr val="FFFFFF"/>
                </a:highlight>
              </a:rPr>
              <a:t>It seems rather obvious that a coach would have to listen to the client, however there are many ways to listen to someone and on several different levels. Sometimes listening to what people are avoiding saying or to what they are saying with their tone, body language or other non verbal communications, is every bit as important as what they do say. Have a look at the blog on listening skills and models</a:t>
            </a:r>
            <a:endParaRPr sz="1150">
              <a:solidFill>
                <a:srgbClr val="373737"/>
              </a:solidFill>
              <a:highlight>
                <a:srgbClr val="FFFFFF"/>
              </a:highlight>
            </a:endParaRPr>
          </a:p>
          <a:p>
            <a:pPr indent="0" lvl="0" marL="0" rtl="0" algn="l">
              <a:lnSpc>
                <a:spcPct val="115000"/>
              </a:lnSpc>
              <a:spcBef>
                <a:spcPts val="1900"/>
              </a:spcBef>
              <a:spcAft>
                <a:spcPts val="0"/>
              </a:spcAft>
              <a:buClr>
                <a:schemeClr val="dk2"/>
              </a:buClr>
              <a:buSzPts val="1100"/>
              <a:buFont typeface="Arial"/>
              <a:buNone/>
            </a:pPr>
            <a:r>
              <a:rPr b="1" lang="en" sz="1150">
                <a:solidFill>
                  <a:srgbClr val="373737"/>
                </a:solidFill>
                <a:highlight>
                  <a:srgbClr val="FFFFFF"/>
                </a:highlight>
              </a:rPr>
              <a:t>Curiosity</a:t>
            </a:r>
            <a:endParaRPr b="1" sz="1150">
              <a:solidFill>
                <a:srgbClr val="373737"/>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150">
                <a:solidFill>
                  <a:srgbClr val="373737"/>
                </a:solidFill>
                <a:highlight>
                  <a:srgbClr val="FFFFFF"/>
                </a:highlight>
              </a:rPr>
              <a:t>One of the coach’s primary jobs is to be curious and ask provocative, open ended and inviting questions that will invite the client to look in a direction or another, but with no preconceived conclusion. These are not leading questions, and the coach is not attached to the answer they receive. If it is not a fruitful or relevant place to look, the client will know and say so, or the coach will see that it was a dead end and ask a different question.</a:t>
            </a:r>
            <a:endParaRPr sz="1150">
              <a:solidFill>
                <a:srgbClr val="373737"/>
              </a:solidFill>
              <a:highlight>
                <a:srgbClr val="FFFFFF"/>
              </a:highlight>
            </a:endParaRPr>
          </a:p>
          <a:p>
            <a:pPr indent="0" lvl="0" marL="0" rtl="0" algn="l">
              <a:lnSpc>
                <a:spcPct val="115000"/>
              </a:lnSpc>
              <a:spcBef>
                <a:spcPts val="1900"/>
              </a:spcBef>
              <a:spcAft>
                <a:spcPts val="0"/>
              </a:spcAft>
              <a:buClr>
                <a:schemeClr val="dk2"/>
              </a:buClr>
              <a:buSzPts val="1100"/>
              <a:buFont typeface="Arial"/>
              <a:buNone/>
            </a:pPr>
            <a:r>
              <a:rPr lang="en" sz="1150">
                <a:solidFill>
                  <a:srgbClr val="373737"/>
                </a:solidFill>
                <a:highlight>
                  <a:srgbClr val="FFFFFF"/>
                </a:highlight>
              </a:rPr>
              <a:t>Exploring together from the context of curiosity allows for non threatening exploration from a playful and innocent state, full of wonder and lacking in judgment. Curious questions like, “I wonder what you want?” “I wonder what your life would be like if you could design it anyway you like.” “I wonder what is holding you back” can be fun and exciting or even powerful and surprising to ponder.</a:t>
            </a:r>
            <a:endParaRPr sz="1150">
              <a:solidFill>
                <a:srgbClr val="373737"/>
              </a:solidFill>
              <a:highlight>
                <a:srgbClr val="FFFFFF"/>
              </a:highlight>
            </a:endParaRPr>
          </a:p>
          <a:p>
            <a:pPr indent="0" lvl="0" marL="0" rtl="0" algn="l">
              <a:lnSpc>
                <a:spcPct val="115000"/>
              </a:lnSpc>
              <a:spcBef>
                <a:spcPts val="1900"/>
              </a:spcBef>
              <a:spcAft>
                <a:spcPts val="0"/>
              </a:spcAft>
              <a:buClr>
                <a:schemeClr val="dk2"/>
              </a:buClr>
              <a:buSzPts val="1100"/>
              <a:buFont typeface="Arial"/>
              <a:buNone/>
            </a:pPr>
            <a:r>
              <a:rPr b="1" lang="en" sz="1150">
                <a:solidFill>
                  <a:srgbClr val="373737"/>
                </a:solidFill>
                <a:highlight>
                  <a:srgbClr val="FFFFFF"/>
                </a:highlight>
              </a:rPr>
              <a:t>Intuition</a:t>
            </a:r>
            <a:endParaRPr b="1" sz="1150">
              <a:solidFill>
                <a:srgbClr val="373737"/>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150">
                <a:solidFill>
                  <a:srgbClr val="373737"/>
                </a:solidFill>
                <a:highlight>
                  <a:srgbClr val="FFFFFF"/>
                </a:highlight>
              </a:rPr>
              <a:t>Our intuition or sixth sense, tells us things about our environment that the senses of sight, sound, smell, taste and touch cannot tell us if we develop, strengthen and learn to listen to it. Quite often we can get a “gut reaction” and not listen to it because we do not trust our intuition or instincts. In Co-active coaching people are taught that it is not so much about “being right” with their intuition, but the key is to have their senses sensitively tuned in to pick up signals, and then to speak directly from that place of intuition and then dance in the moment with what ever shows up.</a:t>
            </a:r>
            <a:endParaRPr sz="1150">
              <a:solidFill>
                <a:srgbClr val="373737"/>
              </a:solidFill>
              <a:highlight>
                <a:srgbClr val="FFFFFF"/>
              </a:highlight>
            </a:endParaRPr>
          </a:p>
          <a:p>
            <a:pPr indent="0" lvl="0" marL="0" rtl="0" algn="l">
              <a:lnSpc>
                <a:spcPct val="115000"/>
              </a:lnSpc>
              <a:spcBef>
                <a:spcPts val="1900"/>
              </a:spcBef>
              <a:spcAft>
                <a:spcPts val="0"/>
              </a:spcAft>
              <a:buClr>
                <a:schemeClr val="dk2"/>
              </a:buClr>
              <a:buSzPts val="1100"/>
              <a:buFont typeface="Arial"/>
              <a:buNone/>
            </a:pPr>
            <a:r>
              <a:rPr b="1" lang="en" sz="1150">
                <a:solidFill>
                  <a:srgbClr val="373737"/>
                </a:solidFill>
                <a:highlight>
                  <a:srgbClr val="FFFFFF"/>
                </a:highlight>
              </a:rPr>
              <a:t>Self Management</a:t>
            </a:r>
            <a:endParaRPr b="1" sz="1150">
              <a:solidFill>
                <a:srgbClr val="373737"/>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150">
                <a:solidFill>
                  <a:srgbClr val="373737"/>
                </a:solidFill>
                <a:highlight>
                  <a:srgbClr val="FFFFFF"/>
                </a:highlight>
              </a:rPr>
              <a:t>In order for the coach to hold the client’s agenda in the forefront, he or she must be able to effectively manage “their own stuff” in lots of different ways. This can range from keeping an open mind when presented with something that the coach has strong personal feelings about, to not rushing in to “give the answer” or rescue a client when they seem “stuck”, and also keeping in mind that your answer as the coach may not be the right answer at all for the client.</a:t>
            </a:r>
            <a:endParaRPr sz="1150">
              <a:solidFill>
                <a:srgbClr val="373737"/>
              </a:solidFill>
              <a:highlight>
                <a:srgbClr val="FFFFFF"/>
              </a:highlight>
            </a:endParaRPr>
          </a:p>
          <a:p>
            <a:pPr indent="0" lvl="0" marL="0" rtl="0" algn="l">
              <a:lnSpc>
                <a:spcPct val="115000"/>
              </a:lnSpc>
              <a:spcBef>
                <a:spcPts val="1900"/>
              </a:spcBef>
              <a:spcAft>
                <a:spcPts val="0"/>
              </a:spcAft>
              <a:buClr>
                <a:schemeClr val="dk2"/>
              </a:buClr>
              <a:buSzPts val="1100"/>
              <a:buFont typeface="Arial"/>
              <a:buNone/>
            </a:pPr>
            <a:r>
              <a:rPr lang="en" sz="1150">
                <a:solidFill>
                  <a:srgbClr val="373737"/>
                </a:solidFill>
                <a:highlight>
                  <a:srgbClr val="FFFFFF"/>
                </a:highlight>
              </a:rPr>
              <a:t>We all have our own experiences, opinions and approaches to doing things but it is important for the coach to remember that the client has or can find his or her own answer and that the coach’s job is to simply find the questions that reveal it.</a:t>
            </a:r>
            <a:endParaRPr sz="1150">
              <a:solidFill>
                <a:srgbClr val="373737"/>
              </a:solidFill>
              <a:highlight>
                <a:srgbClr val="FFFFFF"/>
              </a:highlight>
            </a:endParaRPr>
          </a:p>
          <a:p>
            <a:pPr indent="0" lvl="0" marL="0" rtl="0" algn="l">
              <a:lnSpc>
                <a:spcPct val="115000"/>
              </a:lnSpc>
              <a:spcBef>
                <a:spcPts val="1900"/>
              </a:spcBef>
              <a:spcAft>
                <a:spcPts val="0"/>
              </a:spcAft>
              <a:buClr>
                <a:schemeClr val="dk2"/>
              </a:buClr>
              <a:buSzPts val="1100"/>
              <a:buFont typeface="Arial"/>
              <a:buNone/>
            </a:pPr>
            <a:r>
              <a:rPr b="1" lang="en" sz="1150">
                <a:solidFill>
                  <a:srgbClr val="373737"/>
                </a:solidFill>
                <a:highlight>
                  <a:srgbClr val="FFFFFF"/>
                </a:highlight>
              </a:rPr>
              <a:t>Forward the Action / Deepen the Learning</a:t>
            </a:r>
            <a:endParaRPr b="1" sz="1150">
              <a:solidFill>
                <a:srgbClr val="373737"/>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150">
                <a:solidFill>
                  <a:srgbClr val="373737"/>
                </a:solidFill>
                <a:highlight>
                  <a:srgbClr val="FFFFFF"/>
                </a:highlight>
              </a:rPr>
              <a:t>One of the things that sets a coaching relationship apart from other similar ones is the focus on the client’s action. Clients come to coaching with a desire to move forward in their lives which is why “forwarding the action” is a core quality. Over time the client can see the progress of these actions but in the process of doing there is often also a lot of learning that takes place. Learning comes in many forms, from what they learn about themselves and their desires, to what they learn through their actions and even what they learn by not taking action. This is why the co-active model pairs “deepening the learning” with “forwarding the action”.</a:t>
            </a:r>
            <a:endParaRPr sz="1150">
              <a:solidFill>
                <a:srgbClr val="373737"/>
              </a:solidFill>
              <a:highlight>
                <a:srgbClr val="FFFFFF"/>
              </a:highlight>
            </a:endParaRPr>
          </a:p>
          <a:p>
            <a:pPr indent="0" lvl="0" marL="0" rtl="0" algn="l">
              <a:lnSpc>
                <a:spcPct val="100000"/>
              </a:lnSpc>
              <a:spcBef>
                <a:spcPts val="190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6" name="Google Shape;256;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sz="1000">
                <a:solidFill>
                  <a:srgbClr val="26282A"/>
                </a:solidFill>
                <a:highlight>
                  <a:srgbClr val="FFFFFF"/>
                </a:highlight>
              </a:rPr>
              <a:t>Confidentiality </a:t>
            </a:r>
            <a:endParaRPr sz="1000">
              <a:solidFill>
                <a:srgbClr val="26282A"/>
              </a:solidFill>
              <a:highlight>
                <a:srgbClr val="FFFFFF"/>
              </a:highlight>
            </a:endParaRPr>
          </a:p>
          <a:p>
            <a:pPr indent="0" lvl="0" marL="0" rtl="0" algn="l">
              <a:lnSpc>
                <a:spcPct val="100000"/>
              </a:lnSpc>
              <a:spcBef>
                <a:spcPts val="0"/>
              </a:spcBef>
              <a:spcAft>
                <a:spcPts val="0"/>
              </a:spcAft>
              <a:buSzPts val="1400"/>
              <a:buNone/>
            </a:pPr>
            <a:r>
              <a:t/>
            </a:r>
            <a:endParaRPr sz="1000">
              <a:solidFill>
                <a:srgbClr val="26282A"/>
              </a:solidFill>
              <a:highlight>
                <a:srgbClr val="FFFFFF"/>
              </a:highlight>
            </a:endParaRPr>
          </a:p>
          <a:p>
            <a:pPr indent="0" lvl="0" marL="0" rtl="0" algn="l">
              <a:lnSpc>
                <a:spcPct val="115000"/>
              </a:lnSpc>
              <a:spcBef>
                <a:spcPts val="0"/>
              </a:spcBef>
              <a:spcAft>
                <a:spcPts val="0"/>
              </a:spcAft>
              <a:buSzPts val="1400"/>
              <a:buNone/>
            </a:pPr>
            <a:r>
              <a:rPr lang="en" sz="1000">
                <a:solidFill>
                  <a:srgbClr val="26282A"/>
                </a:solidFill>
                <a:highlight>
                  <a:srgbClr val="FFFFFF"/>
                </a:highlight>
              </a:rPr>
              <a:t>Coaching is an ongoing relationship between the professional and the client which focuses on the client taking action towards realization of the vision goals or desires</a:t>
            </a:r>
            <a:endParaRPr sz="1000">
              <a:solidFill>
                <a:srgbClr val="26282A"/>
              </a:solidFill>
              <a:highlight>
                <a:srgbClr val="FFFFFF"/>
              </a:highlight>
            </a:endParaRPr>
          </a:p>
          <a:p>
            <a:pPr indent="0" lvl="0" marL="0" rtl="0" algn="l">
              <a:lnSpc>
                <a:spcPct val="115000"/>
              </a:lnSpc>
              <a:spcBef>
                <a:spcPts val="0"/>
              </a:spcBef>
              <a:spcAft>
                <a:spcPts val="0"/>
              </a:spcAft>
              <a:buSzPts val="1400"/>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This relationship demands trust and safetty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Coaching uses a process of inquiry and personal discovery to build the clients level of awareness and responsibility for providing the client with structural support and feedback</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00000"/>
              </a:lnSpc>
              <a:spcBef>
                <a:spcPts val="0"/>
              </a:spcBef>
              <a:spcAft>
                <a:spcPts val="0"/>
              </a:spcAft>
              <a:buSzPts val="1400"/>
              <a:buNone/>
            </a:pPr>
            <a:r>
              <a:t/>
            </a:r>
            <a:endParaRPr sz="1000">
              <a:solidFill>
                <a:srgbClr val="26282A"/>
              </a:solidFill>
              <a:highlight>
                <a:srgbClr val="FFFFFF"/>
              </a:highlight>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9" name="Google Shape;269;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6" name="Google Shape;276;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2" name="Google Shape;282;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0" name="Google Shape;290;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8" name="Google Shape;298;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6" name="Google Shape;306;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5" name="Google Shape;315;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0" name="Google Shape;320;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6" name="Google Shape;326;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3" name="Google Shape;333;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7" name="Google Shape;347;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1" name="Google Shape;361;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8" name="Google Shape;368;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p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3" name="Google Shape;373;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p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9" name="Google Shape;379;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9" name="Shape 9"/>
        <p:cNvGrpSpPr/>
        <p:nvPr/>
      </p:nvGrpSpPr>
      <p:grpSpPr>
        <a:xfrm>
          <a:off x="0" y="0"/>
          <a:ext cx="0" cy="0"/>
          <a:chOff x="0" y="0"/>
          <a:chExt cx="0" cy="0"/>
        </a:xfrm>
      </p:grpSpPr>
      <p:sp>
        <p:nvSpPr>
          <p:cNvPr id="10" name="Google Shape;10;p31"/>
          <p:cNvSpPr/>
          <p:nvPr/>
        </p:nvSpPr>
        <p:spPr>
          <a:xfrm>
            <a:off x="0" y="1583350"/>
            <a:ext cx="7404300" cy="1739700"/>
          </a:xfrm>
          <a:prstGeom prst="rect">
            <a:avLst/>
          </a:prstGeom>
          <a:solidFill>
            <a:schemeClr val="lt1"/>
          </a:solidFill>
          <a:ln>
            <a:noFill/>
          </a:ln>
          <a:effectLst>
            <a:outerShdw blurRad="271463" rotWithShape="0" algn="bl" dist="66675">
              <a:schemeClr val="dk1">
                <a:alpha val="29803"/>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31"/>
          <p:cNvSpPr txBox="1"/>
          <p:nvPr>
            <p:ph type="ctrTitle"/>
          </p:nvPr>
        </p:nvSpPr>
        <p:spPr>
          <a:xfrm>
            <a:off x="2012775" y="2049850"/>
            <a:ext cx="5109300" cy="483000"/>
          </a:xfrm>
          <a:prstGeom prst="rect">
            <a:avLst/>
          </a:prstGeom>
          <a:noFill/>
          <a:ln>
            <a:noFill/>
          </a:ln>
        </p:spPr>
        <p:txBody>
          <a:bodyPr anchorCtr="0" anchor="b" bIns="91425" lIns="91425" spcFirstLastPara="1" rIns="91425" wrap="square" tIns="91425">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12" name="Google Shape;12;p31"/>
          <p:cNvSpPr txBox="1"/>
          <p:nvPr>
            <p:ph idx="1" type="subTitle"/>
          </p:nvPr>
        </p:nvSpPr>
        <p:spPr>
          <a:xfrm>
            <a:off x="2012775" y="2553550"/>
            <a:ext cx="5109300" cy="3030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1600"/>
              </a:spcAft>
              <a:buClr>
                <a:schemeClr val="dk1"/>
              </a:buClr>
              <a:buSzPts val="1800"/>
              <a:buNone/>
              <a:defRPr sz="1800"/>
            </a:lvl9pPr>
          </a:lstStyle>
          <a:p/>
        </p:txBody>
      </p:sp>
      <p:sp>
        <p:nvSpPr>
          <p:cNvPr id="13" name="Google Shape;13;p31"/>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AUTOLAYOUT">
    <p:bg>
      <p:bgPr>
        <a:solidFill>
          <a:srgbClr val="FFFFFF"/>
        </a:solidFill>
      </p:bgPr>
    </p:bg>
    <p:spTree>
      <p:nvGrpSpPr>
        <p:cNvPr id="14" name="Shape 14"/>
        <p:cNvGrpSpPr/>
        <p:nvPr/>
      </p:nvGrpSpPr>
      <p:grpSpPr>
        <a:xfrm>
          <a:off x="0" y="0"/>
          <a:ext cx="0" cy="0"/>
          <a:chOff x="0" y="0"/>
          <a:chExt cx="0" cy="0"/>
        </a:xfrm>
      </p:grpSpPr>
      <p:sp>
        <p:nvSpPr>
          <p:cNvPr id="15" name="Google Shape;15;p45"/>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45"/>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45"/>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 name="Google Shape;18;p45"/>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 name="Google Shape;19;p45"/>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20" name="Google Shape;20;p45"/>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21" name="Google Shape;21;p4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2" name="Shape 22"/>
        <p:cNvGrpSpPr/>
        <p:nvPr/>
      </p:nvGrpSpPr>
      <p:grpSpPr>
        <a:xfrm>
          <a:off x="0" y="0"/>
          <a:ext cx="0" cy="0"/>
          <a:chOff x="0" y="0"/>
          <a:chExt cx="0" cy="0"/>
        </a:xfrm>
      </p:grpSpPr>
      <p:sp>
        <p:nvSpPr>
          <p:cNvPr id="23" name="Google Shape;23;p4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4" name="Shape 24"/>
        <p:cNvGrpSpPr/>
        <p:nvPr/>
      </p:nvGrpSpPr>
      <p:grpSpPr>
        <a:xfrm>
          <a:off x="0" y="0"/>
          <a:ext cx="0" cy="0"/>
          <a:chOff x="0" y="0"/>
          <a:chExt cx="0" cy="0"/>
        </a:xfrm>
      </p:grpSpPr>
      <p:cxnSp>
        <p:nvCxnSpPr>
          <p:cNvPr id="25" name="Google Shape;25;p47"/>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26" name="Google Shape;26;p47"/>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27" name="Google Shape;27;p4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8" name="Shape 28"/>
        <p:cNvGrpSpPr/>
        <p:nvPr/>
      </p:nvGrpSpPr>
      <p:grpSpPr>
        <a:xfrm>
          <a:off x="0" y="0"/>
          <a:ext cx="0" cy="0"/>
          <a:chOff x="0" y="0"/>
          <a:chExt cx="0" cy="0"/>
        </a:xfrm>
      </p:grpSpPr>
      <p:sp>
        <p:nvSpPr>
          <p:cNvPr id="29" name="Google Shape;29;p48"/>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0" name="Google Shape;30;p48"/>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31" name="Google Shape;31;p48"/>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100000"/>
              </a:lnSpc>
              <a:spcBef>
                <a:spcPts val="0"/>
              </a:spcBef>
              <a:spcAft>
                <a:spcPts val="0"/>
              </a:spcAft>
              <a:buClr>
                <a:schemeClr val="dk1"/>
              </a:buClr>
              <a:buSzPts val="3600"/>
              <a:buNone/>
              <a:defRPr sz="3600">
                <a:solidFill>
                  <a:schemeClr val="dk1"/>
                </a:solidFill>
              </a:defRPr>
            </a:lvl2pPr>
            <a:lvl3pPr lvl="2" algn="ctr">
              <a:lnSpc>
                <a:spcPct val="100000"/>
              </a:lnSpc>
              <a:spcBef>
                <a:spcPts val="0"/>
              </a:spcBef>
              <a:spcAft>
                <a:spcPts val="0"/>
              </a:spcAft>
              <a:buClr>
                <a:schemeClr val="dk1"/>
              </a:buClr>
              <a:buSzPts val="3600"/>
              <a:buNone/>
              <a:defRPr sz="3600">
                <a:solidFill>
                  <a:schemeClr val="dk1"/>
                </a:solidFill>
              </a:defRPr>
            </a:lvl3pPr>
            <a:lvl4pPr lvl="3" algn="ctr">
              <a:lnSpc>
                <a:spcPct val="100000"/>
              </a:lnSpc>
              <a:spcBef>
                <a:spcPts val="0"/>
              </a:spcBef>
              <a:spcAft>
                <a:spcPts val="0"/>
              </a:spcAft>
              <a:buClr>
                <a:schemeClr val="dk1"/>
              </a:buClr>
              <a:buSzPts val="3600"/>
              <a:buNone/>
              <a:defRPr sz="3600">
                <a:solidFill>
                  <a:schemeClr val="dk1"/>
                </a:solidFill>
              </a:defRPr>
            </a:lvl4pPr>
            <a:lvl5pPr lvl="4" algn="ctr">
              <a:lnSpc>
                <a:spcPct val="100000"/>
              </a:lnSpc>
              <a:spcBef>
                <a:spcPts val="0"/>
              </a:spcBef>
              <a:spcAft>
                <a:spcPts val="0"/>
              </a:spcAft>
              <a:buClr>
                <a:schemeClr val="dk1"/>
              </a:buClr>
              <a:buSzPts val="3600"/>
              <a:buNone/>
              <a:defRPr sz="3600">
                <a:solidFill>
                  <a:schemeClr val="dk1"/>
                </a:solidFill>
              </a:defRPr>
            </a:lvl5pPr>
            <a:lvl6pPr lvl="5" algn="ctr">
              <a:lnSpc>
                <a:spcPct val="100000"/>
              </a:lnSpc>
              <a:spcBef>
                <a:spcPts val="0"/>
              </a:spcBef>
              <a:spcAft>
                <a:spcPts val="0"/>
              </a:spcAft>
              <a:buClr>
                <a:schemeClr val="dk1"/>
              </a:buClr>
              <a:buSzPts val="3600"/>
              <a:buNone/>
              <a:defRPr sz="3600">
                <a:solidFill>
                  <a:schemeClr val="dk1"/>
                </a:solidFill>
              </a:defRPr>
            </a:lvl6pPr>
            <a:lvl7pPr lvl="6" algn="ctr">
              <a:lnSpc>
                <a:spcPct val="100000"/>
              </a:lnSpc>
              <a:spcBef>
                <a:spcPts val="0"/>
              </a:spcBef>
              <a:spcAft>
                <a:spcPts val="0"/>
              </a:spcAft>
              <a:buClr>
                <a:schemeClr val="dk1"/>
              </a:buClr>
              <a:buSzPts val="3600"/>
              <a:buNone/>
              <a:defRPr sz="3600">
                <a:solidFill>
                  <a:schemeClr val="dk1"/>
                </a:solidFill>
              </a:defRPr>
            </a:lvl7pPr>
            <a:lvl8pPr lvl="7" algn="ctr">
              <a:lnSpc>
                <a:spcPct val="100000"/>
              </a:lnSpc>
              <a:spcBef>
                <a:spcPts val="0"/>
              </a:spcBef>
              <a:spcAft>
                <a:spcPts val="0"/>
              </a:spcAft>
              <a:buClr>
                <a:schemeClr val="dk1"/>
              </a:buClr>
              <a:buSzPts val="3600"/>
              <a:buNone/>
              <a:defRPr sz="3600">
                <a:solidFill>
                  <a:schemeClr val="dk1"/>
                </a:solidFill>
              </a:defRPr>
            </a:lvl8pPr>
            <a:lvl9pPr lvl="8" algn="ctr">
              <a:lnSpc>
                <a:spcPct val="100000"/>
              </a:lnSpc>
              <a:spcBef>
                <a:spcPts val="0"/>
              </a:spcBef>
              <a:spcAft>
                <a:spcPts val="0"/>
              </a:spcAft>
              <a:buClr>
                <a:schemeClr val="dk1"/>
              </a:buClr>
              <a:buSzPts val="3600"/>
              <a:buNone/>
              <a:defRPr sz="3600">
                <a:solidFill>
                  <a:schemeClr val="dk1"/>
                </a:solidFill>
              </a:defRPr>
            </a:lvl9pPr>
          </a:lstStyle>
          <a:p/>
        </p:txBody>
      </p:sp>
      <p:sp>
        <p:nvSpPr>
          <p:cNvPr id="32" name="Google Shape;32;p48"/>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3" name="Google Shape;33;p48"/>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34" name="Google Shape;34;p4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5" name="Shape 35"/>
        <p:cNvGrpSpPr/>
        <p:nvPr/>
      </p:nvGrpSpPr>
      <p:grpSpPr>
        <a:xfrm>
          <a:off x="0" y="0"/>
          <a:ext cx="0" cy="0"/>
          <a:chOff x="0" y="0"/>
          <a:chExt cx="0" cy="0"/>
        </a:xfrm>
      </p:grpSpPr>
      <p:cxnSp>
        <p:nvCxnSpPr>
          <p:cNvPr id="36" name="Google Shape;36;p49"/>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37" name="Google Shape;37;p49"/>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38" name="Google Shape;38;p49"/>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39" name="Google Shape;39;p49"/>
          <p:cNvSpPr txBox="1"/>
          <p:nvPr>
            <p:ph type="ctrTitle"/>
          </p:nvPr>
        </p:nvSpPr>
        <p:spPr>
          <a:xfrm>
            <a:off x="2371725" y="630225"/>
            <a:ext cx="6331500" cy="1542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40" name="Google Shape;40;p49"/>
          <p:cNvSpPr txBox="1"/>
          <p:nvPr>
            <p:ph idx="1" type="subTitle"/>
          </p:nvPr>
        </p:nvSpPr>
        <p:spPr>
          <a:xfrm>
            <a:off x="2390267" y="3238450"/>
            <a:ext cx="6331500" cy="1241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p:txBody>
      </p:sp>
      <p:sp>
        <p:nvSpPr>
          <p:cNvPr id="41" name="Google Shape;41;p4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2" name="Shape 42"/>
        <p:cNvGrpSpPr/>
        <p:nvPr/>
      </p:nvGrpSpPr>
      <p:grpSpPr>
        <a:xfrm>
          <a:off x="0" y="0"/>
          <a:ext cx="0" cy="0"/>
          <a:chOff x="0" y="0"/>
          <a:chExt cx="0" cy="0"/>
        </a:xfrm>
      </p:grpSpPr>
      <p:cxnSp>
        <p:nvCxnSpPr>
          <p:cNvPr id="43" name="Google Shape;43;p50"/>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44" name="Google Shape;44;p50"/>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45" name="Google Shape;45;p50"/>
          <p:cNvSpPr txBox="1"/>
          <p:nvPr>
            <p:ph type="title"/>
          </p:nvPr>
        </p:nvSpPr>
        <p:spPr>
          <a:xfrm>
            <a:off x="406425" y="1806825"/>
            <a:ext cx="8296800" cy="1542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sp>
        <p:nvSpPr>
          <p:cNvPr id="46" name="Google Shape;46;p5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7" name="Shape 47"/>
        <p:cNvGrpSpPr/>
        <p:nvPr/>
      </p:nvGrpSpPr>
      <p:grpSpPr>
        <a:xfrm>
          <a:off x="0" y="0"/>
          <a:ext cx="0" cy="0"/>
          <a:chOff x="0" y="0"/>
          <a:chExt cx="0" cy="0"/>
        </a:xfrm>
      </p:grpSpPr>
      <p:cxnSp>
        <p:nvCxnSpPr>
          <p:cNvPr id="48" name="Google Shape;48;p51"/>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49" name="Google Shape;49;p51"/>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50" name="Google Shape;50;p51"/>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1" name="Google Shape;51;p5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2" name="Google Shape;52;p51"/>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53" name="Google Shape;53;p5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54" name="Shape 54"/>
        <p:cNvGrpSpPr/>
        <p:nvPr/>
      </p:nvGrpSpPr>
      <p:grpSpPr>
        <a:xfrm>
          <a:off x="0" y="0"/>
          <a:ext cx="0" cy="0"/>
          <a:chOff x="0" y="0"/>
          <a:chExt cx="0" cy="0"/>
        </a:xfrm>
      </p:grpSpPr>
      <p:cxnSp>
        <p:nvCxnSpPr>
          <p:cNvPr id="55" name="Google Shape;55;p52"/>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56" name="Google Shape;56;p52"/>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57" name="Google Shape;57;p52"/>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8" name="Google Shape;58;p52"/>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9" name="Google Shape;59;p52"/>
          <p:cNvSpPr txBox="1"/>
          <p:nvPr>
            <p:ph idx="1" type="body"/>
          </p:nvPr>
        </p:nvSpPr>
        <p:spPr>
          <a:xfrm>
            <a:off x="2400303"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60" name="Google Shape;60;p52"/>
          <p:cNvSpPr txBox="1"/>
          <p:nvPr>
            <p:ph idx="2" type="body"/>
          </p:nvPr>
        </p:nvSpPr>
        <p:spPr>
          <a:xfrm>
            <a:off x="5650572"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61" name="Google Shape;61;p5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2" name="Shape 62"/>
        <p:cNvGrpSpPr/>
        <p:nvPr/>
      </p:nvGrpSpPr>
      <p:grpSpPr>
        <a:xfrm>
          <a:off x="0" y="0"/>
          <a:ext cx="0" cy="0"/>
          <a:chOff x="0" y="0"/>
          <a:chExt cx="0" cy="0"/>
        </a:xfrm>
      </p:grpSpPr>
      <p:sp>
        <p:nvSpPr>
          <p:cNvPr id="63" name="Google Shape;63;p53"/>
          <p:cNvSpPr txBox="1"/>
          <p:nvPr>
            <p:ph type="title"/>
          </p:nvPr>
        </p:nvSpPr>
        <p:spPr>
          <a:xfrm>
            <a:off x="303300" y="411575"/>
            <a:ext cx="8520600" cy="639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64" name="Google Shape;64;p5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5" name="Shape 65"/>
        <p:cNvGrpSpPr/>
        <p:nvPr/>
      </p:nvGrpSpPr>
      <p:grpSpPr>
        <a:xfrm>
          <a:off x="0" y="0"/>
          <a:ext cx="0" cy="0"/>
          <a:chOff x="0" y="0"/>
          <a:chExt cx="0" cy="0"/>
        </a:xfrm>
      </p:grpSpPr>
      <p:cxnSp>
        <p:nvCxnSpPr>
          <p:cNvPr id="66" name="Google Shape;66;p54"/>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67" name="Google Shape;67;p54"/>
          <p:cNvSpPr txBox="1"/>
          <p:nvPr>
            <p:ph type="title"/>
          </p:nvPr>
        </p:nvSpPr>
        <p:spPr>
          <a:xfrm>
            <a:off x="319500" y="936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68" name="Google Shape;68;p54"/>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69" name="Google Shape;69;p5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0" name="Shape 70"/>
        <p:cNvGrpSpPr/>
        <p:nvPr/>
      </p:nvGrpSpPr>
      <p:grpSpPr>
        <a:xfrm>
          <a:off x="0" y="0"/>
          <a:ext cx="0" cy="0"/>
          <a:chOff x="0" y="0"/>
          <a:chExt cx="0" cy="0"/>
        </a:xfrm>
      </p:grpSpPr>
      <p:cxnSp>
        <p:nvCxnSpPr>
          <p:cNvPr id="71" name="Google Shape;71;p55"/>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72" name="Google Shape;72;p5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73" name="Google Shape;73;p55"/>
          <p:cNvSpPr txBox="1"/>
          <p:nvPr>
            <p:ph idx="1" type="body"/>
          </p:nvPr>
        </p:nvSpPr>
        <p:spPr>
          <a:xfrm>
            <a:off x="328017" y="4226025"/>
            <a:ext cx="8388600" cy="3936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74" name="Google Shape;74;p5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75" name="Shape 75"/>
        <p:cNvGrpSpPr/>
        <p:nvPr/>
      </p:nvGrpSpPr>
      <p:grpSpPr>
        <a:xfrm>
          <a:off x="0" y="0"/>
          <a:ext cx="0" cy="0"/>
          <a:chOff x="0" y="0"/>
          <a:chExt cx="0" cy="0"/>
        </a:xfrm>
      </p:grpSpPr>
      <p:cxnSp>
        <p:nvCxnSpPr>
          <p:cNvPr id="76" name="Google Shape;76;p56"/>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77" name="Google Shape;77;p56"/>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78" name="Google Shape;78;p56"/>
          <p:cNvSpPr txBox="1"/>
          <p:nvPr>
            <p:ph hasCustomPrompt="1" type="title"/>
          </p:nvPr>
        </p:nvSpPr>
        <p:spPr>
          <a:xfrm>
            <a:off x="853950" y="1304850"/>
            <a:ext cx="7436100" cy="1538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79" name="Google Shape;79;p56"/>
          <p:cNvSpPr txBox="1"/>
          <p:nvPr>
            <p:ph idx="1" type="body"/>
          </p:nvPr>
        </p:nvSpPr>
        <p:spPr>
          <a:xfrm>
            <a:off x="853950" y="2919450"/>
            <a:ext cx="7436100" cy="10716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80" name="Google Shape;80;p5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5" name="Shape 85"/>
        <p:cNvGrpSpPr/>
        <p:nvPr/>
      </p:nvGrpSpPr>
      <p:grpSpPr>
        <a:xfrm>
          <a:off x="0" y="0"/>
          <a:ext cx="0" cy="0"/>
          <a:chOff x="0" y="0"/>
          <a:chExt cx="0" cy="0"/>
        </a:xfrm>
      </p:grpSpPr>
      <p:sp>
        <p:nvSpPr>
          <p:cNvPr id="86" name="Google Shape;86;p3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7" name="Shape 87"/>
        <p:cNvGrpSpPr/>
        <p:nvPr/>
      </p:nvGrpSpPr>
      <p:grpSpPr>
        <a:xfrm>
          <a:off x="0" y="0"/>
          <a:ext cx="0" cy="0"/>
          <a:chOff x="0" y="0"/>
          <a:chExt cx="0" cy="0"/>
        </a:xfrm>
      </p:grpSpPr>
      <p:cxnSp>
        <p:nvCxnSpPr>
          <p:cNvPr id="88" name="Google Shape;88;p34"/>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89" name="Google Shape;89;p34"/>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90" name="Google Shape;90;p3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1" name="Shape 91"/>
        <p:cNvGrpSpPr/>
        <p:nvPr/>
      </p:nvGrpSpPr>
      <p:grpSpPr>
        <a:xfrm>
          <a:off x="0" y="0"/>
          <a:ext cx="0" cy="0"/>
          <a:chOff x="0" y="0"/>
          <a:chExt cx="0" cy="0"/>
        </a:xfrm>
      </p:grpSpPr>
      <p:sp>
        <p:nvSpPr>
          <p:cNvPr id="92" name="Google Shape;92;p35"/>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93" name="Google Shape;93;p35"/>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94" name="Google Shape;94;p35"/>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100000"/>
              </a:lnSpc>
              <a:spcBef>
                <a:spcPts val="0"/>
              </a:spcBef>
              <a:spcAft>
                <a:spcPts val="0"/>
              </a:spcAft>
              <a:buClr>
                <a:schemeClr val="dk1"/>
              </a:buClr>
              <a:buSzPts val="3600"/>
              <a:buNone/>
              <a:defRPr sz="3600">
                <a:solidFill>
                  <a:schemeClr val="dk1"/>
                </a:solidFill>
              </a:defRPr>
            </a:lvl2pPr>
            <a:lvl3pPr lvl="2" algn="ctr">
              <a:lnSpc>
                <a:spcPct val="100000"/>
              </a:lnSpc>
              <a:spcBef>
                <a:spcPts val="0"/>
              </a:spcBef>
              <a:spcAft>
                <a:spcPts val="0"/>
              </a:spcAft>
              <a:buClr>
                <a:schemeClr val="dk1"/>
              </a:buClr>
              <a:buSzPts val="3600"/>
              <a:buNone/>
              <a:defRPr sz="3600">
                <a:solidFill>
                  <a:schemeClr val="dk1"/>
                </a:solidFill>
              </a:defRPr>
            </a:lvl3pPr>
            <a:lvl4pPr lvl="3" algn="ctr">
              <a:lnSpc>
                <a:spcPct val="100000"/>
              </a:lnSpc>
              <a:spcBef>
                <a:spcPts val="0"/>
              </a:spcBef>
              <a:spcAft>
                <a:spcPts val="0"/>
              </a:spcAft>
              <a:buClr>
                <a:schemeClr val="dk1"/>
              </a:buClr>
              <a:buSzPts val="3600"/>
              <a:buNone/>
              <a:defRPr sz="3600">
                <a:solidFill>
                  <a:schemeClr val="dk1"/>
                </a:solidFill>
              </a:defRPr>
            </a:lvl4pPr>
            <a:lvl5pPr lvl="4" algn="ctr">
              <a:lnSpc>
                <a:spcPct val="100000"/>
              </a:lnSpc>
              <a:spcBef>
                <a:spcPts val="0"/>
              </a:spcBef>
              <a:spcAft>
                <a:spcPts val="0"/>
              </a:spcAft>
              <a:buClr>
                <a:schemeClr val="dk1"/>
              </a:buClr>
              <a:buSzPts val="3600"/>
              <a:buNone/>
              <a:defRPr sz="3600">
                <a:solidFill>
                  <a:schemeClr val="dk1"/>
                </a:solidFill>
              </a:defRPr>
            </a:lvl5pPr>
            <a:lvl6pPr lvl="5" algn="ctr">
              <a:lnSpc>
                <a:spcPct val="100000"/>
              </a:lnSpc>
              <a:spcBef>
                <a:spcPts val="0"/>
              </a:spcBef>
              <a:spcAft>
                <a:spcPts val="0"/>
              </a:spcAft>
              <a:buClr>
                <a:schemeClr val="dk1"/>
              </a:buClr>
              <a:buSzPts val="3600"/>
              <a:buNone/>
              <a:defRPr sz="3600">
                <a:solidFill>
                  <a:schemeClr val="dk1"/>
                </a:solidFill>
              </a:defRPr>
            </a:lvl6pPr>
            <a:lvl7pPr lvl="6" algn="ctr">
              <a:lnSpc>
                <a:spcPct val="100000"/>
              </a:lnSpc>
              <a:spcBef>
                <a:spcPts val="0"/>
              </a:spcBef>
              <a:spcAft>
                <a:spcPts val="0"/>
              </a:spcAft>
              <a:buClr>
                <a:schemeClr val="dk1"/>
              </a:buClr>
              <a:buSzPts val="3600"/>
              <a:buNone/>
              <a:defRPr sz="3600">
                <a:solidFill>
                  <a:schemeClr val="dk1"/>
                </a:solidFill>
              </a:defRPr>
            </a:lvl7pPr>
            <a:lvl8pPr lvl="7" algn="ctr">
              <a:lnSpc>
                <a:spcPct val="100000"/>
              </a:lnSpc>
              <a:spcBef>
                <a:spcPts val="0"/>
              </a:spcBef>
              <a:spcAft>
                <a:spcPts val="0"/>
              </a:spcAft>
              <a:buClr>
                <a:schemeClr val="dk1"/>
              </a:buClr>
              <a:buSzPts val="3600"/>
              <a:buNone/>
              <a:defRPr sz="3600">
                <a:solidFill>
                  <a:schemeClr val="dk1"/>
                </a:solidFill>
              </a:defRPr>
            </a:lvl8pPr>
            <a:lvl9pPr lvl="8" algn="ctr">
              <a:lnSpc>
                <a:spcPct val="100000"/>
              </a:lnSpc>
              <a:spcBef>
                <a:spcPts val="0"/>
              </a:spcBef>
              <a:spcAft>
                <a:spcPts val="0"/>
              </a:spcAft>
              <a:buClr>
                <a:schemeClr val="dk1"/>
              </a:buClr>
              <a:buSzPts val="3600"/>
              <a:buNone/>
              <a:defRPr sz="3600">
                <a:solidFill>
                  <a:schemeClr val="dk1"/>
                </a:solidFill>
              </a:defRPr>
            </a:lvl9pPr>
          </a:lstStyle>
          <a:p/>
        </p:txBody>
      </p:sp>
      <p:sp>
        <p:nvSpPr>
          <p:cNvPr id="95" name="Google Shape;95;p35"/>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96" name="Google Shape;96;p35"/>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97" name="Google Shape;97;p3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8" name="Shape 98"/>
        <p:cNvGrpSpPr/>
        <p:nvPr/>
      </p:nvGrpSpPr>
      <p:grpSpPr>
        <a:xfrm>
          <a:off x="0" y="0"/>
          <a:ext cx="0" cy="0"/>
          <a:chOff x="0" y="0"/>
          <a:chExt cx="0" cy="0"/>
        </a:xfrm>
      </p:grpSpPr>
      <p:cxnSp>
        <p:nvCxnSpPr>
          <p:cNvPr id="99" name="Google Shape;99;p36"/>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100" name="Google Shape;100;p36"/>
          <p:cNvSpPr txBox="1"/>
          <p:nvPr>
            <p:ph type="title"/>
          </p:nvPr>
        </p:nvSpPr>
        <p:spPr>
          <a:xfrm>
            <a:off x="319500" y="936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01" name="Google Shape;101;p36"/>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102" name="Google Shape;102;p3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AUTOLAYOUT">
    <p:bg>
      <p:bgPr>
        <a:solidFill>
          <a:srgbClr val="FFFFFF"/>
        </a:solidFill>
      </p:bgPr>
    </p:bg>
    <p:spTree>
      <p:nvGrpSpPr>
        <p:cNvPr id="103" name="Shape 103"/>
        <p:cNvGrpSpPr/>
        <p:nvPr/>
      </p:nvGrpSpPr>
      <p:grpSpPr>
        <a:xfrm>
          <a:off x="0" y="0"/>
          <a:ext cx="0" cy="0"/>
          <a:chOff x="0" y="0"/>
          <a:chExt cx="0" cy="0"/>
        </a:xfrm>
      </p:grpSpPr>
      <p:sp>
        <p:nvSpPr>
          <p:cNvPr id="104" name="Google Shape;104;p37"/>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37"/>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37"/>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37"/>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37"/>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109" name="Google Shape;109;p37"/>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110" name="Google Shape;110;p3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11" name="Shape 111"/>
        <p:cNvGrpSpPr/>
        <p:nvPr/>
      </p:nvGrpSpPr>
      <p:grpSpPr>
        <a:xfrm>
          <a:off x="0" y="0"/>
          <a:ext cx="0" cy="0"/>
          <a:chOff x="0" y="0"/>
          <a:chExt cx="0" cy="0"/>
        </a:xfrm>
      </p:grpSpPr>
      <p:sp>
        <p:nvSpPr>
          <p:cNvPr id="112" name="Google Shape;112;p38"/>
          <p:cNvSpPr txBox="1"/>
          <p:nvPr>
            <p:ph type="title"/>
          </p:nvPr>
        </p:nvSpPr>
        <p:spPr>
          <a:xfrm>
            <a:off x="303300" y="411575"/>
            <a:ext cx="8520600" cy="639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113" name="Google Shape;113;p3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4" name="Shape 114"/>
        <p:cNvGrpSpPr/>
        <p:nvPr/>
      </p:nvGrpSpPr>
      <p:grpSpPr>
        <a:xfrm>
          <a:off x="0" y="0"/>
          <a:ext cx="0" cy="0"/>
          <a:chOff x="0" y="0"/>
          <a:chExt cx="0" cy="0"/>
        </a:xfrm>
      </p:grpSpPr>
      <p:cxnSp>
        <p:nvCxnSpPr>
          <p:cNvPr id="115" name="Google Shape;115;p39"/>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116" name="Google Shape;116;p39"/>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117" name="Google Shape;117;p39"/>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18" name="Google Shape;118;p39"/>
          <p:cNvSpPr txBox="1"/>
          <p:nvPr>
            <p:ph type="ctrTitle"/>
          </p:nvPr>
        </p:nvSpPr>
        <p:spPr>
          <a:xfrm>
            <a:off x="2371725" y="630225"/>
            <a:ext cx="6331500" cy="1542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119" name="Google Shape;119;p39"/>
          <p:cNvSpPr txBox="1"/>
          <p:nvPr>
            <p:ph idx="1" type="subTitle"/>
          </p:nvPr>
        </p:nvSpPr>
        <p:spPr>
          <a:xfrm>
            <a:off x="2390267" y="3238450"/>
            <a:ext cx="6331500" cy="1241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p:txBody>
      </p:sp>
      <p:sp>
        <p:nvSpPr>
          <p:cNvPr id="120" name="Google Shape;120;p3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21" name="Shape 121"/>
        <p:cNvGrpSpPr/>
        <p:nvPr/>
      </p:nvGrpSpPr>
      <p:grpSpPr>
        <a:xfrm>
          <a:off x="0" y="0"/>
          <a:ext cx="0" cy="0"/>
          <a:chOff x="0" y="0"/>
          <a:chExt cx="0" cy="0"/>
        </a:xfrm>
      </p:grpSpPr>
      <p:cxnSp>
        <p:nvCxnSpPr>
          <p:cNvPr id="122" name="Google Shape;122;p40"/>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123" name="Google Shape;123;p40"/>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124" name="Google Shape;124;p40"/>
          <p:cNvSpPr txBox="1"/>
          <p:nvPr>
            <p:ph type="title"/>
          </p:nvPr>
        </p:nvSpPr>
        <p:spPr>
          <a:xfrm>
            <a:off x="406425" y="1806825"/>
            <a:ext cx="8296800" cy="1542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sp>
        <p:nvSpPr>
          <p:cNvPr id="125" name="Google Shape;125;p4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26" name="Shape 126"/>
        <p:cNvGrpSpPr/>
        <p:nvPr/>
      </p:nvGrpSpPr>
      <p:grpSpPr>
        <a:xfrm>
          <a:off x="0" y="0"/>
          <a:ext cx="0" cy="0"/>
          <a:chOff x="0" y="0"/>
          <a:chExt cx="0" cy="0"/>
        </a:xfrm>
      </p:grpSpPr>
      <p:cxnSp>
        <p:nvCxnSpPr>
          <p:cNvPr id="127" name="Google Shape;127;p41"/>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128" name="Google Shape;128;p41"/>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129" name="Google Shape;129;p41"/>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130" name="Google Shape;130;p4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131" name="Google Shape;131;p41"/>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132" name="Google Shape;132;p4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33" name="Shape 133"/>
        <p:cNvGrpSpPr/>
        <p:nvPr/>
      </p:nvGrpSpPr>
      <p:grpSpPr>
        <a:xfrm>
          <a:off x="0" y="0"/>
          <a:ext cx="0" cy="0"/>
          <a:chOff x="0" y="0"/>
          <a:chExt cx="0" cy="0"/>
        </a:xfrm>
      </p:grpSpPr>
      <p:cxnSp>
        <p:nvCxnSpPr>
          <p:cNvPr id="134" name="Google Shape;134;p42"/>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135" name="Google Shape;135;p42"/>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136" name="Google Shape;136;p42"/>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137" name="Google Shape;137;p42"/>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138" name="Google Shape;138;p42"/>
          <p:cNvSpPr txBox="1"/>
          <p:nvPr>
            <p:ph idx="1" type="body"/>
          </p:nvPr>
        </p:nvSpPr>
        <p:spPr>
          <a:xfrm>
            <a:off x="2400303"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139" name="Google Shape;139;p42"/>
          <p:cNvSpPr txBox="1"/>
          <p:nvPr>
            <p:ph idx="2" type="body"/>
          </p:nvPr>
        </p:nvSpPr>
        <p:spPr>
          <a:xfrm>
            <a:off x="5650572"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140" name="Google Shape;140;p4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41" name="Shape 141"/>
        <p:cNvGrpSpPr/>
        <p:nvPr/>
      </p:nvGrpSpPr>
      <p:grpSpPr>
        <a:xfrm>
          <a:off x="0" y="0"/>
          <a:ext cx="0" cy="0"/>
          <a:chOff x="0" y="0"/>
          <a:chExt cx="0" cy="0"/>
        </a:xfrm>
      </p:grpSpPr>
      <p:cxnSp>
        <p:nvCxnSpPr>
          <p:cNvPr id="142" name="Google Shape;142;p43"/>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143" name="Google Shape;143;p43"/>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144" name="Google Shape;144;p43"/>
          <p:cNvSpPr txBox="1"/>
          <p:nvPr>
            <p:ph idx="1" type="body"/>
          </p:nvPr>
        </p:nvSpPr>
        <p:spPr>
          <a:xfrm>
            <a:off x="328017" y="4226025"/>
            <a:ext cx="8388600" cy="3936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145" name="Google Shape;145;p4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46" name="Shape 146"/>
        <p:cNvGrpSpPr/>
        <p:nvPr/>
      </p:nvGrpSpPr>
      <p:grpSpPr>
        <a:xfrm>
          <a:off x="0" y="0"/>
          <a:ext cx="0" cy="0"/>
          <a:chOff x="0" y="0"/>
          <a:chExt cx="0" cy="0"/>
        </a:xfrm>
      </p:grpSpPr>
      <p:cxnSp>
        <p:nvCxnSpPr>
          <p:cNvPr id="147" name="Google Shape;147;p44"/>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148" name="Google Shape;148;p44"/>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149" name="Google Shape;149;p44"/>
          <p:cNvSpPr txBox="1"/>
          <p:nvPr>
            <p:ph hasCustomPrompt="1" type="title"/>
          </p:nvPr>
        </p:nvSpPr>
        <p:spPr>
          <a:xfrm>
            <a:off x="853950" y="1304850"/>
            <a:ext cx="7436100" cy="1538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150" name="Google Shape;150;p44"/>
          <p:cNvSpPr txBox="1"/>
          <p:nvPr>
            <p:ph idx="1" type="body"/>
          </p:nvPr>
        </p:nvSpPr>
        <p:spPr>
          <a:xfrm>
            <a:off x="853950" y="2919450"/>
            <a:ext cx="7436100" cy="10716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151" name="Google Shape;151;p4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3" Type="http://schemas.openxmlformats.org/officeDocument/2006/relationships/theme" Target="../theme/theme3.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5" name="Shape 5"/>
        <p:cNvGrpSpPr/>
        <p:nvPr/>
      </p:nvGrpSpPr>
      <p:grpSpPr>
        <a:xfrm>
          <a:off x="0" y="0"/>
          <a:ext cx="0" cy="0"/>
          <a:chOff x="0" y="0"/>
          <a:chExt cx="0" cy="0"/>
        </a:xfrm>
      </p:grpSpPr>
      <p:sp>
        <p:nvSpPr>
          <p:cNvPr id="6" name="Google Shape;6;p30"/>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1pPr>
            <a:lvl2pPr lvl="1"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2pPr>
            <a:lvl3pPr lvl="2"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3pPr>
            <a:lvl4pPr lvl="3"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4pPr>
            <a:lvl5pPr lvl="4"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5pPr>
            <a:lvl6pPr lvl="5"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6pPr>
            <a:lvl7pPr lvl="6"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7pPr>
            <a:lvl8pPr lvl="7"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8pPr>
            <a:lvl9pPr lvl="8"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9pPr>
          </a:lstStyle>
          <a:p/>
        </p:txBody>
      </p:sp>
      <p:sp>
        <p:nvSpPr>
          <p:cNvPr id="7" name="Google Shape;7;p30"/>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Lato"/>
              <a:buChar char="●"/>
              <a:defRPr b="0" i="0" sz="1800" u="none" cap="none" strike="noStrike">
                <a:solidFill>
                  <a:schemeClr val="dk2"/>
                </a:solidFill>
                <a:latin typeface="Lato"/>
                <a:ea typeface="Lato"/>
                <a:cs typeface="Lato"/>
                <a:sym typeface="Lato"/>
              </a:defRPr>
            </a:lvl1pPr>
            <a:lvl2pPr indent="-317500" lvl="1" marL="914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2pPr>
            <a:lvl3pPr indent="-317500" lvl="2" marL="1371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3pPr>
            <a:lvl4pPr indent="-317500" lvl="3" marL="18288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4pPr>
            <a:lvl5pPr indent="-317500" lvl="4" marL="22860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5pPr>
            <a:lvl6pPr indent="-317500" lvl="5" marL="27432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6pPr>
            <a:lvl7pPr indent="-317500" lvl="6" marL="3200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7pPr>
            <a:lvl8pPr indent="-317500" lvl="7" marL="3657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8pPr>
            <a:lvl9pPr indent="-317500" lvl="8" marL="4114800" marR="0" rtl="0" algn="l">
              <a:lnSpc>
                <a:spcPct val="115000"/>
              </a:lnSpc>
              <a:spcBef>
                <a:spcPts val="1600"/>
              </a:spcBef>
              <a:spcAft>
                <a:spcPts val="1600"/>
              </a:spcAft>
              <a:buClr>
                <a:schemeClr val="dk2"/>
              </a:buClr>
              <a:buSzPts val="1400"/>
              <a:buFont typeface="Lato"/>
              <a:buChar char="■"/>
              <a:defRPr b="0" i="0" sz="1400" u="none" cap="none" strike="noStrike">
                <a:solidFill>
                  <a:schemeClr val="dk2"/>
                </a:solidFill>
                <a:latin typeface="Lato"/>
                <a:ea typeface="Lato"/>
                <a:cs typeface="Lato"/>
                <a:sym typeface="Lato"/>
              </a:defRPr>
            </a:lvl9pPr>
          </a:lstStyle>
          <a:p/>
        </p:txBody>
      </p:sp>
      <p:sp>
        <p:nvSpPr>
          <p:cNvPr id="8" name="Google Shape;8;p3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81" name="Shape 81"/>
        <p:cNvGrpSpPr/>
        <p:nvPr/>
      </p:nvGrpSpPr>
      <p:grpSpPr>
        <a:xfrm>
          <a:off x="0" y="0"/>
          <a:ext cx="0" cy="0"/>
          <a:chOff x="0" y="0"/>
          <a:chExt cx="0" cy="0"/>
        </a:xfrm>
      </p:grpSpPr>
      <p:sp>
        <p:nvSpPr>
          <p:cNvPr id="82" name="Google Shape;82;p32"/>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1pPr>
            <a:lvl2pPr lvl="1"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2pPr>
            <a:lvl3pPr lvl="2"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3pPr>
            <a:lvl4pPr lvl="3"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4pPr>
            <a:lvl5pPr lvl="4"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5pPr>
            <a:lvl6pPr lvl="5"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6pPr>
            <a:lvl7pPr lvl="6"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7pPr>
            <a:lvl8pPr lvl="7"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8pPr>
            <a:lvl9pPr lvl="8"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9pPr>
          </a:lstStyle>
          <a:p/>
        </p:txBody>
      </p:sp>
      <p:sp>
        <p:nvSpPr>
          <p:cNvPr id="83" name="Google Shape;83;p32"/>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Lato"/>
              <a:buChar char="●"/>
              <a:defRPr b="0" i="0" sz="1800" u="none" cap="none" strike="noStrike">
                <a:solidFill>
                  <a:schemeClr val="dk2"/>
                </a:solidFill>
                <a:latin typeface="Lato"/>
                <a:ea typeface="Lato"/>
                <a:cs typeface="Lato"/>
                <a:sym typeface="Lato"/>
              </a:defRPr>
            </a:lvl1pPr>
            <a:lvl2pPr indent="-317500" lvl="1" marL="914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2pPr>
            <a:lvl3pPr indent="-317500" lvl="2" marL="1371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3pPr>
            <a:lvl4pPr indent="-317500" lvl="3" marL="18288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4pPr>
            <a:lvl5pPr indent="-317500" lvl="4" marL="22860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5pPr>
            <a:lvl6pPr indent="-317500" lvl="5" marL="27432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6pPr>
            <a:lvl7pPr indent="-317500" lvl="6" marL="3200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7pPr>
            <a:lvl8pPr indent="-317500" lvl="7" marL="3657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8pPr>
            <a:lvl9pPr indent="-317500" lvl="8" marL="4114800" marR="0" rtl="0" algn="l">
              <a:lnSpc>
                <a:spcPct val="115000"/>
              </a:lnSpc>
              <a:spcBef>
                <a:spcPts val="1600"/>
              </a:spcBef>
              <a:spcAft>
                <a:spcPts val="1600"/>
              </a:spcAft>
              <a:buClr>
                <a:schemeClr val="dk2"/>
              </a:buClr>
              <a:buSzPts val="1400"/>
              <a:buFont typeface="Lato"/>
              <a:buChar char="■"/>
              <a:defRPr b="0" i="0" sz="1400" u="none" cap="none" strike="noStrike">
                <a:solidFill>
                  <a:schemeClr val="dk2"/>
                </a:solidFill>
                <a:latin typeface="Lato"/>
                <a:ea typeface="Lato"/>
                <a:cs typeface="Lato"/>
                <a:sym typeface="Lato"/>
              </a:defRPr>
            </a:lvl9pPr>
          </a:lstStyle>
          <a:p/>
        </p:txBody>
      </p:sp>
      <p:sp>
        <p:nvSpPr>
          <p:cNvPr id="84" name="Google Shape;84;p3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4.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image" Target="../media/image25.png"/><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25.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hyperlink" Target="http://www.youtube.com/watch?v=LlC2OdnhIiQ" TargetMode="External"/><Relationship Id="rId4" Type="http://schemas.openxmlformats.org/officeDocument/2006/relationships/image" Target="../media/image1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2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 Id="rId3"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2.xml"/><Relationship Id="rId3" Type="http://schemas.openxmlformats.org/officeDocument/2006/relationships/image" Target="../media/image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3.xml"/><Relationship Id="rId3"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image" Target="../media/image6.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image" Target="../media/image6.pn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 Id="rId3" Type="http://schemas.openxmlformats.org/officeDocument/2006/relationships/image" Target="../media/image6.pn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8.xml"/><Relationship Id="rId3"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 Id="rId3"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0.xml"/><Relationship Id="rId3" Type="http://schemas.openxmlformats.org/officeDocument/2006/relationships/image" Target="../media/image2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1.xml"/><Relationship Id="rId3" Type="http://schemas.openxmlformats.org/officeDocument/2006/relationships/image" Target="../media/image2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4.xml"/><Relationship Id="rId3" Type="http://schemas.openxmlformats.org/officeDocument/2006/relationships/image" Target="../media/image21.png"/><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 Id="rId3" Type="http://schemas.openxmlformats.org/officeDocument/2006/relationships/image" Target="../media/image12.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6.xml"/><Relationship Id="rId3" Type="http://schemas.openxmlformats.org/officeDocument/2006/relationships/image" Target="../media/image13.png"/><Relationship Id="rId4" Type="http://schemas.openxmlformats.org/officeDocument/2006/relationships/hyperlink" Target="http://www.youtube.com/watch?v=v9Rf79wozoc" TargetMode="External"/><Relationship Id="rId5" Type="http://schemas.openxmlformats.org/officeDocument/2006/relationships/image" Target="../media/image15.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 Id="rId3" Type="http://schemas.openxmlformats.org/officeDocument/2006/relationships/image" Target="../media/image2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1"/>
          <p:cNvSpPr txBox="1"/>
          <p:nvPr>
            <p:ph type="ctrTitle"/>
          </p:nvPr>
        </p:nvSpPr>
        <p:spPr>
          <a:xfrm>
            <a:off x="1860000" y="244745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3400"/>
              <a:t>The Neuroscience of Trauma &amp; Movement</a:t>
            </a:r>
            <a:endParaRPr sz="3400"/>
          </a:p>
        </p:txBody>
      </p:sp>
      <p:sp>
        <p:nvSpPr>
          <p:cNvPr id="157" name="Google Shape;157;p1"/>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accent1"/>
                </a:solidFill>
                <a:latin typeface="DM Sans"/>
                <a:ea typeface="DM Sans"/>
                <a:cs typeface="DM Sans"/>
                <a:sym typeface="DM Sans"/>
              </a:rPr>
              <a:t>2</a:t>
            </a:r>
            <a:endParaRPr b="1" i="0" sz="9600" u="none" cap="none" strike="noStrike">
              <a:solidFill>
                <a:schemeClr val="accent1"/>
              </a:solidFill>
              <a:latin typeface="DM Sans"/>
              <a:ea typeface="DM Sans"/>
              <a:cs typeface="DM Sans"/>
              <a:sym typeface="DM Sans"/>
            </a:endParaRPr>
          </a:p>
        </p:txBody>
      </p:sp>
      <p:pic>
        <p:nvPicPr>
          <p:cNvPr id="158" name="Google Shape;158;p1"/>
          <p:cNvPicPr preferRelativeResize="0"/>
          <p:nvPr/>
        </p:nvPicPr>
        <p:blipFill rotWithShape="1">
          <a:blip r:embed="rId3">
            <a:alphaModFix/>
          </a:blip>
          <a:srcRect b="0" l="0" r="0" t="0"/>
          <a:stretch/>
        </p:blipFill>
        <p:spPr>
          <a:xfrm>
            <a:off x="0" y="-7620"/>
            <a:ext cx="9144000" cy="5151120"/>
          </a:xfrm>
          <a:prstGeom prst="rect">
            <a:avLst/>
          </a:prstGeom>
          <a:noFill/>
          <a:ln>
            <a:noFill/>
          </a:ln>
        </p:spPr>
      </p:pic>
      <p:sp>
        <p:nvSpPr>
          <p:cNvPr id="159" name="Google Shape;159;p1"/>
          <p:cNvSpPr txBox="1"/>
          <p:nvPr/>
        </p:nvSpPr>
        <p:spPr>
          <a:xfrm>
            <a:off x="148371" y="2956483"/>
            <a:ext cx="6045300" cy="17433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accent1"/>
                </a:solidFill>
                <a:latin typeface="DM Sans"/>
                <a:ea typeface="DM Sans"/>
                <a:cs typeface="DM Sans"/>
                <a:sym typeface="DM Sans"/>
              </a:rPr>
              <a:t>Viktor Frankl</a:t>
            </a:r>
            <a:br>
              <a:rPr b="1" i="0" lang="en" sz="2700" u="none" cap="none" strike="noStrike">
                <a:solidFill>
                  <a:schemeClr val="accent1"/>
                </a:solidFill>
                <a:latin typeface="DM Sans"/>
                <a:ea typeface="DM Sans"/>
                <a:cs typeface="DM Sans"/>
                <a:sym typeface="DM Sans"/>
              </a:rPr>
            </a:br>
            <a:r>
              <a:rPr b="1" lang="en" sz="2700">
                <a:solidFill>
                  <a:schemeClr val="accent1"/>
                </a:solidFill>
                <a:latin typeface="DM Sans"/>
                <a:ea typeface="DM Sans"/>
                <a:cs typeface="DM Sans"/>
                <a:sym typeface="DM Sans"/>
              </a:rPr>
              <a:t>Mind Body Soul Trauma Healing</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accent1"/>
                </a:solidFill>
                <a:latin typeface="DM Sans"/>
                <a:ea typeface="DM Sans"/>
                <a:cs typeface="DM Sans"/>
                <a:sym typeface="DM Sans"/>
              </a:rPr>
              <a:t>Life Coaching Program</a:t>
            </a:r>
            <a:br>
              <a:rPr b="1" i="0" lang="en" sz="2700" u="none" cap="none" strike="noStrike">
                <a:solidFill>
                  <a:schemeClr val="accent1"/>
                </a:solidFill>
                <a:latin typeface="DM Sans"/>
                <a:ea typeface="DM Sans"/>
                <a:cs typeface="DM Sans"/>
                <a:sym typeface="DM Sans"/>
              </a:rPr>
            </a:br>
            <a:r>
              <a:rPr b="1" i="0" lang="en" sz="2700" u="none" cap="none" strike="noStrike">
                <a:solidFill>
                  <a:schemeClr val="dk2"/>
                </a:solidFill>
                <a:latin typeface="DM Sans"/>
                <a:ea typeface="DM Sans"/>
                <a:cs typeface="DM Sans"/>
                <a:sym typeface="DM Sans"/>
              </a:rPr>
              <a:t>Week </a:t>
            </a:r>
            <a:r>
              <a:rPr b="1" lang="en" sz="2700">
                <a:solidFill>
                  <a:schemeClr val="dk2"/>
                </a:solidFill>
                <a:latin typeface="DM Sans"/>
                <a:ea typeface="DM Sans"/>
                <a:cs typeface="DM Sans"/>
                <a:sym typeface="DM Sans"/>
              </a:rPr>
              <a:t>12</a:t>
            </a:r>
            <a:endParaRPr b="0" i="0" sz="1400" u="none" cap="none" strike="noStrike">
              <a:solidFill>
                <a:schemeClr val="dk2"/>
              </a:solidFill>
              <a:latin typeface="Arial"/>
              <a:ea typeface="Arial"/>
              <a:cs typeface="Arial"/>
              <a:sym typeface="Arial"/>
            </a:endParaRPr>
          </a:p>
        </p:txBody>
      </p:sp>
      <p:pic>
        <p:nvPicPr>
          <p:cNvPr id="160" name="Google Shape;160;p1"/>
          <p:cNvPicPr preferRelativeResize="0"/>
          <p:nvPr/>
        </p:nvPicPr>
        <p:blipFill rotWithShape="1">
          <a:blip r:embed="rId4">
            <a:alphaModFix/>
          </a:blip>
          <a:srcRect b="0" l="0" r="0" t="0"/>
          <a:stretch/>
        </p:blipFill>
        <p:spPr>
          <a:xfrm>
            <a:off x="4626529" y="816629"/>
            <a:ext cx="3799300" cy="2202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
          <p:cNvSpPr txBox="1"/>
          <p:nvPr>
            <p:ph idx="4294967295" type="title"/>
          </p:nvPr>
        </p:nvSpPr>
        <p:spPr>
          <a:xfrm>
            <a:off x="535775" y="71215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600"/>
              </a:spcAft>
              <a:buSzPts val="3000"/>
              <a:buNone/>
            </a:pPr>
            <a:r>
              <a:rPr lang="en" sz="3600">
                <a:solidFill>
                  <a:schemeClr val="dk1"/>
                </a:solidFill>
              </a:rPr>
              <a:t>Week 12 </a:t>
            </a:r>
            <a:endParaRPr sz="2400"/>
          </a:p>
        </p:txBody>
      </p:sp>
      <p:sp>
        <p:nvSpPr>
          <p:cNvPr id="166" name="Google Shape;166;p2"/>
          <p:cNvSpPr txBox="1"/>
          <p:nvPr>
            <p:ph idx="4294967295" type="title"/>
          </p:nvPr>
        </p:nvSpPr>
        <p:spPr>
          <a:xfrm>
            <a:off x="535775" y="1767550"/>
            <a:ext cx="5878500" cy="3544800"/>
          </a:xfrm>
          <a:prstGeom prst="rect">
            <a:avLst/>
          </a:prstGeom>
          <a:noFill/>
          <a:ln>
            <a:noFill/>
          </a:ln>
        </p:spPr>
        <p:txBody>
          <a:bodyPr anchorCtr="0" anchor="t" bIns="91425" lIns="91425" spcFirstLastPara="1" rIns="91425" wrap="square" tIns="91425">
            <a:noAutofit/>
          </a:bodyPr>
          <a:lstStyle/>
          <a:p>
            <a:pPr indent="-381000" lvl="0" marL="457200" rtl="0" algn="l">
              <a:lnSpc>
                <a:spcPct val="115000"/>
              </a:lnSpc>
              <a:spcBef>
                <a:spcPts val="0"/>
              </a:spcBef>
              <a:spcAft>
                <a:spcPts val="0"/>
              </a:spcAft>
              <a:buSzPts val="2400"/>
              <a:buFont typeface="Arial"/>
              <a:buChar char="-"/>
            </a:pPr>
            <a:r>
              <a:rPr b="0" lang="en" sz="2400">
                <a:highlight>
                  <a:srgbClr val="FFFFFF"/>
                </a:highlight>
                <a:latin typeface="Arial"/>
                <a:ea typeface="Arial"/>
                <a:cs typeface="Arial"/>
                <a:sym typeface="Arial"/>
              </a:rPr>
              <a:t>Man’s Search for Meaning</a:t>
            </a:r>
            <a:endParaRPr b="0" sz="2400">
              <a:highlight>
                <a:srgbClr val="FFFFFF"/>
              </a:highlight>
              <a:latin typeface="Arial"/>
              <a:ea typeface="Arial"/>
              <a:cs typeface="Arial"/>
              <a:sym typeface="Arial"/>
            </a:endParaRPr>
          </a:p>
          <a:p>
            <a:pPr indent="-381000" lvl="0" marL="457200" rtl="0" algn="l">
              <a:lnSpc>
                <a:spcPct val="115000"/>
              </a:lnSpc>
              <a:spcBef>
                <a:spcPts val="0"/>
              </a:spcBef>
              <a:spcAft>
                <a:spcPts val="0"/>
              </a:spcAft>
              <a:buSzPts val="2400"/>
              <a:buFont typeface="Arial"/>
              <a:buChar char="-"/>
            </a:pPr>
            <a:r>
              <a:rPr b="0" lang="en" sz="2400">
                <a:highlight>
                  <a:srgbClr val="FFFFFF"/>
                </a:highlight>
                <a:latin typeface="Arial"/>
                <a:ea typeface="Arial"/>
                <a:cs typeface="Arial"/>
                <a:sym typeface="Arial"/>
              </a:rPr>
              <a:t>3 Logotherapy Values</a:t>
            </a:r>
            <a:endParaRPr b="0" sz="2400">
              <a:highlight>
                <a:srgbClr val="FFFFFF"/>
              </a:highlight>
              <a:latin typeface="Arial"/>
              <a:ea typeface="Arial"/>
              <a:cs typeface="Arial"/>
              <a:sym typeface="Arial"/>
            </a:endParaRPr>
          </a:p>
          <a:p>
            <a:pPr indent="-381000" lvl="0" marL="457200" rtl="0" algn="l">
              <a:lnSpc>
                <a:spcPct val="115000"/>
              </a:lnSpc>
              <a:spcBef>
                <a:spcPts val="0"/>
              </a:spcBef>
              <a:spcAft>
                <a:spcPts val="0"/>
              </a:spcAft>
              <a:buSzPts val="2400"/>
              <a:buFont typeface="Arial"/>
              <a:buChar char="-"/>
            </a:pPr>
            <a:r>
              <a:rPr b="0" lang="en" sz="2400">
                <a:highlight>
                  <a:srgbClr val="FFFFFF"/>
                </a:highlight>
                <a:latin typeface="Arial"/>
                <a:ea typeface="Arial"/>
                <a:cs typeface="Arial"/>
                <a:sym typeface="Arial"/>
              </a:rPr>
              <a:t>Frankl Videos</a:t>
            </a:r>
            <a:endParaRPr b="0" sz="2400">
              <a:highlight>
                <a:srgbClr val="FFFFFF"/>
              </a:highlight>
              <a:latin typeface="Arial"/>
              <a:ea typeface="Arial"/>
              <a:cs typeface="Arial"/>
              <a:sym typeface="Arial"/>
            </a:endParaRPr>
          </a:p>
          <a:p>
            <a:pPr indent="-381000" lvl="0" marL="457200" rtl="0" algn="l">
              <a:lnSpc>
                <a:spcPct val="115000"/>
              </a:lnSpc>
              <a:spcBef>
                <a:spcPts val="0"/>
              </a:spcBef>
              <a:spcAft>
                <a:spcPts val="0"/>
              </a:spcAft>
              <a:buSzPts val="2400"/>
              <a:buFont typeface="Arial"/>
              <a:buChar char="-"/>
            </a:pPr>
            <a:r>
              <a:rPr b="0" lang="en" sz="2400">
                <a:highlight>
                  <a:srgbClr val="FFFFFF"/>
                </a:highlight>
                <a:latin typeface="Arial"/>
                <a:ea typeface="Arial"/>
                <a:cs typeface="Arial"/>
                <a:sym typeface="Arial"/>
              </a:rPr>
              <a:t>Personal Values </a:t>
            </a:r>
            <a:endParaRPr b="0" sz="2400">
              <a:highlight>
                <a:srgbClr val="FFFFFF"/>
              </a:highlight>
              <a:latin typeface="Arial"/>
              <a:ea typeface="Arial"/>
              <a:cs typeface="Arial"/>
              <a:sym typeface="Arial"/>
            </a:endParaRPr>
          </a:p>
          <a:p>
            <a:pPr indent="0" lvl="0" marL="0" rtl="0" algn="l">
              <a:lnSpc>
                <a:spcPct val="115000"/>
              </a:lnSpc>
              <a:spcBef>
                <a:spcPts val="500"/>
              </a:spcBef>
              <a:spcAft>
                <a:spcPts val="0"/>
              </a:spcAft>
              <a:buSzPts val="30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500"/>
              </a:spcAft>
              <a:buSzPts val="3000"/>
              <a:buNone/>
            </a:pPr>
            <a:r>
              <a:t/>
            </a:r>
            <a:endParaRPr b="0" sz="1050">
              <a:solidFill>
                <a:srgbClr val="666666"/>
              </a:solidFill>
              <a:latin typeface="Georgia"/>
              <a:ea typeface="Georgia"/>
              <a:cs typeface="Georgia"/>
              <a:sym typeface="Georgia"/>
            </a:endParaRPr>
          </a:p>
        </p:txBody>
      </p:sp>
      <p:pic>
        <p:nvPicPr>
          <p:cNvPr id="167" name="Google Shape;167;p2"/>
          <p:cNvPicPr preferRelativeResize="0"/>
          <p:nvPr/>
        </p:nvPicPr>
        <p:blipFill rotWithShape="1">
          <a:blip r:embed="rId3">
            <a:alphaModFix/>
          </a:blip>
          <a:srcRect b="0" l="0" r="0" t="0"/>
          <a:stretch/>
        </p:blipFill>
        <p:spPr>
          <a:xfrm>
            <a:off x="7008550" y="2759550"/>
            <a:ext cx="1356700" cy="2220325"/>
          </a:xfrm>
          <a:prstGeom prst="rect">
            <a:avLst/>
          </a:prstGeom>
          <a:noFill/>
          <a:ln>
            <a:noFill/>
          </a:ln>
        </p:spPr>
      </p:pic>
      <p:pic>
        <p:nvPicPr>
          <p:cNvPr id="168" name="Google Shape;168;p2"/>
          <p:cNvPicPr preferRelativeResize="0"/>
          <p:nvPr/>
        </p:nvPicPr>
        <p:blipFill rotWithShape="1">
          <a:blip r:embed="rId4">
            <a:alphaModFix/>
          </a:blip>
          <a:srcRect b="0" l="0" r="0" t="0"/>
          <a:stretch/>
        </p:blipFill>
        <p:spPr>
          <a:xfrm>
            <a:off x="6956398" y="272498"/>
            <a:ext cx="1408850" cy="21171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2" name="Shape 172"/>
        <p:cNvGrpSpPr/>
        <p:nvPr/>
      </p:nvGrpSpPr>
      <p:grpSpPr>
        <a:xfrm>
          <a:off x="0" y="0"/>
          <a:ext cx="0" cy="0"/>
          <a:chOff x="0" y="0"/>
          <a:chExt cx="0" cy="0"/>
        </a:xfrm>
      </p:grpSpPr>
      <p:sp>
        <p:nvSpPr>
          <p:cNvPr id="173" name="Google Shape;173;p5"/>
          <p:cNvSpPr txBox="1"/>
          <p:nvPr/>
        </p:nvSpPr>
        <p:spPr>
          <a:xfrm>
            <a:off x="283100" y="4654975"/>
            <a:ext cx="6244200" cy="257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chemeClr val="lt2"/>
                </a:solidFill>
                <a:latin typeface="Lato"/>
                <a:ea typeface="Lato"/>
                <a:cs typeface="Lato"/>
                <a:sym typeface="Lato"/>
              </a:rPr>
              <a:t>Source: http://faculty.fortlewis.edu/burke_b/personality/pil.pdf</a:t>
            </a:r>
            <a:endParaRPr b="0" i="0" sz="1200" u="none" cap="none" strike="noStrike">
              <a:solidFill>
                <a:schemeClr val="dk1"/>
              </a:solidFill>
              <a:latin typeface="Lato"/>
              <a:ea typeface="Lato"/>
              <a:cs typeface="Lato"/>
              <a:sym typeface="Lato"/>
            </a:endParaRPr>
          </a:p>
        </p:txBody>
      </p:sp>
      <p:sp>
        <p:nvSpPr>
          <p:cNvPr id="174" name="Google Shape;174;p5"/>
          <p:cNvSpPr txBox="1"/>
          <p:nvPr/>
        </p:nvSpPr>
        <p:spPr>
          <a:xfrm>
            <a:off x="652575" y="298650"/>
            <a:ext cx="7013400" cy="604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The Self   </a:t>
            </a:r>
            <a:r>
              <a:rPr b="0" i="0" lang="en" sz="3000" u="none" cap="none" strike="noStrike">
                <a:solidFill>
                  <a:schemeClr val="lt1"/>
                </a:solidFill>
                <a:latin typeface="Arial"/>
                <a:ea typeface="Arial"/>
                <a:cs typeface="Arial"/>
                <a:sym typeface="Arial"/>
              </a:rPr>
              <a:t>Crumbaugh                 NOOS</a:t>
            </a:r>
            <a:endParaRPr b="0" i="0" sz="3000" u="none" cap="none" strike="noStrike">
              <a:solidFill>
                <a:schemeClr val="lt1"/>
              </a:solidFill>
              <a:latin typeface="Arial"/>
              <a:ea typeface="Arial"/>
              <a:cs typeface="Arial"/>
              <a:sym typeface="Arial"/>
            </a:endParaRPr>
          </a:p>
        </p:txBody>
      </p:sp>
      <p:sp>
        <p:nvSpPr>
          <p:cNvPr id="175" name="Google Shape;175;p5"/>
          <p:cNvSpPr txBox="1"/>
          <p:nvPr/>
        </p:nvSpPr>
        <p:spPr>
          <a:xfrm>
            <a:off x="459350" y="1983525"/>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DR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IVES</a:t>
            </a:r>
            <a:endParaRPr b="0" i="0" sz="1400" u="none" cap="none" strike="noStrike">
              <a:solidFill>
                <a:srgbClr val="000000"/>
              </a:solidFill>
              <a:latin typeface="Arial"/>
              <a:ea typeface="Arial"/>
              <a:cs typeface="Arial"/>
              <a:sym typeface="Arial"/>
            </a:endParaRPr>
          </a:p>
        </p:txBody>
      </p:sp>
      <p:sp>
        <p:nvSpPr>
          <p:cNvPr id="176" name="Google Shape;176;p5"/>
          <p:cNvSpPr txBox="1"/>
          <p:nvPr/>
        </p:nvSpPr>
        <p:spPr>
          <a:xfrm>
            <a:off x="828400" y="1384175"/>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COGNITIONS</a:t>
            </a:r>
            <a:endParaRPr b="0" i="0" sz="1400" u="none" cap="none" strike="noStrike">
              <a:solidFill>
                <a:srgbClr val="000000"/>
              </a:solidFill>
              <a:latin typeface="Arial"/>
              <a:ea typeface="Arial"/>
              <a:cs typeface="Arial"/>
              <a:sym typeface="Arial"/>
            </a:endParaRPr>
          </a:p>
        </p:txBody>
      </p:sp>
      <p:sp>
        <p:nvSpPr>
          <p:cNvPr id="177" name="Google Shape;177;p5"/>
          <p:cNvSpPr txBox="1"/>
          <p:nvPr/>
        </p:nvSpPr>
        <p:spPr>
          <a:xfrm>
            <a:off x="1235175" y="1297725"/>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EXPERIENCES</a:t>
            </a:r>
            <a:endParaRPr b="0" i="0" sz="1400" u="none" cap="none" strike="noStrike">
              <a:solidFill>
                <a:srgbClr val="000000"/>
              </a:solidFill>
              <a:latin typeface="Arial"/>
              <a:ea typeface="Arial"/>
              <a:cs typeface="Arial"/>
              <a:sym typeface="Arial"/>
            </a:endParaRPr>
          </a:p>
        </p:txBody>
      </p:sp>
      <p:pic>
        <p:nvPicPr>
          <p:cNvPr id="178" name="Google Shape;178;p5"/>
          <p:cNvPicPr preferRelativeResize="0"/>
          <p:nvPr/>
        </p:nvPicPr>
        <p:blipFill rotWithShape="1">
          <a:blip r:embed="rId3">
            <a:alphaModFix/>
          </a:blip>
          <a:srcRect b="0" l="0" r="0" t="0"/>
          <a:stretch/>
        </p:blipFill>
        <p:spPr>
          <a:xfrm>
            <a:off x="2941952" y="1297727"/>
            <a:ext cx="2534075" cy="2534075"/>
          </a:xfrm>
          <a:prstGeom prst="rect">
            <a:avLst/>
          </a:prstGeom>
          <a:noFill/>
          <a:ln>
            <a:noFill/>
          </a:ln>
        </p:spPr>
      </p:pic>
      <p:sp>
        <p:nvSpPr>
          <p:cNvPr id="179" name="Google Shape;179;p5"/>
          <p:cNvSpPr txBox="1"/>
          <p:nvPr/>
        </p:nvSpPr>
        <p:spPr>
          <a:xfrm>
            <a:off x="1686525" y="1809750"/>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TRAUMAS</a:t>
            </a:r>
            <a:endParaRPr b="0" i="0" sz="1400" u="none" cap="none" strike="noStrike">
              <a:solidFill>
                <a:srgbClr val="000000"/>
              </a:solidFill>
              <a:latin typeface="Arial"/>
              <a:ea typeface="Arial"/>
              <a:cs typeface="Arial"/>
              <a:sym typeface="Arial"/>
            </a:endParaRPr>
          </a:p>
        </p:txBody>
      </p:sp>
      <p:cxnSp>
        <p:nvCxnSpPr>
          <p:cNvPr id="180" name="Google Shape;180;p5"/>
          <p:cNvCxnSpPr/>
          <p:nvPr/>
        </p:nvCxnSpPr>
        <p:spPr>
          <a:xfrm flipH="1" rot="10800000">
            <a:off x="1326025" y="4236800"/>
            <a:ext cx="6170400" cy="18900"/>
          </a:xfrm>
          <a:prstGeom prst="straightConnector1">
            <a:avLst/>
          </a:prstGeom>
          <a:noFill/>
          <a:ln cap="flat" cmpd="sng" w="9525">
            <a:solidFill>
              <a:schemeClr val="dk2"/>
            </a:solidFill>
            <a:prstDash val="solid"/>
            <a:round/>
            <a:headEnd len="sm" w="sm" type="none"/>
            <a:tailEnd len="med" w="med" type="triangle"/>
          </a:ln>
        </p:spPr>
      </p:cxnSp>
      <p:sp>
        <p:nvSpPr>
          <p:cNvPr id="181" name="Google Shape;181;p5"/>
          <p:cNvSpPr txBox="1"/>
          <p:nvPr/>
        </p:nvSpPr>
        <p:spPr>
          <a:xfrm>
            <a:off x="418175" y="4031400"/>
            <a:ext cx="733500" cy="32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Past</a:t>
            </a:r>
            <a:endParaRPr b="0" i="0" sz="1400" u="none" cap="none" strike="noStrike">
              <a:solidFill>
                <a:srgbClr val="000000"/>
              </a:solidFill>
              <a:latin typeface="Arial"/>
              <a:ea typeface="Arial"/>
              <a:cs typeface="Arial"/>
              <a:sym typeface="Arial"/>
            </a:endParaRPr>
          </a:p>
        </p:txBody>
      </p:sp>
      <p:sp>
        <p:nvSpPr>
          <p:cNvPr id="182" name="Google Shape;182;p5"/>
          <p:cNvSpPr txBox="1"/>
          <p:nvPr/>
        </p:nvSpPr>
        <p:spPr>
          <a:xfrm>
            <a:off x="7585050" y="4084250"/>
            <a:ext cx="733500" cy="32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lt1"/>
                </a:solidFill>
                <a:latin typeface="Arial"/>
                <a:ea typeface="Arial"/>
                <a:cs typeface="Arial"/>
                <a:sym typeface="Arial"/>
              </a:rPr>
              <a:t>Future</a:t>
            </a:r>
            <a:endParaRPr b="0" i="0" sz="1400" u="none" cap="none" strike="noStrike">
              <a:solidFill>
                <a:schemeClr val="lt1"/>
              </a:solidFill>
              <a:latin typeface="Arial"/>
              <a:ea typeface="Arial"/>
              <a:cs typeface="Arial"/>
              <a:sym typeface="Arial"/>
            </a:endParaRPr>
          </a:p>
        </p:txBody>
      </p:sp>
      <p:sp>
        <p:nvSpPr>
          <p:cNvPr id="183" name="Google Shape;183;p5"/>
          <p:cNvSpPr txBox="1"/>
          <p:nvPr/>
        </p:nvSpPr>
        <p:spPr>
          <a:xfrm>
            <a:off x="2897175" y="750750"/>
            <a:ext cx="2829000" cy="257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Consciousness</a:t>
            </a:r>
            <a:endParaRPr b="0" i="0" sz="1800" u="none" cap="none" strike="noStrike">
              <a:solidFill>
                <a:srgbClr val="000000"/>
              </a:solidFill>
              <a:latin typeface="Arial"/>
              <a:ea typeface="Arial"/>
              <a:cs typeface="Arial"/>
              <a:sym typeface="Arial"/>
            </a:endParaRPr>
          </a:p>
        </p:txBody>
      </p:sp>
      <p:sp>
        <p:nvSpPr>
          <p:cNvPr id="184" name="Google Shape;184;p5"/>
          <p:cNvSpPr txBox="1"/>
          <p:nvPr/>
        </p:nvSpPr>
        <p:spPr>
          <a:xfrm>
            <a:off x="6457025" y="1259625"/>
            <a:ext cx="2667000" cy="1828800"/>
          </a:xfrm>
          <a:prstGeom prst="rect">
            <a:avLst/>
          </a:prstGeom>
          <a:noFill/>
          <a:ln>
            <a:noFill/>
          </a:ln>
        </p:spPr>
        <p:txBody>
          <a:bodyPr anchorCtr="0" anchor="t" bIns="91425" lIns="91425" spcFirstLastPara="1" rIns="91425" wrap="square" tIns="91425">
            <a:noAutofit/>
          </a:bodyPr>
          <a:lstStyle/>
          <a:p>
            <a:pPr indent="0" lvl="0" marL="0" marR="0" rtl="0" algn="l">
              <a:lnSpc>
                <a:spcPct val="2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200000"/>
              </a:lnSpc>
              <a:spcBef>
                <a:spcPts val="0"/>
              </a:spcBef>
              <a:spcAft>
                <a:spcPts val="0"/>
              </a:spcAft>
              <a:buClr>
                <a:srgbClr val="000000"/>
              </a:buClr>
              <a:buSzPts val="1800"/>
              <a:buFont typeface="Arial"/>
              <a:buNone/>
            </a:pPr>
            <a:r>
              <a:rPr b="0" i="0" lang="en" sz="1800" u="none" cap="none" strike="noStrike">
                <a:solidFill>
                  <a:schemeClr val="lt1"/>
                </a:solidFill>
                <a:latin typeface="Arial"/>
                <a:ea typeface="Arial"/>
                <a:cs typeface="Arial"/>
                <a:sym typeface="Arial"/>
              </a:rPr>
              <a:t>VALUES</a:t>
            </a:r>
            <a:endParaRPr b="0" i="0" sz="1800" u="none" cap="none" strike="noStrike">
              <a:solidFill>
                <a:schemeClr val="lt1"/>
              </a:solidFill>
              <a:latin typeface="Arial"/>
              <a:ea typeface="Arial"/>
              <a:cs typeface="Arial"/>
              <a:sym typeface="Arial"/>
            </a:endParaRPr>
          </a:p>
          <a:p>
            <a:pPr indent="0" lvl="0" marL="0" marR="0" rtl="0" algn="l">
              <a:lnSpc>
                <a:spcPct val="200000"/>
              </a:lnSpc>
              <a:spcBef>
                <a:spcPts val="0"/>
              </a:spcBef>
              <a:spcAft>
                <a:spcPts val="0"/>
              </a:spcAft>
              <a:buClr>
                <a:srgbClr val="000000"/>
              </a:buClr>
              <a:buSzPts val="1800"/>
              <a:buFont typeface="Arial"/>
              <a:buNone/>
            </a:pPr>
            <a:r>
              <a:rPr b="0" i="0" lang="en" sz="1800" u="none" cap="none" strike="noStrike">
                <a:solidFill>
                  <a:schemeClr val="lt1"/>
                </a:solidFill>
                <a:latin typeface="Arial"/>
                <a:ea typeface="Arial"/>
                <a:cs typeface="Arial"/>
                <a:sym typeface="Arial"/>
              </a:rPr>
              <a:t>GOALS</a:t>
            </a:r>
            <a:endParaRPr b="0" i="0" sz="1800" u="none" cap="none" strike="noStrike">
              <a:solidFill>
                <a:schemeClr val="lt1"/>
              </a:solidFill>
              <a:latin typeface="Arial"/>
              <a:ea typeface="Arial"/>
              <a:cs typeface="Arial"/>
              <a:sym typeface="Arial"/>
            </a:endParaRPr>
          </a:p>
          <a:p>
            <a:pPr indent="0" lvl="0" marL="0" marR="0" rtl="0" algn="l">
              <a:lnSpc>
                <a:spcPct val="200000"/>
              </a:lnSpc>
              <a:spcBef>
                <a:spcPts val="0"/>
              </a:spcBef>
              <a:spcAft>
                <a:spcPts val="0"/>
              </a:spcAft>
              <a:buClr>
                <a:srgbClr val="000000"/>
              </a:buClr>
              <a:buSzPts val="1800"/>
              <a:buFont typeface="Arial"/>
              <a:buNone/>
            </a:pPr>
            <a:r>
              <a:rPr b="0" i="0" lang="en" sz="1800" u="none" cap="none" strike="noStrike">
                <a:solidFill>
                  <a:schemeClr val="lt1"/>
                </a:solidFill>
                <a:latin typeface="Arial"/>
                <a:ea typeface="Arial"/>
                <a:cs typeface="Arial"/>
                <a:sym typeface="Arial"/>
              </a:rPr>
              <a:t>MEANING</a:t>
            </a:r>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8" name="Shape 188"/>
        <p:cNvGrpSpPr/>
        <p:nvPr/>
      </p:nvGrpSpPr>
      <p:grpSpPr>
        <a:xfrm>
          <a:off x="0" y="0"/>
          <a:ext cx="0" cy="0"/>
          <a:chOff x="0" y="0"/>
          <a:chExt cx="0" cy="0"/>
        </a:xfrm>
      </p:grpSpPr>
      <p:sp>
        <p:nvSpPr>
          <p:cNvPr id="189" name="Google Shape;189;p6"/>
          <p:cNvSpPr txBox="1"/>
          <p:nvPr/>
        </p:nvSpPr>
        <p:spPr>
          <a:xfrm>
            <a:off x="283100" y="4654975"/>
            <a:ext cx="6244200" cy="257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chemeClr val="lt2"/>
                </a:solidFill>
                <a:latin typeface="Lato"/>
                <a:ea typeface="Lato"/>
                <a:cs typeface="Lato"/>
                <a:sym typeface="Lato"/>
              </a:rPr>
              <a:t>Source: http://faculty.fortlewis.edu/burke_b/personality/pil.pdf</a:t>
            </a:r>
            <a:endParaRPr b="0" i="0" sz="1200" u="none" cap="none" strike="noStrike">
              <a:solidFill>
                <a:schemeClr val="dk1"/>
              </a:solidFill>
              <a:latin typeface="Lato"/>
              <a:ea typeface="Lato"/>
              <a:cs typeface="Lato"/>
              <a:sym typeface="Lato"/>
            </a:endParaRPr>
          </a:p>
        </p:txBody>
      </p:sp>
      <p:sp>
        <p:nvSpPr>
          <p:cNvPr id="190" name="Google Shape;190;p6"/>
          <p:cNvSpPr txBox="1"/>
          <p:nvPr/>
        </p:nvSpPr>
        <p:spPr>
          <a:xfrm>
            <a:off x="652575" y="298650"/>
            <a:ext cx="7013400" cy="604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The Self   </a:t>
            </a:r>
            <a:r>
              <a:rPr b="0" i="0" lang="en" sz="3000" u="none" cap="none" strike="noStrike">
                <a:solidFill>
                  <a:schemeClr val="lt1"/>
                </a:solidFill>
                <a:latin typeface="Arial"/>
                <a:ea typeface="Arial"/>
                <a:cs typeface="Arial"/>
                <a:sym typeface="Arial"/>
              </a:rPr>
              <a:t>Crumbaugh                 NOOS</a:t>
            </a:r>
            <a:endParaRPr b="0" i="0" sz="3000" u="none" cap="none" strike="noStrike">
              <a:solidFill>
                <a:schemeClr val="lt1"/>
              </a:solidFill>
              <a:latin typeface="Arial"/>
              <a:ea typeface="Arial"/>
              <a:cs typeface="Arial"/>
              <a:sym typeface="Arial"/>
            </a:endParaRPr>
          </a:p>
        </p:txBody>
      </p:sp>
      <p:sp>
        <p:nvSpPr>
          <p:cNvPr id="191" name="Google Shape;191;p6"/>
          <p:cNvSpPr txBox="1"/>
          <p:nvPr/>
        </p:nvSpPr>
        <p:spPr>
          <a:xfrm>
            <a:off x="418175" y="1655163"/>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FREUD</a:t>
            </a:r>
            <a:endParaRPr b="0" i="0" sz="1800" u="none" cap="none" strike="noStrike">
              <a:solidFill>
                <a:srgbClr val="000000"/>
              </a:solidFill>
              <a:latin typeface="Arial"/>
              <a:ea typeface="Arial"/>
              <a:cs typeface="Arial"/>
              <a:sym typeface="Arial"/>
            </a:endParaRPr>
          </a:p>
        </p:txBody>
      </p:sp>
      <p:sp>
        <p:nvSpPr>
          <p:cNvPr id="192" name="Google Shape;192;p6"/>
          <p:cNvSpPr txBox="1"/>
          <p:nvPr/>
        </p:nvSpPr>
        <p:spPr>
          <a:xfrm>
            <a:off x="861838" y="1450200"/>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CBT</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BECK</a:t>
            </a:r>
            <a:endParaRPr b="0" i="0" sz="1800" u="none" cap="none" strike="noStrike">
              <a:solidFill>
                <a:srgbClr val="000000"/>
              </a:solidFill>
              <a:latin typeface="Arial"/>
              <a:ea typeface="Arial"/>
              <a:cs typeface="Arial"/>
              <a:sym typeface="Arial"/>
            </a:endParaRPr>
          </a:p>
        </p:txBody>
      </p:sp>
      <p:pic>
        <p:nvPicPr>
          <p:cNvPr id="193" name="Google Shape;193;p6"/>
          <p:cNvPicPr preferRelativeResize="0"/>
          <p:nvPr/>
        </p:nvPicPr>
        <p:blipFill rotWithShape="1">
          <a:blip r:embed="rId3">
            <a:alphaModFix/>
          </a:blip>
          <a:srcRect b="0" l="0" r="0" t="0"/>
          <a:stretch/>
        </p:blipFill>
        <p:spPr>
          <a:xfrm>
            <a:off x="2941952" y="1297727"/>
            <a:ext cx="2534075" cy="2534075"/>
          </a:xfrm>
          <a:prstGeom prst="rect">
            <a:avLst/>
          </a:prstGeom>
          <a:noFill/>
          <a:ln>
            <a:noFill/>
          </a:ln>
        </p:spPr>
      </p:pic>
      <p:sp>
        <p:nvSpPr>
          <p:cNvPr id="194" name="Google Shape;194;p6"/>
          <p:cNvSpPr txBox="1"/>
          <p:nvPr/>
        </p:nvSpPr>
        <p:spPr>
          <a:xfrm>
            <a:off x="1457925" y="1983525"/>
            <a:ext cx="198600" cy="999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EMDR</a:t>
            </a:r>
            <a:endParaRPr b="0" i="0" sz="1800" u="none" cap="none" strike="noStrike">
              <a:solidFill>
                <a:srgbClr val="000000"/>
              </a:solidFill>
              <a:latin typeface="Arial"/>
              <a:ea typeface="Arial"/>
              <a:cs typeface="Arial"/>
              <a:sym typeface="Arial"/>
            </a:endParaRPr>
          </a:p>
        </p:txBody>
      </p:sp>
      <p:cxnSp>
        <p:nvCxnSpPr>
          <p:cNvPr id="195" name="Google Shape;195;p6"/>
          <p:cNvCxnSpPr/>
          <p:nvPr/>
        </p:nvCxnSpPr>
        <p:spPr>
          <a:xfrm flipH="1" rot="10800000">
            <a:off x="1326025" y="4236800"/>
            <a:ext cx="6170400" cy="18900"/>
          </a:xfrm>
          <a:prstGeom prst="straightConnector1">
            <a:avLst/>
          </a:prstGeom>
          <a:noFill/>
          <a:ln cap="flat" cmpd="sng" w="9525">
            <a:solidFill>
              <a:schemeClr val="dk2"/>
            </a:solidFill>
            <a:prstDash val="solid"/>
            <a:round/>
            <a:headEnd len="sm" w="sm" type="none"/>
            <a:tailEnd len="med" w="med" type="triangle"/>
          </a:ln>
        </p:spPr>
      </p:cxnSp>
      <p:sp>
        <p:nvSpPr>
          <p:cNvPr id="196" name="Google Shape;196;p6"/>
          <p:cNvSpPr txBox="1"/>
          <p:nvPr/>
        </p:nvSpPr>
        <p:spPr>
          <a:xfrm>
            <a:off x="418175" y="4031400"/>
            <a:ext cx="733500" cy="32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Past</a:t>
            </a:r>
            <a:endParaRPr b="0" i="0" sz="1400" u="none" cap="none" strike="noStrike">
              <a:solidFill>
                <a:srgbClr val="000000"/>
              </a:solidFill>
              <a:latin typeface="Arial"/>
              <a:ea typeface="Arial"/>
              <a:cs typeface="Arial"/>
              <a:sym typeface="Arial"/>
            </a:endParaRPr>
          </a:p>
        </p:txBody>
      </p:sp>
      <p:sp>
        <p:nvSpPr>
          <p:cNvPr id="197" name="Google Shape;197;p6"/>
          <p:cNvSpPr txBox="1"/>
          <p:nvPr/>
        </p:nvSpPr>
        <p:spPr>
          <a:xfrm>
            <a:off x="7585050" y="4084250"/>
            <a:ext cx="733500" cy="32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lt1"/>
                </a:solidFill>
                <a:latin typeface="Arial"/>
                <a:ea typeface="Arial"/>
                <a:cs typeface="Arial"/>
                <a:sym typeface="Arial"/>
              </a:rPr>
              <a:t>Future</a:t>
            </a:r>
            <a:endParaRPr b="0" i="0" sz="1400" u="none" cap="none" strike="noStrike">
              <a:solidFill>
                <a:schemeClr val="lt1"/>
              </a:solidFill>
              <a:latin typeface="Arial"/>
              <a:ea typeface="Arial"/>
              <a:cs typeface="Arial"/>
              <a:sym typeface="Arial"/>
            </a:endParaRPr>
          </a:p>
        </p:txBody>
      </p:sp>
      <p:sp>
        <p:nvSpPr>
          <p:cNvPr id="198" name="Google Shape;198;p6"/>
          <p:cNvSpPr txBox="1"/>
          <p:nvPr/>
        </p:nvSpPr>
        <p:spPr>
          <a:xfrm>
            <a:off x="2820975" y="903150"/>
            <a:ext cx="2829000" cy="257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MINDFULNESS</a:t>
            </a:r>
            <a:endParaRPr b="0" i="0" sz="1800" u="none" cap="none" strike="noStrike">
              <a:solidFill>
                <a:srgbClr val="000000"/>
              </a:solidFill>
              <a:latin typeface="Arial"/>
              <a:ea typeface="Arial"/>
              <a:cs typeface="Arial"/>
              <a:sym typeface="Arial"/>
            </a:endParaRPr>
          </a:p>
        </p:txBody>
      </p:sp>
      <p:sp>
        <p:nvSpPr>
          <p:cNvPr id="199" name="Google Shape;199;p6"/>
          <p:cNvSpPr txBox="1"/>
          <p:nvPr/>
        </p:nvSpPr>
        <p:spPr>
          <a:xfrm>
            <a:off x="6457025" y="1259625"/>
            <a:ext cx="2667000" cy="1828800"/>
          </a:xfrm>
          <a:prstGeom prst="rect">
            <a:avLst/>
          </a:prstGeom>
          <a:noFill/>
          <a:ln>
            <a:noFill/>
          </a:ln>
        </p:spPr>
        <p:txBody>
          <a:bodyPr anchorCtr="0" anchor="t" bIns="91425" lIns="91425" spcFirstLastPara="1" rIns="91425" wrap="square" tIns="91425">
            <a:noAutofit/>
          </a:bodyPr>
          <a:lstStyle/>
          <a:p>
            <a:pPr indent="0" lvl="0" marL="0" marR="0" rtl="0" algn="l">
              <a:lnSpc>
                <a:spcPct val="2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200000"/>
              </a:lnSpc>
              <a:spcBef>
                <a:spcPts val="0"/>
              </a:spcBef>
              <a:spcAft>
                <a:spcPts val="0"/>
              </a:spcAft>
              <a:buClr>
                <a:srgbClr val="000000"/>
              </a:buClr>
              <a:buSzPts val="1800"/>
              <a:buFont typeface="Arial"/>
              <a:buNone/>
            </a:pPr>
            <a:r>
              <a:rPr b="0" i="0" lang="en" sz="1800" u="none" cap="none" strike="noStrike">
                <a:solidFill>
                  <a:schemeClr val="lt1"/>
                </a:solidFill>
                <a:latin typeface="Arial"/>
                <a:ea typeface="Arial"/>
                <a:cs typeface="Arial"/>
                <a:sym typeface="Arial"/>
              </a:rPr>
              <a:t>FRANKL</a:t>
            </a:r>
            <a:endParaRPr b="0" i="0" sz="1800" u="none" cap="none" strike="noStrike">
              <a:solidFill>
                <a:schemeClr val="lt1"/>
              </a:solidFill>
              <a:latin typeface="Arial"/>
              <a:ea typeface="Arial"/>
              <a:cs typeface="Arial"/>
              <a:sym typeface="Arial"/>
            </a:endParaRPr>
          </a:p>
          <a:p>
            <a:pPr indent="0" lvl="0" marL="0" marR="0" rtl="0" algn="l">
              <a:lnSpc>
                <a:spcPct val="200000"/>
              </a:lnSpc>
              <a:spcBef>
                <a:spcPts val="0"/>
              </a:spcBef>
              <a:spcAft>
                <a:spcPts val="0"/>
              </a:spcAft>
              <a:buClr>
                <a:srgbClr val="000000"/>
              </a:buClr>
              <a:buSzPts val="1800"/>
              <a:buFont typeface="Arial"/>
              <a:buNone/>
            </a:pPr>
            <a:r>
              <a:rPr b="0" i="0" lang="en" sz="1800" u="none" cap="none" strike="noStrike">
                <a:solidFill>
                  <a:schemeClr val="lt1"/>
                </a:solidFill>
                <a:latin typeface="Arial"/>
                <a:ea typeface="Arial"/>
                <a:cs typeface="Arial"/>
                <a:sym typeface="Arial"/>
              </a:rPr>
              <a:t>LOGOTHERAPY</a:t>
            </a:r>
            <a:endParaRPr b="0" i="0" sz="1800" u="none" cap="none" strike="noStrike">
              <a:solidFill>
                <a:schemeClr val="lt1"/>
              </a:solidFill>
              <a:latin typeface="Arial"/>
              <a:ea typeface="Arial"/>
              <a:cs typeface="Arial"/>
              <a:sym typeface="Arial"/>
            </a:endParaRPr>
          </a:p>
          <a:p>
            <a:pPr indent="0" lvl="0" marL="0" marR="0" rtl="0" algn="l">
              <a:lnSpc>
                <a:spcPct val="200000"/>
              </a:lnSpc>
              <a:spcBef>
                <a:spcPts val="0"/>
              </a:spcBef>
              <a:spcAft>
                <a:spcPts val="0"/>
              </a:spcAft>
              <a:buClr>
                <a:srgbClr val="000000"/>
              </a:buClr>
              <a:buSzPts val="1800"/>
              <a:buFont typeface="Arial"/>
              <a:buNone/>
            </a:pPr>
            <a:r>
              <a:rPr b="0" i="0" lang="en" sz="1800" u="none" cap="none" strike="noStrike">
                <a:solidFill>
                  <a:schemeClr val="lt1"/>
                </a:solidFill>
                <a:latin typeface="Arial"/>
                <a:ea typeface="Arial"/>
                <a:cs typeface="Arial"/>
                <a:sym typeface="Arial"/>
              </a:rPr>
              <a:t>Coaching</a:t>
            </a:r>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7"/>
          <p:cNvSpPr txBox="1"/>
          <p:nvPr>
            <p:ph idx="4294967295" type="title"/>
          </p:nvPr>
        </p:nvSpPr>
        <p:spPr>
          <a:xfrm>
            <a:off x="535775" y="71215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600"/>
              </a:spcAft>
              <a:buSzPts val="3000"/>
              <a:buNone/>
            </a:pPr>
            <a:r>
              <a:rPr lang="en" sz="3600">
                <a:solidFill>
                  <a:schemeClr val="dk1"/>
                </a:solidFill>
              </a:rPr>
              <a:t>Noological Neurosis</a:t>
            </a:r>
            <a:endParaRPr sz="2400"/>
          </a:p>
        </p:txBody>
      </p:sp>
      <p:sp>
        <p:nvSpPr>
          <p:cNvPr id="205" name="Google Shape;205;p7"/>
          <p:cNvSpPr txBox="1"/>
          <p:nvPr>
            <p:ph idx="4294967295" type="title"/>
          </p:nvPr>
        </p:nvSpPr>
        <p:spPr>
          <a:xfrm>
            <a:off x="535775" y="1767550"/>
            <a:ext cx="5878500" cy="3544800"/>
          </a:xfrm>
          <a:prstGeom prst="rect">
            <a:avLst/>
          </a:prstGeom>
          <a:noFill/>
          <a:ln>
            <a:noFill/>
          </a:ln>
        </p:spPr>
        <p:txBody>
          <a:bodyPr anchorCtr="0" anchor="t" bIns="91425" lIns="91425" spcFirstLastPara="1" rIns="91425" wrap="square" tIns="91425">
            <a:noAutofit/>
          </a:bodyPr>
          <a:lstStyle/>
          <a:p>
            <a:pPr indent="-419100" lvl="0" marL="457200" rtl="0" algn="l">
              <a:lnSpc>
                <a:spcPct val="200000"/>
              </a:lnSpc>
              <a:spcBef>
                <a:spcPts val="0"/>
              </a:spcBef>
              <a:spcAft>
                <a:spcPts val="0"/>
              </a:spcAft>
              <a:buSzPts val="3000"/>
              <a:buFont typeface="Arial"/>
              <a:buChar char="-"/>
            </a:pPr>
            <a:r>
              <a:rPr b="0" lang="en">
                <a:highlight>
                  <a:srgbClr val="FFFFFF"/>
                </a:highlight>
                <a:latin typeface="Arial"/>
                <a:ea typeface="Arial"/>
                <a:cs typeface="Arial"/>
                <a:sym typeface="Arial"/>
              </a:rPr>
              <a:t>Not know what to live for </a:t>
            </a:r>
            <a:endParaRPr b="0">
              <a:highlight>
                <a:srgbClr val="FFFFFF"/>
              </a:highlight>
              <a:latin typeface="Arial"/>
              <a:ea typeface="Arial"/>
              <a:cs typeface="Arial"/>
              <a:sym typeface="Arial"/>
            </a:endParaRPr>
          </a:p>
          <a:p>
            <a:pPr indent="-419100" lvl="0" marL="457200" rtl="0" algn="l">
              <a:lnSpc>
                <a:spcPct val="200000"/>
              </a:lnSpc>
              <a:spcBef>
                <a:spcPts val="0"/>
              </a:spcBef>
              <a:spcAft>
                <a:spcPts val="0"/>
              </a:spcAft>
              <a:buSzPts val="3000"/>
              <a:buFont typeface="Arial"/>
              <a:buChar char="-"/>
            </a:pPr>
            <a:r>
              <a:rPr b="0" lang="en">
                <a:highlight>
                  <a:srgbClr val="FFFFFF"/>
                </a:highlight>
                <a:latin typeface="Arial"/>
                <a:ea typeface="Arial"/>
                <a:cs typeface="Arial"/>
                <a:sym typeface="Arial"/>
              </a:rPr>
              <a:t>Overwhelmed by technology </a:t>
            </a:r>
            <a:endParaRPr b="0">
              <a:highlight>
                <a:srgbClr val="FFFFFF"/>
              </a:highlight>
              <a:latin typeface="Arial"/>
              <a:ea typeface="Arial"/>
              <a:cs typeface="Arial"/>
              <a:sym typeface="Arial"/>
            </a:endParaRPr>
          </a:p>
          <a:p>
            <a:pPr indent="-419100" lvl="0" marL="457200" rtl="0" algn="l">
              <a:lnSpc>
                <a:spcPct val="200000"/>
              </a:lnSpc>
              <a:spcBef>
                <a:spcPts val="0"/>
              </a:spcBef>
              <a:spcAft>
                <a:spcPts val="0"/>
              </a:spcAft>
              <a:buSzPts val="3000"/>
              <a:buFont typeface="Arial"/>
              <a:buChar char="-"/>
            </a:pPr>
            <a:r>
              <a:rPr b="0" lang="en">
                <a:highlight>
                  <a:srgbClr val="FFFFFF"/>
                </a:highlight>
                <a:latin typeface="Arial"/>
                <a:ea typeface="Arial"/>
                <a:cs typeface="Arial"/>
                <a:sym typeface="Arial"/>
              </a:rPr>
              <a:t>Existential Crisis </a:t>
            </a:r>
            <a:endParaRPr b="0">
              <a:highlight>
                <a:srgbClr val="FFFFFF"/>
              </a:highlight>
              <a:latin typeface="Arial"/>
              <a:ea typeface="Arial"/>
              <a:cs typeface="Arial"/>
              <a:sym typeface="Arial"/>
            </a:endParaRPr>
          </a:p>
          <a:p>
            <a:pPr indent="0" lvl="0" marL="0" rtl="0" algn="l">
              <a:lnSpc>
                <a:spcPct val="115000"/>
              </a:lnSpc>
              <a:spcBef>
                <a:spcPts val="500"/>
              </a:spcBef>
              <a:spcAft>
                <a:spcPts val="0"/>
              </a:spcAft>
              <a:buSzPts val="30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500"/>
              </a:spcAft>
              <a:buSzPts val="3000"/>
              <a:buNone/>
            </a:pPr>
            <a:r>
              <a:t/>
            </a:r>
            <a:endParaRPr b="0" sz="1050">
              <a:solidFill>
                <a:srgbClr val="666666"/>
              </a:solidFill>
              <a:latin typeface="Georgia"/>
              <a:ea typeface="Georgia"/>
              <a:cs typeface="Georgia"/>
              <a:sym typeface="Georgia"/>
            </a:endParaRPr>
          </a:p>
        </p:txBody>
      </p:sp>
      <p:pic>
        <p:nvPicPr>
          <p:cNvPr id="206" name="Google Shape;206;p7"/>
          <p:cNvPicPr preferRelativeResize="0"/>
          <p:nvPr/>
        </p:nvPicPr>
        <p:blipFill rotWithShape="1">
          <a:blip r:embed="rId3">
            <a:alphaModFix/>
          </a:blip>
          <a:srcRect b="0" l="0" r="0" t="0"/>
          <a:stretch/>
        </p:blipFill>
        <p:spPr>
          <a:xfrm>
            <a:off x="7008550" y="2759550"/>
            <a:ext cx="1356700" cy="2220325"/>
          </a:xfrm>
          <a:prstGeom prst="rect">
            <a:avLst/>
          </a:prstGeom>
          <a:noFill/>
          <a:ln>
            <a:noFill/>
          </a:ln>
        </p:spPr>
      </p:pic>
      <p:pic>
        <p:nvPicPr>
          <p:cNvPr id="207" name="Google Shape;207;p7"/>
          <p:cNvPicPr preferRelativeResize="0"/>
          <p:nvPr/>
        </p:nvPicPr>
        <p:blipFill rotWithShape="1">
          <a:blip r:embed="rId4">
            <a:alphaModFix/>
          </a:blip>
          <a:srcRect b="0" l="0" r="0" t="0"/>
          <a:stretch/>
        </p:blipFill>
        <p:spPr>
          <a:xfrm>
            <a:off x="5774450" y="625925"/>
            <a:ext cx="2590800" cy="17716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E5CD"/>
        </a:solidFill>
      </p:bgPr>
    </p:bg>
    <p:spTree>
      <p:nvGrpSpPr>
        <p:cNvPr id="211" name="Shape 211"/>
        <p:cNvGrpSpPr/>
        <p:nvPr/>
      </p:nvGrpSpPr>
      <p:grpSpPr>
        <a:xfrm>
          <a:off x="0" y="0"/>
          <a:ext cx="0" cy="0"/>
          <a:chOff x="0" y="0"/>
          <a:chExt cx="0" cy="0"/>
        </a:xfrm>
      </p:grpSpPr>
      <p:pic>
        <p:nvPicPr>
          <p:cNvPr id="212" name="Google Shape;212;p8"/>
          <p:cNvPicPr preferRelativeResize="0"/>
          <p:nvPr/>
        </p:nvPicPr>
        <p:blipFill rotWithShape="1">
          <a:blip r:embed="rId3">
            <a:alphaModFix/>
          </a:blip>
          <a:srcRect b="0" l="0" r="0" t="0"/>
          <a:stretch/>
        </p:blipFill>
        <p:spPr>
          <a:xfrm>
            <a:off x="2444700" y="162737"/>
            <a:ext cx="4254600" cy="4818038"/>
          </a:xfrm>
          <a:prstGeom prst="rect">
            <a:avLst/>
          </a:prstGeom>
          <a:noFill/>
          <a:ln>
            <a:noFill/>
          </a:ln>
        </p:spPr>
      </p:pic>
      <p:sp>
        <p:nvSpPr>
          <p:cNvPr id="213" name="Google Shape;213;p8"/>
          <p:cNvSpPr txBox="1"/>
          <p:nvPr/>
        </p:nvSpPr>
        <p:spPr>
          <a:xfrm>
            <a:off x="2855550" y="382597"/>
            <a:ext cx="3432900" cy="7626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chemeClr val="lt2"/>
                </a:solidFill>
                <a:latin typeface="Raleway"/>
                <a:ea typeface="Raleway"/>
                <a:cs typeface="Raleway"/>
                <a:sym typeface="Raleway"/>
              </a:rPr>
              <a:t>Lack of Meaning</a:t>
            </a:r>
            <a:endParaRPr b="1" i="0" sz="3000" u="none" cap="none" strike="noStrike">
              <a:solidFill>
                <a:schemeClr val="lt2"/>
              </a:solidFill>
              <a:latin typeface="Raleway"/>
              <a:ea typeface="Raleway"/>
              <a:cs typeface="Raleway"/>
              <a:sym typeface="Raleway"/>
            </a:endParaRPr>
          </a:p>
        </p:txBody>
      </p:sp>
      <p:sp>
        <p:nvSpPr>
          <p:cNvPr id="214" name="Google Shape;214;p8"/>
          <p:cNvSpPr txBox="1"/>
          <p:nvPr>
            <p:ph idx="4294967295" type="body"/>
          </p:nvPr>
        </p:nvSpPr>
        <p:spPr>
          <a:xfrm>
            <a:off x="2855550" y="1377480"/>
            <a:ext cx="3432900" cy="3327900"/>
          </a:xfrm>
          <a:prstGeom prst="rect">
            <a:avLst/>
          </a:prstGeom>
          <a:noFill/>
          <a:ln>
            <a:noFill/>
          </a:ln>
        </p:spPr>
        <p:txBody>
          <a:bodyPr anchorCtr="0" anchor="t" bIns="91425" lIns="91425" spcFirstLastPara="1" rIns="91425" wrap="square" tIns="91425">
            <a:noAutofit/>
          </a:bodyPr>
          <a:lstStyle/>
          <a:p>
            <a:pPr indent="-304800" lvl="0" marL="457200" rtl="0" algn="l">
              <a:lnSpc>
                <a:spcPct val="200000"/>
              </a:lnSpc>
              <a:spcBef>
                <a:spcPts val="0"/>
              </a:spcBef>
              <a:spcAft>
                <a:spcPts val="0"/>
              </a:spcAft>
              <a:buClr>
                <a:srgbClr val="000000"/>
              </a:buClr>
              <a:buSzPts val="1200"/>
              <a:buFont typeface="Arial"/>
              <a:buChar char="➔"/>
            </a:pPr>
            <a:r>
              <a:rPr b="1" lang="en" sz="1100">
                <a:solidFill>
                  <a:srgbClr val="000000"/>
                </a:solidFill>
                <a:latin typeface="Arial"/>
                <a:ea typeface="Arial"/>
                <a:cs typeface="Arial"/>
                <a:sym typeface="Arial"/>
              </a:rPr>
              <a:t>Around 50 percent of marriages in the US end in divorce. </a:t>
            </a:r>
            <a:endParaRPr b="1" sz="1100">
              <a:solidFill>
                <a:srgbClr val="000000"/>
              </a:solidFill>
              <a:latin typeface="Arial"/>
              <a:ea typeface="Arial"/>
              <a:cs typeface="Arial"/>
              <a:sym typeface="Arial"/>
            </a:endParaRPr>
          </a:p>
          <a:p>
            <a:pPr indent="-304800" lvl="0" marL="457200" rtl="0" algn="l">
              <a:lnSpc>
                <a:spcPct val="200000"/>
              </a:lnSpc>
              <a:spcBef>
                <a:spcPts val="0"/>
              </a:spcBef>
              <a:spcAft>
                <a:spcPts val="0"/>
              </a:spcAft>
              <a:buClr>
                <a:srgbClr val="000000"/>
              </a:buClr>
              <a:buSzPts val="1200"/>
              <a:buFont typeface="Arial"/>
              <a:buChar char="➔"/>
            </a:pPr>
            <a:r>
              <a:rPr b="1" lang="en" sz="1100">
                <a:solidFill>
                  <a:srgbClr val="000000"/>
                </a:solidFill>
                <a:latin typeface="Arial"/>
                <a:ea typeface="Arial"/>
                <a:cs typeface="Arial"/>
                <a:sym typeface="Arial"/>
              </a:rPr>
              <a:t>45 million suffer from anxiety</a:t>
            </a:r>
            <a:endParaRPr b="1" sz="1100">
              <a:solidFill>
                <a:srgbClr val="000000"/>
              </a:solidFill>
              <a:latin typeface="Arial"/>
              <a:ea typeface="Arial"/>
              <a:cs typeface="Arial"/>
              <a:sym typeface="Arial"/>
            </a:endParaRPr>
          </a:p>
          <a:p>
            <a:pPr indent="-304800" lvl="0" marL="457200" rtl="0" algn="l">
              <a:lnSpc>
                <a:spcPct val="200000"/>
              </a:lnSpc>
              <a:spcBef>
                <a:spcPts val="0"/>
              </a:spcBef>
              <a:spcAft>
                <a:spcPts val="0"/>
              </a:spcAft>
              <a:buClr>
                <a:srgbClr val="000000"/>
              </a:buClr>
              <a:buSzPts val="1200"/>
              <a:buFont typeface="Arial"/>
              <a:buChar char="➔"/>
            </a:pPr>
            <a:r>
              <a:rPr b="1" lang="en" sz="1100">
                <a:solidFill>
                  <a:srgbClr val="000000"/>
                </a:solidFill>
                <a:latin typeface="Arial"/>
                <a:ea typeface="Arial"/>
                <a:cs typeface="Arial"/>
                <a:sym typeface="Arial"/>
              </a:rPr>
              <a:t>15 million from depression. </a:t>
            </a:r>
            <a:endParaRPr b="1" sz="1100">
              <a:solidFill>
                <a:srgbClr val="000000"/>
              </a:solidFill>
              <a:latin typeface="Arial"/>
              <a:ea typeface="Arial"/>
              <a:cs typeface="Arial"/>
              <a:sym typeface="Arial"/>
            </a:endParaRPr>
          </a:p>
          <a:p>
            <a:pPr indent="-304800" lvl="0" marL="457200" rtl="0" algn="l">
              <a:lnSpc>
                <a:spcPct val="200000"/>
              </a:lnSpc>
              <a:spcBef>
                <a:spcPts val="0"/>
              </a:spcBef>
              <a:spcAft>
                <a:spcPts val="0"/>
              </a:spcAft>
              <a:buClr>
                <a:srgbClr val="000000"/>
              </a:buClr>
              <a:buSzPts val="1200"/>
              <a:buFont typeface="Arial"/>
              <a:buChar char="➔"/>
            </a:pPr>
            <a:r>
              <a:rPr b="1" lang="en" sz="1100">
                <a:solidFill>
                  <a:srgbClr val="000000"/>
                </a:solidFill>
                <a:latin typeface="Arial"/>
                <a:ea typeface="Arial"/>
                <a:cs typeface="Arial"/>
                <a:sym typeface="Arial"/>
              </a:rPr>
              <a:t>20% of all neuroses can be seen at noogenic or those relating to the the lack of meaning. </a:t>
            </a:r>
            <a:endParaRPr b="1" sz="1100">
              <a:solidFill>
                <a:srgbClr val="000000"/>
              </a:solidFill>
              <a:latin typeface="Arial"/>
              <a:ea typeface="Arial"/>
              <a:cs typeface="Arial"/>
              <a:sym typeface="Arial"/>
            </a:endParaRPr>
          </a:p>
          <a:p>
            <a:pPr indent="-298450" lvl="0" marL="457200" rtl="0" algn="l">
              <a:lnSpc>
                <a:spcPct val="200000"/>
              </a:lnSpc>
              <a:spcBef>
                <a:spcPts val="0"/>
              </a:spcBef>
              <a:spcAft>
                <a:spcPts val="0"/>
              </a:spcAft>
              <a:buClr>
                <a:srgbClr val="0000FF"/>
              </a:buClr>
              <a:buSzPts val="1100"/>
              <a:buFont typeface="Arial"/>
              <a:buChar char="➔"/>
            </a:pPr>
            <a:r>
              <a:rPr b="1" lang="en" sz="1100">
                <a:solidFill>
                  <a:srgbClr val="000000"/>
                </a:solidFill>
                <a:latin typeface="Arial"/>
                <a:ea typeface="Arial"/>
                <a:cs typeface="Arial"/>
                <a:sym typeface="Arial"/>
              </a:rPr>
              <a:t>Around 30 % of many marriages end due to shared lack of meaning in their lives.</a:t>
            </a:r>
            <a:r>
              <a:rPr b="1" lang="en" sz="1100">
                <a:solidFill>
                  <a:srgbClr val="0000FF"/>
                </a:solidFill>
                <a:latin typeface="Arial"/>
                <a:ea typeface="Arial"/>
                <a:cs typeface="Arial"/>
                <a:sym typeface="Arial"/>
              </a:rPr>
              <a:t> </a:t>
            </a:r>
            <a:endParaRPr b="1" sz="1100">
              <a:solidFill>
                <a:srgbClr val="0000FF"/>
              </a:solidFill>
              <a:latin typeface="Arial"/>
              <a:ea typeface="Arial"/>
              <a:cs typeface="Arial"/>
              <a:sym typeface="Arial"/>
            </a:endParaRPr>
          </a:p>
        </p:txBody>
      </p:sp>
      <p:pic>
        <p:nvPicPr>
          <p:cNvPr id="215" name="Google Shape;215;p8"/>
          <p:cNvPicPr preferRelativeResize="0"/>
          <p:nvPr/>
        </p:nvPicPr>
        <p:blipFill rotWithShape="1">
          <a:blip r:embed="rId4">
            <a:alphaModFix/>
          </a:blip>
          <a:srcRect b="0" l="0" r="0" t="0"/>
          <a:stretch/>
        </p:blipFill>
        <p:spPr>
          <a:xfrm>
            <a:off x="712413" y="1301888"/>
            <a:ext cx="2143125" cy="21431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9"/>
          <p:cNvSpPr txBox="1"/>
          <p:nvPr>
            <p:ph idx="1" type="body"/>
          </p:nvPr>
        </p:nvSpPr>
        <p:spPr>
          <a:xfrm>
            <a:off x="4832750" y="980400"/>
            <a:ext cx="4033800" cy="3182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SzPts val="1200"/>
              <a:buNone/>
            </a:pPr>
            <a:r>
              <a:rPr b="1" lang="en" sz="3000">
                <a:solidFill>
                  <a:schemeClr val="dk1"/>
                </a:solidFill>
              </a:rPr>
              <a:t>2 Types of Distress</a:t>
            </a:r>
            <a:endParaRPr sz="3000">
              <a:solidFill>
                <a:schemeClr val="dk1"/>
              </a:solidFill>
            </a:endParaRPr>
          </a:p>
          <a:p>
            <a:pPr indent="0" lvl="0" marL="0" rtl="0" algn="l">
              <a:lnSpc>
                <a:spcPct val="115000"/>
              </a:lnSpc>
              <a:spcBef>
                <a:spcPts val="1600"/>
              </a:spcBef>
              <a:spcAft>
                <a:spcPts val="0"/>
              </a:spcAft>
              <a:buClr>
                <a:schemeClr val="dk2"/>
              </a:buClr>
              <a:buSzPts val="1100"/>
              <a:buFont typeface="Arial"/>
              <a:buNone/>
            </a:pPr>
            <a:r>
              <a:rPr lang="en" sz="3000">
                <a:solidFill>
                  <a:srgbClr val="000000"/>
                </a:solidFill>
              </a:rPr>
              <a:t>Situational</a:t>
            </a:r>
            <a:endParaRPr sz="3000">
              <a:solidFill>
                <a:srgbClr val="000000"/>
              </a:solidFill>
            </a:endParaRPr>
          </a:p>
          <a:p>
            <a:pPr indent="0" lvl="0" marL="0" rtl="0" algn="l">
              <a:lnSpc>
                <a:spcPct val="115000"/>
              </a:lnSpc>
              <a:spcBef>
                <a:spcPts val="1600"/>
              </a:spcBef>
              <a:spcAft>
                <a:spcPts val="1600"/>
              </a:spcAft>
              <a:buClr>
                <a:schemeClr val="dk2"/>
              </a:buClr>
              <a:buSzPts val="1100"/>
              <a:buFont typeface="Arial"/>
              <a:buNone/>
            </a:pPr>
            <a:r>
              <a:rPr lang="en" sz="3000">
                <a:solidFill>
                  <a:srgbClr val="000000"/>
                </a:solidFill>
              </a:rPr>
              <a:t>Chronic - Lack of Meaning</a:t>
            </a:r>
            <a:endParaRPr sz="3000">
              <a:solidFill>
                <a:srgbClr val="000000"/>
              </a:solidFill>
            </a:endParaRPr>
          </a:p>
        </p:txBody>
      </p:sp>
      <p:pic>
        <p:nvPicPr>
          <p:cNvPr id="221" name="Google Shape;221;p9"/>
          <p:cNvPicPr preferRelativeResize="0"/>
          <p:nvPr/>
        </p:nvPicPr>
        <p:blipFill rotWithShape="1">
          <a:blip r:embed="rId3">
            <a:alphaModFix/>
          </a:blip>
          <a:srcRect b="0" l="0" r="0" t="0"/>
          <a:stretch/>
        </p:blipFill>
        <p:spPr>
          <a:xfrm>
            <a:off x="0" y="86325"/>
            <a:ext cx="4348200" cy="2464025"/>
          </a:xfrm>
          <a:prstGeom prst="rect">
            <a:avLst/>
          </a:prstGeom>
          <a:noFill/>
          <a:ln>
            <a:noFill/>
          </a:ln>
        </p:spPr>
      </p:pic>
      <p:pic>
        <p:nvPicPr>
          <p:cNvPr id="222" name="Google Shape;222;p9"/>
          <p:cNvPicPr preferRelativeResize="0"/>
          <p:nvPr/>
        </p:nvPicPr>
        <p:blipFill rotWithShape="1">
          <a:blip r:embed="rId4">
            <a:alphaModFix/>
          </a:blip>
          <a:srcRect b="0" l="0" r="0" t="0"/>
          <a:stretch/>
        </p:blipFill>
        <p:spPr>
          <a:xfrm>
            <a:off x="0" y="2464025"/>
            <a:ext cx="4348200" cy="26794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26" name="Shape 226"/>
        <p:cNvGrpSpPr/>
        <p:nvPr/>
      </p:nvGrpSpPr>
      <p:grpSpPr>
        <a:xfrm>
          <a:off x="0" y="0"/>
          <a:ext cx="0" cy="0"/>
          <a:chOff x="0" y="0"/>
          <a:chExt cx="0" cy="0"/>
        </a:xfrm>
      </p:grpSpPr>
      <p:pic>
        <p:nvPicPr>
          <p:cNvPr descr="Finding meaning in difficult times (Interview with Dr. Viktor Frankl)" id="227" name="Google Shape;227;p10" title="Finding meaning in difficult times (Interview with Dr. Viktor Frankl)">
            <a:hlinkClick r:id="rId3"/>
          </p:cNvPr>
          <p:cNvPicPr preferRelativeResize="0"/>
          <p:nvPr/>
        </p:nvPicPr>
        <p:blipFill rotWithShape="1">
          <a:blip r:embed="rId4">
            <a:alphaModFix/>
          </a:blip>
          <a:srcRect b="0" l="0" r="0" t="0"/>
          <a:stretch/>
        </p:blipFill>
        <p:spPr>
          <a:xfrm>
            <a:off x="2329825" y="1475350"/>
            <a:ext cx="3566950" cy="2675225"/>
          </a:xfrm>
          <a:prstGeom prst="rect">
            <a:avLst/>
          </a:prstGeom>
          <a:noFill/>
          <a:ln>
            <a:noFill/>
          </a:ln>
        </p:spPr>
      </p:pic>
      <p:sp>
        <p:nvSpPr>
          <p:cNvPr id="228" name="Google Shape;228;p10"/>
          <p:cNvSpPr txBox="1"/>
          <p:nvPr/>
        </p:nvSpPr>
        <p:spPr>
          <a:xfrm>
            <a:off x="2827350" y="484050"/>
            <a:ext cx="3692100" cy="52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Frankl Speaks</a:t>
            </a:r>
            <a:endParaRPr b="0" i="0" sz="30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966"/>
        </a:solidFill>
      </p:bgPr>
    </p:bg>
    <p:spTree>
      <p:nvGrpSpPr>
        <p:cNvPr id="232" name="Shape 232"/>
        <p:cNvGrpSpPr/>
        <p:nvPr/>
      </p:nvGrpSpPr>
      <p:grpSpPr>
        <a:xfrm>
          <a:off x="0" y="0"/>
          <a:ext cx="0" cy="0"/>
          <a:chOff x="0" y="0"/>
          <a:chExt cx="0" cy="0"/>
        </a:xfrm>
      </p:grpSpPr>
      <p:sp>
        <p:nvSpPr>
          <p:cNvPr id="233" name="Google Shape;233;p11"/>
          <p:cNvSpPr txBox="1"/>
          <p:nvPr/>
        </p:nvSpPr>
        <p:spPr>
          <a:xfrm>
            <a:off x="2855550" y="687400"/>
            <a:ext cx="3928200" cy="7626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0000"/>
              </a:buClr>
              <a:buSzPts val="4800"/>
              <a:buFont typeface="Arial"/>
              <a:buNone/>
            </a:pPr>
            <a:r>
              <a:rPr b="1" i="0" lang="en" sz="4800" u="none" cap="none" strike="noStrike">
                <a:solidFill>
                  <a:schemeClr val="lt2"/>
                </a:solidFill>
                <a:latin typeface="Raleway"/>
                <a:ea typeface="Raleway"/>
                <a:cs typeface="Raleway"/>
                <a:sym typeface="Raleway"/>
              </a:rPr>
              <a:t>Discussion</a:t>
            </a:r>
            <a:endParaRPr b="1" i="0" sz="4800" u="none" cap="none" strike="noStrike">
              <a:solidFill>
                <a:schemeClr val="lt2"/>
              </a:solidFill>
              <a:latin typeface="Raleway"/>
              <a:ea typeface="Raleway"/>
              <a:cs typeface="Raleway"/>
              <a:sym typeface="Raleway"/>
            </a:endParaRPr>
          </a:p>
        </p:txBody>
      </p:sp>
      <p:sp>
        <p:nvSpPr>
          <p:cNvPr id="234" name="Google Shape;234;p11"/>
          <p:cNvSpPr txBox="1"/>
          <p:nvPr>
            <p:ph idx="4294967295" type="body"/>
          </p:nvPr>
        </p:nvSpPr>
        <p:spPr>
          <a:xfrm>
            <a:off x="2776650" y="1509000"/>
            <a:ext cx="5173800" cy="3327900"/>
          </a:xfrm>
          <a:prstGeom prst="rect">
            <a:avLst/>
          </a:prstGeom>
          <a:noFill/>
          <a:ln>
            <a:noFill/>
          </a:ln>
        </p:spPr>
        <p:txBody>
          <a:bodyPr anchorCtr="0" anchor="t" bIns="91425" lIns="91425" spcFirstLastPara="1" rIns="91425" wrap="square" tIns="91425">
            <a:noAutofit/>
          </a:bodyPr>
          <a:lstStyle/>
          <a:p>
            <a:pPr indent="-381000" lvl="0" marL="457200" rtl="0" algn="l">
              <a:lnSpc>
                <a:spcPct val="150000"/>
              </a:lnSpc>
              <a:spcBef>
                <a:spcPts val="0"/>
              </a:spcBef>
              <a:spcAft>
                <a:spcPts val="0"/>
              </a:spcAft>
              <a:buClr>
                <a:srgbClr val="000000"/>
              </a:buClr>
              <a:buSzPts val="2400"/>
              <a:buFont typeface="Arial"/>
              <a:buChar char="➔"/>
            </a:pPr>
            <a:r>
              <a:rPr lang="en" sz="2400">
                <a:solidFill>
                  <a:srgbClr val="000000"/>
                </a:solidFill>
                <a:latin typeface="Arial"/>
                <a:ea typeface="Arial"/>
                <a:cs typeface="Arial"/>
                <a:sym typeface="Arial"/>
              </a:rPr>
              <a:t>What were Frankl’s takeaways?</a:t>
            </a:r>
            <a:endParaRPr sz="2400">
              <a:solidFill>
                <a:srgbClr val="000000"/>
              </a:solidFill>
              <a:latin typeface="Arial"/>
              <a:ea typeface="Arial"/>
              <a:cs typeface="Arial"/>
              <a:sym typeface="Arial"/>
            </a:endParaRPr>
          </a:p>
          <a:p>
            <a:pPr indent="-381000" lvl="0" marL="457200" rtl="0" algn="l">
              <a:lnSpc>
                <a:spcPct val="150000"/>
              </a:lnSpc>
              <a:spcBef>
                <a:spcPts val="0"/>
              </a:spcBef>
              <a:spcAft>
                <a:spcPts val="0"/>
              </a:spcAft>
              <a:buClr>
                <a:srgbClr val="000000"/>
              </a:buClr>
              <a:buSzPts val="2400"/>
              <a:buFont typeface="Arial"/>
              <a:buChar char="➔"/>
            </a:pPr>
            <a:r>
              <a:rPr lang="en" sz="2400">
                <a:solidFill>
                  <a:srgbClr val="000000"/>
                </a:solidFill>
                <a:latin typeface="Arial"/>
                <a:ea typeface="Arial"/>
                <a:cs typeface="Arial"/>
                <a:sym typeface="Arial"/>
              </a:rPr>
              <a:t>What does he say about free will?</a:t>
            </a:r>
            <a:endParaRPr sz="2400">
              <a:solidFill>
                <a:srgbClr val="000000"/>
              </a:solidFill>
              <a:latin typeface="Arial"/>
              <a:ea typeface="Arial"/>
              <a:cs typeface="Arial"/>
              <a:sym typeface="Arial"/>
            </a:endParaRPr>
          </a:p>
          <a:p>
            <a:pPr indent="-381000" lvl="0" marL="457200" rtl="0" algn="l">
              <a:lnSpc>
                <a:spcPct val="150000"/>
              </a:lnSpc>
              <a:spcBef>
                <a:spcPts val="0"/>
              </a:spcBef>
              <a:spcAft>
                <a:spcPts val="0"/>
              </a:spcAft>
              <a:buClr>
                <a:srgbClr val="000000"/>
              </a:buClr>
              <a:buSzPts val="2400"/>
              <a:buFont typeface="Arial"/>
              <a:buChar char="➔"/>
            </a:pPr>
            <a:r>
              <a:rPr lang="en" sz="2400">
                <a:solidFill>
                  <a:srgbClr val="000000"/>
                </a:solidFill>
                <a:latin typeface="Arial"/>
                <a:ea typeface="Arial"/>
                <a:cs typeface="Arial"/>
                <a:sym typeface="Arial"/>
              </a:rPr>
              <a:t>What impressed you most about Frankl?</a:t>
            </a:r>
            <a:endParaRPr sz="2400">
              <a:solidFill>
                <a:srgbClr val="000000"/>
              </a:solidFill>
              <a:latin typeface="Arial"/>
              <a:ea typeface="Arial"/>
              <a:cs typeface="Arial"/>
              <a:sym typeface="Arial"/>
            </a:endParaRPr>
          </a:p>
          <a:p>
            <a:pPr indent="0" lvl="0" marL="0" rtl="0" algn="l">
              <a:lnSpc>
                <a:spcPct val="150000"/>
              </a:lnSpc>
              <a:spcBef>
                <a:spcPts val="0"/>
              </a:spcBef>
              <a:spcAft>
                <a:spcPts val="0"/>
              </a:spcAft>
              <a:buClr>
                <a:srgbClr val="000000"/>
              </a:buClr>
              <a:buSzPts val="1100"/>
              <a:buFont typeface="Arial"/>
              <a:buNone/>
            </a:pPr>
            <a:r>
              <a:t/>
            </a:r>
            <a:endParaRPr sz="1400">
              <a:latin typeface="Arial"/>
              <a:ea typeface="Arial"/>
              <a:cs typeface="Arial"/>
              <a:sym typeface="Arial"/>
            </a:endParaRPr>
          </a:p>
          <a:p>
            <a:pPr indent="0" lvl="0" marL="0" rtl="0" algn="l">
              <a:lnSpc>
                <a:spcPct val="150000"/>
              </a:lnSpc>
              <a:spcBef>
                <a:spcPts val="0"/>
              </a:spcBef>
              <a:spcAft>
                <a:spcPts val="0"/>
              </a:spcAft>
              <a:buClr>
                <a:srgbClr val="000000"/>
              </a:buClr>
              <a:buSzPts val="1100"/>
              <a:buFont typeface="Arial"/>
              <a:buNone/>
            </a:pPr>
            <a:r>
              <a:t/>
            </a:r>
            <a:endParaRPr sz="1400">
              <a:latin typeface="Arial"/>
              <a:ea typeface="Arial"/>
              <a:cs typeface="Arial"/>
              <a:sym typeface="Arial"/>
            </a:endParaRPr>
          </a:p>
          <a:p>
            <a:pPr indent="0" lvl="0" marL="0" rtl="0" algn="l">
              <a:lnSpc>
                <a:spcPct val="115000"/>
              </a:lnSpc>
              <a:spcBef>
                <a:spcPts val="0"/>
              </a:spcBef>
              <a:spcAft>
                <a:spcPts val="1000"/>
              </a:spcAft>
              <a:buSzPts val="1800"/>
              <a:buNone/>
            </a:pPr>
            <a:r>
              <a:t/>
            </a:r>
            <a:endParaRPr b="1" sz="1400">
              <a:solidFill>
                <a:schemeClr val="dk1"/>
              </a:solidFill>
              <a:latin typeface="Raleway"/>
              <a:ea typeface="Raleway"/>
              <a:cs typeface="Raleway"/>
              <a:sym typeface="Raleway"/>
            </a:endParaRPr>
          </a:p>
        </p:txBody>
      </p:sp>
      <p:pic>
        <p:nvPicPr>
          <p:cNvPr id="235" name="Google Shape;235;p11"/>
          <p:cNvPicPr preferRelativeResize="0"/>
          <p:nvPr/>
        </p:nvPicPr>
        <p:blipFill rotWithShape="1">
          <a:blip r:embed="rId3">
            <a:alphaModFix/>
          </a:blip>
          <a:srcRect b="0" l="0" r="0" t="0"/>
          <a:stretch/>
        </p:blipFill>
        <p:spPr>
          <a:xfrm>
            <a:off x="481113" y="1689688"/>
            <a:ext cx="2295525" cy="19907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39" name="Shape 239"/>
        <p:cNvGrpSpPr/>
        <p:nvPr/>
      </p:nvGrpSpPr>
      <p:grpSpPr>
        <a:xfrm>
          <a:off x="0" y="0"/>
          <a:ext cx="0" cy="0"/>
          <a:chOff x="0" y="0"/>
          <a:chExt cx="0" cy="0"/>
        </a:xfrm>
      </p:grpSpPr>
      <p:sp>
        <p:nvSpPr>
          <p:cNvPr id="240" name="Google Shape;240;p12"/>
          <p:cNvSpPr txBox="1"/>
          <p:nvPr>
            <p:ph idx="4294967295" type="title"/>
          </p:nvPr>
        </p:nvSpPr>
        <p:spPr>
          <a:xfrm>
            <a:off x="393475" y="66235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600"/>
              </a:spcAft>
              <a:buSzPts val="3000"/>
              <a:buNone/>
            </a:pPr>
            <a:r>
              <a:rPr lang="en" sz="3600">
                <a:solidFill>
                  <a:schemeClr val="dk1"/>
                </a:solidFill>
              </a:rPr>
              <a:t>The Power of Decision</a:t>
            </a:r>
            <a:endParaRPr sz="2400"/>
          </a:p>
        </p:txBody>
      </p:sp>
      <p:sp>
        <p:nvSpPr>
          <p:cNvPr id="241" name="Google Shape;241;p12"/>
          <p:cNvSpPr txBox="1"/>
          <p:nvPr>
            <p:ph idx="4294967295" type="title"/>
          </p:nvPr>
        </p:nvSpPr>
        <p:spPr>
          <a:xfrm>
            <a:off x="393475" y="2052125"/>
            <a:ext cx="5878500" cy="3544800"/>
          </a:xfrm>
          <a:prstGeom prst="rect">
            <a:avLst/>
          </a:prstGeom>
          <a:noFill/>
          <a:ln>
            <a:noFill/>
          </a:ln>
        </p:spPr>
        <p:txBody>
          <a:bodyPr anchorCtr="0" anchor="t" bIns="91425" lIns="91425" spcFirstLastPara="1" rIns="91425" wrap="square" tIns="91425">
            <a:noAutofit/>
          </a:bodyPr>
          <a:lstStyle/>
          <a:p>
            <a:pPr indent="-419100" lvl="0" marL="457200" rtl="0" algn="l">
              <a:lnSpc>
                <a:spcPct val="200000"/>
              </a:lnSpc>
              <a:spcBef>
                <a:spcPts val="0"/>
              </a:spcBef>
              <a:spcAft>
                <a:spcPts val="0"/>
              </a:spcAft>
              <a:buSzPts val="3000"/>
              <a:buFont typeface="Arial"/>
              <a:buAutoNum type="arabicPeriod"/>
            </a:pPr>
            <a:r>
              <a:rPr b="0" lang="en">
                <a:highlight>
                  <a:srgbClr val="FFFFFF"/>
                </a:highlight>
                <a:latin typeface="Arial"/>
                <a:ea typeface="Arial"/>
                <a:cs typeface="Arial"/>
                <a:sym typeface="Arial"/>
              </a:rPr>
              <a:t>Stimilus &amp; Response</a:t>
            </a:r>
            <a:endParaRPr b="0">
              <a:highlight>
                <a:srgbClr val="FFFFFF"/>
              </a:highlight>
              <a:latin typeface="Arial"/>
              <a:ea typeface="Arial"/>
              <a:cs typeface="Arial"/>
              <a:sym typeface="Arial"/>
            </a:endParaRPr>
          </a:p>
          <a:p>
            <a:pPr indent="-419100" lvl="0" marL="457200" rtl="0" algn="l">
              <a:lnSpc>
                <a:spcPct val="200000"/>
              </a:lnSpc>
              <a:spcBef>
                <a:spcPts val="0"/>
              </a:spcBef>
              <a:spcAft>
                <a:spcPts val="0"/>
              </a:spcAft>
              <a:buSzPts val="3000"/>
              <a:buFont typeface="Arial"/>
              <a:buAutoNum type="arabicPeriod"/>
            </a:pPr>
            <a:r>
              <a:rPr b="0" lang="en">
                <a:highlight>
                  <a:srgbClr val="FFFFFF"/>
                </a:highlight>
                <a:latin typeface="Arial"/>
                <a:ea typeface="Arial"/>
                <a:cs typeface="Arial"/>
                <a:sym typeface="Arial"/>
              </a:rPr>
              <a:t>Choices</a:t>
            </a:r>
            <a:endParaRPr b="0">
              <a:highlight>
                <a:srgbClr val="FFFFFF"/>
              </a:highlight>
              <a:latin typeface="Arial"/>
              <a:ea typeface="Arial"/>
              <a:cs typeface="Arial"/>
              <a:sym typeface="Arial"/>
            </a:endParaRPr>
          </a:p>
          <a:p>
            <a:pPr indent="0" lvl="0" marL="0" rtl="0" algn="l">
              <a:lnSpc>
                <a:spcPct val="115000"/>
              </a:lnSpc>
              <a:spcBef>
                <a:spcPts val="500"/>
              </a:spcBef>
              <a:spcAft>
                <a:spcPts val="0"/>
              </a:spcAft>
              <a:buSzPts val="30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500"/>
              </a:spcAft>
              <a:buSzPts val="3000"/>
              <a:buNone/>
            </a:pPr>
            <a:r>
              <a:t/>
            </a:r>
            <a:endParaRPr b="0" sz="1050">
              <a:solidFill>
                <a:srgbClr val="666666"/>
              </a:solidFill>
              <a:latin typeface="Georgia"/>
              <a:ea typeface="Georgia"/>
              <a:cs typeface="Georgia"/>
              <a:sym typeface="Georgia"/>
            </a:endParaRPr>
          </a:p>
        </p:txBody>
      </p:sp>
      <p:pic>
        <p:nvPicPr>
          <p:cNvPr id="242" name="Google Shape;242;p12"/>
          <p:cNvPicPr preferRelativeResize="0"/>
          <p:nvPr/>
        </p:nvPicPr>
        <p:blipFill rotWithShape="1">
          <a:blip r:embed="rId3">
            <a:alphaModFix/>
          </a:blip>
          <a:srcRect b="0" l="0" r="0" t="0"/>
          <a:stretch/>
        </p:blipFill>
        <p:spPr>
          <a:xfrm>
            <a:off x="5143500" y="1480150"/>
            <a:ext cx="3628000" cy="24142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13"/>
          <p:cNvSpPr txBox="1"/>
          <p:nvPr>
            <p:ph type="title"/>
          </p:nvPr>
        </p:nvSpPr>
        <p:spPr>
          <a:xfrm>
            <a:off x="1644953" y="995466"/>
            <a:ext cx="6244200" cy="38355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4800"/>
              <a:buNone/>
            </a:pPr>
            <a:r>
              <a:rPr lang="en"/>
              <a:t>Desiasdf</a:t>
            </a:r>
            <a:endParaRPr/>
          </a:p>
        </p:txBody>
      </p:sp>
      <p:sp>
        <p:nvSpPr>
          <p:cNvPr id="248" name="Google Shape;248;p13"/>
          <p:cNvSpPr txBox="1"/>
          <p:nvPr/>
        </p:nvSpPr>
        <p:spPr>
          <a:xfrm>
            <a:off x="2170100" y="776775"/>
            <a:ext cx="4624800" cy="686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FF0000"/>
                </a:solidFill>
                <a:latin typeface="Arial"/>
                <a:ea typeface="Arial"/>
                <a:cs typeface="Arial"/>
                <a:sym typeface="Arial"/>
              </a:rPr>
              <a:t>Stimulus and Response</a:t>
            </a:r>
            <a:endParaRPr b="0" i="0" sz="3000" u="none" cap="none" strike="noStrike">
              <a:solidFill>
                <a:srgbClr val="FF0000"/>
              </a:solidFill>
              <a:latin typeface="Arial"/>
              <a:ea typeface="Arial"/>
              <a:cs typeface="Arial"/>
              <a:sym typeface="Arial"/>
            </a:endParaRPr>
          </a:p>
        </p:txBody>
      </p:sp>
      <p:cxnSp>
        <p:nvCxnSpPr>
          <p:cNvPr id="249" name="Google Shape;249;p13"/>
          <p:cNvCxnSpPr/>
          <p:nvPr/>
        </p:nvCxnSpPr>
        <p:spPr>
          <a:xfrm flipH="1" rot="10800000">
            <a:off x="1750075" y="2354800"/>
            <a:ext cx="2034600" cy="21300"/>
          </a:xfrm>
          <a:prstGeom prst="straightConnector1">
            <a:avLst/>
          </a:prstGeom>
          <a:noFill/>
          <a:ln cap="flat" cmpd="sng" w="114300">
            <a:solidFill>
              <a:schemeClr val="dk2"/>
            </a:solidFill>
            <a:prstDash val="solid"/>
            <a:round/>
            <a:headEnd len="sm" w="sm" type="none"/>
            <a:tailEnd len="med" w="med" type="stealth"/>
          </a:ln>
        </p:spPr>
      </p:cxnSp>
      <p:cxnSp>
        <p:nvCxnSpPr>
          <p:cNvPr id="250" name="Google Shape;250;p13"/>
          <p:cNvCxnSpPr/>
          <p:nvPr/>
        </p:nvCxnSpPr>
        <p:spPr>
          <a:xfrm flipH="1" rot="10800000">
            <a:off x="4378200" y="2354800"/>
            <a:ext cx="2034600" cy="21300"/>
          </a:xfrm>
          <a:prstGeom prst="straightConnector1">
            <a:avLst/>
          </a:prstGeom>
          <a:noFill/>
          <a:ln cap="flat" cmpd="sng" w="114300">
            <a:solidFill>
              <a:schemeClr val="dk2"/>
            </a:solidFill>
            <a:prstDash val="solid"/>
            <a:round/>
            <a:headEnd len="med" w="med" type="stealth"/>
            <a:tailEnd len="sm" w="sm" type="none"/>
          </a:ln>
        </p:spPr>
      </p:cxnSp>
      <p:cxnSp>
        <p:nvCxnSpPr>
          <p:cNvPr id="251" name="Google Shape;251;p13"/>
          <p:cNvCxnSpPr/>
          <p:nvPr/>
        </p:nvCxnSpPr>
        <p:spPr>
          <a:xfrm flipH="1" rot="10800000">
            <a:off x="1689050" y="3624100"/>
            <a:ext cx="2034600" cy="21300"/>
          </a:xfrm>
          <a:prstGeom prst="straightConnector1">
            <a:avLst/>
          </a:prstGeom>
          <a:noFill/>
          <a:ln cap="flat" cmpd="sng" w="114300">
            <a:solidFill>
              <a:schemeClr val="dk2"/>
            </a:solidFill>
            <a:prstDash val="solid"/>
            <a:round/>
            <a:headEnd len="sm" w="sm" type="none"/>
            <a:tailEnd len="med" w="med" type="stealth"/>
          </a:ln>
        </p:spPr>
      </p:cxnSp>
      <p:cxnSp>
        <p:nvCxnSpPr>
          <p:cNvPr id="252" name="Google Shape;252;p13"/>
          <p:cNvCxnSpPr/>
          <p:nvPr/>
        </p:nvCxnSpPr>
        <p:spPr>
          <a:xfrm flipH="1" rot="10800000">
            <a:off x="4366950" y="2987925"/>
            <a:ext cx="2057100" cy="553800"/>
          </a:xfrm>
          <a:prstGeom prst="straightConnector1">
            <a:avLst/>
          </a:prstGeom>
          <a:noFill/>
          <a:ln cap="flat" cmpd="sng" w="114300">
            <a:solidFill>
              <a:schemeClr val="dk2"/>
            </a:solidFill>
            <a:prstDash val="solid"/>
            <a:round/>
            <a:headEnd len="sm" w="sm" type="none"/>
            <a:tailEnd len="med" w="med" type="stealth"/>
          </a:ln>
        </p:spPr>
      </p:cxnSp>
      <p:cxnSp>
        <p:nvCxnSpPr>
          <p:cNvPr id="253" name="Google Shape;253;p13"/>
          <p:cNvCxnSpPr/>
          <p:nvPr/>
        </p:nvCxnSpPr>
        <p:spPr>
          <a:xfrm>
            <a:off x="4378200" y="3645400"/>
            <a:ext cx="2182200" cy="759300"/>
          </a:xfrm>
          <a:prstGeom prst="straightConnector1">
            <a:avLst/>
          </a:prstGeom>
          <a:noFill/>
          <a:ln cap="flat" cmpd="sng" w="114300">
            <a:solidFill>
              <a:schemeClr val="dk2"/>
            </a:solidFill>
            <a:prstDash val="solid"/>
            <a:round/>
            <a:headEnd len="sm" w="sm" type="none"/>
            <a:tailEnd len="med" w="med" type="stealth"/>
          </a:ln>
        </p:spPr>
      </p:cxn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14"/>
          <p:cNvSpPr/>
          <p:nvPr/>
        </p:nvSpPr>
        <p:spPr>
          <a:xfrm>
            <a:off x="1073125" y="2077325"/>
            <a:ext cx="1678800" cy="16077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 name="Google Shape;259;p14"/>
          <p:cNvSpPr/>
          <p:nvPr/>
        </p:nvSpPr>
        <p:spPr>
          <a:xfrm>
            <a:off x="3318150" y="203375"/>
            <a:ext cx="1678800" cy="16077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 name="Google Shape;260;p14"/>
          <p:cNvSpPr/>
          <p:nvPr/>
        </p:nvSpPr>
        <p:spPr>
          <a:xfrm>
            <a:off x="3354275" y="3403525"/>
            <a:ext cx="1678800" cy="16077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 name="Google Shape;261;p14"/>
          <p:cNvSpPr/>
          <p:nvPr/>
        </p:nvSpPr>
        <p:spPr>
          <a:xfrm>
            <a:off x="5563175" y="2022300"/>
            <a:ext cx="1678800" cy="16077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2" name="Google Shape;262;p14"/>
          <p:cNvSpPr txBox="1"/>
          <p:nvPr/>
        </p:nvSpPr>
        <p:spPr>
          <a:xfrm>
            <a:off x="1421725" y="2667800"/>
            <a:ext cx="1173900" cy="31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F0000"/>
                </a:solidFill>
                <a:latin typeface="Arial"/>
                <a:ea typeface="Arial"/>
                <a:cs typeface="Arial"/>
                <a:sym typeface="Arial"/>
              </a:rPr>
              <a:t>Free Will </a:t>
            </a:r>
            <a:endParaRPr b="0" i="0" sz="1400" u="none" cap="none" strike="noStrike">
              <a:solidFill>
                <a:srgbClr val="FF0000"/>
              </a:solidFill>
              <a:latin typeface="Arial"/>
              <a:ea typeface="Arial"/>
              <a:cs typeface="Arial"/>
              <a:sym typeface="Arial"/>
            </a:endParaRPr>
          </a:p>
        </p:txBody>
      </p:sp>
      <p:sp>
        <p:nvSpPr>
          <p:cNvPr id="263" name="Google Shape;263;p14"/>
          <p:cNvSpPr txBox="1"/>
          <p:nvPr/>
        </p:nvSpPr>
        <p:spPr>
          <a:xfrm>
            <a:off x="3592050" y="792275"/>
            <a:ext cx="1131000" cy="277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F0000"/>
                </a:solidFill>
                <a:latin typeface="Arial"/>
                <a:ea typeface="Arial"/>
                <a:cs typeface="Arial"/>
                <a:sym typeface="Arial"/>
              </a:rPr>
              <a:t>Imagination</a:t>
            </a:r>
            <a:endParaRPr b="0" i="0" sz="1400" u="none" cap="none" strike="noStrike">
              <a:solidFill>
                <a:srgbClr val="FF0000"/>
              </a:solidFill>
              <a:latin typeface="Arial"/>
              <a:ea typeface="Arial"/>
              <a:cs typeface="Arial"/>
              <a:sym typeface="Arial"/>
            </a:endParaRPr>
          </a:p>
        </p:txBody>
      </p:sp>
      <p:sp>
        <p:nvSpPr>
          <p:cNvPr id="264" name="Google Shape;264;p14"/>
          <p:cNvSpPr txBox="1"/>
          <p:nvPr/>
        </p:nvSpPr>
        <p:spPr>
          <a:xfrm>
            <a:off x="3632600" y="3991125"/>
            <a:ext cx="1173900" cy="31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F0000"/>
                </a:solidFill>
                <a:latin typeface="Arial"/>
                <a:ea typeface="Arial"/>
                <a:cs typeface="Arial"/>
                <a:sym typeface="Arial"/>
              </a:rPr>
              <a:t>Conscience</a:t>
            </a:r>
            <a:endParaRPr b="0" i="0" sz="1400" u="none" cap="none" strike="noStrike">
              <a:solidFill>
                <a:srgbClr val="FF0000"/>
              </a:solidFill>
              <a:latin typeface="Arial"/>
              <a:ea typeface="Arial"/>
              <a:cs typeface="Arial"/>
              <a:sym typeface="Arial"/>
            </a:endParaRPr>
          </a:p>
        </p:txBody>
      </p:sp>
      <p:sp>
        <p:nvSpPr>
          <p:cNvPr id="265" name="Google Shape;265;p14"/>
          <p:cNvSpPr txBox="1"/>
          <p:nvPr/>
        </p:nvSpPr>
        <p:spPr>
          <a:xfrm>
            <a:off x="6002350" y="2653550"/>
            <a:ext cx="839400" cy="31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F0000"/>
                </a:solidFill>
                <a:latin typeface="Arial"/>
                <a:ea typeface="Arial"/>
                <a:cs typeface="Arial"/>
                <a:sym typeface="Arial"/>
              </a:rPr>
              <a:t>Vision </a:t>
            </a:r>
            <a:endParaRPr b="0" i="0" sz="1400" u="none" cap="none" strike="noStrike">
              <a:solidFill>
                <a:srgbClr val="FF0000"/>
              </a:solidFill>
              <a:latin typeface="Arial"/>
              <a:ea typeface="Arial"/>
              <a:cs typeface="Arial"/>
              <a:sym typeface="Arial"/>
            </a:endParaRPr>
          </a:p>
        </p:txBody>
      </p:sp>
      <p:pic>
        <p:nvPicPr>
          <p:cNvPr descr="Image result for life coaches" id="266" name="Google Shape;266;p14"/>
          <p:cNvPicPr preferRelativeResize="0"/>
          <p:nvPr/>
        </p:nvPicPr>
        <p:blipFill rotWithShape="1">
          <a:blip r:embed="rId3">
            <a:alphaModFix/>
          </a:blip>
          <a:srcRect b="0" l="0" r="0" t="0"/>
          <a:stretch/>
        </p:blipFill>
        <p:spPr>
          <a:xfrm>
            <a:off x="2981200" y="1875070"/>
            <a:ext cx="2200688" cy="146445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15"/>
          <p:cNvSpPr txBox="1"/>
          <p:nvPr>
            <p:ph type="ctrTitle"/>
          </p:nvPr>
        </p:nvSpPr>
        <p:spPr>
          <a:xfrm>
            <a:off x="562900" y="462425"/>
            <a:ext cx="6794400" cy="8022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5200"/>
              <a:buNone/>
            </a:pPr>
            <a:r>
              <a:rPr lang="en" sz="3600">
                <a:solidFill>
                  <a:srgbClr val="000000"/>
                </a:solidFill>
              </a:rPr>
              <a:t>5. Man’s Search for Meaning</a:t>
            </a:r>
            <a:endParaRPr sz="3600">
              <a:solidFill>
                <a:srgbClr val="000000"/>
              </a:solidFill>
            </a:endParaRPr>
          </a:p>
        </p:txBody>
      </p:sp>
      <p:sp>
        <p:nvSpPr>
          <p:cNvPr id="272" name="Google Shape;272;p15"/>
          <p:cNvSpPr txBox="1"/>
          <p:nvPr>
            <p:ph idx="1" type="subTitle"/>
          </p:nvPr>
        </p:nvSpPr>
        <p:spPr>
          <a:xfrm>
            <a:off x="534425" y="1667850"/>
            <a:ext cx="4317300" cy="1612500"/>
          </a:xfrm>
          <a:prstGeom prst="rect">
            <a:avLst/>
          </a:prstGeom>
          <a:noFill/>
          <a:ln>
            <a:noFill/>
          </a:ln>
        </p:spPr>
        <p:txBody>
          <a:bodyPr anchorCtr="0" anchor="t" bIns="91425" lIns="91425" spcFirstLastPara="1" rIns="91425" wrap="square" tIns="91425">
            <a:noAutofit/>
          </a:bodyPr>
          <a:lstStyle/>
          <a:p>
            <a:pPr indent="-381000" lvl="0" marL="457200" rtl="0" algn="l">
              <a:lnSpc>
                <a:spcPct val="150000"/>
              </a:lnSpc>
              <a:spcBef>
                <a:spcPts val="0"/>
              </a:spcBef>
              <a:spcAft>
                <a:spcPts val="0"/>
              </a:spcAft>
              <a:buSzPts val="2400"/>
              <a:buAutoNum type="arabicPeriod"/>
            </a:pPr>
            <a:r>
              <a:rPr lang="en"/>
              <a:t>Creative Values</a:t>
            </a:r>
            <a:endParaRPr/>
          </a:p>
          <a:p>
            <a:pPr indent="-381000" lvl="0" marL="457200" rtl="0" algn="l">
              <a:lnSpc>
                <a:spcPct val="150000"/>
              </a:lnSpc>
              <a:spcBef>
                <a:spcPts val="0"/>
              </a:spcBef>
              <a:spcAft>
                <a:spcPts val="0"/>
              </a:spcAft>
              <a:buSzPts val="2400"/>
              <a:buAutoNum type="arabicPeriod"/>
            </a:pPr>
            <a:r>
              <a:rPr lang="en"/>
              <a:t>Experiential Values</a:t>
            </a:r>
            <a:endParaRPr/>
          </a:p>
          <a:p>
            <a:pPr indent="0" lvl="0" marL="0" rtl="0" algn="l">
              <a:lnSpc>
                <a:spcPct val="150000"/>
              </a:lnSpc>
              <a:spcBef>
                <a:spcPts val="0"/>
              </a:spcBef>
              <a:spcAft>
                <a:spcPts val="0"/>
              </a:spcAft>
              <a:buSzPts val="2400"/>
              <a:buNone/>
            </a:pPr>
            <a:r>
              <a:rPr lang="en"/>
              <a:t>-Loving someone</a:t>
            </a:r>
            <a:endParaRPr/>
          </a:p>
          <a:p>
            <a:pPr indent="0" lvl="0" marL="0" rtl="0" algn="l">
              <a:lnSpc>
                <a:spcPct val="150000"/>
              </a:lnSpc>
              <a:spcBef>
                <a:spcPts val="0"/>
              </a:spcBef>
              <a:spcAft>
                <a:spcPts val="0"/>
              </a:spcAft>
              <a:buSzPts val="2400"/>
              <a:buNone/>
            </a:pPr>
            <a:r>
              <a:rPr lang="en"/>
              <a:t>-Experiencing something</a:t>
            </a:r>
            <a:endParaRPr/>
          </a:p>
          <a:p>
            <a:pPr indent="-381000" lvl="0" marL="457200" rtl="0" algn="l">
              <a:lnSpc>
                <a:spcPct val="150000"/>
              </a:lnSpc>
              <a:spcBef>
                <a:spcPts val="0"/>
              </a:spcBef>
              <a:spcAft>
                <a:spcPts val="0"/>
              </a:spcAft>
              <a:buSzPts val="2400"/>
              <a:buAutoNum type="arabicPeriod"/>
            </a:pPr>
            <a:r>
              <a:rPr lang="en"/>
              <a:t>Attitudinal Values</a:t>
            </a:r>
            <a:endParaRPr/>
          </a:p>
        </p:txBody>
      </p:sp>
      <p:pic>
        <p:nvPicPr>
          <p:cNvPr id="273" name="Google Shape;273;p15"/>
          <p:cNvPicPr preferRelativeResize="0"/>
          <p:nvPr/>
        </p:nvPicPr>
        <p:blipFill rotWithShape="1">
          <a:blip r:embed="rId3">
            <a:alphaModFix/>
          </a:blip>
          <a:srcRect b="0" l="0" r="0" t="0"/>
          <a:stretch/>
        </p:blipFill>
        <p:spPr>
          <a:xfrm>
            <a:off x="6106080" y="1426875"/>
            <a:ext cx="2248675" cy="24748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7" name="Shape 277"/>
        <p:cNvGrpSpPr/>
        <p:nvPr/>
      </p:nvGrpSpPr>
      <p:grpSpPr>
        <a:xfrm>
          <a:off x="0" y="0"/>
          <a:ext cx="0" cy="0"/>
          <a:chOff x="0" y="0"/>
          <a:chExt cx="0" cy="0"/>
        </a:xfrm>
      </p:grpSpPr>
      <p:sp>
        <p:nvSpPr>
          <p:cNvPr id="278" name="Google Shape;278;p16"/>
          <p:cNvSpPr txBox="1"/>
          <p:nvPr>
            <p:ph type="title"/>
          </p:nvPr>
        </p:nvSpPr>
        <p:spPr>
          <a:xfrm>
            <a:off x="265500" y="754200"/>
            <a:ext cx="7727100" cy="3635100"/>
          </a:xfrm>
          <a:prstGeom prst="rect">
            <a:avLst/>
          </a:prstGeom>
          <a:noFill/>
          <a:ln>
            <a:noFill/>
          </a:ln>
        </p:spPr>
        <p:txBody>
          <a:bodyPr anchorCtr="0" anchor="ctr" bIns="91425" lIns="91425" spcFirstLastPara="1" rIns="91425" wrap="square" tIns="91425">
            <a:noAutofit/>
          </a:bodyPr>
          <a:lstStyle/>
          <a:p>
            <a:pPr indent="-330200" lvl="0" marL="457200" rtl="0" algn="l">
              <a:lnSpc>
                <a:spcPct val="100000"/>
              </a:lnSpc>
              <a:spcBef>
                <a:spcPts val="0"/>
              </a:spcBef>
              <a:spcAft>
                <a:spcPts val="0"/>
              </a:spcAft>
              <a:buClr>
                <a:schemeClr val="lt2"/>
              </a:buClr>
              <a:buSzPts val="1600"/>
              <a:buAutoNum type="arabicPeriod"/>
            </a:pPr>
            <a:r>
              <a:rPr lang="en" sz="1600">
                <a:solidFill>
                  <a:schemeClr val="lt2"/>
                </a:solidFill>
              </a:rPr>
              <a:t>I am usually:         bored          1 2 3 4 5</a:t>
            </a:r>
            <a:r>
              <a:rPr lang="en" sz="1600">
                <a:solidFill>
                  <a:schemeClr val="lt1"/>
                </a:solidFill>
              </a:rPr>
              <a:t>          enthusiastic </a:t>
            </a:r>
            <a:endParaRPr sz="1600">
              <a:solidFill>
                <a:schemeClr val="lt1"/>
              </a:solidFill>
            </a:endParaRPr>
          </a:p>
          <a:p>
            <a:pPr indent="0" lvl="0" marL="0" rtl="0" algn="l">
              <a:lnSpc>
                <a:spcPct val="100000"/>
              </a:lnSpc>
              <a:spcBef>
                <a:spcPts val="0"/>
              </a:spcBef>
              <a:spcAft>
                <a:spcPts val="0"/>
              </a:spcAft>
              <a:buSzPts val="3600"/>
              <a:buNone/>
            </a:pPr>
            <a:r>
              <a:t/>
            </a:r>
            <a:endParaRPr sz="1600">
              <a:solidFill>
                <a:schemeClr val="lt2"/>
              </a:solidFill>
            </a:endParaRPr>
          </a:p>
          <a:p>
            <a:pPr indent="0" lvl="0" marL="0" rtl="0" algn="l">
              <a:lnSpc>
                <a:spcPct val="100000"/>
              </a:lnSpc>
              <a:spcBef>
                <a:spcPts val="0"/>
              </a:spcBef>
              <a:spcAft>
                <a:spcPts val="0"/>
              </a:spcAft>
              <a:buSzPts val="3600"/>
              <a:buNone/>
            </a:pPr>
            <a:r>
              <a:rPr lang="en" sz="1600">
                <a:solidFill>
                  <a:schemeClr val="lt2"/>
                </a:solidFill>
              </a:rPr>
              <a:t> 2.    Life to me seems: routine       1 2 3 4 5        </a:t>
            </a:r>
            <a:r>
              <a:rPr lang="en" sz="1600">
                <a:solidFill>
                  <a:schemeClr val="lt1"/>
                </a:solidFill>
              </a:rPr>
              <a:t>  always exciting </a:t>
            </a:r>
            <a:endParaRPr sz="1600">
              <a:solidFill>
                <a:schemeClr val="lt1"/>
              </a:solidFill>
            </a:endParaRPr>
          </a:p>
          <a:p>
            <a:pPr indent="0" lvl="0" marL="0" rtl="0" algn="l">
              <a:lnSpc>
                <a:spcPct val="100000"/>
              </a:lnSpc>
              <a:spcBef>
                <a:spcPts val="0"/>
              </a:spcBef>
              <a:spcAft>
                <a:spcPts val="0"/>
              </a:spcAft>
              <a:buSzPts val="3600"/>
              <a:buNone/>
            </a:pPr>
            <a:r>
              <a:t/>
            </a:r>
            <a:endParaRPr sz="1600">
              <a:solidFill>
                <a:schemeClr val="lt2"/>
              </a:solidFill>
            </a:endParaRPr>
          </a:p>
          <a:p>
            <a:pPr indent="0" lvl="0" marL="0" rtl="0" algn="l">
              <a:lnSpc>
                <a:spcPct val="100000"/>
              </a:lnSpc>
              <a:spcBef>
                <a:spcPts val="0"/>
              </a:spcBef>
              <a:spcAft>
                <a:spcPts val="0"/>
              </a:spcAft>
              <a:buSzPts val="3600"/>
              <a:buNone/>
            </a:pPr>
            <a:r>
              <a:rPr lang="en" sz="1600">
                <a:solidFill>
                  <a:schemeClr val="lt2"/>
                </a:solidFill>
              </a:rPr>
              <a:t> 3.    In life, I have:  no goals             1 2 3 4 5          </a:t>
            </a:r>
            <a:r>
              <a:rPr lang="en" sz="1600">
                <a:solidFill>
                  <a:schemeClr val="lt1"/>
                </a:solidFill>
              </a:rPr>
              <a:t>clear  goals and aims </a:t>
            </a:r>
            <a:endParaRPr sz="1600">
              <a:solidFill>
                <a:schemeClr val="lt1"/>
              </a:solidFill>
            </a:endParaRPr>
          </a:p>
          <a:p>
            <a:pPr indent="0" lvl="0" marL="0" rtl="0" algn="l">
              <a:lnSpc>
                <a:spcPct val="100000"/>
              </a:lnSpc>
              <a:spcBef>
                <a:spcPts val="0"/>
              </a:spcBef>
              <a:spcAft>
                <a:spcPts val="0"/>
              </a:spcAft>
              <a:buSzPts val="3600"/>
              <a:buNone/>
            </a:pPr>
            <a:r>
              <a:t/>
            </a:r>
            <a:endParaRPr sz="1600">
              <a:solidFill>
                <a:schemeClr val="lt2"/>
              </a:solidFill>
            </a:endParaRPr>
          </a:p>
          <a:p>
            <a:pPr indent="0" lvl="0" marL="0" rtl="0" algn="l">
              <a:lnSpc>
                <a:spcPct val="100000"/>
              </a:lnSpc>
              <a:spcBef>
                <a:spcPts val="0"/>
              </a:spcBef>
              <a:spcAft>
                <a:spcPts val="0"/>
              </a:spcAft>
              <a:buSzPts val="3600"/>
              <a:buNone/>
            </a:pPr>
            <a:r>
              <a:rPr lang="en" sz="1600">
                <a:solidFill>
                  <a:schemeClr val="lt2"/>
                </a:solidFill>
              </a:rPr>
              <a:t> 4.    My personal existence is:</a:t>
            </a:r>
            <a:endParaRPr sz="1600">
              <a:solidFill>
                <a:schemeClr val="lt2"/>
              </a:solidFill>
            </a:endParaRPr>
          </a:p>
          <a:p>
            <a:pPr indent="0" lvl="0" marL="0" rtl="0" algn="l">
              <a:lnSpc>
                <a:spcPct val="100000"/>
              </a:lnSpc>
              <a:spcBef>
                <a:spcPts val="0"/>
              </a:spcBef>
              <a:spcAft>
                <a:spcPts val="0"/>
              </a:spcAft>
              <a:buSzPts val="3600"/>
              <a:buNone/>
            </a:pPr>
            <a:r>
              <a:t/>
            </a:r>
            <a:endParaRPr sz="1600">
              <a:solidFill>
                <a:schemeClr val="lt2"/>
              </a:solidFill>
            </a:endParaRPr>
          </a:p>
          <a:p>
            <a:pPr indent="0" lvl="0" marL="0" rtl="0" algn="l">
              <a:lnSpc>
                <a:spcPct val="100000"/>
              </a:lnSpc>
              <a:spcBef>
                <a:spcPts val="0"/>
              </a:spcBef>
              <a:spcAft>
                <a:spcPts val="0"/>
              </a:spcAft>
              <a:buSzPts val="3600"/>
              <a:buNone/>
            </a:pPr>
            <a:r>
              <a:rPr lang="en" sz="1600">
                <a:solidFill>
                  <a:schemeClr val="lt2"/>
                </a:solidFill>
              </a:rPr>
              <a:t>                        utterly meaningless   1 2 3 4 5         </a:t>
            </a:r>
            <a:r>
              <a:rPr lang="en" sz="1600">
                <a:solidFill>
                  <a:schemeClr val="lt1"/>
                </a:solidFill>
              </a:rPr>
              <a:t> meaningful</a:t>
            </a:r>
            <a:endParaRPr sz="1600">
              <a:solidFill>
                <a:schemeClr val="lt1"/>
              </a:solidFill>
            </a:endParaRPr>
          </a:p>
        </p:txBody>
      </p:sp>
      <p:sp>
        <p:nvSpPr>
          <p:cNvPr id="279" name="Google Shape;279;p16"/>
          <p:cNvSpPr txBox="1"/>
          <p:nvPr/>
        </p:nvSpPr>
        <p:spPr>
          <a:xfrm>
            <a:off x="652575" y="451050"/>
            <a:ext cx="6668400" cy="604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Purpose in Life Test  -       </a:t>
            </a:r>
            <a:r>
              <a:rPr b="0" i="0" lang="en" sz="3000" u="none" cap="none" strike="noStrike">
                <a:solidFill>
                  <a:schemeClr val="lt1"/>
                </a:solidFill>
                <a:latin typeface="Arial"/>
                <a:ea typeface="Arial"/>
                <a:cs typeface="Arial"/>
                <a:sym typeface="Arial"/>
              </a:rPr>
              <a:t>Crumbaugh</a:t>
            </a:r>
            <a:endParaRPr b="0" i="0" sz="3000" u="none" cap="none" strike="noStrike">
              <a:solidFill>
                <a:schemeClr val="lt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E5CD"/>
        </a:solidFill>
      </p:bgPr>
    </p:bg>
    <p:spTree>
      <p:nvGrpSpPr>
        <p:cNvPr id="283" name="Shape 283"/>
        <p:cNvGrpSpPr/>
        <p:nvPr/>
      </p:nvGrpSpPr>
      <p:grpSpPr>
        <a:xfrm>
          <a:off x="0" y="0"/>
          <a:ext cx="0" cy="0"/>
          <a:chOff x="0" y="0"/>
          <a:chExt cx="0" cy="0"/>
        </a:xfrm>
      </p:grpSpPr>
      <p:pic>
        <p:nvPicPr>
          <p:cNvPr id="284" name="Google Shape;284;p17"/>
          <p:cNvPicPr preferRelativeResize="0"/>
          <p:nvPr/>
        </p:nvPicPr>
        <p:blipFill rotWithShape="1">
          <a:blip r:embed="rId3">
            <a:alphaModFix/>
          </a:blip>
          <a:srcRect b="0" l="0" r="0" t="0"/>
          <a:stretch/>
        </p:blipFill>
        <p:spPr>
          <a:xfrm>
            <a:off x="2444700" y="162737"/>
            <a:ext cx="4254600" cy="4818038"/>
          </a:xfrm>
          <a:prstGeom prst="rect">
            <a:avLst/>
          </a:prstGeom>
          <a:noFill/>
          <a:ln>
            <a:noFill/>
          </a:ln>
        </p:spPr>
      </p:pic>
      <p:sp>
        <p:nvSpPr>
          <p:cNvPr id="285" name="Google Shape;285;p17"/>
          <p:cNvSpPr txBox="1"/>
          <p:nvPr/>
        </p:nvSpPr>
        <p:spPr>
          <a:xfrm>
            <a:off x="2855550" y="687400"/>
            <a:ext cx="3928200" cy="7626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chemeClr val="lt2"/>
                </a:solidFill>
                <a:latin typeface="Raleway"/>
                <a:ea typeface="Raleway"/>
                <a:cs typeface="Raleway"/>
                <a:sym typeface="Raleway"/>
              </a:rPr>
              <a:t>Questions </a:t>
            </a:r>
            <a:endParaRPr b="1" i="0" sz="3000" u="none" cap="none" strike="noStrike">
              <a:solidFill>
                <a:schemeClr val="lt2"/>
              </a:solidFill>
              <a:latin typeface="Raleway"/>
              <a:ea typeface="Raleway"/>
              <a:cs typeface="Raleway"/>
              <a:sym typeface="Raleway"/>
            </a:endParaRPr>
          </a:p>
        </p:txBody>
      </p:sp>
      <p:sp>
        <p:nvSpPr>
          <p:cNvPr id="286" name="Google Shape;286;p17"/>
          <p:cNvSpPr txBox="1"/>
          <p:nvPr>
            <p:ph idx="4294967295" type="body"/>
          </p:nvPr>
        </p:nvSpPr>
        <p:spPr>
          <a:xfrm>
            <a:off x="2855550" y="1377475"/>
            <a:ext cx="3432900" cy="3327900"/>
          </a:xfrm>
          <a:prstGeom prst="rect">
            <a:avLst/>
          </a:prstGeom>
          <a:noFill/>
          <a:ln>
            <a:noFill/>
          </a:ln>
        </p:spPr>
        <p:txBody>
          <a:bodyPr anchorCtr="0" anchor="t" bIns="91425" lIns="91425" spcFirstLastPara="1" rIns="91425" wrap="square" tIns="91425">
            <a:noAutofit/>
          </a:bodyPr>
          <a:lstStyle/>
          <a:p>
            <a:pPr indent="-317500" lvl="0" marL="457200" rtl="0" algn="l">
              <a:lnSpc>
                <a:spcPct val="150000"/>
              </a:lnSpc>
              <a:spcBef>
                <a:spcPts val="0"/>
              </a:spcBef>
              <a:spcAft>
                <a:spcPts val="0"/>
              </a:spcAft>
              <a:buClr>
                <a:schemeClr val="dk2"/>
              </a:buClr>
              <a:buSzPts val="1400"/>
              <a:buFont typeface="Arial"/>
              <a:buChar char="➔"/>
            </a:pPr>
            <a:r>
              <a:rPr lang="en" sz="1400">
                <a:latin typeface="Arial"/>
                <a:ea typeface="Arial"/>
                <a:cs typeface="Arial"/>
                <a:sym typeface="Arial"/>
              </a:rPr>
              <a:t>What are your lifelong aims, ambitions, and goals?</a:t>
            </a:r>
            <a:endParaRPr sz="1400">
              <a:latin typeface="Arial"/>
              <a:ea typeface="Arial"/>
              <a:cs typeface="Arial"/>
              <a:sym typeface="Arial"/>
            </a:endParaRPr>
          </a:p>
          <a:p>
            <a:pPr indent="0" lvl="0" marL="0" rtl="0" algn="l">
              <a:lnSpc>
                <a:spcPct val="150000"/>
              </a:lnSpc>
              <a:spcBef>
                <a:spcPts val="0"/>
              </a:spcBef>
              <a:spcAft>
                <a:spcPts val="0"/>
              </a:spcAft>
              <a:buClr>
                <a:srgbClr val="000000"/>
              </a:buClr>
              <a:buSzPts val="1100"/>
              <a:buFont typeface="Arial"/>
              <a:buNone/>
            </a:pPr>
            <a:r>
              <a:t/>
            </a:r>
            <a:endParaRPr sz="1400">
              <a:latin typeface="Arial"/>
              <a:ea typeface="Arial"/>
              <a:cs typeface="Arial"/>
              <a:sym typeface="Arial"/>
            </a:endParaRPr>
          </a:p>
          <a:p>
            <a:pPr indent="-317500" lvl="0" marL="457200" rtl="0" algn="l">
              <a:lnSpc>
                <a:spcPct val="150000"/>
              </a:lnSpc>
              <a:spcBef>
                <a:spcPts val="0"/>
              </a:spcBef>
              <a:spcAft>
                <a:spcPts val="0"/>
              </a:spcAft>
              <a:buClr>
                <a:schemeClr val="dk2"/>
              </a:buClr>
              <a:buSzPts val="1400"/>
              <a:buFont typeface="Arial"/>
              <a:buChar char="➔"/>
            </a:pPr>
            <a:r>
              <a:rPr lang="en" sz="1400">
                <a:latin typeface="Arial"/>
                <a:ea typeface="Arial"/>
                <a:cs typeface="Arial"/>
                <a:sym typeface="Arial"/>
              </a:rPr>
              <a:t>What do you see as the meaning of life?</a:t>
            </a:r>
            <a:endParaRPr sz="1400">
              <a:latin typeface="Arial"/>
              <a:ea typeface="Arial"/>
              <a:cs typeface="Arial"/>
              <a:sym typeface="Arial"/>
            </a:endParaRPr>
          </a:p>
          <a:p>
            <a:pPr indent="0" lvl="0" marL="0" rtl="0" algn="l">
              <a:lnSpc>
                <a:spcPct val="150000"/>
              </a:lnSpc>
              <a:spcBef>
                <a:spcPts val="0"/>
              </a:spcBef>
              <a:spcAft>
                <a:spcPts val="0"/>
              </a:spcAft>
              <a:buClr>
                <a:srgbClr val="000000"/>
              </a:buClr>
              <a:buSzPts val="1100"/>
              <a:buFont typeface="Arial"/>
              <a:buNone/>
            </a:pPr>
            <a:r>
              <a:t/>
            </a:r>
            <a:endParaRPr sz="1400">
              <a:latin typeface="Arial"/>
              <a:ea typeface="Arial"/>
              <a:cs typeface="Arial"/>
              <a:sym typeface="Arial"/>
            </a:endParaRPr>
          </a:p>
          <a:p>
            <a:pPr indent="-317500" lvl="0" marL="457200" rtl="0" algn="l">
              <a:lnSpc>
                <a:spcPct val="150000"/>
              </a:lnSpc>
              <a:spcBef>
                <a:spcPts val="0"/>
              </a:spcBef>
              <a:spcAft>
                <a:spcPts val="0"/>
              </a:spcAft>
              <a:buClr>
                <a:schemeClr val="dk2"/>
              </a:buClr>
              <a:buSzPts val="1400"/>
              <a:buFont typeface="Arial"/>
              <a:buChar char="➔"/>
            </a:pPr>
            <a:r>
              <a:rPr lang="en" sz="1400">
                <a:latin typeface="Arial"/>
                <a:ea typeface="Arial"/>
                <a:cs typeface="Arial"/>
                <a:sym typeface="Arial"/>
              </a:rPr>
              <a:t>What creative skills or activities bring meaning in your life?</a:t>
            </a:r>
            <a:endParaRPr sz="1400">
              <a:latin typeface="Arial"/>
              <a:ea typeface="Arial"/>
              <a:cs typeface="Arial"/>
              <a:sym typeface="Arial"/>
            </a:endParaRPr>
          </a:p>
          <a:p>
            <a:pPr indent="0" lvl="0" marL="0" rtl="0" algn="l">
              <a:lnSpc>
                <a:spcPct val="150000"/>
              </a:lnSpc>
              <a:spcBef>
                <a:spcPts val="0"/>
              </a:spcBef>
              <a:spcAft>
                <a:spcPts val="0"/>
              </a:spcAft>
              <a:buClr>
                <a:srgbClr val="000000"/>
              </a:buClr>
              <a:buSzPts val="1100"/>
              <a:buFont typeface="Arial"/>
              <a:buNone/>
            </a:pPr>
            <a:r>
              <a:t/>
            </a:r>
            <a:endParaRPr sz="1400">
              <a:latin typeface="Arial"/>
              <a:ea typeface="Arial"/>
              <a:cs typeface="Arial"/>
              <a:sym typeface="Arial"/>
            </a:endParaRPr>
          </a:p>
          <a:p>
            <a:pPr indent="0" lvl="0" marL="0" rtl="0" algn="l">
              <a:lnSpc>
                <a:spcPct val="115000"/>
              </a:lnSpc>
              <a:spcBef>
                <a:spcPts val="0"/>
              </a:spcBef>
              <a:spcAft>
                <a:spcPts val="1000"/>
              </a:spcAft>
              <a:buSzPts val="1800"/>
              <a:buNone/>
            </a:pPr>
            <a:r>
              <a:t/>
            </a:r>
            <a:endParaRPr b="1" sz="1400">
              <a:solidFill>
                <a:schemeClr val="dk1"/>
              </a:solidFill>
              <a:latin typeface="Raleway"/>
              <a:ea typeface="Raleway"/>
              <a:cs typeface="Raleway"/>
              <a:sym typeface="Raleway"/>
            </a:endParaRPr>
          </a:p>
        </p:txBody>
      </p:sp>
      <p:pic>
        <p:nvPicPr>
          <p:cNvPr id="287" name="Google Shape;287;p17"/>
          <p:cNvPicPr preferRelativeResize="0"/>
          <p:nvPr/>
        </p:nvPicPr>
        <p:blipFill rotWithShape="1">
          <a:blip r:embed="rId4">
            <a:alphaModFix/>
          </a:blip>
          <a:srcRect b="0" l="0" r="0" t="0"/>
          <a:stretch/>
        </p:blipFill>
        <p:spPr>
          <a:xfrm>
            <a:off x="700288" y="1229413"/>
            <a:ext cx="2295525" cy="19907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E5CD"/>
        </a:solidFill>
      </p:bgPr>
    </p:bg>
    <p:spTree>
      <p:nvGrpSpPr>
        <p:cNvPr id="291" name="Shape 291"/>
        <p:cNvGrpSpPr/>
        <p:nvPr/>
      </p:nvGrpSpPr>
      <p:grpSpPr>
        <a:xfrm>
          <a:off x="0" y="0"/>
          <a:ext cx="0" cy="0"/>
          <a:chOff x="0" y="0"/>
          <a:chExt cx="0" cy="0"/>
        </a:xfrm>
      </p:grpSpPr>
      <p:pic>
        <p:nvPicPr>
          <p:cNvPr id="292" name="Google Shape;292;p18"/>
          <p:cNvPicPr preferRelativeResize="0"/>
          <p:nvPr/>
        </p:nvPicPr>
        <p:blipFill rotWithShape="1">
          <a:blip r:embed="rId3">
            <a:alphaModFix/>
          </a:blip>
          <a:srcRect b="0" l="0" r="0" t="0"/>
          <a:stretch/>
        </p:blipFill>
        <p:spPr>
          <a:xfrm>
            <a:off x="2444700" y="162737"/>
            <a:ext cx="4254600" cy="4818038"/>
          </a:xfrm>
          <a:prstGeom prst="rect">
            <a:avLst/>
          </a:prstGeom>
          <a:noFill/>
          <a:ln>
            <a:noFill/>
          </a:ln>
        </p:spPr>
      </p:pic>
      <p:sp>
        <p:nvSpPr>
          <p:cNvPr id="293" name="Google Shape;293;p18"/>
          <p:cNvSpPr txBox="1"/>
          <p:nvPr/>
        </p:nvSpPr>
        <p:spPr>
          <a:xfrm>
            <a:off x="2855550" y="687400"/>
            <a:ext cx="3928200" cy="7626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chemeClr val="lt2"/>
                </a:solidFill>
                <a:latin typeface="Raleway"/>
                <a:ea typeface="Raleway"/>
                <a:cs typeface="Raleway"/>
                <a:sym typeface="Raleway"/>
              </a:rPr>
              <a:t>Questions</a:t>
            </a:r>
            <a:endParaRPr b="1" i="0" sz="3000" u="none" cap="none" strike="noStrike">
              <a:solidFill>
                <a:schemeClr val="lt2"/>
              </a:solidFill>
              <a:latin typeface="Raleway"/>
              <a:ea typeface="Raleway"/>
              <a:cs typeface="Raleway"/>
              <a:sym typeface="Raleway"/>
            </a:endParaRPr>
          </a:p>
        </p:txBody>
      </p:sp>
      <p:sp>
        <p:nvSpPr>
          <p:cNvPr id="294" name="Google Shape;294;p18"/>
          <p:cNvSpPr txBox="1"/>
          <p:nvPr>
            <p:ph idx="4294967295" type="body"/>
          </p:nvPr>
        </p:nvSpPr>
        <p:spPr>
          <a:xfrm>
            <a:off x="2855550" y="1377475"/>
            <a:ext cx="3432900" cy="33279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chemeClr val="dk2"/>
              </a:buClr>
              <a:buSzPts val="1400"/>
              <a:buFont typeface="Arial"/>
              <a:buChar char="➔"/>
            </a:pPr>
            <a:r>
              <a:rPr lang="en" sz="1400">
                <a:latin typeface="Arial"/>
                <a:ea typeface="Arial"/>
                <a:cs typeface="Arial"/>
                <a:sym typeface="Arial"/>
              </a:rPr>
              <a:t>What is stopping you from becoming the person you would like to be?</a:t>
            </a:r>
            <a:endParaRPr sz="1400">
              <a:latin typeface="Arial"/>
              <a:ea typeface="Arial"/>
              <a:cs typeface="Arial"/>
              <a:sym typeface="Arial"/>
            </a:endParaRPr>
          </a:p>
          <a:p>
            <a:pPr indent="0" lvl="0" marL="0" rtl="0" algn="l">
              <a:lnSpc>
                <a:spcPct val="115000"/>
              </a:lnSpc>
              <a:spcBef>
                <a:spcPts val="0"/>
              </a:spcBef>
              <a:spcAft>
                <a:spcPts val="0"/>
              </a:spcAft>
              <a:buClr>
                <a:srgbClr val="000000"/>
              </a:buClr>
              <a:buSzPts val="1100"/>
              <a:buFont typeface="Arial"/>
              <a:buNone/>
            </a:pPr>
            <a:r>
              <a:t/>
            </a:r>
            <a:endParaRPr sz="1400">
              <a:latin typeface="Arial"/>
              <a:ea typeface="Arial"/>
              <a:cs typeface="Arial"/>
              <a:sym typeface="Arial"/>
            </a:endParaRPr>
          </a:p>
          <a:p>
            <a:pPr indent="-317500" lvl="0" marL="457200" rtl="0" algn="l">
              <a:lnSpc>
                <a:spcPct val="115000"/>
              </a:lnSpc>
              <a:spcBef>
                <a:spcPts val="0"/>
              </a:spcBef>
              <a:spcAft>
                <a:spcPts val="0"/>
              </a:spcAft>
              <a:buClr>
                <a:schemeClr val="dk2"/>
              </a:buClr>
              <a:buSzPts val="1400"/>
              <a:buFont typeface="Arial"/>
              <a:buChar char="➔"/>
            </a:pPr>
            <a:r>
              <a:rPr lang="en" sz="1400">
                <a:latin typeface="Arial"/>
                <a:ea typeface="Arial"/>
                <a:cs typeface="Arial"/>
                <a:sym typeface="Arial"/>
              </a:rPr>
              <a:t>Which relationships in your life can you improve?</a:t>
            </a:r>
            <a:endParaRPr sz="1400">
              <a:latin typeface="Arial"/>
              <a:ea typeface="Arial"/>
              <a:cs typeface="Arial"/>
              <a:sym typeface="Arial"/>
            </a:endParaRPr>
          </a:p>
          <a:p>
            <a:pPr indent="0" lvl="0" marL="0" rtl="0" algn="l">
              <a:lnSpc>
                <a:spcPct val="115000"/>
              </a:lnSpc>
              <a:spcBef>
                <a:spcPts val="0"/>
              </a:spcBef>
              <a:spcAft>
                <a:spcPts val="0"/>
              </a:spcAft>
              <a:buClr>
                <a:srgbClr val="000000"/>
              </a:buClr>
              <a:buSzPts val="1100"/>
              <a:buFont typeface="Arial"/>
              <a:buNone/>
            </a:pPr>
            <a:r>
              <a:t/>
            </a:r>
            <a:endParaRPr sz="1400">
              <a:latin typeface="Arial"/>
              <a:ea typeface="Arial"/>
              <a:cs typeface="Arial"/>
              <a:sym typeface="Arial"/>
            </a:endParaRPr>
          </a:p>
          <a:p>
            <a:pPr indent="-317500" lvl="0" marL="457200" rtl="0" algn="l">
              <a:lnSpc>
                <a:spcPct val="115000"/>
              </a:lnSpc>
              <a:spcBef>
                <a:spcPts val="0"/>
              </a:spcBef>
              <a:spcAft>
                <a:spcPts val="0"/>
              </a:spcAft>
              <a:buClr>
                <a:schemeClr val="dk2"/>
              </a:buClr>
              <a:buSzPts val="1400"/>
              <a:buFont typeface="Arial"/>
              <a:buChar char="➔"/>
            </a:pPr>
            <a:r>
              <a:rPr lang="en" sz="1400">
                <a:latin typeface="Arial"/>
                <a:ea typeface="Arial"/>
                <a:cs typeface="Arial"/>
                <a:sym typeface="Arial"/>
              </a:rPr>
              <a:t>Looking back at your life while facing stressful situations are there ways in which you overcame them?</a:t>
            </a:r>
            <a:endParaRPr sz="1400">
              <a:latin typeface="Arial"/>
              <a:ea typeface="Arial"/>
              <a:cs typeface="Arial"/>
              <a:sym typeface="Arial"/>
            </a:endParaRPr>
          </a:p>
          <a:p>
            <a:pPr indent="0" lvl="0" marL="0" rtl="0" algn="l">
              <a:lnSpc>
                <a:spcPct val="150000"/>
              </a:lnSpc>
              <a:spcBef>
                <a:spcPts val="0"/>
              </a:spcBef>
              <a:spcAft>
                <a:spcPts val="0"/>
              </a:spcAft>
              <a:buClr>
                <a:srgbClr val="000000"/>
              </a:buClr>
              <a:buSzPts val="1100"/>
              <a:buFont typeface="Arial"/>
              <a:buNone/>
            </a:pPr>
            <a:r>
              <a:t/>
            </a:r>
            <a:endParaRPr sz="1200">
              <a:latin typeface="Arial"/>
              <a:ea typeface="Arial"/>
              <a:cs typeface="Arial"/>
              <a:sym typeface="Arial"/>
            </a:endParaRPr>
          </a:p>
          <a:p>
            <a:pPr indent="0" lvl="0" marL="0" rtl="0" algn="l">
              <a:lnSpc>
                <a:spcPct val="150000"/>
              </a:lnSpc>
              <a:spcBef>
                <a:spcPts val="0"/>
              </a:spcBef>
              <a:spcAft>
                <a:spcPts val="0"/>
              </a:spcAft>
              <a:buSzPts val="1800"/>
              <a:buNone/>
            </a:pPr>
            <a:r>
              <a:t/>
            </a:r>
            <a:endParaRPr sz="1400">
              <a:latin typeface="Arial"/>
              <a:ea typeface="Arial"/>
              <a:cs typeface="Arial"/>
              <a:sym typeface="Arial"/>
            </a:endParaRPr>
          </a:p>
          <a:p>
            <a:pPr indent="0" lvl="0" marL="0" rtl="0" algn="l">
              <a:lnSpc>
                <a:spcPct val="150000"/>
              </a:lnSpc>
              <a:spcBef>
                <a:spcPts val="0"/>
              </a:spcBef>
              <a:spcAft>
                <a:spcPts val="0"/>
              </a:spcAft>
              <a:buClr>
                <a:srgbClr val="000000"/>
              </a:buClr>
              <a:buSzPts val="1100"/>
              <a:buFont typeface="Arial"/>
              <a:buNone/>
            </a:pPr>
            <a:r>
              <a:t/>
            </a:r>
            <a:endParaRPr sz="1400">
              <a:latin typeface="Arial"/>
              <a:ea typeface="Arial"/>
              <a:cs typeface="Arial"/>
              <a:sym typeface="Arial"/>
            </a:endParaRPr>
          </a:p>
          <a:p>
            <a:pPr indent="0" lvl="0" marL="0" rtl="0" algn="l">
              <a:lnSpc>
                <a:spcPct val="115000"/>
              </a:lnSpc>
              <a:spcBef>
                <a:spcPts val="0"/>
              </a:spcBef>
              <a:spcAft>
                <a:spcPts val="1000"/>
              </a:spcAft>
              <a:buSzPts val="1800"/>
              <a:buNone/>
            </a:pPr>
            <a:r>
              <a:t/>
            </a:r>
            <a:endParaRPr b="1" sz="1400">
              <a:solidFill>
                <a:schemeClr val="dk1"/>
              </a:solidFill>
              <a:latin typeface="Raleway"/>
              <a:ea typeface="Raleway"/>
              <a:cs typeface="Raleway"/>
              <a:sym typeface="Raleway"/>
            </a:endParaRPr>
          </a:p>
        </p:txBody>
      </p:sp>
      <p:pic>
        <p:nvPicPr>
          <p:cNvPr id="295" name="Google Shape;295;p18"/>
          <p:cNvPicPr preferRelativeResize="0"/>
          <p:nvPr/>
        </p:nvPicPr>
        <p:blipFill rotWithShape="1">
          <a:blip r:embed="rId4">
            <a:alphaModFix/>
          </a:blip>
          <a:srcRect b="0" l="0" r="0" t="0"/>
          <a:stretch/>
        </p:blipFill>
        <p:spPr>
          <a:xfrm>
            <a:off x="560013" y="1195388"/>
            <a:ext cx="2295525" cy="19907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6B8AF"/>
        </a:solidFill>
      </p:bgPr>
    </p:bg>
    <p:spTree>
      <p:nvGrpSpPr>
        <p:cNvPr id="299" name="Shape 299"/>
        <p:cNvGrpSpPr/>
        <p:nvPr/>
      </p:nvGrpSpPr>
      <p:grpSpPr>
        <a:xfrm>
          <a:off x="0" y="0"/>
          <a:ext cx="0" cy="0"/>
          <a:chOff x="0" y="0"/>
          <a:chExt cx="0" cy="0"/>
        </a:xfrm>
      </p:grpSpPr>
      <p:pic>
        <p:nvPicPr>
          <p:cNvPr id="300" name="Google Shape;300;p19"/>
          <p:cNvPicPr preferRelativeResize="0"/>
          <p:nvPr/>
        </p:nvPicPr>
        <p:blipFill rotWithShape="1">
          <a:blip r:embed="rId3">
            <a:alphaModFix/>
          </a:blip>
          <a:srcRect b="0" l="0" r="0" t="0"/>
          <a:stretch/>
        </p:blipFill>
        <p:spPr>
          <a:xfrm>
            <a:off x="2444700" y="162737"/>
            <a:ext cx="4254600" cy="4818038"/>
          </a:xfrm>
          <a:prstGeom prst="rect">
            <a:avLst/>
          </a:prstGeom>
          <a:noFill/>
          <a:ln>
            <a:noFill/>
          </a:ln>
        </p:spPr>
      </p:pic>
      <p:sp>
        <p:nvSpPr>
          <p:cNvPr id="301" name="Google Shape;301;p19"/>
          <p:cNvSpPr txBox="1"/>
          <p:nvPr/>
        </p:nvSpPr>
        <p:spPr>
          <a:xfrm>
            <a:off x="2855550" y="687400"/>
            <a:ext cx="3928200" cy="7626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chemeClr val="lt2"/>
                </a:solidFill>
                <a:latin typeface="Raleway"/>
                <a:ea typeface="Raleway"/>
                <a:cs typeface="Raleway"/>
                <a:sym typeface="Raleway"/>
              </a:rPr>
              <a:t>Questions</a:t>
            </a:r>
            <a:endParaRPr b="1" i="0" sz="3000" u="none" cap="none" strike="noStrike">
              <a:solidFill>
                <a:schemeClr val="lt2"/>
              </a:solidFill>
              <a:latin typeface="Raleway"/>
              <a:ea typeface="Raleway"/>
              <a:cs typeface="Raleway"/>
              <a:sym typeface="Raleway"/>
            </a:endParaRPr>
          </a:p>
        </p:txBody>
      </p:sp>
      <p:sp>
        <p:nvSpPr>
          <p:cNvPr id="302" name="Google Shape;302;p19"/>
          <p:cNvSpPr txBox="1"/>
          <p:nvPr>
            <p:ph idx="4294967295" type="body"/>
          </p:nvPr>
        </p:nvSpPr>
        <p:spPr>
          <a:xfrm>
            <a:off x="2855550" y="1758475"/>
            <a:ext cx="3432900" cy="3327900"/>
          </a:xfrm>
          <a:prstGeom prst="rect">
            <a:avLst/>
          </a:prstGeom>
          <a:noFill/>
          <a:ln>
            <a:noFill/>
          </a:ln>
        </p:spPr>
        <p:txBody>
          <a:bodyPr anchorCtr="0" anchor="t" bIns="91425" lIns="91425" spcFirstLastPara="1" rIns="91425" wrap="square" tIns="91425">
            <a:noAutofit/>
          </a:bodyPr>
          <a:lstStyle/>
          <a:p>
            <a:pPr indent="-342900" lvl="0" marL="457200" rtl="0" algn="l">
              <a:lnSpc>
                <a:spcPct val="150000"/>
              </a:lnSpc>
              <a:spcBef>
                <a:spcPts val="0"/>
              </a:spcBef>
              <a:spcAft>
                <a:spcPts val="0"/>
              </a:spcAft>
              <a:buClr>
                <a:schemeClr val="dk2"/>
              </a:buClr>
              <a:buSzPts val="1800"/>
              <a:buFont typeface="Arial"/>
              <a:buChar char="➔"/>
            </a:pPr>
            <a:r>
              <a:rPr lang="en">
                <a:latin typeface="Arial"/>
                <a:ea typeface="Arial"/>
                <a:cs typeface="Arial"/>
                <a:sym typeface="Arial"/>
              </a:rPr>
              <a:t>In what ways would you like to actualize your spiritual potentials (i.e. more prayer, meditations, act of kindness etc.?</a:t>
            </a:r>
            <a:endParaRPr>
              <a:latin typeface="Arial"/>
              <a:ea typeface="Arial"/>
              <a:cs typeface="Arial"/>
              <a:sym typeface="Arial"/>
            </a:endParaRPr>
          </a:p>
          <a:p>
            <a:pPr indent="-342900" lvl="0" marL="457200" rtl="0" algn="l">
              <a:lnSpc>
                <a:spcPct val="150000"/>
              </a:lnSpc>
              <a:spcBef>
                <a:spcPts val="0"/>
              </a:spcBef>
              <a:spcAft>
                <a:spcPts val="0"/>
              </a:spcAft>
              <a:buClr>
                <a:srgbClr val="000000"/>
              </a:buClr>
              <a:buSzPts val="1800"/>
              <a:buFont typeface="Arial"/>
              <a:buChar char="➔"/>
            </a:pPr>
            <a:r>
              <a:rPr lang="en">
                <a:solidFill>
                  <a:srgbClr val="000000"/>
                </a:solidFill>
                <a:latin typeface="Arial"/>
                <a:ea typeface="Arial"/>
                <a:cs typeface="Arial"/>
                <a:sym typeface="Arial"/>
              </a:rPr>
              <a:t>What are you values?</a:t>
            </a:r>
            <a:endParaRPr>
              <a:solidFill>
                <a:srgbClr val="000000"/>
              </a:solidFill>
              <a:latin typeface="Arial"/>
              <a:ea typeface="Arial"/>
              <a:cs typeface="Arial"/>
              <a:sym typeface="Arial"/>
            </a:endParaRPr>
          </a:p>
          <a:p>
            <a:pPr indent="0" lvl="0" marL="0" rtl="0" algn="l">
              <a:lnSpc>
                <a:spcPct val="150000"/>
              </a:lnSpc>
              <a:spcBef>
                <a:spcPts val="0"/>
              </a:spcBef>
              <a:spcAft>
                <a:spcPts val="0"/>
              </a:spcAft>
              <a:buClr>
                <a:srgbClr val="000000"/>
              </a:buClr>
              <a:buSzPts val="1100"/>
              <a:buFont typeface="Arial"/>
              <a:buNone/>
            </a:pPr>
            <a:r>
              <a:t/>
            </a:r>
            <a:endParaRPr>
              <a:latin typeface="Arial"/>
              <a:ea typeface="Arial"/>
              <a:cs typeface="Arial"/>
              <a:sym typeface="Arial"/>
            </a:endParaRPr>
          </a:p>
          <a:p>
            <a:pPr indent="0" lvl="0" marL="0" rtl="0" algn="l">
              <a:lnSpc>
                <a:spcPct val="115000"/>
              </a:lnSpc>
              <a:spcBef>
                <a:spcPts val="0"/>
              </a:spcBef>
              <a:spcAft>
                <a:spcPts val="1000"/>
              </a:spcAft>
              <a:buSzPts val="1800"/>
              <a:buNone/>
            </a:pPr>
            <a:r>
              <a:t/>
            </a:r>
            <a:endParaRPr b="1" sz="1400">
              <a:solidFill>
                <a:schemeClr val="dk1"/>
              </a:solidFill>
              <a:latin typeface="Raleway"/>
              <a:ea typeface="Raleway"/>
              <a:cs typeface="Raleway"/>
              <a:sym typeface="Raleway"/>
            </a:endParaRPr>
          </a:p>
        </p:txBody>
      </p:sp>
      <p:pic>
        <p:nvPicPr>
          <p:cNvPr id="303" name="Google Shape;303;p19"/>
          <p:cNvPicPr preferRelativeResize="0"/>
          <p:nvPr/>
        </p:nvPicPr>
        <p:blipFill rotWithShape="1">
          <a:blip r:embed="rId4">
            <a:alphaModFix/>
          </a:blip>
          <a:srcRect b="0" l="0" r="0" t="0"/>
          <a:stretch/>
        </p:blipFill>
        <p:spPr>
          <a:xfrm>
            <a:off x="706363" y="1751738"/>
            <a:ext cx="2295525" cy="19907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pic>
        <p:nvPicPr>
          <p:cNvPr id="308" name="Google Shape;308;p20"/>
          <p:cNvPicPr preferRelativeResize="0"/>
          <p:nvPr/>
        </p:nvPicPr>
        <p:blipFill rotWithShape="1">
          <a:blip r:embed="rId3">
            <a:alphaModFix/>
          </a:blip>
          <a:srcRect b="14092" l="2132" r="6751" t="6554"/>
          <a:stretch/>
        </p:blipFill>
        <p:spPr>
          <a:xfrm>
            <a:off x="0" y="0"/>
            <a:ext cx="9144001" cy="5143500"/>
          </a:xfrm>
          <a:prstGeom prst="rect">
            <a:avLst/>
          </a:prstGeom>
          <a:noFill/>
          <a:ln>
            <a:noFill/>
          </a:ln>
        </p:spPr>
      </p:pic>
      <p:sp>
        <p:nvSpPr>
          <p:cNvPr id="309" name="Google Shape;309;p20"/>
          <p:cNvSpPr txBox="1"/>
          <p:nvPr>
            <p:ph type="title"/>
          </p:nvPr>
        </p:nvSpPr>
        <p:spPr>
          <a:xfrm>
            <a:off x="283100" y="712150"/>
            <a:ext cx="2910000" cy="4026000"/>
          </a:xfrm>
          <a:prstGeom prst="rect">
            <a:avLst/>
          </a:prstGeom>
          <a:noFill/>
          <a:ln>
            <a:noFill/>
          </a:ln>
        </p:spPr>
        <p:txBody>
          <a:bodyPr anchorCtr="0" anchor="t" bIns="91425" lIns="91425" spcFirstLastPara="1" rIns="91425" wrap="square" tIns="91425">
            <a:noAutofit/>
          </a:bodyPr>
          <a:lstStyle/>
          <a:p>
            <a:pPr indent="-342900" lvl="0" marL="457200" rtl="0" algn="l">
              <a:lnSpc>
                <a:spcPct val="155172"/>
              </a:lnSpc>
              <a:spcBef>
                <a:spcPts val="1100"/>
              </a:spcBef>
              <a:spcAft>
                <a:spcPts val="0"/>
              </a:spcAft>
              <a:buClr>
                <a:schemeClr val="lt1"/>
              </a:buClr>
              <a:buSzPts val="1800"/>
              <a:buFont typeface="Georgia"/>
              <a:buChar char="●"/>
            </a:pPr>
            <a:r>
              <a:rPr b="0" lang="en" sz="1800">
                <a:latin typeface="Georgia"/>
                <a:ea typeface="Georgia"/>
                <a:cs typeface="Georgia"/>
                <a:sym typeface="Georgia"/>
              </a:rPr>
              <a:t>Authenticity</a:t>
            </a:r>
            <a:endParaRPr b="0" sz="1800">
              <a:latin typeface="Georgia"/>
              <a:ea typeface="Georgia"/>
              <a:cs typeface="Georgia"/>
              <a:sym typeface="Georgia"/>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Georgia"/>
                <a:ea typeface="Georgia"/>
                <a:cs typeface="Georgia"/>
                <a:sym typeface="Georgia"/>
              </a:rPr>
              <a:t>Achievement</a:t>
            </a:r>
            <a:endParaRPr b="0" sz="1800">
              <a:latin typeface="Georgia"/>
              <a:ea typeface="Georgia"/>
              <a:cs typeface="Georgia"/>
              <a:sym typeface="Georgia"/>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Georgia"/>
                <a:ea typeface="Georgia"/>
                <a:cs typeface="Georgia"/>
                <a:sym typeface="Georgia"/>
              </a:rPr>
              <a:t>Adventure</a:t>
            </a:r>
            <a:endParaRPr b="0" sz="1800">
              <a:latin typeface="Georgia"/>
              <a:ea typeface="Georgia"/>
              <a:cs typeface="Georgia"/>
              <a:sym typeface="Georgia"/>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Georgia"/>
                <a:ea typeface="Georgia"/>
                <a:cs typeface="Georgia"/>
                <a:sym typeface="Georgia"/>
              </a:rPr>
              <a:t>Authority</a:t>
            </a:r>
            <a:endParaRPr b="0" sz="1800">
              <a:latin typeface="Georgia"/>
              <a:ea typeface="Georgia"/>
              <a:cs typeface="Georgia"/>
              <a:sym typeface="Georgia"/>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Georgia"/>
                <a:ea typeface="Georgia"/>
                <a:cs typeface="Georgia"/>
                <a:sym typeface="Georgia"/>
              </a:rPr>
              <a:t>Autonomy</a:t>
            </a:r>
            <a:endParaRPr b="0" sz="1800">
              <a:latin typeface="Georgia"/>
              <a:ea typeface="Georgia"/>
              <a:cs typeface="Georgia"/>
              <a:sym typeface="Georgia"/>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Georgia"/>
                <a:ea typeface="Georgia"/>
                <a:cs typeface="Georgia"/>
                <a:sym typeface="Georgia"/>
              </a:rPr>
              <a:t>Balance</a:t>
            </a:r>
            <a:endParaRPr b="0" sz="1800">
              <a:latin typeface="Georgia"/>
              <a:ea typeface="Georgia"/>
              <a:cs typeface="Georgia"/>
              <a:sym typeface="Georgia"/>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Georgia"/>
                <a:ea typeface="Georgia"/>
                <a:cs typeface="Georgia"/>
                <a:sym typeface="Georgia"/>
              </a:rPr>
              <a:t>Beauty</a:t>
            </a:r>
            <a:endParaRPr b="0" sz="1800">
              <a:latin typeface="Georgia"/>
              <a:ea typeface="Georgia"/>
              <a:cs typeface="Georgia"/>
              <a:sym typeface="Georgia"/>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Georgia"/>
                <a:ea typeface="Georgia"/>
                <a:cs typeface="Georgia"/>
                <a:sym typeface="Georgia"/>
              </a:rPr>
              <a:t>Boldness</a:t>
            </a:r>
            <a:endParaRPr b="0" sz="1800">
              <a:latin typeface="Georgia"/>
              <a:ea typeface="Georgia"/>
              <a:cs typeface="Georgia"/>
              <a:sym typeface="Georgia"/>
            </a:endParaRPr>
          </a:p>
          <a:p>
            <a:pPr indent="0" lvl="0" marL="0" rtl="0" algn="l">
              <a:lnSpc>
                <a:spcPct val="100000"/>
              </a:lnSpc>
              <a:spcBef>
                <a:spcPts val="1100"/>
              </a:spcBef>
              <a:spcAft>
                <a:spcPts val="0"/>
              </a:spcAft>
              <a:buSzPts val="4800"/>
              <a:buNone/>
            </a:pPr>
            <a:r>
              <a:t/>
            </a:r>
            <a:endParaRPr/>
          </a:p>
        </p:txBody>
      </p:sp>
      <p:sp>
        <p:nvSpPr>
          <p:cNvPr id="310" name="Google Shape;310;p20"/>
          <p:cNvSpPr txBox="1"/>
          <p:nvPr>
            <p:ph type="title"/>
          </p:nvPr>
        </p:nvSpPr>
        <p:spPr>
          <a:xfrm>
            <a:off x="6296775" y="712150"/>
            <a:ext cx="2910000" cy="4026000"/>
          </a:xfrm>
          <a:prstGeom prst="rect">
            <a:avLst/>
          </a:prstGeom>
          <a:noFill/>
          <a:ln>
            <a:noFill/>
          </a:ln>
        </p:spPr>
        <p:txBody>
          <a:bodyPr anchorCtr="0" anchor="t" bIns="91425" lIns="91425" spcFirstLastPara="1" rIns="91425" wrap="square" tIns="91425">
            <a:noAutofit/>
          </a:bodyPr>
          <a:lstStyle/>
          <a:p>
            <a:pPr indent="-342900" lvl="0" marL="457200" rtl="0" algn="l">
              <a:lnSpc>
                <a:spcPct val="155172"/>
              </a:lnSpc>
              <a:spcBef>
                <a:spcPts val="1100"/>
              </a:spcBef>
              <a:spcAft>
                <a:spcPts val="0"/>
              </a:spcAft>
              <a:buClr>
                <a:schemeClr val="lt1"/>
              </a:buClr>
              <a:buSzPts val="1800"/>
              <a:buFont typeface="Georgia"/>
              <a:buChar char="●"/>
            </a:pPr>
            <a:r>
              <a:rPr b="0" lang="en" sz="1800">
                <a:latin typeface="Georgia"/>
                <a:ea typeface="Georgia"/>
                <a:cs typeface="Georgia"/>
                <a:sym typeface="Georgia"/>
              </a:rPr>
              <a:t>Honesty</a:t>
            </a:r>
            <a:endParaRPr b="0" sz="1800">
              <a:latin typeface="Georgia"/>
              <a:ea typeface="Georgia"/>
              <a:cs typeface="Georgia"/>
              <a:sym typeface="Georgia"/>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Georgia"/>
                <a:ea typeface="Georgia"/>
                <a:cs typeface="Georgia"/>
                <a:sym typeface="Georgia"/>
              </a:rPr>
              <a:t>Humor</a:t>
            </a:r>
            <a:endParaRPr b="0" sz="1800">
              <a:latin typeface="Georgia"/>
              <a:ea typeface="Georgia"/>
              <a:cs typeface="Georgia"/>
              <a:sym typeface="Georgia"/>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Georgia"/>
                <a:ea typeface="Georgia"/>
                <a:cs typeface="Georgia"/>
                <a:sym typeface="Georgia"/>
              </a:rPr>
              <a:t>Influence</a:t>
            </a:r>
            <a:endParaRPr b="0" sz="1800">
              <a:latin typeface="Georgia"/>
              <a:ea typeface="Georgia"/>
              <a:cs typeface="Georgia"/>
              <a:sym typeface="Georgia"/>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Georgia"/>
                <a:ea typeface="Georgia"/>
                <a:cs typeface="Georgia"/>
                <a:sym typeface="Georgia"/>
              </a:rPr>
              <a:t>Inner Harmony</a:t>
            </a:r>
            <a:endParaRPr b="0" sz="1800">
              <a:latin typeface="Georgia"/>
              <a:ea typeface="Georgia"/>
              <a:cs typeface="Georgia"/>
              <a:sym typeface="Georgia"/>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Georgia"/>
                <a:ea typeface="Georgia"/>
                <a:cs typeface="Georgia"/>
                <a:sym typeface="Georgia"/>
              </a:rPr>
              <a:t>Justice</a:t>
            </a:r>
            <a:endParaRPr b="0" sz="1800">
              <a:latin typeface="Georgia"/>
              <a:ea typeface="Georgia"/>
              <a:cs typeface="Georgia"/>
              <a:sym typeface="Georgia"/>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Georgia"/>
                <a:ea typeface="Georgia"/>
                <a:cs typeface="Georgia"/>
                <a:sym typeface="Georgia"/>
              </a:rPr>
              <a:t>Kindness</a:t>
            </a:r>
            <a:endParaRPr b="0" sz="1800">
              <a:latin typeface="Georgia"/>
              <a:ea typeface="Georgia"/>
              <a:cs typeface="Georgia"/>
              <a:sym typeface="Georgia"/>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Georgia"/>
                <a:ea typeface="Georgia"/>
                <a:cs typeface="Georgia"/>
                <a:sym typeface="Georgia"/>
              </a:rPr>
              <a:t>Knowledge</a:t>
            </a:r>
            <a:endParaRPr b="0" sz="1800">
              <a:latin typeface="Georgia"/>
              <a:ea typeface="Georgia"/>
              <a:cs typeface="Georgia"/>
              <a:sym typeface="Georgia"/>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Georgia"/>
                <a:ea typeface="Georgia"/>
                <a:cs typeface="Georgia"/>
                <a:sym typeface="Georgia"/>
              </a:rPr>
              <a:t>Leadership</a:t>
            </a:r>
            <a:endParaRPr b="0" sz="1800">
              <a:latin typeface="Georgia"/>
              <a:ea typeface="Georgia"/>
              <a:cs typeface="Georgia"/>
              <a:sym typeface="Georgia"/>
            </a:endParaRPr>
          </a:p>
          <a:p>
            <a:pPr indent="0" lvl="0" marL="0" rtl="0" algn="l">
              <a:lnSpc>
                <a:spcPct val="155172"/>
              </a:lnSpc>
              <a:spcBef>
                <a:spcPts val="1100"/>
              </a:spcBef>
              <a:spcAft>
                <a:spcPts val="0"/>
              </a:spcAft>
              <a:buSzPts val="4800"/>
              <a:buNone/>
            </a:pPr>
            <a:r>
              <a:t/>
            </a:r>
            <a:endParaRPr b="0" sz="1800">
              <a:latin typeface="Georgia"/>
              <a:ea typeface="Georgia"/>
              <a:cs typeface="Georgia"/>
              <a:sym typeface="Georgia"/>
            </a:endParaRPr>
          </a:p>
          <a:p>
            <a:pPr indent="0" lvl="0" marL="0" rtl="0" algn="l">
              <a:lnSpc>
                <a:spcPct val="100000"/>
              </a:lnSpc>
              <a:spcBef>
                <a:spcPts val="1100"/>
              </a:spcBef>
              <a:spcAft>
                <a:spcPts val="0"/>
              </a:spcAft>
              <a:buSzPts val="4800"/>
              <a:buNone/>
            </a:pPr>
            <a:r>
              <a:t/>
            </a:r>
            <a:endParaRPr/>
          </a:p>
        </p:txBody>
      </p:sp>
      <p:sp>
        <p:nvSpPr>
          <p:cNvPr id="311" name="Google Shape;311;p20"/>
          <p:cNvSpPr txBox="1"/>
          <p:nvPr>
            <p:ph type="title"/>
          </p:nvPr>
        </p:nvSpPr>
        <p:spPr>
          <a:xfrm>
            <a:off x="3310575" y="712150"/>
            <a:ext cx="2910000" cy="4026000"/>
          </a:xfrm>
          <a:prstGeom prst="rect">
            <a:avLst/>
          </a:prstGeom>
          <a:noFill/>
          <a:ln>
            <a:noFill/>
          </a:ln>
        </p:spPr>
        <p:txBody>
          <a:bodyPr anchorCtr="0" anchor="t" bIns="91425" lIns="91425" spcFirstLastPara="1" rIns="91425" wrap="square" tIns="91425">
            <a:noAutofit/>
          </a:bodyPr>
          <a:lstStyle/>
          <a:p>
            <a:pPr indent="-342900" lvl="0" marL="457200" rtl="0" algn="l">
              <a:lnSpc>
                <a:spcPct val="155172"/>
              </a:lnSpc>
              <a:spcBef>
                <a:spcPts val="1100"/>
              </a:spcBef>
              <a:spcAft>
                <a:spcPts val="0"/>
              </a:spcAft>
              <a:buClr>
                <a:schemeClr val="lt1"/>
              </a:buClr>
              <a:buSzPts val="1800"/>
              <a:buFont typeface="Georgia"/>
              <a:buChar char="●"/>
            </a:pPr>
            <a:r>
              <a:rPr b="0" lang="en" sz="1800">
                <a:latin typeface="Georgia"/>
                <a:ea typeface="Georgia"/>
                <a:cs typeface="Georgia"/>
                <a:sym typeface="Georgia"/>
              </a:rPr>
              <a:t>Compassion</a:t>
            </a:r>
            <a:endParaRPr b="0" sz="1800">
              <a:latin typeface="Georgia"/>
              <a:ea typeface="Georgia"/>
              <a:cs typeface="Georgia"/>
              <a:sym typeface="Georgia"/>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Georgia"/>
                <a:ea typeface="Georgia"/>
                <a:cs typeface="Georgia"/>
                <a:sym typeface="Georgia"/>
              </a:rPr>
              <a:t>Challenge</a:t>
            </a:r>
            <a:endParaRPr b="0" sz="1800">
              <a:latin typeface="Georgia"/>
              <a:ea typeface="Georgia"/>
              <a:cs typeface="Georgia"/>
              <a:sym typeface="Georgia"/>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Georgia"/>
                <a:ea typeface="Georgia"/>
                <a:cs typeface="Georgia"/>
                <a:sym typeface="Georgia"/>
              </a:rPr>
              <a:t>Citizenship</a:t>
            </a:r>
            <a:endParaRPr b="0" sz="1800">
              <a:latin typeface="Georgia"/>
              <a:ea typeface="Georgia"/>
              <a:cs typeface="Georgia"/>
              <a:sym typeface="Georgia"/>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Georgia"/>
                <a:ea typeface="Georgia"/>
                <a:cs typeface="Georgia"/>
                <a:sym typeface="Georgia"/>
              </a:rPr>
              <a:t>Community</a:t>
            </a:r>
            <a:endParaRPr b="0" sz="1800">
              <a:latin typeface="Georgia"/>
              <a:ea typeface="Georgia"/>
              <a:cs typeface="Georgia"/>
              <a:sym typeface="Georgia"/>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Georgia"/>
                <a:ea typeface="Georgia"/>
                <a:cs typeface="Georgia"/>
                <a:sym typeface="Georgia"/>
              </a:rPr>
              <a:t>Competency</a:t>
            </a:r>
            <a:endParaRPr b="0" sz="1800">
              <a:latin typeface="Georgia"/>
              <a:ea typeface="Georgia"/>
              <a:cs typeface="Georgia"/>
              <a:sym typeface="Georgia"/>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Georgia"/>
                <a:ea typeface="Georgia"/>
                <a:cs typeface="Georgia"/>
                <a:sym typeface="Georgia"/>
              </a:rPr>
              <a:t>Contribution</a:t>
            </a:r>
            <a:endParaRPr b="0" sz="1800">
              <a:latin typeface="Georgia"/>
              <a:ea typeface="Georgia"/>
              <a:cs typeface="Georgia"/>
              <a:sym typeface="Georgia"/>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Georgia"/>
                <a:ea typeface="Georgia"/>
                <a:cs typeface="Georgia"/>
                <a:sym typeface="Georgia"/>
              </a:rPr>
              <a:t>Creativity</a:t>
            </a:r>
            <a:endParaRPr b="0" sz="1800">
              <a:latin typeface="Georgia"/>
              <a:ea typeface="Georgia"/>
              <a:cs typeface="Georgia"/>
              <a:sym typeface="Georgia"/>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Georgia"/>
                <a:ea typeface="Georgia"/>
                <a:cs typeface="Georgia"/>
                <a:sym typeface="Georgia"/>
              </a:rPr>
              <a:t>Curiosity</a:t>
            </a:r>
            <a:endParaRPr b="0" sz="1800">
              <a:latin typeface="Georgia"/>
              <a:ea typeface="Georgia"/>
              <a:cs typeface="Georgia"/>
              <a:sym typeface="Georgia"/>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Georgia"/>
                <a:ea typeface="Georgia"/>
                <a:cs typeface="Georgia"/>
                <a:sym typeface="Georgia"/>
              </a:rPr>
              <a:t>Determination</a:t>
            </a:r>
            <a:endParaRPr b="0" sz="1800">
              <a:latin typeface="Georgia"/>
              <a:ea typeface="Georgia"/>
              <a:cs typeface="Georgia"/>
              <a:sym typeface="Georgia"/>
            </a:endParaRPr>
          </a:p>
          <a:p>
            <a:pPr indent="0" lvl="0" marL="0" rtl="0" algn="l">
              <a:lnSpc>
                <a:spcPct val="155172"/>
              </a:lnSpc>
              <a:spcBef>
                <a:spcPts val="1100"/>
              </a:spcBef>
              <a:spcAft>
                <a:spcPts val="0"/>
              </a:spcAft>
              <a:buSzPts val="4800"/>
              <a:buNone/>
            </a:pPr>
            <a:r>
              <a:t/>
            </a:r>
            <a:endParaRPr b="0" sz="1800">
              <a:latin typeface="Georgia"/>
              <a:ea typeface="Georgia"/>
              <a:cs typeface="Georgia"/>
              <a:sym typeface="Georgia"/>
            </a:endParaRPr>
          </a:p>
          <a:p>
            <a:pPr indent="0" lvl="0" marL="0" rtl="0" algn="l">
              <a:lnSpc>
                <a:spcPct val="100000"/>
              </a:lnSpc>
              <a:spcBef>
                <a:spcPts val="1100"/>
              </a:spcBef>
              <a:spcAft>
                <a:spcPts val="0"/>
              </a:spcAft>
              <a:buSzPts val="4800"/>
              <a:buNone/>
            </a:pPr>
            <a:r>
              <a:t/>
            </a:r>
            <a:endParaRPr/>
          </a:p>
        </p:txBody>
      </p:sp>
      <p:sp>
        <p:nvSpPr>
          <p:cNvPr id="312" name="Google Shape;312;p20"/>
          <p:cNvSpPr txBox="1"/>
          <p:nvPr/>
        </p:nvSpPr>
        <p:spPr>
          <a:xfrm>
            <a:off x="3705925" y="175150"/>
            <a:ext cx="5334000" cy="38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1" i="0" lang="en" sz="2400" u="none" cap="none" strike="noStrike">
                <a:solidFill>
                  <a:schemeClr val="lt1"/>
                </a:solidFill>
                <a:latin typeface="Arial"/>
                <a:ea typeface="Arial"/>
                <a:cs typeface="Arial"/>
                <a:sym typeface="Arial"/>
              </a:rPr>
              <a:t>VALUES</a:t>
            </a:r>
            <a:endParaRPr b="1" i="0" sz="2400" u="none" cap="none" strike="noStrike">
              <a:solidFill>
                <a:schemeClr val="lt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316" name="Shape 316"/>
        <p:cNvGrpSpPr/>
        <p:nvPr/>
      </p:nvGrpSpPr>
      <p:grpSpPr>
        <a:xfrm>
          <a:off x="0" y="0"/>
          <a:ext cx="0" cy="0"/>
          <a:chOff x="0" y="0"/>
          <a:chExt cx="0" cy="0"/>
        </a:xfrm>
      </p:grpSpPr>
      <p:pic>
        <p:nvPicPr>
          <p:cNvPr descr="1.png" id="317" name="Google Shape;317;p21"/>
          <p:cNvPicPr preferRelativeResize="0"/>
          <p:nvPr/>
        </p:nvPicPr>
        <p:blipFill rotWithShape="1">
          <a:blip r:embed="rId3">
            <a:alphaModFix/>
          </a:blip>
          <a:srcRect b="0" l="0" r="0" t="0"/>
          <a:stretch/>
        </p:blipFill>
        <p:spPr>
          <a:xfrm>
            <a:off x="555250" y="313753"/>
            <a:ext cx="8431215" cy="43100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pic>
        <p:nvPicPr>
          <p:cNvPr id="322" name="Google Shape;322;p22"/>
          <p:cNvPicPr preferRelativeResize="0"/>
          <p:nvPr/>
        </p:nvPicPr>
        <p:blipFill rotWithShape="1">
          <a:blip r:embed="rId3">
            <a:alphaModFix/>
          </a:blip>
          <a:srcRect b="14092" l="2132" r="6751" t="6554"/>
          <a:stretch/>
        </p:blipFill>
        <p:spPr>
          <a:xfrm>
            <a:off x="0" y="0"/>
            <a:ext cx="9144001" cy="5143500"/>
          </a:xfrm>
          <a:prstGeom prst="rect">
            <a:avLst/>
          </a:prstGeom>
          <a:noFill/>
          <a:ln>
            <a:noFill/>
          </a:ln>
        </p:spPr>
      </p:pic>
      <p:sp>
        <p:nvSpPr>
          <p:cNvPr id="323" name="Google Shape;323;p22"/>
          <p:cNvSpPr txBox="1"/>
          <p:nvPr>
            <p:ph type="title"/>
          </p:nvPr>
        </p:nvSpPr>
        <p:spPr>
          <a:xfrm>
            <a:off x="831049" y="726775"/>
            <a:ext cx="8622300" cy="3835500"/>
          </a:xfrm>
          <a:prstGeom prst="rect">
            <a:avLst/>
          </a:prstGeom>
          <a:noFill/>
          <a:ln>
            <a:noFill/>
          </a:ln>
        </p:spPr>
        <p:txBody>
          <a:bodyPr anchorCtr="0" anchor="t" bIns="91425" lIns="91425" spcFirstLastPara="1" rIns="91425" wrap="square" tIns="91425">
            <a:noAutofit/>
          </a:bodyPr>
          <a:lstStyle/>
          <a:p>
            <a:pPr indent="-457200" lvl="0" marL="457200" rtl="0" algn="l">
              <a:lnSpc>
                <a:spcPct val="115000"/>
              </a:lnSpc>
              <a:spcBef>
                <a:spcPts val="0"/>
              </a:spcBef>
              <a:spcAft>
                <a:spcPts val="0"/>
              </a:spcAft>
              <a:buSzPts val="3600"/>
              <a:buChar char="●"/>
            </a:pPr>
            <a:r>
              <a:rPr lang="en" sz="3600"/>
              <a:t>Hobbies</a:t>
            </a:r>
            <a:endParaRPr sz="3600"/>
          </a:p>
          <a:p>
            <a:pPr indent="-457200" lvl="0" marL="457200" rtl="0" algn="l">
              <a:lnSpc>
                <a:spcPct val="115000"/>
              </a:lnSpc>
              <a:spcBef>
                <a:spcPts val="0"/>
              </a:spcBef>
              <a:spcAft>
                <a:spcPts val="0"/>
              </a:spcAft>
              <a:buSzPts val="3600"/>
              <a:buChar char="●"/>
            </a:pPr>
            <a:r>
              <a:rPr lang="en" sz="3600"/>
              <a:t>Present Job</a:t>
            </a:r>
            <a:endParaRPr sz="3600"/>
          </a:p>
          <a:p>
            <a:pPr indent="-457200" lvl="0" marL="457200" rtl="0" algn="l">
              <a:lnSpc>
                <a:spcPct val="115000"/>
              </a:lnSpc>
              <a:spcBef>
                <a:spcPts val="0"/>
              </a:spcBef>
              <a:spcAft>
                <a:spcPts val="0"/>
              </a:spcAft>
              <a:buSzPts val="3600"/>
              <a:buChar char="●"/>
            </a:pPr>
            <a:r>
              <a:rPr lang="en" sz="3600"/>
              <a:t>Experiences</a:t>
            </a:r>
            <a:endParaRPr sz="3600"/>
          </a:p>
          <a:p>
            <a:pPr indent="-457200" lvl="0" marL="457200" rtl="0" algn="l">
              <a:lnSpc>
                <a:spcPct val="115000"/>
              </a:lnSpc>
              <a:spcBef>
                <a:spcPts val="0"/>
              </a:spcBef>
              <a:spcAft>
                <a:spcPts val="0"/>
              </a:spcAft>
              <a:buSzPts val="3600"/>
              <a:buChar char="●"/>
            </a:pPr>
            <a:r>
              <a:rPr lang="en" sz="3600"/>
              <a:t>People</a:t>
            </a:r>
            <a:endParaRPr sz="3600"/>
          </a:p>
          <a:p>
            <a:pPr indent="0" lvl="0" marL="0" rtl="0" algn="l">
              <a:lnSpc>
                <a:spcPct val="100000"/>
              </a:lnSpc>
              <a:spcBef>
                <a:spcPts val="0"/>
              </a:spcBef>
              <a:spcAft>
                <a:spcPts val="0"/>
              </a:spcAft>
              <a:buSzPts val="4800"/>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pic>
        <p:nvPicPr>
          <p:cNvPr id="328" name="Google Shape;328;p23"/>
          <p:cNvPicPr preferRelativeResize="0"/>
          <p:nvPr/>
        </p:nvPicPr>
        <p:blipFill rotWithShape="1">
          <a:blip r:embed="rId3">
            <a:alphaModFix/>
          </a:blip>
          <a:srcRect b="14092" l="2132" r="6751" t="6554"/>
          <a:stretch/>
        </p:blipFill>
        <p:spPr>
          <a:xfrm>
            <a:off x="0" y="0"/>
            <a:ext cx="9144001" cy="5143500"/>
          </a:xfrm>
          <a:prstGeom prst="rect">
            <a:avLst/>
          </a:prstGeom>
          <a:noFill/>
          <a:ln>
            <a:noFill/>
          </a:ln>
        </p:spPr>
      </p:pic>
      <p:sp>
        <p:nvSpPr>
          <p:cNvPr id="329" name="Google Shape;329;p23"/>
          <p:cNvSpPr txBox="1"/>
          <p:nvPr>
            <p:ph type="title"/>
          </p:nvPr>
        </p:nvSpPr>
        <p:spPr>
          <a:xfrm>
            <a:off x="563099" y="537100"/>
            <a:ext cx="8622300" cy="3835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800"/>
              <a:buNone/>
            </a:pPr>
            <a:r>
              <a:rPr lang="en" sz="3600"/>
              <a:t>Make a hierarchy </a:t>
            </a:r>
            <a:endParaRPr sz="3600"/>
          </a:p>
          <a:p>
            <a:pPr indent="0" lvl="0" marL="0" rtl="0" algn="l">
              <a:lnSpc>
                <a:spcPct val="100000"/>
              </a:lnSpc>
              <a:spcBef>
                <a:spcPts val="0"/>
              </a:spcBef>
              <a:spcAft>
                <a:spcPts val="0"/>
              </a:spcAft>
              <a:buSzPts val="4800"/>
              <a:buNone/>
            </a:pPr>
            <a:r>
              <a:rPr lang="en" sz="3600"/>
              <a:t>of your values</a:t>
            </a:r>
            <a:endParaRPr sz="3600"/>
          </a:p>
        </p:txBody>
      </p:sp>
      <p:sp>
        <p:nvSpPr>
          <p:cNvPr id="330" name="Google Shape;330;p23"/>
          <p:cNvSpPr txBox="1"/>
          <p:nvPr/>
        </p:nvSpPr>
        <p:spPr>
          <a:xfrm>
            <a:off x="5479075" y="1074825"/>
            <a:ext cx="3326400" cy="3253200"/>
          </a:xfrm>
          <a:prstGeom prst="rect">
            <a:avLst/>
          </a:prstGeom>
          <a:noFill/>
          <a:ln>
            <a:noFill/>
          </a:ln>
        </p:spPr>
        <p:txBody>
          <a:bodyPr anchorCtr="0" anchor="t" bIns="91425" lIns="91425" spcFirstLastPara="1" rIns="91425" wrap="square" tIns="91425">
            <a:noAutofit/>
          </a:bodyPr>
          <a:lstStyle/>
          <a:p>
            <a:pPr indent="-457200" lvl="0" marL="457200" marR="0" rtl="0" algn="l">
              <a:lnSpc>
                <a:spcPct val="115000"/>
              </a:lnSpc>
              <a:spcBef>
                <a:spcPts val="0"/>
              </a:spcBef>
              <a:spcAft>
                <a:spcPts val="0"/>
              </a:spcAft>
              <a:buClr>
                <a:schemeClr val="lt1"/>
              </a:buClr>
              <a:buSzPts val="3600"/>
              <a:buFont typeface="Arial"/>
              <a:buAutoNum type="arabicPeriod"/>
            </a:pPr>
            <a:r>
              <a:rPr b="0" i="0" lang="en" sz="3600" u="none" cap="none" strike="noStrike">
                <a:solidFill>
                  <a:schemeClr val="lt1"/>
                </a:solidFill>
                <a:latin typeface="Arial"/>
                <a:ea typeface="Arial"/>
                <a:cs typeface="Arial"/>
                <a:sym typeface="Arial"/>
              </a:rPr>
              <a:t>Trust</a:t>
            </a:r>
            <a:endParaRPr b="0" i="0" sz="3600" u="none" cap="none" strike="noStrike">
              <a:solidFill>
                <a:schemeClr val="lt1"/>
              </a:solidFill>
              <a:latin typeface="Arial"/>
              <a:ea typeface="Arial"/>
              <a:cs typeface="Arial"/>
              <a:sym typeface="Arial"/>
            </a:endParaRPr>
          </a:p>
          <a:p>
            <a:pPr indent="-457200" lvl="0" marL="457200" marR="0" rtl="0" algn="l">
              <a:lnSpc>
                <a:spcPct val="115000"/>
              </a:lnSpc>
              <a:spcBef>
                <a:spcPts val="0"/>
              </a:spcBef>
              <a:spcAft>
                <a:spcPts val="0"/>
              </a:spcAft>
              <a:buClr>
                <a:schemeClr val="lt1"/>
              </a:buClr>
              <a:buSzPts val="3600"/>
              <a:buFont typeface="Arial"/>
              <a:buAutoNum type="arabicPeriod"/>
            </a:pPr>
            <a:r>
              <a:rPr b="0" i="0" lang="en" sz="3600" u="none" cap="none" strike="noStrike">
                <a:solidFill>
                  <a:schemeClr val="lt1"/>
                </a:solidFill>
                <a:latin typeface="Arial"/>
                <a:ea typeface="Arial"/>
                <a:cs typeface="Arial"/>
                <a:sym typeface="Arial"/>
              </a:rPr>
              <a:t>Helping others</a:t>
            </a:r>
            <a:endParaRPr b="0" i="0" sz="3600" u="none" cap="none" strike="noStrike">
              <a:solidFill>
                <a:schemeClr val="lt1"/>
              </a:solidFill>
              <a:latin typeface="Arial"/>
              <a:ea typeface="Arial"/>
              <a:cs typeface="Arial"/>
              <a:sym typeface="Arial"/>
            </a:endParaRPr>
          </a:p>
          <a:p>
            <a:pPr indent="-457200" lvl="0" marL="457200" marR="0" rtl="0" algn="l">
              <a:lnSpc>
                <a:spcPct val="115000"/>
              </a:lnSpc>
              <a:spcBef>
                <a:spcPts val="0"/>
              </a:spcBef>
              <a:spcAft>
                <a:spcPts val="0"/>
              </a:spcAft>
              <a:buClr>
                <a:schemeClr val="lt1"/>
              </a:buClr>
              <a:buSzPts val="3600"/>
              <a:buFont typeface="Arial"/>
              <a:buAutoNum type="arabicPeriod"/>
            </a:pPr>
            <a:r>
              <a:rPr b="0" i="0" lang="en" sz="3600" u="none" cap="none" strike="noStrike">
                <a:solidFill>
                  <a:schemeClr val="lt1"/>
                </a:solidFill>
                <a:latin typeface="Arial"/>
                <a:ea typeface="Arial"/>
                <a:cs typeface="Arial"/>
                <a:sym typeface="Arial"/>
              </a:rPr>
              <a:t>Authenticity</a:t>
            </a:r>
            <a:endParaRPr b="0" i="0" sz="3600" u="none" cap="none" strike="noStrike">
              <a:solidFill>
                <a:schemeClr val="lt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24"/>
          <p:cNvSpPr txBox="1"/>
          <p:nvPr>
            <p:ph type="title"/>
          </p:nvPr>
        </p:nvSpPr>
        <p:spPr>
          <a:xfrm>
            <a:off x="925400" y="248750"/>
            <a:ext cx="8520600" cy="639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lang="en" sz="3600">
                <a:solidFill>
                  <a:schemeClr val="lt2"/>
                </a:solidFill>
              </a:rPr>
              <a:t>1 month, 1 year, 5 year plan </a:t>
            </a:r>
            <a:endParaRPr sz="3600">
              <a:solidFill>
                <a:schemeClr val="lt2"/>
              </a:solidFill>
            </a:endParaRPr>
          </a:p>
        </p:txBody>
      </p:sp>
      <p:graphicFrame>
        <p:nvGraphicFramePr>
          <p:cNvPr id="336" name="Google Shape;336;p24"/>
          <p:cNvGraphicFramePr/>
          <p:nvPr/>
        </p:nvGraphicFramePr>
        <p:xfrm>
          <a:off x="323100" y="2393975"/>
          <a:ext cx="3000000" cy="3000000"/>
        </p:xfrm>
        <a:graphic>
          <a:graphicData uri="http://schemas.openxmlformats.org/drawingml/2006/table">
            <a:tbl>
              <a:tblPr>
                <a:noFill/>
                <a:tableStyleId>{178FDDE7-B5E7-4D9C-854D-FF609CDD5AE9}</a:tableStyleId>
              </a:tblPr>
              <a:tblGrid>
                <a:gridCol w="710225"/>
                <a:gridCol w="710225"/>
                <a:gridCol w="710225"/>
                <a:gridCol w="382850"/>
                <a:gridCol w="1037600"/>
                <a:gridCol w="710225"/>
                <a:gridCol w="710225"/>
                <a:gridCol w="710225"/>
                <a:gridCol w="710225"/>
                <a:gridCol w="710225"/>
                <a:gridCol w="710225"/>
                <a:gridCol w="710225"/>
              </a:tblGrid>
              <a:tr h="719125">
                <a:tc gridSpan="4">
                  <a:txBody>
                    <a:bodyPr/>
                    <a:lstStyle/>
                    <a:p>
                      <a:pPr indent="0" lvl="0" marL="0" marR="0" rtl="0" algn="ctr">
                        <a:lnSpc>
                          <a:spcPct val="100000"/>
                        </a:lnSpc>
                        <a:spcBef>
                          <a:spcPts val="0"/>
                        </a:spcBef>
                        <a:spcAft>
                          <a:spcPts val="0"/>
                        </a:spcAft>
                        <a:buClr>
                          <a:srgbClr val="000000"/>
                        </a:buClr>
                        <a:buSzPts val="1800"/>
                        <a:buFont typeface="Arial"/>
                        <a:buNone/>
                      </a:pPr>
                      <a:r>
                        <a:rPr lang="en" sz="1800" u="none" cap="none" strike="noStrike">
                          <a:solidFill>
                            <a:srgbClr val="FFFFFF"/>
                          </a:solidFill>
                        </a:rPr>
                        <a:t>2016</a:t>
                      </a:r>
                      <a:endParaRPr sz="1800" u="none" cap="none" strike="noStrike">
                        <a:solidFill>
                          <a:srgbClr val="FFFFFF"/>
                        </a:solidFill>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accent2"/>
                    </a:solidFill>
                  </a:tcPr>
                </a:tc>
                <a:tc hMerge="1"/>
                <a:tc hMerge="1"/>
                <a:tc hMerge="1"/>
                <a:tc gridSpan="8">
                  <a:txBody>
                    <a:bodyPr/>
                    <a:lstStyle/>
                    <a:p>
                      <a:pPr indent="0" lvl="0" marL="0" marR="0" rtl="0" algn="ctr">
                        <a:lnSpc>
                          <a:spcPct val="100000"/>
                        </a:lnSpc>
                        <a:spcBef>
                          <a:spcPts val="0"/>
                        </a:spcBef>
                        <a:spcAft>
                          <a:spcPts val="0"/>
                        </a:spcAft>
                        <a:buClr>
                          <a:srgbClr val="000000"/>
                        </a:buClr>
                        <a:buSzPts val="1800"/>
                        <a:buFont typeface="Arial"/>
                        <a:buNone/>
                      </a:pPr>
                      <a:r>
                        <a:rPr lang="en" sz="1800" u="none" cap="none" strike="noStrike">
                          <a:solidFill>
                            <a:srgbClr val="FFFFFF"/>
                          </a:solidFill>
                        </a:rPr>
                        <a:t>2021</a:t>
                      </a:r>
                      <a:endParaRPr sz="1800" u="none" cap="none" strike="noStrike">
                        <a:solidFill>
                          <a:srgbClr val="FFFFFF"/>
                        </a:solidFill>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dk1"/>
                    </a:solidFill>
                  </a:tcPr>
                </a:tc>
                <a:tc hMerge="1"/>
                <a:tc hMerge="1"/>
                <a:tc hMerge="1"/>
                <a:tc hMerge="1"/>
                <a:tc hMerge="1"/>
                <a:tc hMerge="1"/>
                <a:tc hMerge="1"/>
              </a:tr>
            </a:tbl>
          </a:graphicData>
        </a:graphic>
      </p:graphicFrame>
      <p:cxnSp>
        <p:nvCxnSpPr>
          <p:cNvPr id="337" name="Google Shape;337;p24"/>
          <p:cNvCxnSpPr/>
          <p:nvPr/>
        </p:nvCxnSpPr>
        <p:spPr>
          <a:xfrm rot="10800000">
            <a:off x="569975" y="1439375"/>
            <a:ext cx="0" cy="954600"/>
          </a:xfrm>
          <a:prstGeom prst="straightConnector1">
            <a:avLst/>
          </a:prstGeom>
          <a:noFill/>
          <a:ln cap="flat" cmpd="sng" w="9525">
            <a:solidFill>
              <a:schemeClr val="dk2"/>
            </a:solidFill>
            <a:prstDash val="solid"/>
            <a:round/>
            <a:headEnd len="sm" w="sm" type="none"/>
            <a:tailEnd len="med" w="med" type="oval"/>
          </a:ln>
        </p:spPr>
      </p:cxnSp>
      <p:sp>
        <p:nvSpPr>
          <p:cNvPr id="338" name="Google Shape;338;p24"/>
          <p:cNvSpPr txBox="1"/>
          <p:nvPr>
            <p:ph type="title"/>
          </p:nvPr>
        </p:nvSpPr>
        <p:spPr>
          <a:xfrm>
            <a:off x="646175" y="1235062"/>
            <a:ext cx="2315700" cy="392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000"/>
              <a:buNone/>
            </a:pPr>
            <a:r>
              <a:rPr lang="en" sz="1800">
                <a:solidFill>
                  <a:schemeClr val="dk1"/>
                </a:solidFill>
              </a:rPr>
              <a:t>Nov, 2017</a:t>
            </a:r>
            <a:endParaRPr b="1" sz="1800">
              <a:solidFill>
                <a:schemeClr val="dk1"/>
              </a:solidFill>
            </a:endParaRPr>
          </a:p>
        </p:txBody>
      </p:sp>
      <p:sp>
        <p:nvSpPr>
          <p:cNvPr id="339" name="Google Shape;339;p24"/>
          <p:cNvSpPr txBox="1"/>
          <p:nvPr>
            <p:ph type="title"/>
          </p:nvPr>
        </p:nvSpPr>
        <p:spPr>
          <a:xfrm>
            <a:off x="3251009" y="3668337"/>
            <a:ext cx="2315700" cy="392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000"/>
              <a:buNone/>
            </a:pPr>
            <a:r>
              <a:rPr lang="en" sz="1800">
                <a:solidFill>
                  <a:schemeClr val="dk1"/>
                </a:solidFill>
              </a:rPr>
              <a:t>Dec. 2017</a:t>
            </a:r>
            <a:endParaRPr b="1" sz="1800">
              <a:solidFill>
                <a:schemeClr val="dk1"/>
              </a:solidFill>
            </a:endParaRPr>
          </a:p>
        </p:txBody>
      </p:sp>
      <p:sp>
        <p:nvSpPr>
          <p:cNvPr id="340" name="Google Shape;340;p24"/>
          <p:cNvSpPr txBox="1"/>
          <p:nvPr>
            <p:ph type="title"/>
          </p:nvPr>
        </p:nvSpPr>
        <p:spPr>
          <a:xfrm>
            <a:off x="5091057" y="1235062"/>
            <a:ext cx="2353200" cy="392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000"/>
              <a:buNone/>
            </a:pPr>
            <a:r>
              <a:rPr lang="en" sz="1800">
                <a:solidFill>
                  <a:schemeClr val="dk1"/>
                </a:solidFill>
              </a:rPr>
              <a:t>Nov. 2018</a:t>
            </a:r>
            <a:endParaRPr b="1" sz="1800">
              <a:solidFill>
                <a:schemeClr val="dk1"/>
              </a:solidFill>
            </a:endParaRPr>
          </a:p>
        </p:txBody>
      </p:sp>
      <p:sp>
        <p:nvSpPr>
          <p:cNvPr id="341" name="Google Shape;341;p24"/>
          <p:cNvSpPr txBox="1"/>
          <p:nvPr>
            <p:ph type="title"/>
          </p:nvPr>
        </p:nvSpPr>
        <p:spPr>
          <a:xfrm>
            <a:off x="6245122" y="3668337"/>
            <a:ext cx="2353200" cy="392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000"/>
              <a:buNone/>
            </a:pPr>
            <a:r>
              <a:rPr lang="en" sz="1800">
                <a:solidFill>
                  <a:schemeClr val="dk1"/>
                </a:solidFill>
              </a:rPr>
              <a:t>Nov. 2022</a:t>
            </a:r>
            <a:endParaRPr b="1" sz="1800">
              <a:solidFill>
                <a:schemeClr val="dk1"/>
              </a:solidFill>
            </a:endParaRPr>
          </a:p>
        </p:txBody>
      </p:sp>
      <p:cxnSp>
        <p:nvCxnSpPr>
          <p:cNvPr id="342" name="Google Shape;342;p24"/>
          <p:cNvCxnSpPr/>
          <p:nvPr/>
        </p:nvCxnSpPr>
        <p:spPr>
          <a:xfrm>
            <a:off x="3174800" y="3113100"/>
            <a:ext cx="0" cy="828000"/>
          </a:xfrm>
          <a:prstGeom prst="straightConnector1">
            <a:avLst/>
          </a:prstGeom>
          <a:noFill/>
          <a:ln cap="flat" cmpd="sng" w="9525">
            <a:solidFill>
              <a:schemeClr val="dk2"/>
            </a:solidFill>
            <a:prstDash val="solid"/>
            <a:round/>
            <a:headEnd len="sm" w="sm" type="none"/>
            <a:tailEnd len="med" w="med" type="oval"/>
          </a:ln>
        </p:spPr>
      </p:cxnSp>
      <p:cxnSp>
        <p:nvCxnSpPr>
          <p:cNvPr id="343" name="Google Shape;343;p24"/>
          <p:cNvCxnSpPr/>
          <p:nvPr/>
        </p:nvCxnSpPr>
        <p:spPr>
          <a:xfrm rot="10800000">
            <a:off x="4997750" y="1439375"/>
            <a:ext cx="0" cy="954600"/>
          </a:xfrm>
          <a:prstGeom prst="straightConnector1">
            <a:avLst/>
          </a:prstGeom>
          <a:noFill/>
          <a:ln cap="flat" cmpd="sng" w="9525">
            <a:solidFill>
              <a:schemeClr val="dk2"/>
            </a:solidFill>
            <a:prstDash val="solid"/>
            <a:round/>
            <a:headEnd len="sm" w="sm" type="none"/>
            <a:tailEnd len="med" w="med" type="oval"/>
          </a:ln>
        </p:spPr>
      </p:cxnSp>
      <p:cxnSp>
        <p:nvCxnSpPr>
          <p:cNvPr id="344" name="Google Shape;344;p24"/>
          <p:cNvCxnSpPr/>
          <p:nvPr/>
        </p:nvCxnSpPr>
        <p:spPr>
          <a:xfrm>
            <a:off x="6168925" y="3113100"/>
            <a:ext cx="0" cy="828000"/>
          </a:xfrm>
          <a:prstGeom prst="straightConnector1">
            <a:avLst/>
          </a:prstGeom>
          <a:noFill/>
          <a:ln cap="flat" cmpd="sng" w="9525">
            <a:solidFill>
              <a:schemeClr val="dk2"/>
            </a:solidFill>
            <a:prstDash val="solid"/>
            <a:round/>
            <a:headEnd len="sm" w="sm" type="none"/>
            <a:tailEnd len="med" w="med" type="oval"/>
          </a:ln>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25"/>
          <p:cNvSpPr txBox="1"/>
          <p:nvPr>
            <p:ph type="title"/>
          </p:nvPr>
        </p:nvSpPr>
        <p:spPr>
          <a:xfrm>
            <a:off x="684300" y="182975"/>
            <a:ext cx="8520600" cy="639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lang="en" sz="3600">
                <a:solidFill>
                  <a:schemeClr val="lt2"/>
                </a:solidFill>
              </a:rPr>
              <a:t>Die-in 1 month, 1 year, 5 year plan </a:t>
            </a:r>
            <a:endParaRPr sz="3600">
              <a:solidFill>
                <a:schemeClr val="lt2"/>
              </a:solidFill>
            </a:endParaRPr>
          </a:p>
        </p:txBody>
      </p:sp>
      <p:graphicFrame>
        <p:nvGraphicFramePr>
          <p:cNvPr id="350" name="Google Shape;350;p25"/>
          <p:cNvGraphicFramePr/>
          <p:nvPr/>
        </p:nvGraphicFramePr>
        <p:xfrm>
          <a:off x="323100" y="2393975"/>
          <a:ext cx="3000000" cy="3000000"/>
        </p:xfrm>
        <a:graphic>
          <a:graphicData uri="http://schemas.openxmlformats.org/drawingml/2006/table">
            <a:tbl>
              <a:tblPr>
                <a:noFill/>
                <a:tableStyleId>{178FDDE7-B5E7-4D9C-854D-FF609CDD5AE9}</a:tableStyleId>
              </a:tblPr>
              <a:tblGrid>
                <a:gridCol w="710225"/>
                <a:gridCol w="710225"/>
                <a:gridCol w="710225"/>
                <a:gridCol w="382850"/>
                <a:gridCol w="1037600"/>
                <a:gridCol w="710225"/>
                <a:gridCol w="710225"/>
                <a:gridCol w="710225"/>
                <a:gridCol w="710225"/>
                <a:gridCol w="710225"/>
                <a:gridCol w="710225"/>
                <a:gridCol w="710225"/>
              </a:tblGrid>
              <a:tr h="719125">
                <a:tc gridSpan="4">
                  <a:txBody>
                    <a:bodyPr/>
                    <a:lstStyle/>
                    <a:p>
                      <a:pPr indent="0" lvl="0" marL="0" marR="0" rtl="0" algn="ctr">
                        <a:lnSpc>
                          <a:spcPct val="100000"/>
                        </a:lnSpc>
                        <a:spcBef>
                          <a:spcPts val="0"/>
                        </a:spcBef>
                        <a:spcAft>
                          <a:spcPts val="0"/>
                        </a:spcAft>
                        <a:buClr>
                          <a:srgbClr val="000000"/>
                        </a:buClr>
                        <a:buSzPts val="1800"/>
                        <a:buFont typeface="Arial"/>
                        <a:buNone/>
                      </a:pPr>
                      <a:r>
                        <a:rPr lang="en" sz="1800" u="none" cap="none" strike="noStrike">
                          <a:solidFill>
                            <a:srgbClr val="FFFFFF"/>
                          </a:solidFill>
                        </a:rPr>
                        <a:t>2017</a:t>
                      </a:r>
                      <a:endParaRPr sz="1800" u="none" cap="none" strike="noStrike">
                        <a:solidFill>
                          <a:srgbClr val="FFFFFF"/>
                        </a:solidFill>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accent2"/>
                    </a:solidFill>
                  </a:tcPr>
                </a:tc>
                <a:tc hMerge="1"/>
                <a:tc hMerge="1"/>
                <a:tc hMerge="1"/>
                <a:tc gridSpan="8">
                  <a:txBody>
                    <a:bodyPr/>
                    <a:lstStyle/>
                    <a:p>
                      <a:pPr indent="0" lvl="0" marL="0" marR="0" rtl="0" algn="ctr">
                        <a:lnSpc>
                          <a:spcPct val="100000"/>
                        </a:lnSpc>
                        <a:spcBef>
                          <a:spcPts val="0"/>
                        </a:spcBef>
                        <a:spcAft>
                          <a:spcPts val="0"/>
                        </a:spcAft>
                        <a:buClr>
                          <a:srgbClr val="000000"/>
                        </a:buClr>
                        <a:buSzPts val="1800"/>
                        <a:buFont typeface="Arial"/>
                        <a:buNone/>
                      </a:pPr>
                      <a:r>
                        <a:rPr lang="en" sz="1800" u="none" cap="none" strike="noStrike">
                          <a:solidFill>
                            <a:srgbClr val="FFFFFF"/>
                          </a:solidFill>
                        </a:rPr>
                        <a:t>2021</a:t>
                      </a:r>
                      <a:endParaRPr sz="1800" u="none" cap="none" strike="noStrike">
                        <a:solidFill>
                          <a:srgbClr val="FFFFFF"/>
                        </a:solidFill>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dk1"/>
                    </a:solidFill>
                  </a:tcPr>
                </a:tc>
                <a:tc hMerge="1"/>
                <a:tc hMerge="1"/>
                <a:tc hMerge="1"/>
                <a:tc hMerge="1"/>
                <a:tc hMerge="1"/>
                <a:tc hMerge="1"/>
                <a:tc hMerge="1"/>
              </a:tr>
            </a:tbl>
          </a:graphicData>
        </a:graphic>
      </p:graphicFrame>
      <p:cxnSp>
        <p:nvCxnSpPr>
          <p:cNvPr id="351" name="Google Shape;351;p25"/>
          <p:cNvCxnSpPr/>
          <p:nvPr/>
        </p:nvCxnSpPr>
        <p:spPr>
          <a:xfrm rot="10800000">
            <a:off x="569975" y="1439375"/>
            <a:ext cx="0" cy="954600"/>
          </a:xfrm>
          <a:prstGeom prst="straightConnector1">
            <a:avLst/>
          </a:prstGeom>
          <a:noFill/>
          <a:ln cap="flat" cmpd="sng" w="9525">
            <a:solidFill>
              <a:schemeClr val="dk2"/>
            </a:solidFill>
            <a:prstDash val="solid"/>
            <a:round/>
            <a:headEnd len="sm" w="sm" type="none"/>
            <a:tailEnd len="med" w="med" type="oval"/>
          </a:ln>
        </p:spPr>
      </p:cxnSp>
      <p:sp>
        <p:nvSpPr>
          <p:cNvPr id="352" name="Google Shape;352;p25"/>
          <p:cNvSpPr txBox="1"/>
          <p:nvPr>
            <p:ph type="title"/>
          </p:nvPr>
        </p:nvSpPr>
        <p:spPr>
          <a:xfrm>
            <a:off x="646175" y="1235062"/>
            <a:ext cx="2315700" cy="392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000"/>
              <a:buNone/>
            </a:pPr>
            <a:r>
              <a:rPr lang="en" sz="1800">
                <a:solidFill>
                  <a:schemeClr val="dk1"/>
                </a:solidFill>
              </a:rPr>
              <a:t>Nov. 2017</a:t>
            </a:r>
            <a:endParaRPr b="1" sz="1800">
              <a:solidFill>
                <a:schemeClr val="dk1"/>
              </a:solidFill>
            </a:endParaRPr>
          </a:p>
        </p:txBody>
      </p:sp>
      <p:sp>
        <p:nvSpPr>
          <p:cNvPr id="353" name="Google Shape;353;p25"/>
          <p:cNvSpPr txBox="1"/>
          <p:nvPr>
            <p:ph type="title"/>
          </p:nvPr>
        </p:nvSpPr>
        <p:spPr>
          <a:xfrm>
            <a:off x="3251009" y="3668337"/>
            <a:ext cx="2315700" cy="392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000"/>
              <a:buNone/>
            </a:pPr>
            <a:r>
              <a:rPr lang="en" sz="1800">
                <a:solidFill>
                  <a:schemeClr val="dk1"/>
                </a:solidFill>
              </a:rPr>
              <a:t>Dec. 2017</a:t>
            </a:r>
            <a:endParaRPr b="1" sz="1800">
              <a:solidFill>
                <a:schemeClr val="dk1"/>
              </a:solidFill>
            </a:endParaRPr>
          </a:p>
        </p:txBody>
      </p:sp>
      <p:sp>
        <p:nvSpPr>
          <p:cNvPr id="354" name="Google Shape;354;p25"/>
          <p:cNvSpPr txBox="1"/>
          <p:nvPr>
            <p:ph type="title"/>
          </p:nvPr>
        </p:nvSpPr>
        <p:spPr>
          <a:xfrm>
            <a:off x="5091057" y="1235062"/>
            <a:ext cx="2353200" cy="392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000"/>
              <a:buNone/>
            </a:pPr>
            <a:r>
              <a:rPr lang="en" sz="1800">
                <a:solidFill>
                  <a:schemeClr val="dk1"/>
                </a:solidFill>
              </a:rPr>
              <a:t>Nov. 2018</a:t>
            </a:r>
            <a:endParaRPr b="1" sz="1800">
              <a:solidFill>
                <a:schemeClr val="dk1"/>
              </a:solidFill>
            </a:endParaRPr>
          </a:p>
        </p:txBody>
      </p:sp>
      <p:sp>
        <p:nvSpPr>
          <p:cNvPr id="355" name="Google Shape;355;p25"/>
          <p:cNvSpPr txBox="1"/>
          <p:nvPr>
            <p:ph type="title"/>
          </p:nvPr>
        </p:nvSpPr>
        <p:spPr>
          <a:xfrm>
            <a:off x="6245122" y="3668337"/>
            <a:ext cx="2353200" cy="392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000"/>
              <a:buNone/>
            </a:pPr>
            <a:r>
              <a:rPr lang="en" sz="1800">
                <a:solidFill>
                  <a:schemeClr val="dk1"/>
                </a:solidFill>
              </a:rPr>
              <a:t>Nov. 2022</a:t>
            </a:r>
            <a:endParaRPr b="1" sz="1800">
              <a:solidFill>
                <a:schemeClr val="dk1"/>
              </a:solidFill>
            </a:endParaRPr>
          </a:p>
        </p:txBody>
      </p:sp>
      <p:cxnSp>
        <p:nvCxnSpPr>
          <p:cNvPr id="356" name="Google Shape;356;p25"/>
          <p:cNvCxnSpPr/>
          <p:nvPr/>
        </p:nvCxnSpPr>
        <p:spPr>
          <a:xfrm>
            <a:off x="3174800" y="3113100"/>
            <a:ext cx="0" cy="828000"/>
          </a:xfrm>
          <a:prstGeom prst="straightConnector1">
            <a:avLst/>
          </a:prstGeom>
          <a:noFill/>
          <a:ln cap="flat" cmpd="sng" w="9525">
            <a:solidFill>
              <a:schemeClr val="dk2"/>
            </a:solidFill>
            <a:prstDash val="solid"/>
            <a:round/>
            <a:headEnd len="sm" w="sm" type="none"/>
            <a:tailEnd len="med" w="med" type="oval"/>
          </a:ln>
        </p:spPr>
      </p:cxnSp>
      <p:cxnSp>
        <p:nvCxnSpPr>
          <p:cNvPr id="357" name="Google Shape;357;p25"/>
          <p:cNvCxnSpPr/>
          <p:nvPr/>
        </p:nvCxnSpPr>
        <p:spPr>
          <a:xfrm rot="10800000">
            <a:off x="4997750" y="1439375"/>
            <a:ext cx="0" cy="954600"/>
          </a:xfrm>
          <a:prstGeom prst="straightConnector1">
            <a:avLst/>
          </a:prstGeom>
          <a:noFill/>
          <a:ln cap="flat" cmpd="sng" w="9525">
            <a:solidFill>
              <a:schemeClr val="dk2"/>
            </a:solidFill>
            <a:prstDash val="solid"/>
            <a:round/>
            <a:headEnd len="sm" w="sm" type="none"/>
            <a:tailEnd len="med" w="med" type="oval"/>
          </a:ln>
        </p:spPr>
      </p:cxnSp>
      <p:cxnSp>
        <p:nvCxnSpPr>
          <p:cNvPr id="358" name="Google Shape;358;p25"/>
          <p:cNvCxnSpPr/>
          <p:nvPr/>
        </p:nvCxnSpPr>
        <p:spPr>
          <a:xfrm>
            <a:off x="6168925" y="3113100"/>
            <a:ext cx="0" cy="828000"/>
          </a:xfrm>
          <a:prstGeom prst="straightConnector1">
            <a:avLst/>
          </a:prstGeom>
          <a:noFill/>
          <a:ln cap="flat" cmpd="sng" w="9525">
            <a:solidFill>
              <a:schemeClr val="dk2"/>
            </a:solidFill>
            <a:prstDash val="solid"/>
            <a:round/>
            <a:headEnd len="sm" w="sm" type="none"/>
            <a:tailEnd len="med" w="med" type="oval"/>
          </a:ln>
        </p:spPr>
      </p:cxn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pic>
        <p:nvPicPr>
          <p:cNvPr id="363" name="Google Shape;363;p26"/>
          <p:cNvPicPr preferRelativeResize="0"/>
          <p:nvPr/>
        </p:nvPicPr>
        <p:blipFill rotWithShape="1">
          <a:blip r:embed="rId3">
            <a:alphaModFix/>
          </a:blip>
          <a:srcRect b="14092" l="2132" r="6751" t="6554"/>
          <a:stretch/>
        </p:blipFill>
        <p:spPr>
          <a:xfrm>
            <a:off x="0" y="0"/>
            <a:ext cx="9144001" cy="5143500"/>
          </a:xfrm>
          <a:prstGeom prst="rect">
            <a:avLst/>
          </a:prstGeom>
          <a:noFill/>
          <a:ln>
            <a:noFill/>
          </a:ln>
        </p:spPr>
      </p:pic>
      <p:sp>
        <p:nvSpPr>
          <p:cNvPr id="364" name="Google Shape;364;p26"/>
          <p:cNvSpPr txBox="1"/>
          <p:nvPr>
            <p:ph type="title"/>
          </p:nvPr>
        </p:nvSpPr>
        <p:spPr>
          <a:xfrm>
            <a:off x="563099" y="537100"/>
            <a:ext cx="8622300" cy="38355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4800"/>
              <a:buNone/>
            </a:pPr>
            <a:r>
              <a:rPr lang="en" sz="3000"/>
              <a:t>Think Good and It Will Be Good:</a:t>
            </a:r>
            <a:endParaRPr sz="3000"/>
          </a:p>
          <a:p>
            <a:pPr indent="0" lvl="0" marL="0" rtl="0" algn="ctr">
              <a:lnSpc>
                <a:spcPct val="100000"/>
              </a:lnSpc>
              <a:spcBef>
                <a:spcPts val="0"/>
              </a:spcBef>
              <a:spcAft>
                <a:spcPts val="0"/>
              </a:spcAft>
              <a:buSzPts val="4800"/>
              <a:buNone/>
            </a:pPr>
            <a:r>
              <a:rPr i="1" lang="en" sz="2400"/>
              <a:t>Spiritually-Based Therapy Inspired </a:t>
            </a:r>
            <a:endParaRPr i="1" sz="2400"/>
          </a:p>
          <a:p>
            <a:pPr indent="0" lvl="0" marL="0" rtl="0" algn="ctr">
              <a:lnSpc>
                <a:spcPct val="100000"/>
              </a:lnSpc>
              <a:spcBef>
                <a:spcPts val="0"/>
              </a:spcBef>
              <a:spcAft>
                <a:spcPts val="0"/>
              </a:spcAft>
              <a:buSzPts val="4800"/>
              <a:buNone/>
            </a:pPr>
            <a:r>
              <a:rPr i="1" lang="en" sz="2400"/>
              <a:t>by Viktor Frankl and Jewish Wisdom</a:t>
            </a:r>
            <a:endParaRPr i="1" sz="2400"/>
          </a:p>
        </p:txBody>
      </p:sp>
      <p:pic>
        <p:nvPicPr>
          <p:cNvPr id="365" name="Google Shape;365;p26"/>
          <p:cNvPicPr preferRelativeResize="0"/>
          <p:nvPr/>
        </p:nvPicPr>
        <p:blipFill rotWithShape="1">
          <a:blip r:embed="rId4">
            <a:alphaModFix/>
          </a:blip>
          <a:srcRect b="0" l="0" r="0" t="0"/>
          <a:stretch/>
        </p:blipFill>
        <p:spPr>
          <a:xfrm>
            <a:off x="3415300" y="2220000"/>
            <a:ext cx="2545576" cy="19091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9" name="Shape 369"/>
        <p:cNvGrpSpPr/>
        <p:nvPr/>
      </p:nvGrpSpPr>
      <p:grpSpPr>
        <a:xfrm>
          <a:off x="0" y="0"/>
          <a:ext cx="0" cy="0"/>
          <a:chOff x="0" y="0"/>
          <a:chExt cx="0" cy="0"/>
        </a:xfrm>
      </p:grpSpPr>
      <p:sp>
        <p:nvSpPr>
          <p:cNvPr id="370" name="Google Shape;370;p27"/>
          <p:cNvSpPr txBox="1"/>
          <p:nvPr>
            <p:ph idx="4294967295" type="title"/>
          </p:nvPr>
        </p:nvSpPr>
        <p:spPr>
          <a:xfrm>
            <a:off x="761200" y="736125"/>
            <a:ext cx="5878500" cy="3544800"/>
          </a:xfrm>
          <a:prstGeom prst="rect">
            <a:avLst/>
          </a:prstGeom>
          <a:noFill/>
          <a:ln>
            <a:noFill/>
          </a:ln>
        </p:spPr>
        <p:txBody>
          <a:bodyPr anchorCtr="0" anchor="t" bIns="91425" lIns="91425" spcFirstLastPara="1" rIns="91425" wrap="square" tIns="91425">
            <a:noAutofit/>
          </a:bodyPr>
          <a:lstStyle/>
          <a:p>
            <a:pPr indent="-419100" lvl="0" marL="457200" rtl="0" algn="l">
              <a:lnSpc>
                <a:spcPct val="200000"/>
              </a:lnSpc>
              <a:spcBef>
                <a:spcPts val="0"/>
              </a:spcBef>
              <a:spcAft>
                <a:spcPts val="0"/>
              </a:spcAft>
              <a:buClr>
                <a:schemeClr val="lt1"/>
              </a:buClr>
              <a:buSzPts val="3000"/>
              <a:buFont typeface="Arial"/>
              <a:buAutoNum type="arabicPeriod"/>
            </a:pPr>
            <a:r>
              <a:rPr b="0" lang="en">
                <a:solidFill>
                  <a:schemeClr val="lt1"/>
                </a:solidFill>
                <a:latin typeface="Arial"/>
                <a:ea typeface="Arial"/>
                <a:cs typeface="Arial"/>
                <a:sym typeface="Arial"/>
              </a:rPr>
              <a:t>Create Space</a:t>
            </a:r>
            <a:endParaRPr b="0">
              <a:solidFill>
                <a:schemeClr val="lt1"/>
              </a:solidFill>
              <a:latin typeface="Arial"/>
              <a:ea typeface="Arial"/>
              <a:cs typeface="Arial"/>
              <a:sym typeface="Arial"/>
            </a:endParaRPr>
          </a:p>
          <a:p>
            <a:pPr indent="-419100" lvl="0" marL="457200" rtl="0" algn="l">
              <a:lnSpc>
                <a:spcPct val="200000"/>
              </a:lnSpc>
              <a:spcBef>
                <a:spcPts val="0"/>
              </a:spcBef>
              <a:spcAft>
                <a:spcPts val="0"/>
              </a:spcAft>
              <a:buClr>
                <a:schemeClr val="lt1"/>
              </a:buClr>
              <a:buSzPts val="3000"/>
              <a:buFont typeface="Arial"/>
              <a:buAutoNum type="arabicPeriod"/>
            </a:pPr>
            <a:r>
              <a:rPr b="0" lang="en">
                <a:solidFill>
                  <a:schemeClr val="lt1"/>
                </a:solidFill>
                <a:latin typeface="Arial"/>
                <a:ea typeface="Arial"/>
                <a:cs typeface="Arial"/>
                <a:sym typeface="Arial"/>
              </a:rPr>
              <a:t>Go Above/ Find Meaning</a:t>
            </a:r>
            <a:endParaRPr b="0">
              <a:solidFill>
                <a:schemeClr val="lt1"/>
              </a:solidFill>
              <a:latin typeface="Arial"/>
              <a:ea typeface="Arial"/>
              <a:cs typeface="Arial"/>
              <a:sym typeface="Arial"/>
            </a:endParaRPr>
          </a:p>
          <a:p>
            <a:pPr indent="-419100" lvl="0" marL="457200" rtl="0" algn="l">
              <a:lnSpc>
                <a:spcPct val="200000"/>
              </a:lnSpc>
              <a:spcBef>
                <a:spcPts val="0"/>
              </a:spcBef>
              <a:spcAft>
                <a:spcPts val="0"/>
              </a:spcAft>
              <a:buClr>
                <a:schemeClr val="lt1"/>
              </a:buClr>
              <a:buSzPts val="3000"/>
              <a:buFont typeface="Arial"/>
              <a:buAutoNum type="arabicPeriod"/>
            </a:pPr>
            <a:r>
              <a:rPr b="0" lang="en">
                <a:solidFill>
                  <a:schemeClr val="lt1"/>
                </a:solidFill>
                <a:latin typeface="Arial"/>
                <a:ea typeface="Arial"/>
                <a:cs typeface="Arial"/>
                <a:sym typeface="Arial"/>
              </a:rPr>
              <a:t>Think Good </a:t>
            </a:r>
            <a:endParaRPr b="0">
              <a:solidFill>
                <a:schemeClr val="lt1"/>
              </a:solidFill>
              <a:latin typeface="Arial"/>
              <a:ea typeface="Arial"/>
              <a:cs typeface="Arial"/>
              <a:sym typeface="Arial"/>
            </a:endParaRPr>
          </a:p>
          <a:p>
            <a:pPr indent="0" lvl="0" marL="0" rtl="0" algn="l">
              <a:lnSpc>
                <a:spcPct val="200000"/>
              </a:lnSpc>
              <a:spcBef>
                <a:spcPts val="500"/>
              </a:spcBef>
              <a:spcAft>
                <a:spcPts val="0"/>
              </a:spcAft>
              <a:buSzPts val="3000"/>
              <a:buNone/>
            </a:pPr>
            <a:r>
              <a:t/>
            </a:r>
            <a:endParaRPr b="0">
              <a:solidFill>
                <a:schemeClr val="lt1"/>
              </a:solidFill>
              <a:latin typeface="Arial"/>
              <a:ea typeface="Arial"/>
              <a:cs typeface="Arial"/>
              <a:sym typeface="Arial"/>
            </a:endParaRPr>
          </a:p>
          <a:p>
            <a:pPr indent="0" lvl="0" marL="0" rtl="0" algn="l">
              <a:lnSpc>
                <a:spcPct val="115000"/>
              </a:lnSpc>
              <a:spcBef>
                <a:spcPts val="500"/>
              </a:spcBef>
              <a:spcAft>
                <a:spcPts val="500"/>
              </a:spcAft>
              <a:buSzPts val="3000"/>
              <a:buNone/>
            </a:pPr>
            <a:r>
              <a:t/>
            </a:r>
            <a:endParaRPr b="0" sz="1050">
              <a:solidFill>
                <a:srgbClr val="666666"/>
              </a:solidFill>
              <a:latin typeface="Georgia"/>
              <a:ea typeface="Georgia"/>
              <a:cs typeface="Georgia"/>
              <a:sym typeface="Georgia"/>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4" name="Shape 374"/>
        <p:cNvGrpSpPr/>
        <p:nvPr/>
      </p:nvGrpSpPr>
      <p:grpSpPr>
        <a:xfrm>
          <a:off x="0" y="0"/>
          <a:ext cx="0" cy="0"/>
          <a:chOff x="0" y="0"/>
          <a:chExt cx="0" cy="0"/>
        </a:xfrm>
      </p:grpSpPr>
      <p:sp>
        <p:nvSpPr>
          <p:cNvPr id="375" name="Google Shape;375;p28"/>
          <p:cNvSpPr txBox="1"/>
          <p:nvPr/>
        </p:nvSpPr>
        <p:spPr>
          <a:xfrm>
            <a:off x="2603025" y="538700"/>
            <a:ext cx="3692100" cy="52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Think Good Lecture</a:t>
            </a:r>
            <a:endParaRPr b="0" i="0" sz="3000" u="none" cap="none" strike="noStrike">
              <a:solidFill>
                <a:srgbClr val="000000"/>
              </a:solidFill>
              <a:latin typeface="Arial"/>
              <a:ea typeface="Arial"/>
              <a:cs typeface="Arial"/>
              <a:sym typeface="Arial"/>
            </a:endParaRPr>
          </a:p>
        </p:txBody>
      </p:sp>
      <p:pic>
        <p:nvPicPr>
          <p:cNvPr descr="Rabbi Daniel Schonbuch, LMFT outlines the 2 secrets of happiness: Finding Meaning and Positive Thinking, based on the ideas of Dr. Viktor Frankl and Jewish Wisdom and the Tzemach Tzedek. He explores how positive thinking alleviates depression, anxiety and OCD and helps people overcome trauma and addiction." id="376" name="Google Shape;376;p28" title="Think Good And It Will Be Good by Rabbi Daniel Schonbuch, LMFT">
            <a:hlinkClick r:id="rId4"/>
          </p:cNvPr>
          <p:cNvPicPr preferRelativeResize="0"/>
          <p:nvPr/>
        </p:nvPicPr>
        <p:blipFill rotWithShape="1">
          <a:blip r:embed="rId5">
            <a:alphaModFix/>
          </a:blip>
          <a:srcRect b="0" l="0" r="0" t="0"/>
          <a:stretch/>
        </p:blipFill>
        <p:spPr>
          <a:xfrm>
            <a:off x="2448750" y="1249950"/>
            <a:ext cx="4000650" cy="30004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80" name="Shape 380"/>
        <p:cNvGrpSpPr/>
        <p:nvPr/>
      </p:nvGrpSpPr>
      <p:grpSpPr>
        <a:xfrm>
          <a:off x="0" y="0"/>
          <a:ext cx="0" cy="0"/>
          <a:chOff x="0" y="0"/>
          <a:chExt cx="0" cy="0"/>
        </a:xfrm>
      </p:grpSpPr>
      <p:sp>
        <p:nvSpPr>
          <p:cNvPr id="381" name="Google Shape;381;p29"/>
          <p:cNvSpPr txBox="1"/>
          <p:nvPr/>
        </p:nvSpPr>
        <p:spPr>
          <a:xfrm>
            <a:off x="2746000" y="348600"/>
            <a:ext cx="4204500" cy="67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rgbClr val="000000"/>
                </a:solidFill>
                <a:highlight>
                  <a:schemeClr val="lt1"/>
                </a:highlight>
                <a:latin typeface="Arial"/>
                <a:ea typeface="Arial"/>
                <a:cs typeface="Arial"/>
                <a:sym typeface="Arial"/>
              </a:rPr>
              <a:t>Practice Time </a:t>
            </a:r>
            <a:endParaRPr b="0" i="0" sz="3600" u="none" cap="none" strike="noStrike">
              <a:solidFill>
                <a:srgbClr val="000000"/>
              </a:solidFill>
              <a:highlight>
                <a:schemeClr val="lt1"/>
              </a:highlight>
              <a:latin typeface="Arial"/>
              <a:ea typeface="Arial"/>
              <a:cs typeface="Arial"/>
              <a:sym typeface="Arial"/>
            </a:endParaRPr>
          </a:p>
        </p:txBody>
      </p:sp>
      <p:sp>
        <p:nvSpPr>
          <p:cNvPr id="382" name="Google Shape;382;p29"/>
          <p:cNvSpPr/>
          <p:nvPr/>
        </p:nvSpPr>
        <p:spPr>
          <a:xfrm>
            <a:off x="1550850" y="4254250"/>
            <a:ext cx="5641500" cy="889200"/>
          </a:xfrm>
          <a:prstGeom prst="rect">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3" name="Google Shape;383;p29"/>
          <p:cNvSpPr txBox="1"/>
          <p:nvPr/>
        </p:nvSpPr>
        <p:spPr>
          <a:xfrm>
            <a:off x="2840250" y="4292725"/>
            <a:ext cx="5043900" cy="490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chemeClr val="lt1"/>
                </a:solidFill>
                <a:latin typeface="Arial"/>
                <a:ea typeface="Arial"/>
                <a:cs typeface="Arial"/>
                <a:sym typeface="Arial"/>
              </a:rPr>
              <a:t>Active Listening/ Intake  </a:t>
            </a:r>
            <a:endParaRPr b="0" i="0" sz="2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chemeClr val="lt1"/>
                </a:solidFill>
                <a:latin typeface="Arial"/>
                <a:ea typeface="Arial"/>
                <a:cs typeface="Arial"/>
                <a:sym typeface="Arial"/>
              </a:rPr>
              <a:t>10 Minutes each person </a:t>
            </a:r>
            <a:endParaRPr b="0" i="0" sz="2400" u="none" cap="none" strike="noStrike">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