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1" r:id="rId2"/>
    <p:sldMasterId id="2147483675" r:id="rId3"/>
    <p:sldMasterId id="2147483691" r:id="rId4"/>
    <p:sldMasterId id="2147483707" r:id="rId5"/>
    <p:sldMasterId id="2147483720" r:id="rId6"/>
  </p:sldMasterIdLst>
  <p:notesMasterIdLst>
    <p:notesMasterId r:id="rId47"/>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Lst>
  <p:sldSz cx="9144000" cy="5143500" type="screen16x9"/>
  <p:notesSz cx="6858000" cy="9144000"/>
  <p:embeddedFontLst>
    <p:embeddedFont>
      <p:font typeface="DM Sans" pitchFamily="2" charset="0"/>
      <p:regular r:id="rId48"/>
      <p:bold r:id="rId49"/>
      <p:italic r:id="rId50"/>
      <p:boldItalic r:id="rId51"/>
    </p:embeddedFont>
    <p:embeddedFont>
      <p:font typeface="Gill Sans" panose="020B0604020202020204" charset="0"/>
      <p:regular r:id="rId52"/>
      <p:bold r:id="rId53"/>
    </p:embeddedFont>
    <p:embeddedFont>
      <p:font typeface="Lato" panose="020F0502020204030203" pitchFamily="34" charset="0"/>
      <p:regular r:id="rId54"/>
      <p:bold r:id="rId55"/>
      <p:italic r:id="rId56"/>
      <p:boldItalic r:id="rId57"/>
    </p:embeddedFont>
    <p:embeddedFont>
      <p:font typeface="Montserrat" panose="00000500000000000000" pitchFamily="2" charset="0"/>
      <p:regular r:id="rId58"/>
      <p:bold r:id="rId59"/>
      <p:italic r:id="rId60"/>
      <p:boldItalic r:id="rId61"/>
    </p:embeddedFont>
    <p:embeddedFont>
      <p:font typeface="Montserrat ExtraBold" panose="00000900000000000000" pitchFamily="2" charset="0"/>
      <p:bold r:id="rId62"/>
      <p:boldItalic r:id="rId63"/>
    </p:embeddedFont>
    <p:embeddedFont>
      <p:font typeface="Montserrat Light" panose="00000400000000000000" pitchFamily="2" charset="0"/>
      <p:regular r:id="rId64"/>
      <p:bold r:id="rId65"/>
      <p:italic r:id="rId66"/>
      <p:boldItalic r:id="rId67"/>
    </p:embeddedFont>
    <p:embeddedFont>
      <p:font typeface="Raleway" pitchFamily="2" charset="0"/>
      <p:regular r:id="rId68"/>
      <p:bold r:id="rId69"/>
      <p:italic r:id="rId70"/>
      <p:boldItalic r:id="rId7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4" roundtripDataSignature="AMtx7milaWEXGYMSv7trR2H+vMeu5GpkO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706" y="3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notesMaster" Target="notesMasters/notesMaster1.xml"/><Relationship Id="rId63" Type="http://schemas.openxmlformats.org/officeDocument/2006/relationships/font" Target="fonts/font16.fntdata"/><Relationship Id="rId68" Type="http://schemas.openxmlformats.org/officeDocument/2006/relationships/font" Target="fonts/font21.fntdata"/><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font" Target="fonts/font6.fntdata"/><Relationship Id="rId58" Type="http://schemas.openxmlformats.org/officeDocument/2006/relationships/font" Target="fonts/font11.fntdata"/><Relationship Id="rId66" Type="http://schemas.openxmlformats.org/officeDocument/2006/relationships/font" Target="fonts/font19.fntdata"/><Relationship Id="rId74" Type="http://customschemas.google.com/relationships/presentationmetadata" Target="metadata"/><Relationship Id="rId5" Type="http://schemas.openxmlformats.org/officeDocument/2006/relationships/slideMaster" Target="slideMasters/slideMaster5.xml"/><Relationship Id="rId61" Type="http://schemas.openxmlformats.org/officeDocument/2006/relationships/font" Target="fonts/font14.fntdata"/><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font" Target="fonts/font1.fntdata"/><Relationship Id="rId56" Type="http://schemas.openxmlformats.org/officeDocument/2006/relationships/font" Target="fonts/font9.fntdata"/><Relationship Id="rId64" Type="http://schemas.openxmlformats.org/officeDocument/2006/relationships/font" Target="fonts/font17.fntdata"/><Relationship Id="rId69" Type="http://schemas.openxmlformats.org/officeDocument/2006/relationships/font" Target="fonts/font22.fntdata"/><Relationship Id="rId77"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font" Target="fonts/font4.fntdata"/><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font" Target="fonts/font12.fntdata"/><Relationship Id="rId67" Type="http://schemas.openxmlformats.org/officeDocument/2006/relationships/font" Target="fonts/font20.fntdata"/><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font" Target="fonts/font7.fntdata"/><Relationship Id="rId62" Type="http://schemas.openxmlformats.org/officeDocument/2006/relationships/font" Target="fonts/font15.fntdata"/><Relationship Id="rId70" Type="http://schemas.openxmlformats.org/officeDocument/2006/relationships/font" Target="fonts/font23.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2.fntdata"/><Relationship Id="rId57" Type="http://schemas.openxmlformats.org/officeDocument/2006/relationships/font" Target="fonts/font10.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font" Target="fonts/font5.fntdata"/><Relationship Id="rId60" Type="http://schemas.openxmlformats.org/officeDocument/2006/relationships/font" Target="fonts/font13.fntdata"/><Relationship Id="rId65" Type="http://schemas.openxmlformats.org/officeDocument/2006/relationships/font" Target="fonts/font18.fntdata"/><Relationship Id="rId78"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font" Target="fonts/font3.fntdata"/><Relationship Id="rId55" Type="http://schemas.openxmlformats.org/officeDocument/2006/relationships/font" Target="fonts/font8.fntdata"/><Relationship Id="rId76" Type="http://schemas.openxmlformats.org/officeDocument/2006/relationships/viewProps" Target="viewProps.xml"/><Relationship Id="rId7" Type="http://schemas.openxmlformats.org/officeDocument/2006/relationships/slide" Target="slides/slide1.xml"/><Relationship Id="rId71" Type="http://schemas.openxmlformats.org/officeDocument/2006/relationships/font" Target="fonts/font2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g2b883886b0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9" name="Google Shape;489;g2b883886b02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8" name="Google Shape;49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2c1d231cfd7_0_15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6" name="Google Shape;506;g2c1d231cfd7_0_1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g2c1d231cfd7_0_3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2" name="Google Shape;512;g2c1d231cfd7_0_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2c1d231cfd7_0_4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9" name="Google Shape;519;g2c1d231cfd7_0_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g2c1d231cfd7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6" name="Google Shape;526;g2c1d231cfd7_0_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a:t>https://www.youtube.com/watch?v=o3A24umyTK4</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2c1d231cfd7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4" name="Google Shape;534;g2c1d231cfd7_0_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a:t>https://www.youtube.com/watch?v=o3A24umyTK4</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g2c1d231cfd7_0_2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2" name="Google Shape;542;g2c1d231cfd7_0_2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a:t>https://www.youtube.com/watch?v=o3A24umyTK4</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g2c1d231cfd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0" name="Google Shape;550;g2c1d231cfd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g2c418bf58d5_0_24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5" name="Google Shape;555;g2c418bf58d5_0_2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g2c41f62ffd2_0_17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1" name="Google Shape;561;g2c41f62ffd2_0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g2c41f62ffd2_0_38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2" name="Google Shape;582;g2c41f62ffd2_0_38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2c41f62ffd2_0_20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7" name="Google Shape;587;g2c41f62ffd2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2c41f62ffd2_0_20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 name="Google Shape;594;g2c41f62ffd2_0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2c41f62ffd2_0_21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2" name="Google Shape;602;g2c41f62ffd2_0_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g2c41f62ffd2_0_22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0" name="Google Shape;610;g2c41f62ffd2_0_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g2c41f62ffd2_0_23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8" name="Google Shape;618;g2c41f62ffd2_0_2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2c41f62ffd2_0_238: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7" name="Google Shape;627;g2c41f62ffd2_0_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g2c41f62ffd2_0_24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5" name="Google Shape;635;g2c41f62ffd2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g2c41f62ffd2_0_25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3" name="Google Shape;643;g2c41f62ffd2_0_2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g2c418bf58d5_0_3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2" name="Google Shape;652;g2c418bf58d5_0_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g2c418bf58d5_0_3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7" name="Google Shape;657;g2c418bf58d5_0_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g2c418bf58d5_0_23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3" name="Google Shape;663;g2c418bf58d5_0_2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a:t>Beginning then jump to 11: 57</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g2c418bf58d5_0_22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9" name="Google Shape;669;g2c418bf58d5_0_2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g2c418bf58d5_0_4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75" name="Google Shape;675;g2c418bf58d5_0_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g2c418bf58d5_0_23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1" name="Google Shape;681;g2c418bf58d5_0_2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g2c418bf58d5_0_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7" name="Google Shape;687;g2c418bf58d5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g2c41f62ffd2_0_35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4" name="Google Shape;694;g2c41f62ffd2_0_3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g2c418bf58d5_0_1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1" name="Google Shape;701;g2c418bf58d5_0_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g2c418bf58d5_0_1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6" name="Google Shape;706;g2c418bf58d5_0_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g2c41f62ffd2_0_36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13" name="Google Shape;713;g2c41f62ffd2_0_3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g2c418bf58d5_0_2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19" name="Google Shape;719;g2c418bf58d5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g2bdeaee2d62_1_3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4" name="Google Shape;724;g2bdeaee2d62_1_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a:t>9:42</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g2c1d231cfd7_0_18: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0" name="Google Shape;730;g2c1d231cfd7_0_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g3092b84ef95_0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5" name="Google Shape;735;g3092b84ef95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a:t>9:42</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g2c41f62ffd2_0_38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1" name="Google Shape;741;g2c41f62ffd2_0_3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a:t>9:42</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g2c41f62ffd2_0_38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6" name="Google Shape;746;g2c41f62ffd2_0_3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a:t>9:42</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g3092b84ef95_0_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51" name="Google Shape;751;g3092b84ef95_0_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a:t>9:42</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g2c1d231c808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56" name="Google Shape;756;g2c1d231c808_0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9"/>
        <p:cNvGrpSpPr/>
        <p:nvPr/>
      </p:nvGrpSpPr>
      <p:grpSpPr>
        <a:xfrm>
          <a:off x="0" y="0"/>
          <a:ext cx="0" cy="0"/>
          <a:chOff x="0" y="0"/>
          <a:chExt cx="0" cy="0"/>
        </a:xfrm>
      </p:grpSpPr>
      <p:sp>
        <p:nvSpPr>
          <p:cNvPr id="760" name="Google Shape;760;g2c1d231cfd7_0_3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1" name="Google Shape;761;g2c1d231cfd7_0_3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ubtitle">
  <p:cSld name="TITLE_1">
    <p:bg>
      <p:bgPr>
        <a:solidFill>
          <a:schemeClr val="accent1"/>
        </a:solidFill>
        <a:effectLst/>
      </p:bgPr>
    </p:bg>
    <p:spTree>
      <p:nvGrpSpPr>
        <p:cNvPr id="1" name="Shape 9"/>
        <p:cNvGrpSpPr/>
        <p:nvPr/>
      </p:nvGrpSpPr>
      <p:grpSpPr>
        <a:xfrm>
          <a:off x="0" y="0"/>
          <a:ext cx="0" cy="0"/>
          <a:chOff x="0" y="0"/>
          <a:chExt cx="0" cy="0"/>
        </a:xfrm>
      </p:grpSpPr>
      <p:sp>
        <p:nvSpPr>
          <p:cNvPr id="10" name="Google Shape;10;g1b236a541da_0_81"/>
          <p:cNvSpPr/>
          <p:nvPr/>
        </p:nvSpPr>
        <p:spPr>
          <a:xfrm>
            <a:off x="0" y="1583350"/>
            <a:ext cx="7404300" cy="1739700"/>
          </a:xfrm>
          <a:prstGeom prst="rect">
            <a:avLst/>
          </a:prstGeom>
          <a:solidFill>
            <a:schemeClr val="lt1"/>
          </a:solidFill>
          <a:ln>
            <a:noFill/>
          </a:ln>
          <a:effectLst>
            <a:outerShdw blurRad="271463" dist="66675" algn="bl" rotWithShape="0">
              <a:schemeClr val="dk1">
                <a:alpha val="28627"/>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 name="Google Shape;11;g1b236a541da_0_81"/>
          <p:cNvSpPr txBox="1">
            <a:spLocks noGrp="1"/>
          </p:cNvSpPr>
          <p:nvPr>
            <p:ph type="ctrTitle"/>
          </p:nvPr>
        </p:nvSpPr>
        <p:spPr>
          <a:xfrm>
            <a:off x="2012775" y="2049850"/>
            <a:ext cx="5109300" cy="483000"/>
          </a:xfrm>
          <a:prstGeom prst="rect">
            <a:avLst/>
          </a:prstGeom>
          <a:noFill/>
          <a:ln>
            <a:noFill/>
          </a:ln>
        </p:spPr>
        <p:txBody>
          <a:bodyPr spcFirstLastPara="1" wrap="square" lIns="91425" tIns="91425" rIns="91425" bIns="91425" anchor="b" anchorCtr="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a:endParaRPr/>
          </a:p>
        </p:txBody>
      </p:sp>
      <p:sp>
        <p:nvSpPr>
          <p:cNvPr id="12" name="Google Shape;12;g1b236a541da_0_81"/>
          <p:cNvSpPr txBox="1">
            <a:spLocks noGrp="1"/>
          </p:cNvSpPr>
          <p:nvPr>
            <p:ph type="subTitle" idx="1"/>
          </p:nvPr>
        </p:nvSpPr>
        <p:spPr>
          <a:xfrm>
            <a:off x="2012775" y="2553550"/>
            <a:ext cx="5109300" cy="3030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1600"/>
              </a:spcAft>
              <a:buClr>
                <a:schemeClr val="dk1"/>
              </a:buClr>
              <a:buSzPts val="1800"/>
              <a:buNone/>
              <a:defRPr sz="1800"/>
            </a:lvl9pPr>
          </a:lstStyle>
          <a:p>
            <a:endParaRPr/>
          </a:p>
        </p:txBody>
      </p:sp>
      <p:sp>
        <p:nvSpPr>
          <p:cNvPr id="13" name="Google Shape;13;g1b236a541da_0_81"/>
          <p:cNvSpPr/>
          <p:nvPr/>
        </p:nvSpPr>
        <p:spPr>
          <a:xfrm>
            <a:off x="0" y="1583250"/>
            <a:ext cx="1739700" cy="17397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
        <p:cNvGrpSpPr/>
        <p:nvPr/>
      </p:nvGrpSpPr>
      <p:grpSpPr>
        <a:xfrm>
          <a:off x="0" y="0"/>
          <a:ext cx="0" cy="0"/>
          <a:chOff x="0" y="0"/>
          <a:chExt cx="0" cy="0"/>
        </a:xfrm>
      </p:grpSpPr>
      <p:sp>
        <p:nvSpPr>
          <p:cNvPr id="15" name="Google Shape;15;p26"/>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cxnSp>
        <p:nvCxnSpPr>
          <p:cNvPr id="17" name="Google Shape;17;p27"/>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18" name="Google Shape;18;p27"/>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19" name="Google Shape;19;p27"/>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20" name="Google Shape;20;p27"/>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1" name="Google Shape;21;p27"/>
          <p:cNvSpPr txBox="1">
            <a:spLocks noGrp="1"/>
          </p:cNvSpPr>
          <p:nvPr>
            <p:ph type="body" idx="1"/>
          </p:nvPr>
        </p:nvSpPr>
        <p:spPr>
          <a:xfrm>
            <a:off x="2410112" y="1595776"/>
            <a:ext cx="6321600" cy="3002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22" name="Google Shape;22;p27"/>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3"/>
        <p:cNvGrpSpPr/>
        <p:nvPr/>
      </p:nvGrpSpPr>
      <p:grpSpPr>
        <a:xfrm>
          <a:off x="0" y="0"/>
          <a:ext cx="0" cy="0"/>
          <a:chOff x="0" y="0"/>
          <a:chExt cx="0" cy="0"/>
        </a:xfrm>
      </p:grpSpPr>
      <p:cxnSp>
        <p:nvCxnSpPr>
          <p:cNvPr id="24" name="Google Shape;24;p28"/>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25" name="Google Shape;25;p28"/>
          <p:cNvSpPr txBox="1">
            <a:spLocks noGrp="1"/>
          </p:cNvSpPr>
          <p:nvPr>
            <p:ph type="title"/>
          </p:nvPr>
        </p:nvSpPr>
        <p:spPr>
          <a:xfrm>
            <a:off x="283103" y="712141"/>
            <a:ext cx="6244200" cy="3835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26" name="Google Shape;26;p28"/>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AUTOLAYOUT">
    <p:spTree>
      <p:nvGrpSpPr>
        <p:cNvPr id="1" name="Shape 27"/>
        <p:cNvGrpSpPr/>
        <p:nvPr/>
      </p:nvGrpSpPr>
      <p:grpSpPr>
        <a:xfrm>
          <a:off x="0" y="0"/>
          <a:ext cx="0" cy="0"/>
          <a:chOff x="0" y="0"/>
          <a:chExt cx="0" cy="0"/>
        </a:xfrm>
      </p:grpSpPr>
      <p:sp>
        <p:nvSpPr>
          <p:cNvPr id="28" name="Google Shape;28;p25"/>
          <p:cNvSpPr/>
          <p:nvPr/>
        </p:nvSpPr>
        <p:spPr>
          <a:xfrm>
            <a:off x="0" y="0"/>
            <a:ext cx="9144000" cy="5143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 name="Google Shape;29;p25"/>
          <p:cNvSpPr/>
          <p:nvPr/>
        </p:nvSpPr>
        <p:spPr>
          <a:xfrm flipH="1">
            <a:off x="3225000" y="1448425"/>
            <a:ext cx="5919000" cy="3695100"/>
          </a:xfrm>
          <a:prstGeom prst="rtTriangle">
            <a:avLst/>
          </a:pr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 name="Google Shape;30;p25"/>
          <p:cNvSpPr/>
          <p:nvPr/>
        </p:nvSpPr>
        <p:spPr>
          <a:xfrm flipH="1">
            <a:off x="3397800" y="1448425"/>
            <a:ext cx="5746200" cy="3695100"/>
          </a:xfrm>
          <a:prstGeom prst="rtTriangle">
            <a:avLst/>
          </a:prstGeom>
          <a:solidFill>
            <a:srgbClr val="E0E0E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 name="Google Shape;31;p25"/>
          <p:cNvSpPr/>
          <p:nvPr/>
        </p:nvSpPr>
        <p:spPr>
          <a:xfrm flipH="1">
            <a:off x="3836700" y="1448475"/>
            <a:ext cx="5307300" cy="3695100"/>
          </a:xfrm>
          <a:prstGeom prst="rtTriangle">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 name="Google Shape;32;p25"/>
          <p:cNvSpPr txBox="1">
            <a:spLocks noGrp="1"/>
          </p:cNvSpPr>
          <p:nvPr>
            <p:ph type="ctrTitle"/>
          </p:nvPr>
        </p:nvSpPr>
        <p:spPr>
          <a:xfrm>
            <a:off x="335250" y="932100"/>
            <a:ext cx="5508300" cy="16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dk1"/>
              </a:buClr>
              <a:buSzPts val="5200"/>
              <a:buNone/>
              <a:defRPr sz="5200" b="1">
                <a:solidFill>
                  <a:schemeClr val="dk1"/>
                </a:solidFill>
              </a:defRPr>
            </a:lvl1pPr>
            <a:lvl2pPr lvl="1" algn="l">
              <a:lnSpc>
                <a:spcPct val="100000"/>
              </a:lnSpc>
              <a:spcBef>
                <a:spcPts val="0"/>
              </a:spcBef>
              <a:spcAft>
                <a:spcPts val="0"/>
              </a:spcAft>
              <a:buClr>
                <a:schemeClr val="dk1"/>
              </a:buClr>
              <a:buSzPts val="5200"/>
              <a:buNone/>
              <a:defRPr sz="5200" b="1">
                <a:solidFill>
                  <a:schemeClr val="dk1"/>
                </a:solidFill>
              </a:defRPr>
            </a:lvl2pPr>
            <a:lvl3pPr lvl="2" algn="l">
              <a:lnSpc>
                <a:spcPct val="100000"/>
              </a:lnSpc>
              <a:spcBef>
                <a:spcPts val="0"/>
              </a:spcBef>
              <a:spcAft>
                <a:spcPts val="0"/>
              </a:spcAft>
              <a:buClr>
                <a:schemeClr val="dk1"/>
              </a:buClr>
              <a:buSzPts val="5200"/>
              <a:buNone/>
              <a:defRPr sz="5200" b="1">
                <a:solidFill>
                  <a:schemeClr val="dk1"/>
                </a:solidFill>
              </a:defRPr>
            </a:lvl3pPr>
            <a:lvl4pPr lvl="3" algn="l">
              <a:lnSpc>
                <a:spcPct val="100000"/>
              </a:lnSpc>
              <a:spcBef>
                <a:spcPts val="0"/>
              </a:spcBef>
              <a:spcAft>
                <a:spcPts val="0"/>
              </a:spcAft>
              <a:buClr>
                <a:schemeClr val="dk1"/>
              </a:buClr>
              <a:buSzPts val="5200"/>
              <a:buNone/>
              <a:defRPr sz="5200" b="1">
                <a:solidFill>
                  <a:schemeClr val="dk1"/>
                </a:solidFill>
              </a:defRPr>
            </a:lvl4pPr>
            <a:lvl5pPr lvl="4" algn="l">
              <a:lnSpc>
                <a:spcPct val="100000"/>
              </a:lnSpc>
              <a:spcBef>
                <a:spcPts val="0"/>
              </a:spcBef>
              <a:spcAft>
                <a:spcPts val="0"/>
              </a:spcAft>
              <a:buClr>
                <a:schemeClr val="dk1"/>
              </a:buClr>
              <a:buSzPts val="5200"/>
              <a:buNone/>
              <a:defRPr sz="5200" b="1">
                <a:solidFill>
                  <a:schemeClr val="dk1"/>
                </a:solidFill>
              </a:defRPr>
            </a:lvl5pPr>
            <a:lvl6pPr lvl="5" algn="l">
              <a:lnSpc>
                <a:spcPct val="100000"/>
              </a:lnSpc>
              <a:spcBef>
                <a:spcPts val="0"/>
              </a:spcBef>
              <a:spcAft>
                <a:spcPts val="0"/>
              </a:spcAft>
              <a:buClr>
                <a:schemeClr val="dk1"/>
              </a:buClr>
              <a:buSzPts val="5200"/>
              <a:buNone/>
              <a:defRPr sz="5200" b="1">
                <a:solidFill>
                  <a:schemeClr val="dk1"/>
                </a:solidFill>
              </a:defRPr>
            </a:lvl6pPr>
            <a:lvl7pPr lvl="6" algn="l">
              <a:lnSpc>
                <a:spcPct val="100000"/>
              </a:lnSpc>
              <a:spcBef>
                <a:spcPts val="0"/>
              </a:spcBef>
              <a:spcAft>
                <a:spcPts val="0"/>
              </a:spcAft>
              <a:buClr>
                <a:schemeClr val="dk1"/>
              </a:buClr>
              <a:buSzPts val="5200"/>
              <a:buNone/>
              <a:defRPr sz="5200" b="1">
                <a:solidFill>
                  <a:schemeClr val="dk1"/>
                </a:solidFill>
              </a:defRPr>
            </a:lvl7pPr>
            <a:lvl8pPr lvl="7" algn="l">
              <a:lnSpc>
                <a:spcPct val="100000"/>
              </a:lnSpc>
              <a:spcBef>
                <a:spcPts val="0"/>
              </a:spcBef>
              <a:spcAft>
                <a:spcPts val="0"/>
              </a:spcAft>
              <a:buClr>
                <a:schemeClr val="dk1"/>
              </a:buClr>
              <a:buSzPts val="5200"/>
              <a:buNone/>
              <a:defRPr sz="5200" b="1">
                <a:solidFill>
                  <a:schemeClr val="dk1"/>
                </a:solidFill>
              </a:defRPr>
            </a:lvl8pPr>
            <a:lvl9pPr lvl="8" algn="l">
              <a:lnSpc>
                <a:spcPct val="100000"/>
              </a:lnSpc>
              <a:spcBef>
                <a:spcPts val="0"/>
              </a:spcBef>
              <a:spcAft>
                <a:spcPts val="0"/>
              </a:spcAft>
              <a:buClr>
                <a:schemeClr val="dk1"/>
              </a:buClr>
              <a:buSzPts val="5200"/>
              <a:buNone/>
              <a:defRPr sz="5200" b="1">
                <a:solidFill>
                  <a:schemeClr val="dk1"/>
                </a:solidFill>
              </a:defRPr>
            </a:lvl9pPr>
          </a:lstStyle>
          <a:p>
            <a:endParaRPr/>
          </a:p>
        </p:txBody>
      </p:sp>
      <p:sp>
        <p:nvSpPr>
          <p:cNvPr id="33" name="Google Shape;33;p25"/>
          <p:cNvSpPr txBox="1">
            <a:spLocks noGrp="1"/>
          </p:cNvSpPr>
          <p:nvPr>
            <p:ph type="subTitle" idx="1"/>
          </p:nvPr>
        </p:nvSpPr>
        <p:spPr>
          <a:xfrm>
            <a:off x="335250" y="2727850"/>
            <a:ext cx="3914700" cy="1612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a:endParaRPr/>
          </a:p>
        </p:txBody>
      </p:sp>
      <p:sp>
        <p:nvSpPr>
          <p:cNvPr id="34" name="Google Shape;34;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5"/>
        <p:cNvGrpSpPr/>
        <p:nvPr/>
      </p:nvGrpSpPr>
      <p:grpSpPr>
        <a:xfrm>
          <a:off x="0" y="0"/>
          <a:ext cx="0" cy="0"/>
          <a:chOff x="0" y="0"/>
          <a:chExt cx="0" cy="0"/>
        </a:xfrm>
      </p:grpSpPr>
      <p:cxnSp>
        <p:nvCxnSpPr>
          <p:cNvPr id="36" name="Google Shape;36;p29"/>
          <p:cNvCxnSpPr/>
          <p:nvPr/>
        </p:nvCxnSpPr>
        <p:spPr>
          <a:xfrm>
            <a:off x="2477724" y="415650"/>
            <a:ext cx="6244200" cy="0"/>
          </a:xfrm>
          <a:prstGeom prst="straightConnector1">
            <a:avLst/>
          </a:prstGeom>
          <a:noFill/>
          <a:ln w="38100" cap="flat" cmpd="sng">
            <a:solidFill>
              <a:schemeClr val="lt1"/>
            </a:solidFill>
            <a:prstDash val="solid"/>
            <a:round/>
            <a:headEnd type="none" w="sm" len="sm"/>
            <a:tailEnd type="none" w="sm" len="sm"/>
          </a:ln>
        </p:spPr>
      </p:cxnSp>
      <p:cxnSp>
        <p:nvCxnSpPr>
          <p:cNvPr id="37" name="Google Shape;37;p29"/>
          <p:cNvCxnSpPr/>
          <p:nvPr/>
        </p:nvCxnSpPr>
        <p:spPr>
          <a:xfrm>
            <a:off x="2477724" y="4740000"/>
            <a:ext cx="6244200" cy="0"/>
          </a:xfrm>
          <a:prstGeom prst="straightConnector1">
            <a:avLst/>
          </a:prstGeom>
          <a:noFill/>
          <a:ln w="19050" cap="flat" cmpd="sng">
            <a:solidFill>
              <a:schemeClr val="lt1"/>
            </a:solidFill>
            <a:prstDash val="solid"/>
            <a:round/>
            <a:headEnd type="none" w="sm" len="sm"/>
            <a:tailEnd type="none" w="sm" len="sm"/>
          </a:ln>
        </p:spPr>
      </p:cxnSp>
      <p:cxnSp>
        <p:nvCxnSpPr>
          <p:cNvPr id="38" name="Google Shape;38;p29"/>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39" name="Google Shape;39;p29"/>
          <p:cNvSpPr txBox="1">
            <a:spLocks noGrp="1"/>
          </p:cNvSpPr>
          <p:nvPr>
            <p:ph type="ctrTitle"/>
          </p:nvPr>
        </p:nvSpPr>
        <p:spPr>
          <a:xfrm>
            <a:off x="2371725" y="630225"/>
            <a:ext cx="6331500" cy="1542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40" name="Google Shape;40;p29"/>
          <p:cNvSpPr txBox="1">
            <a:spLocks noGrp="1"/>
          </p:cNvSpPr>
          <p:nvPr>
            <p:ph type="subTitle" idx="1"/>
          </p:nvPr>
        </p:nvSpPr>
        <p:spPr>
          <a:xfrm>
            <a:off x="2390267" y="3238450"/>
            <a:ext cx="6331500" cy="1241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41" name="Google Shape;41;p29"/>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2"/>
        <p:cNvGrpSpPr/>
        <p:nvPr/>
      </p:nvGrpSpPr>
      <p:grpSpPr>
        <a:xfrm>
          <a:off x="0" y="0"/>
          <a:ext cx="0" cy="0"/>
          <a:chOff x="0" y="0"/>
          <a:chExt cx="0" cy="0"/>
        </a:xfrm>
      </p:grpSpPr>
      <p:cxnSp>
        <p:nvCxnSpPr>
          <p:cNvPr id="43" name="Google Shape;43;p30"/>
          <p:cNvCxnSpPr/>
          <p:nvPr/>
        </p:nvCxnSpPr>
        <p:spPr>
          <a:xfrm>
            <a:off x="425200" y="415650"/>
            <a:ext cx="8296800" cy="0"/>
          </a:xfrm>
          <a:prstGeom prst="straightConnector1">
            <a:avLst/>
          </a:prstGeom>
          <a:noFill/>
          <a:ln w="38100" cap="flat" cmpd="sng">
            <a:solidFill>
              <a:schemeClr val="lt1"/>
            </a:solidFill>
            <a:prstDash val="solid"/>
            <a:round/>
            <a:headEnd type="none" w="sm" len="sm"/>
            <a:tailEnd type="none" w="sm" len="sm"/>
          </a:ln>
        </p:spPr>
      </p:cxnSp>
      <p:cxnSp>
        <p:nvCxnSpPr>
          <p:cNvPr id="44" name="Google Shape;44;p30"/>
          <p:cNvCxnSpPr/>
          <p:nvPr/>
        </p:nvCxnSpPr>
        <p:spPr>
          <a:xfrm>
            <a:off x="425200" y="4740000"/>
            <a:ext cx="8296800" cy="0"/>
          </a:xfrm>
          <a:prstGeom prst="straightConnector1">
            <a:avLst/>
          </a:prstGeom>
          <a:noFill/>
          <a:ln w="19050" cap="flat" cmpd="sng">
            <a:solidFill>
              <a:schemeClr val="lt1"/>
            </a:solidFill>
            <a:prstDash val="solid"/>
            <a:round/>
            <a:headEnd type="none" w="sm" len="sm"/>
            <a:tailEnd type="none" w="sm" len="sm"/>
          </a:ln>
        </p:spPr>
      </p:cxnSp>
      <p:sp>
        <p:nvSpPr>
          <p:cNvPr id="45" name="Google Shape;45;p30"/>
          <p:cNvSpPr txBox="1">
            <a:spLocks noGrp="1"/>
          </p:cNvSpPr>
          <p:nvPr>
            <p:ph type="title"/>
          </p:nvPr>
        </p:nvSpPr>
        <p:spPr>
          <a:xfrm>
            <a:off x="406425" y="1806825"/>
            <a:ext cx="8296800" cy="15420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46" name="Google Shape;46;p30"/>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7"/>
        <p:cNvGrpSpPr/>
        <p:nvPr/>
      </p:nvGrpSpPr>
      <p:grpSpPr>
        <a:xfrm>
          <a:off x="0" y="0"/>
          <a:ext cx="0" cy="0"/>
          <a:chOff x="0" y="0"/>
          <a:chExt cx="0" cy="0"/>
        </a:xfrm>
      </p:grpSpPr>
      <p:cxnSp>
        <p:nvCxnSpPr>
          <p:cNvPr id="48" name="Google Shape;48;p31"/>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49" name="Google Shape;49;p31"/>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50" name="Google Shape;50;p31"/>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51" name="Google Shape;51;p31"/>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52" name="Google Shape;52;p31"/>
          <p:cNvSpPr txBox="1">
            <a:spLocks noGrp="1"/>
          </p:cNvSpPr>
          <p:nvPr>
            <p:ph type="body" idx="1"/>
          </p:nvPr>
        </p:nvSpPr>
        <p:spPr>
          <a:xfrm>
            <a:off x="2400303" y="1602675"/>
            <a:ext cx="3071400" cy="3002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53" name="Google Shape;53;p31"/>
          <p:cNvSpPr txBox="1">
            <a:spLocks noGrp="1"/>
          </p:cNvSpPr>
          <p:nvPr>
            <p:ph type="body" idx="2"/>
          </p:nvPr>
        </p:nvSpPr>
        <p:spPr>
          <a:xfrm>
            <a:off x="5650572" y="1602675"/>
            <a:ext cx="3071400" cy="3002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54" name="Google Shape;54;p3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5"/>
        <p:cNvGrpSpPr/>
        <p:nvPr/>
      </p:nvGrpSpPr>
      <p:grpSpPr>
        <a:xfrm>
          <a:off x="0" y="0"/>
          <a:ext cx="0" cy="0"/>
          <a:chOff x="0" y="0"/>
          <a:chExt cx="0" cy="0"/>
        </a:xfrm>
      </p:grpSpPr>
      <p:sp>
        <p:nvSpPr>
          <p:cNvPr id="56" name="Google Shape;56;p32"/>
          <p:cNvSpPr txBox="1">
            <a:spLocks noGrp="1"/>
          </p:cNvSpPr>
          <p:nvPr>
            <p:ph type="title"/>
          </p:nvPr>
        </p:nvSpPr>
        <p:spPr>
          <a:xfrm>
            <a:off x="303300" y="411575"/>
            <a:ext cx="8520600" cy="639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57" name="Google Shape;57;p32"/>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8"/>
        <p:cNvGrpSpPr/>
        <p:nvPr/>
      </p:nvGrpSpPr>
      <p:grpSpPr>
        <a:xfrm>
          <a:off x="0" y="0"/>
          <a:ext cx="0" cy="0"/>
          <a:chOff x="0" y="0"/>
          <a:chExt cx="0" cy="0"/>
        </a:xfrm>
      </p:grpSpPr>
      <p:sp>
        <p:nvSpPr>
          <p:cNvPr id="59" name="Google Shape;59;p33"/>
          <p:cNvSpPr/>
          <p:nvPr/>
        </p:nvSpPr>
        <p:spPr>
          <a:xfrm>
            <a:off x="4572000" y="1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60" name="Google Shape;60;p33"/>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61" name="Google Shape;61;p33"/>
          <p:cNvSpPr txBox="1">
            <a:spLocks noGrp="1"/>
          </p:cNvSpPr>
          <p:nvPr>
            <p:ph type="title"/>
          </p:nvPr>
        </p:nvSpPr>
        <p:spPr>
          <a:xfrm>
            <a:off x="265500" y="1397350"/>
            <a:ext cx="4045200" cy="1318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a:endParaRPr/>
          </a:p>
        </p:txBody>
      </p:sp>
      <p:sp>
        <p:nvSpPr>
          <p:cNvPr id="62" name="Google Shape;62;p33"/>
          <p:cNvSpPr txBox="1">
            <a:spLocks noGrp="1"/>
          </p:cNvSpPr>
          <p:nvPr>
            <p:ph type="subTitle" idx="1"/>
          </p:nvPr>
        </p:nvSpPr>
        <p:spPr>
          <a:xfrm>
            <a:off x="265500" y="2735371"/>
            <a:ext cx="4045200" cy="13455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63" name="Google Shape;63;p33"/>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Clr>
                <a:schemeClr val="lt1"/>
              </a:buClr>
              <a:buSzPts val="1800"/>
              <a:buChar char="●"/>
              <a:defRPr>
                <a:solidFill>
                  <a:schemeClr val="lt1"/>
                </a:solidFill>
              </a:defRPr>
            </a:lvl1pPr>
            <a:lvl2pPr marL="914400" lvl="1" indent="-317500" algn="l">
              <a:lnSpc>
                <a:spcPct val="115000"/>
              </a:lnSpc>
              <a:spcBef>
                <a:spcPts val="1600"/>
              </a:spcBef>
              <a:spcAft>
                <a:spcPts val="0"/>
              </a:spcAft>
              <a:buClr>
                <a:schemeClr val="lt1"/>
              </a:buClr>
              <a:buSzPts val="1400"/>
              <a:buChar char="○"/>
              <a:defRPr>
                <a:solidFill>
                  <a:schemeClr val="lt1"/>
                </a:solidFill>
              </a:defRPr>
            </a:lvl2pPr>
            <a:lvl3pPr marL="1371600" lvl="2" indent="-317500" algn="l">
              <a:lnSpc>
                <a:spcPct val="115000"/>
              </a:lnSpc>
              <a:spcBef>
                <a:spcPts val="1600"/>
              </a:spcBef>
              <a:spcAft>
                <a:spcPts val="0"/>
              </a:spcAft>
              <a:buClr>
                <a:schemeClr val="lt1"/>
              </a:buClr>
              <a:buSzPts val="1400"/>
              <a:buChar char="■"/>
              <a:defRPr>
                <a:solidFill>
                  <a:schemeClr val="lt1"/>
                </a:solidFill>
              </a:defRPr>
            </a:lvl3pPr>
            <a:lvl4pPr marL="1828800" lvl="3" indent="-317500" algn="l">
              <a:lnSpc>
                <a:spcPct val="115000"/>
              </a:lnSpc>
              <a:spcBef>
                <a:spcPts val="1600"/>
              </a:spcBef>
              <a:spcAft>
                <a:spcPts val="0"/>
              </a:spcAft>
              <a:buClr>
                <a:schemeClr val="lt1"/>
              </a:buClr>
              <a:buSzPts val="1400"/>
              <a:buChar char="●"/>
              <a:defRPr>
                <a:solidFill>
                  <a:schemeClr val="lt1"/>
                </a:solidFill>
              </a:defRPr>
            </a:lvl4pPr>
            <a:lvl5pPr marL="2286000" lvl="4" indent="-317500" algn="l">
              <a:lnSpc>
                <a:spcPct val="115000"/>
              </a:lnSpc>
              <a:spcBef>
                <a:spcPts val="1600"/>
              </a:spcBef>
              <a:spcAft>
                <a:spcPts val="0"/>
              </a:spcAft>
              <a:buClr>
                <a:schemeClr val="lt1"/>
              </a:buClr>
              <a:buSzPts val="1400"/>
              <a:buChar char="○"/>
              <a:defRPr>
                <a:solidFill>
                  <a:schemeClr val="lt1"/>
                </a:solidFill>
              </a:defRPr>
            </a:lvl5pPr>
            <a:lvl6pPr marL="2743200" lvl="5" indent="-317500" algn="l">
              <a:lnSpc>
                <a:spcPct val="115000"/>
              </a:lnSpc>
              <a:spcBef>
                <a:spcPts val="1600"/>
              </a:spcBef>
              <a:spcAft>
                <a:spcPts val="0"/>
              </a:spcAft>
              <a:buClr>
                <a:schemeClr val="lt1"/>
              </a:buClr>
              <a:buSzPts val="1400"/>
              <a:buChar char="■"/>
              <a:defRPr>
                <a:solidFill>
                  <a:schemeClr val="lt1"/>
                </a:solidFill>
              </a:defRPr>
            </a:lvl6pPr>
            <a:lvl7pPr marL="3200400" lvl="6" indent="-317500" algn="l">
              <a:lnSpc>
                <a:spcPct val="115000"/>
              </a:lnSpc>
              <a:spcBef>
                <a:spcPts val="1600"/>
              </a:spcBef>
              <a:spcAft>
                <a:spcPts val="0"/>
              </a:spcAft>
              <a:buClr>
                <a:schemeClr val="lt1"/>
              </a:buClr>
              <a:buSzPts val="1400"/>
              <a:buChar char="●"/>
              <a:defRPr>
                <a:solidFill>
                  <a:schemeClr val="lt1"/>
                </a:solidFill>
              </a:defRPr>
            </a:lvl7pPr>
            <a:lvl8pPr marL="3657600" lvl="7" indent="-317500" algn="l">
              <a:lnSpc>
                <a:spcPct val="115000"/>
              </a:lnSpc>
              <a:spcBef>
                <a:spcPts val="1600"/>
              </a:spcBef>
              <a:spcAft>
                <a:spcPts val="0"/>
              </a:spcAft>
              <a:buClr>
                <a:schemeClr val="lt1"/>
              </a:buClr>
              <a:buSzPts val="1400"/>
              <a:buChar char="○"/>
              <a:defRPr>
                <a:solidFill>
                  <a:schemeClr val="lt1"/>
                </a:solidFill>
              </a:defRPr>
            </a:lvl8pPr>
            <a:lvl9pPr marL="4114800" lvl="8" indent="-317500" algn="l">
              <a:lnSpc>
                <a:spcPct val="115000"/>
              </a:lnSpc>
              <a:spcBef>
                <a:spcPts val="1600"/>
              </a:spcBef>
              <a:spcAft>
                <a:spcPts val="1600"/>
              </a:spcAft>
              <a:buClr>
                <a:schemeClr val="lt1"/>
              </a:buClr>
              <a:buSzPts val="1400"/>
              <a:buChar char="■"/>
              <a:defRPr>
                <a:solidFill>
                  <a:schemeClr val="lt1"/>
                </a:solidFill>
              </a:defRPr>
            </a:lvl9pPr>
          </a:lstStyle>
          <a:p>
            <a:endParaRPr/>
          </a:p>
        </p:txBody>
      </p:sp>
      <p:sp>
        <p:nvSpPr>
          <p:cNvPr id="64" name="Google Shape;64;p33"/>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5"/>
        <p:cNvGrpSpPr/>
        <p:nvPr/>
      </p:nvGrpSpPr>
      <p:grpSpPr>
        <a:xfrm>
          <a:off x="0" y="0"/>
          <a:ext cx="0" cy="0"/>
          <a:chOff x="0" y="0"/>
          <a:chExt cx="0" cy="0"/>
        </a:xfrm>
      </p:grpSpPr>
      <p:cxnSp>
        <p:nvCxnSpPr>
          <p:cNvPr id="66" name="Google Shape;66;p34"/>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67" name="Google Shape;67;p34"/>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68" name="Google Shape;68;p34"/>
          <p:cNvSpPr txBox="1">
            <a:spLocks noGrp="1"/>
          </p:cNvSpPr>
          <p:nvPr>
            <p:ph type="body" idx="1"/>
          </p:nvPr>
        </p:nvSpPr>
        <p:spPr>
          <a:xfrm>
            <a:off x="328017" y="4226025"/>
            <a:ext cx="8388600" cy="3936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69" name="Google Shape;69;p34"/>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70"/>
        <p:cNvGrpSpPr/>
        <p:nvPr/>
      </p:nvGrpSpPr>
      <p:grpSpPr>
        <a:xfrm>
          <a:off x="0" y="0"/>
          <a:ext cx="0" cy="0"/>
          <a:chOff x="0" y="0"/>
          <a:chExt cx="0" cy="0"/>
        </a:xfrm>
      </p:grpSpPr>
      <p:cxnSp>
        <p:nvCxnSpPr>
          <p:cNvPr id="71" name="Google Shape;71;p35"/>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72" name="Google Shape;72;p35"/>
          <p:cNvCxnSpPr/>
          <p:nvPr/>
        </p:nvCxnSpPr>
        <p:spPr>
          <a:xfrm>
            <a:off x="425200" y="415650"/>
            <a:ext cx="8296800" cy="0"/>
          </a:xfrm>
          <a:prstGeom prst="straightConnector1">
            <a:avLst/>
          </a:prstGeom>
          <a:noFill/>
          <a:ln w="38100" cap="flat" cmpd="sng">
            <a:solidFill>
              <a:schemeClr val="dk2"/>
            </a:solidFill>
            <a:prstDash val="solid"/>
            <a:round/>
            <a:headEnd type="none" w="sm" len="sm"/>
            <a:tailEnd type="none" w="sm" len="sm"/>
          </a:ln>
        </p:spPr>
      </p:cxnSp>
      <p:sp>
        <p:nvSpPr>
          <p:cNvPr id="73" name="Google Shape;73;p35"/>
          <p:cNvSpPr txBox="1">
            <a:spLocks noGrp="1"/>
          </p:cNvSpPr>
          <p:nvPr>
            <p:ph type="title" hasCustomPrompt="1"/>
          </p:nvPr>
        </p:nvSpPr>
        <p:spPr>
          <a:xfrm>
            <a:off x="853950" y="1304850"/>
            <a:ext cx="7436100" cy="153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74" name="Google Shape;74;p35"/>
          <p:cNvSpPr txBox="1">
            <a:spLocks noGrp="1"/>
          </p:cNvSpPr>
          <p:nvPr>
            <p:ph type="body" idx="1"/>
          </p:nvPr>
        </p:nvSpPr>
        <p:spPr>
          <a:xfrm>
            <a:off x="853950" y="2919450"/>
            <a:ext cx="7436100" cy="10716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75" name="Google Shape;75;p35"/>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
        <p:cNvGrpSpPr/>
        <p:nvPr/>
      </p:nvGrpSpPr>
      <p:grpSpPr>
        <a:xfrm>
          <a:off x="0" y="0"/>
          <a:ext cx="0" cy="0"/>
          <a:chOff x="0" y="0"/>
          <a:chExt cx="0" cy="0"/>
        </a:xfrm>
      </p:grpSpPr>
      <p:sp>
        <p:nvSpPr>
          <p:cNvPr id="81" name="Google Shape;81;g2baa69ebec7_0_763"/>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en"/>
              <a:t>‹#›</a:t>
            </a:fld>
            <a:endParaRPr/>
          </a:p>
        </p:txBody>
      </p:sp>
      <p:pic>
        <p:nvPicPr>
          <p:cNvPr id="82" name="Google Shape;82;g2baa69ebec7_0_763"/>
          <p:cNvPicPr preferRelativeResize="0"/>
          <p:nvPr/>
        </p:nvPicPr>
        <p:blipFill rotWithShape="1">
          <a:blip r:embed="rId2">
            <a:alphaModFix/>
          </a:blip>
          <a:srcRect/>
          <a:stretch/>
        </p:blipFill>
        <p:spPr>
          <a:xfrm>
            <a:off x="0" y="0"/>
            <a:ext cx="9144000" cy="51435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83"/>
        <p:cNvGrpSpPr/>
        <p:nvPr/>
      </p:nvGrpSpPr>
      <p:grpSpPr>
        <a:xfrm>
          <a:off x="0" y="0"/>
          <a:ext cx="0" cy="0"/>
          <a:chOff x="0" y="0"/>
          <a:chExt cx="0" cy="0"/>
        </a:xfrm>
      </p:grpSpPr>
      <p:pic>
        <p:nvPicPr>
          <p:cNvPr id="84" name="Google Shape;84;g2baa69ebec7_0_742"/>
          <p:cNvPicPr preferRelativeResize="0"/>
          <p:nvPr/>
        </p:nvPicPr>
        <p:blipFill rotWithShape="1">
          <a:blip r:embed="rId2">
            <a:alphaModFix/>
          </a:blip>
          <a:srcRect/>
          <a:stretch/>
        </p:blipFill>
        <p:spPr>
          <a:xfrm>
            <a:off x="0" y="-26"/>
            <a:ext cx="9144000" cy="5143523"/>
          </a:xfrm>
          <a:prstGeom prst="rect">
            <a:avLst/>
          </a:prstGeom>
          <a:noFill/>
          <a:ln>
            <a:noFill/>
          </a:ln>
        </p:spPr>
      </p:pic>
      <p:sp>
        <p:nvSpPr>
          <p:cNvPr id="85" name="Google Shape;85;g2baa69ebec7_0_742"/>
          <p:cNvSpPr txBox="1">
            <a:spLocks noGrp="1"/>
          </p:cNvSpPr>
          <p:nvPr>
            <p:ph type="ctrTitle"/>
          </p:nvPr>
        </p:nvSpPr>
        <p:spPr>
          <a:xfrm>
            <a:off x="2302050" y="1223200"/>
            <a:ext cx="4539900" cy="26970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86"/>
        <p:cNvGrpSpPr/>
        <p:nvPr/>
      </p:nvGrpSpPr>
      <p:grpSpPr>
        <a:xfrm>
          <a:off x="0" y="0"/>
          <a:ext cx="0" cy="0"/>
          <a:chOff x="0" y="0"/>
          <a:chExt cx="0" cy="0"/>
        </a:xfrm>
      </p:grpSpPr>
      <p:pic>
        <p:nvPicPr>
          <p:cNvPr id="87" name="Google Shape;87;g2baa69ebec7_0_745"/>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88" name="Google Shape;88;g2baa69ebec7_0_745"/>
          <p:cNvSpPr txBox="1">
            <a:spLocks noGrp="1"/>
          </p:cNvSpPr>
          <p:nvPr>
            <p:ph type="title"/>
          </p:nvPr>
        </p:nvSpPr>
        <p:spPr>
          <a:xfrm>
            <a:off x="699000" y="911700"/>
            <a:ext cx="2020800" cy="33276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sp>
        <p:nvSpPr>
          <p:cNvPr id="89" name="Google Shape;89;g2baa69ebec7_0_745"/>
          <p:cNvSpPr txBox="1">
            <a:spLocks noGrp="1"/>
          </p:cNvSpPr>
          <p:nvPr>
            <p:ph type="body" idx="1"/>
          </p:nvPr>
        </p:nvSpPr>
        <p:spPr>
          <a:xfrm>
            <a:off x="3844325" y="805325"/>
            <a:ext cx="2250300" cy="3540600"/>
          </a:xfrm>
          <a:prstGeom prst="rect">
            <a:avLst/>
          </a:prstGeom>
          <a:noFill/>
          <a:ln>
            <a:noFill/>
          </a:ln>
        </p:spPr>
        <p:txBody>
          <a:bodyPr spcFirstLastPara="1" wrap="square" lIns="0" tIns="0" rIns="0" bIns="0" anchor="ctr" anchorCtr="0">
            <a:noAutofit/>
          </a:bodyPr>
          <a:lstStyle>
            <a:lvl1pPr marL="457200" lvl="0" indent="-342900" algn="l">
              <a:lnSpc>
                <a:spcPct val="115000"/>
              </a:lnSpc>
              <a:spcBef>
                <a:spcPts val="600"/>
              </a:spcBef>
              <a:spcAft>
                <a:spcPts val="0"/>
              </a:spcAft>
              <a:buSzPts val="1800"/>
              <a:buChar char="◦"/>
              <a:defRPr sz="1800"/>
            </a:lvl1pPr>
            <a:lvl2pPr marL="914400" lvl="1" indent="-342900" algn="l">
              <a:lnSpc>
                <a:spcPct val="115000"/>
              </a:lnSpc>
              <a:spcBef>
                <a:spcPts val="1000"/>
              </a:spcBef>
              <a:spcAft>
                <a:spcPts val="0"/>
              </a:spcAft>
              <a:buSzPts val="1800"/>
              <a:buChar char="◦"/>
              <a:defRPr sz="1800"/>
            </a:lvl2pPr>
            <a:lvl3pPr marL="1371600" lvl="2" indent="-342900" algn="l">
              <a:lnSpc>
                <a:spcPct val="115000"/>
              </a:lnSpc>
              <a:spcBef>
                <a:spcPts val="1000"/>
              </a:spcBef>
              <a:spcAft>
                <a:spcPts val="0"/>
              </a:spcAft>
              <a:buSzPts val="1800"/>
              <a:buChar char="◦"/>
              <a:defRPr sz="1800"/>
            </a:lvl3pPr>
            <a:lvl4pPr marL="1828800" lvl="3" indent="-342900" algn="l">
              <a:lnSpc>
                <a:spcPct val="115000"/>
              </a:lnSpc>
              <a:spcBef>
                <a:spcPts val="1000"/>
              </a:spcBef>
              <a:spcAft>
                <a:spcPts val="0"/>
              </a:spcAft>
              <a:buSzPts val="1800"/>
              <a:buChar char="◦"/>
              <a:defRPr sz="1800"/>
            </a:lvl4pPr>
            <a:lvl5pPr marL="2286000" lvl="4" indent="-342900" algn="l">
              <a:lnSpc>
                <a:spcPct val="115000"/>
              </a:lnSpc>
              <a:spcBef>
                <a:spcPts val="1000"/>
              </a:spcBef>
              <a:spcAft>
                <a:spcPts val="0"/>
              </a:spcAft>
              <a:buSzPts val="1800"/>
              <a:buChar char="◦"/>
              <a:defRPr sz="1800"/>
            </a:lvl5pPr>
            <a:lvl6pPr marL="2743200" lvl="5" indent="-342900" algn="l">
              <a:lnSpc>
                <a:spcPct val="115000"/>
              </a:lnSpc>
              <a:spcBef>
                <a:spcPts val="1000"/>
              </a:spcBef>
              <a:spcAft>
                <a:spcPts val="0"/>
              </a:spcAft>
              <a:buSzPts val="1800"/>
              <a:buChar char="◦"/>
              <a:defRPr sz="1800"/>
            </a:lvl6pPr>
            <a:lvl7pPr marL="3200400" lvl="6" indent="-342900" algn="l">
              <a:lnSpc>
                <a:spcPct val="115000"/>
              </a:lnSpc>
              <a:spcBef>
                <a:spcPts val="1000"/>
              </a:spcBef>
              <a:spcAft>
                <a:spcPts val="0"/>
              </a:spcAft>
              <a:buSzPts val="1800"/>
              <a:buChar char="◦"/>
              <a:defRPr sz="1800"/>
            </a:lvl7pPr>
            <a:lvl8pPr marL="3657600" lvl="7" indent="-342900" algn="l">
              <a:lnSpc>
                <a:spcPct val="115000"/>
              </a:lnSpc>
              <a:spcBef>
                <a:spcPts val="1000"/>
              </a:spcBef>
              <a:spcAft>
                <a:spcPts val="0"/>
              </a:spcAft>
              <a:buSzPts val="1800"/>
              <a:buChar char="◦"/>
              <a:defRPr sz="1800"/>
            </a:lvl8pPr>
            <a:lvl9pPr marL="4114800" lvl="8" indent="-342900" algn="l">
              <a:lnSpc>
                <a:spcPct val="115000"/>
              </a:lnSpc>
              <a:spcBef>
                <a:spcPts val="1000"/>
              </a:spcBef>
              <a:spcAft>
                <a:spcPts val="1000"/>
              </a:spcAft>
              <a:buSzPts val="1800"/>
              <a:buChar char="◦"/>
              <a:defRPr sz="1800"/>
            </a:lvl9pPr>
          </a:lstStyle>
          <a:p>
            <a:endParaRPr/>
          </a:p>
        </p:txBody>
      </p:sp>
      <p:sp>
        <p:nvSpPr>
          <p:cNvPr id="90" name="Google Shape;90;g2baa69ebec7_0_745"/>
          <p:cNvSpPr txBox="1">
            <a:spLocks noGrp="1"/>
          </p:cNvSpPr>
          <p:nvPr>
            <p:ph type="body" idx="2"/>
          </p:nvPr>
        </p:nvSpPr>
        <p:spPr>
          <a:xfrm>
            <a:off x="6436624" y="805325"/>
            <a:ext cx="2250300" cy="3540600"/>
          </a:xfrm>
          <a:prstGeom prst="rect">
            <a:avLst/>
          </a:prstGeom>
          <a:noFill/>
          <a:ln>
            <a:noFill/>
          </a:ln>
        </p:spPr>
        <p:txBody>
          <a:bodyPr spcFirstLastPara="1" wrap="square" lIns="0" tIns="0" rIns="0" bIns="0" anchor="ctr" anchorCtr="0">
            <a:noAutofit/>
          </a:bodyPr>
          <a:lstStyle>
            <a:lvl1pPr marL="457200" lvl="0" indent="-342900" algn="l">
              <a:lnSpc>
                <a:spcPct val="115000"/>
              </a:lnSpc>
              <a:spcBef>
                <a:spcPts val="600"/>
              </a:spcBef>
              <a:spcAft>
                <a:spcPts val="0"/>
              </a:spcAft>
              <a:buSzPts val="1800"/>
              <a:buChar char="◦"/>
              <a:defRPr sz="1800"/>
            </a:lvl1pPr>
            <a:lvl2pPr marL="914400" lvl="1" indent="-342900" algn="l">
              <a:lnSpc>
                <a:spcPct val="115000"/>
              </a:lnSpc>
              <a:spcBef>
                <a:spcPts val="1000"/>
              </a:spcBef>
              <a:spcAft>
                <a:spcPts val="0"/>
              </a:spcAft>
              <a:buSzPts val="1800"/>
              <a:buChar char="◦"/>
              <a:defRPr sz="1800"/>
            </a:lvl2pPr>
            <a:lvl3pPr marL="1371600" lvl="2" indent="-342900" algn="l">
              <a:lnSpc>
                <a:spcPct val="115000"/>
              </a:lnSpc>
              <a:spcBef>
                <a:spcPts val="1000"/>
              </a:spcBef>
              <a:spcAft>
                <a:spcPts val="0"/>
              </a:spcAft>
              <a:buSzPts val="1800"/>
              <a:buChar char="◦"/>
              <a:defRPr sz="1800"/>
            </a:lvl3pPr>
            <a:lvl4pPr marL="1828800" lvl="3" indent="-342900" algn="l">
              <a:lnSpc>
                <a:spcPct val="115000"/>
              </a:lnSpc>
              <a:spcBef>
                <a:spcPts val="1000"/>
              </a:spcBef>
              <a:spcAft>
                <a:spcPts val="0"/>
              </a:spcAft>
              <a:buSzPts val="1800"/>
              <a:buChar char="◦"/>
              <a:defRPr sz="1800"/>
            </a:lvl4pPr>
            <a:lvl5pPr marL="2286000" lvl="4" indent="-342900" algn="l">
              <a:lnSpc>
                <a:spcPct val="115000"/>
              </a:lnSpc>
              <a:spcBef>
                <a:spcPts val="1000"/>
              </a:spcBef>
              <a:spcAft>
                <a:spcPts val="0"/>
              </a:spcAft>
              <a:buSzPts val="1800"/>
              <a:buChar char="◦"/>
              <a:defRPr sz="1800"/>
            </a:lvl5pPr>
            <a:lvl6pPr marL="2743200" lvl="5" indent="-342900" algn="l">
              <a:lnSpc>
                <a:spcPct val="115000"/>
              </a:lnSpc>
              <a:spcBef>
                <a:spcPts val="1000"/>
              </a:spcBef>
              <a:spcAft>
                <a:spcPts val="0"/>
              </a:spcAft>
              <a:buSzPts val="1800"/>
              <a:buChar char="◦"/>
              <a:defRPr sz="1800"/>
            </a:lvl6pPr>
            <a:lvl7pPr marL="3200400" lvl="6" indent="-342900" algn="l">
              <a:lnSpc>
                <a:spcPct val="115000"/>
              </a:lnSpc>
              <a:spcBef>
                <a:spcPts val="1000"/>
              </a:spcBef>
              <a:spcAft>
                <a:spcPts val="0"/>
              </a:spcAft>
              <a:buSzPts val="1800"/>
              <a:buChar char="◦"/>
              <a:defRPr sz="1800"/>
            </a:lvl7pPr>
            <a:lvl8pPr marL="3657600" lvl="7" indent="-342900" algn="l">
              <a:lnSpc>
                <a:spcPct val="115000"/>
              </a:lnSpc>
              <a:spcBef>
                <a:spcPts val="1000"/>
              </a:spcBef>
              <a:spcAft>
                <a:spcPts val="0"/>
              </a:spcAft>
              <a:buSzPts val="1800"/>
              <a:buChar char="◦"/>
              <a:defRPr sz="1800"/>
            </a:lvl8pPr>
            <a:lvl9pPr marL="4114800" lvl="8" indent="-342900" algn="l">
              <a:lnSpc>
                <a:spcPct val="115000"/>
              </a:lnSpc>
              <a:spcBef>
                <a:spcPts val="1000"/>
              </a:spcBef>
              <a:spcAft>
                <a:spcPts val="1000"/>
              </a:spcAft>
              <a:buSzPts val="1800"/>
              <a:buChar char="◦"/>
              <a:defRPr sz="1800"/>
            </a:lvl9pPr>
          </a:lstStyle>
          <a:p>
            <a:endParaRPr/>
          </a:p>
        </p:txBody>
      </p:sp>
      <p:sp>
        <p:nvSpPr>
          <p:cNvPr id="91" name="Google Shape;91;g2baa69ebec7_0_745"/>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92"/>
        <p:cNvGrpSpPr/>
        <p:nvPr/>
      </p:nvGrpSpPr>
      <p:grpSpPr>
        <a:xfrm>
          <a:off x="0" y="0"/>
          <a:ext cx="0" cy="0"/>
          <a:chOff x="0" y="0"/>
          <a:chExt cx="0" cy="0"/>
        </a:xfrm>
      </p:grpSpPr>
      <p:pic>
        <p:nvPicPr>
          <p:cNvPr id="93" name="Google Shape;93;g2baa69ebec7_0_751"/>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94" name="Google Shape;94;g2baa69ebec7_0_751"/>
          <p:cNvSpPr txBox="1">
            <a:spLocks noGrp="1"/>
          </p:cNvSpPr>
          <p:nvPr>
            <p:ph type="title"/>
          </p:nvPr>
        </p:nvSpPr>
        <p:spPr>
          <a:xfrm>
            <a:off x="699000" y="911700"/>
            <a:ext cx="2020800" cy="33276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sp>
        <p:nvSpPr>
          <p:cNvPr id="95" name="Google Shape;95;g2baa69ebec7_0_751"/>
          <p:cNvSpPr txBox="1">
            <a:spLocks noGrp="1"/>
          </p:cNvSpPr>
          <p:nvPr>
            <p:ph type="body" idx="1"/>
          </p:nvPr>
        </p:nvSpPr>
        <p:spPr>
          <a:xfrm>
            <a:off x="3844325" y="797725"/>
            <a:ext cx="1481700" cy="3540600"/>
          </a:xfrm>
          <a:prstGeom prst="rect">
            <a:avLst/>
          </a:prstGeom>
          <a:noFill/>
          <a:ln>
            <a:noFill/>
          </a:ln>
        </p:spPr>
        <p:txBody>
          <a:bodyPr spcFirstLastPara="1" wrap="square" lIns="0" tIns="0" rIns="0" bIns="0" anchor="ctr" anchorCtr="0">
            <a:noAutofit/>
          </a:bodyPr>
          <a:lstStyle>
            <a:lvl1pPr marL="457200" lvl="0" indent="-317500" algn="l">
              <a:lnSpc>
                <a:spcPct val="115000"/>
              </a:lnSpc>
              <a:spcBef>
                <a:spcPts val="600"/>
              </a:spcBef>
              <a:spcAft>
                <a:spcPts val="0"/>
              </a:spcAft>
              <a:buSzPts val="1400"/>
              <a:buChar char="◦"/>
              <a:defRPr sz="1400"/>
            </a:lvl1pPr>
            <a:lvl2pPr marL="914400" lvl="1" indent="-317500" algn="l">
              <a:lnSpc>
                <a:spcPct val="115000"/>
              </a:lnSpc>
              <a:spcBef>
                <a:spcPts val="1000"/>
              </a:spcBef>
              <a:spcAft>
                <a:spcPts val="0"/>
              </a:spcAft>
              <a:buSzPts val="1400"/>
              <a:buChar char="◦"/>
              <a:defRPr sz="1400"/>
            </a:lvl2pPr>
            <a:lvl3pPr marL="1371600" lvl="2" indent="-317500" algn="l">
              <a:lnSpc>
                <a:spcPct val="115000"/>
              </a:lnSpc>
              <a:spcBef>
                <a:spcPts val="1000"/>
              </a:spcBef>
              <a:spcAft>
                <a:spcPts val="0"/>
              </a:spcAft>
              <a:buSzPts val="1400"/>
              <a:buChar char="◦"/>
              <a:defRPr sz="1400"/>
            </a:lvl3pPr>
            <a:lvl4pPr marL="1828800" lvl="3" indent="-317500" algn="l">
              <a:lnSpc>
                <a:spcPct val="115000"/>
              </a:lnSpc>
              <a:spcBef>
                <a:spcPts val="1000"/>
              </a:spcBef>
              <a:spcAft>
                <a:spcPts val="0"/>
              </a:spcAft>
              <a:buSzPts val="1400"/>
              <a:buChar char="◦"/>
              <a:defRPr sz="1400"/>
            </a:lvl4pPr>
            <a:lvl5pPr marL="2286000" lvl="4" indent="-317500" algn="l">
              <a:lnSpc>
                <a:spcPct val="115000"/>
              </a:lnSpc>
              <a:spcBef>
                <a:spcPts val="1000"/>
              </a:spcBef>
              <a:spcAft>
                <a:spcPts val="0"/>
              </a:spcAft>
              <a:buSzPts val="1400"/>
              <a:buChar char="◦"/>
              <a:defRPr sz="1400"/>
            </a:lvl5pPr>
            <a:lvl6pPr marL="2743200" lvl="5" indent="-317500" algn="l">
              <a:lnSpc>
                <a:spcPct val="115000"/>
              </a:lnSpc>
              <a:spcBef>
                <a:spcPts val="1000"/>
              </a:spcBef>
              <a:spcAft>
                <a:spcPts val="0"/>
              </a:spcAft>
              <a:buSzPts val="1400"/>
              <a:buChar char="◦"/>
              <a:defRPr sz="1400"/>
            </a:lvl6pPr>
            <a:lvl7pPr marL="3200400" lvl="6" indent="-317500" algn="l">
              <a:lnSpc>
                <a:spcPct val="115000"/>
              </a:lnSpc>
              <a:spcBef>
                <a:spcPts val="1000"/>
              </a:spcBef>
              <a:spcAft>
                <a:spcPts val="0"/>
              </a:spcAft>
              <a:buSzPts val="1400"/>
              <a:buChar char="◦"/>
              <a:defRPr sz="1400"/>
            </a:lvl7pPr>
            <a:lvl8pPr marL="3657600" lvl="7" indent="-317500" algn="l">
              <a:lnSpc>
                <a:spcPct val="115000"/>
              </a:lnSpc>
              <a:spcBef>
                <a:spcPts val="1000"/>
              </a:spcBef>
              <a:spcAft>
                <a:spcPts val="0"/>
              </a:spcAft>
              <a:buSzPts val="1400"/>
              <a:buChar char="◦"/>
              <a:defRPr sz="1400"/>
            </a:lvl8pPr>
            <a:lvl9pPr marL="4114800" lvl="8" indent="-317500" algn="l">
              <a:lnSpc>
                <a:spcPct val="115000"/>
              </a:lnSpc>
              <a:spcBef>
                <a:spcPts val="1000"/>
              </a:spcBef>
              <a:spcAft>
                <a:spcPts val="1000"/>
              </a:spcAft>
              <a:buSzPts val="1400"/>
              <a:buChar char="◦"/>
              <a:defRPr sz="1400"/>
            </a:lvl9pPr>
          </a:lstStyle>
          <a:p>
            <a:endParaRPr/>
          </a:p>
        </p:txBody>
      </p:sp>
      <p:sp>
        <p:nvSpPr>
          <p:cNvPr id="96" name="Google Shape;96;g2baa69ebec7_0_751"/>
          <p:cNvSpPr txBox="1">
            <a:spLocks noGrp="1"/>
          </p:cNvSpPr>
          <p:nvPr>
            <p:ph type="body" idx="2"/>
          </p:nvPr>
        </p:nvSpPr>
        <p:spPr>
          <a:xfrm>
            <a:off x="5524777" y="797725"/>
            <a:ext cx="1481700" cy="3540600"/>
          </a:xfrm>
          <a:prstGeom prst="rect">
            <a:avLst/>
          </a:prstGeom>
          <a:noFill/>
          <a:ln>
            <a:noFill/>
          </a:ln>
        </p:spPr>
        <p:txBody>
          <a:bodyPr spcFirstLastPara="1" wrap="square" lIns="0" tIns="0" rIns="0" bIns="0" anchor="ctr" anchorCtr="0">
            <a:noAutofit/>
          </a:bodyPr>
          <a:lstStyle>
            <a:lvl1pPr marL="457200" lvl="0" indent="-317500" algn="l">
              <a:lnSpc>
                <a:spcPct val="115000"/>
              </a:lnSpc>
              <a:spcBef>
                <a:spcPts val="600"/>
              </a:spcBef>
              <a:spcAft>
                <a:spcPts val="0"/>
              </a:spcAft>
              <a:buSzPts val="1400"/>
              <a:buChar char="◦"/>
              <a:defRPr sz="1400"/>
            </a:lvl1pPr>
            <a:lvl2pPr marL="914400" lvl="1" indent="-317500" algn="l">
              <a:lnSpc>
                <a:spcPct val="115000"/>
              </a:lnSpc>
              <a:spcBef>
                <a:spcPts val="1000"/>
              </a:spcBef>
              <a:spcAft>
                <a:spcPts val="0"/>
              </a:spcAft>
              <a:buSzPts val="1400"/>
              <a:buChar char="◦"/>
              <a:defRPr sz="1400"/>
            </a:lvl2pPr>
            <a:lvl3pPr marL="1371600" lvl="2" indent="-317500" algn="l">
              <a:lnSpc>
                <a:spcPct val="115000"/>
              </a:lnSpc>
              <a:spcBef>
                <a:spcPts val="1000"/>
              </a:spcBef>
              <a:spcAft>
                <a:spcPts val="0"/>
              </a:spcAft>
              <a:buSzPts val="1400"/>
              <a:buChar char="◦"/>
              <a:defRPr sz="1400"/>
            </a:lvl3pPr>
            <a:lvl4pPr marL="1828800" lvl="3" indent="-317500" algn="l">
              <a:lnSpc>
                <a:spcPct val="115000"/>
              </a:lnSpc>
              <a:spcBef>
                <a:spcPts val="1000"/>
              </a:spcBef>
              <a:spcAft>
                <a:spcPts val="0"/>
              </a:spcAft>
              <a:buSzPts val="1400"/>
              <a:buChar char="◦"/>
              <a:defRPr sz="1400"/>
            </a:lvl4pPr>
            <a:lvl5pPr marL="2286000" lvl="4" indent="-317500" algn="l">
              <a:lnSpc>
                <a:spcPct val="115000"/>
              </a:lnSpc>
              <a:spcBef>
                <a:spcPts val="1000"/>
              </a:spcBef>
              <a:spcAft>
                <a:spcPts val="0"/>
              </a:spcAft>
              <a:buSzPts val="1400"/>
              <a:buChar char="◦"/>
              <a:defRPr sz="1400"/>
            </a:lvl5pPr>
            <a:lvl6pPr marL="2743200" lvl="5" indent="-317500" algn="l">
              <a:lnSpc>
                <a:spcPct val="115000"/>
              </a:lnSpc>
              <a:spcBef>
                <a:spcPts val="1000"/>
              </a:spcBef>
              <a:spcAft>
                <a:spcPts val="0"/>
              </a:spcAft>
              <a:buSzPts val="1400"/>
              <a:buChar char="◦"/>
              <a:defRPr sz="1400"/>
            </a:lvl6pPr>
            <a:lvl7pPr marL="3200400" lvl="6" indent="-317500" algn="l">
              <a:lnSpc>
                <a:spcPct val="115000"/>
              </a:lnSpc>
              <a:spcBef>
                <a:spcPts val="1000"/>
              </a:spcBef>
              <a:spcAft>
                <a:spcPts val="0"/>
              </a:spcAft>
              <a:buSzPts val="1400"/>
              <a:buChar char="◦"/>
              <a:defRPr sz="1400"/>
            </a:lvl7pPr>
            <a:lvl8pPr marL="3657600" lvl="7" indent="-317500" algn="l">
              <a:lnSpc>
                <a:spcPct val="115000"/>
              </a:lnSpc>
              <a:spcBef>
                <a:spcPts val="1000"/>
              </a:spcBef>
              <a:spcAft>
                <a:spcPts val="0"/>
              </a:spcAft>
              <a:buSzPts val="1400"/>
              <a:buChar char="◦"/>
              <a:defRPr sz="1400"/>
            </a:lvl8pPr>
            <a:lvl9pPr marL="4114800" lvl="8" indent="-317500" algn="l">
              <a:lnSpc>
                <a:spcPct val="115000"/>
              </a:lnSpc>
              <a:spcBef>
                <a:spcPts val="1000"/>
              </a:spcBef>
              <a:spcAft>
                <a:spcPts val="1000"/>
              </a:spcAft>
              <a:buSzPts val="1400"/>
              <a:buChar char="◦"/>
              <a:defRPr sz="1400"/>
            </a:lvl9pPr>
          </a:lstStyle>
          <a:p>
            <a:endParaRPr/>
          </a:p>
        </p:txBody>
      </p:sp>
      <p:sp>
        <p:nvSpPr>
          <p:cNvPr id="97" name="Google Shape;97;g2baa69ebec7_0_751"/>
          <p:cNvSpPr txBox="1">
            <a:spLocks noGrp="1"/>
          </p:cNvSpPr>
          <p:nvPr>
            <p:ph type="body" idx="3"/>
          </p:nvPr>
        </p:nvSpPr>
        <p:spPr>
          <a:xfrm>
            <a:off x="7205229" y="797725"/>
            <a:ext cx="1481700" cy="3540600"/>
          </a:xfrm>
          <a:prstGeom prst="rect">
            <a:avLst/>
          </a:prstGeom>
          <a:noFill/>
          <a:ln>
            <a:noFill/>
          </a:ln>
        </p:spPr>
        <p:txBody>
          <a:bodyPr spcFirstLastPara="1" wrap="square" lIns="0" tIns="0" rIns="0" bIns="0" anchor="ctr" anchorCtr="0">
            <a:noAutofit/>
          </a:bodyPr>
          <a:lstStyle>
            <a:lvl1pPr marL="457200" lvl="0" indent="-317500" algn="l">
              <a:lnSpc>
                <a:spcPct val="115000"/>
              </a:lnSpc>
              <a:spcBef>
                <a:spcPts val="600"/>
              </a:spcBef>
              <a:spcAft>
                <a:spcPts val="0"/>
              </a:spcAft>
              <a:buSzPts val="1400"/>
              <a:buChar char="◦"/>
              <a:defRPr sz="1400"/>
            </a:lvl1pPr>
            <a:lvl2pPr marL="914400" lvl="1" indent="-317500" algn="l">
              <a:lnSpc>
                <a:spcPct val="115000"/>
              </a:lnSpc>
              <a:spcBef>
                <a:spcPts val="1000"/>
              </a:spcBef>
              <a:spcAft>
                <a:spcPts val="0"/>
              </a:spcAft>
              <a:buSzPts val="1400"/>
              <a:buChar char="◦"/>
              <a:defRPr sz="1400"/>
            </a:lvl2pPr>
            <a:lvl3pPr marL="1371600" lvl="2" indent="-317500" algn="l">
              <a:lnSpc>
                <a:spcPct val="115000"/>
              </a:lnSpc>
              <a:spcBef>
                <a:spcPts val="1000"/>
              </a:spcBef>
              <a:spcAft>
                <a:spcPts val="0"/>
              </a:spcAft>
              <a:buSzPts val="1400"/>
              <a:buChar char="◦"/>
              <a:defRPr sz="1400"/>
            </a:lvl3pPr>
            <a:lvl4pPr marL="1828800" lvl="3" indent="-317500" algn="l">
              <a:lnSpc>
                <a:spcPct val="115000"/>
              </a:lnSpc>
              <a:spcBef>
                <a:spcPts val="1000"/>
              </a:spcBef>
              <a:spcAft>
                <a:spcPts val="0"/>
              </a:spcAft>
              <a:buSzPts val="1400"/>
              <a:buChar char="◦"/>
              <a:defRPr sz="1400"/>
            </a:lvl4pPr>
            <a:lvl5pPr marL="2286000" lvl="4" indent="-317500" algn="l">
              <a:lnSpc>
                <a:spcPct val="115000"/>
              </a:lnSpc>
              <a:spcBef>
                <a:spcPts val="1000"/>
              </a:spcBef>
              <a:spcAft>
                <a:spcPts val="0"/>
              </a:spcAft>
              <a:buSzPts val="1400"/>
              <a:buChar char="◦"/>
              <a:defRPr sz="1400"/>
            </a:lvl5pPr>
            <a:lvl6pPr marL="2743200" lvl="5" indent="-317500" algn="l">
              <a:lnSpc>
                <a:spcPct val="115000"/>
              </a:lnSpc>
              <a:spcBef>
                <a:spcPts val="1000"/>
              </a:spcBef>
              <a:spcAft>
                <a:spcPts val="0"/>
              </a:spcAft>
              <a:buSzPts val="1400"/>
              <a:buChar char="◦"/>
              <a:defRPr sz="1400"/>
            </a:lvl6pPr>
            <a:lvl7pPr marL="3200400" lvl="6" indent="-317500" algn="l">
              <a:lnSpc>
                <a:spcPct val="115000"/>
              </a:lnSpc>
              <a:spcBef>
                <a:spcPts val="1000"/>
              </a:spcBef>
              <a:spcAft>
                <a:spcPts val="0"/>
              </a:spcAft>
              <a:buSzPts val="1400"/>
              <a:buChar char="◦"/>
              <a:defRPr sz="1400"/>
            </a:lvl7pPr>
            <a:lvl8pPr marL="3657600" lvl="7" indent="-317500" algn="l">
              <a:lnSpc>
                <a:spcPct val="115000"/>
              </a:lnSpc>
              <a:spcBef>
                <a:spcPts val="1000"/>
              </a:spcBef>
              <a:spcAft>
                <a:spcPts val="0"/>
              </a:spcAft>
              <a:buSzPts val="1400"/>
              <a:buChar char="◦"/>
              <a:defRPr sz="1400"/>
            </a:lvl8pPr>
            <a:lvl9pPr marL="4114800" lvl="8" indent="-317500" algn="l">
              <a:lnSpc>
                <a:spcPct val="115000"/>
              </a:lnSpc>
              <a:spcBef>
                <a:spcPts val="1000"/>
              </a:spcBef>
              <a:spcAft>
                <a:spcPts val="1000"/>
              </a:spcAft>
              <a:buSzPts val="1400"/>
              <a:buChar char="◦"/>
              <a:defRPr sz="1400"/>
            </a:lvl9pPr>
          </a:lstStyle>
          <a:p>
            <a:endParaRPr/>
          </a:p>
        </p:txBody>
      </p:sp>
      <p:sp>
        <p:nvSpPr>
          <p:cNvPr id="98" name="Google Shape;98;g2baa69ebec7_0_751"/>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1 column + Image">
  <p:cSld name="TITLE_AND_BODY_1">
    <p:spTree>
      <p:nvGrpSpPr>
        <p:cNvPr id="1" name="Shape 99"/>
        <p:cNvGrpSpPr/>
        <p:nvPr/>
      </p:nvGrpSpPr>
      <p:grpSpPr>
        <a:xfrm>
          <a:off x="0" y="0"/>
          <a:ext cx="0" cy="0"/>
          <a:chOff x="0" y="0"/>
          <a:chExt cx="0" cy="0"/>
        </a:xfrm>
      </p:grpSpPr>
      <p:pic>
        <p:nvPicPr>
          <p:cNvPr id="100" name="Google Shape;100;g2baa69ebec7_0_758"/>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01" name="Google Shape;101;g2baa69ebec7_0_758"/>
          <p:cNvSpPr txBox="1">
            <a:spLocks noGrp="1"/>
          </p:cNvSpPr>
          <p:nvPr>
            <p:ph type="title"/>
          </p:nvPr>
        </p:nvSpPr>
        <p:spPr>
          <a:xfrm>
            <a:off x="699000" y="790150"/>
            <a:ext cx="3494700" cy="8280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b" anchorCtr="0">
            <a:noAutofit/>
          </a:bodyPr>
          <a:lstStyle>
            <a:lvl1pPr lvl="0" algn="l">
              <a:lnSpc>
                <a:spcPct val="100000"/>
              </a:lnSpc>
              <a:spcBef>
                <a:spcPts val="0"/>
              </a:spcBef>
              <a:spcAft>
                <a:spcPts val="0"/>
              </a:spcAft>
              <a:buClr>
                <a:srgbClr val="666666"/>
              </a:buClr>
              <a:buSzPts val="2600"/>
              <a:buNone/>
              <a:defRPr>
                <a:solidFill>
                  <a:srgbClr val="666666"/>
                </a:solidFill>
              </a:defRPr>
            </a:lvl1pPr>
            <a:lvl2pPr lvl="1" algn="l">
              <a:lnSpc>
                <a:spcPct val="100000"/>
              </a:lnSpc>
              <a:spcBef>
                <a:spcPts val="0"/>
              </a:spcBef>
              <a:spcAft>
                <a:spcPts val="0"/>
              </a:spcAft>
              <a:buClr>
                <a:srgbClr val="666666"/>
              </a:buClr>
              <a:buSzPts val="2600"/>
              <a:buNone/>
              <a:defRPr>
                <a:solidFill>
                  <a:srgbClr val="666666"/>
                </a:solidFill>
              </a:defRPr>
            </a:lvl2pPr>
            <a:lvl3pPr lvl="2" algn="l">
              <a:lnSpc>
                <a:spcPct val="100000"/>
              </a:lnSpc>
              <a:spcBef>
                <a:spcPts val="0"/>
              </a:spcBef>
              <a:spcAft>
                <a:spcPts val="0"/>
              </a:spcAft>
              <a:buClr>
                <a:srgbClr val="666666"/>
              </a:buClr>
              <a:buSzPts val="2600"/>
              <a:buNone/>
              <a:defRPr>
                <a:solidFill>
                  <a:srgbClr val="666666"/>
                </a:solidFill>
              </a:defRPr>
            </a:lvl3pPr>
            <a:lvl4pPr lvl="3" algn="l">
              <a:lnSpc>
                <a:spcPct val="100000"/>
              </a:lnSpc>
              <a:spcBef>
                <a:spcPts val="0"/>
              </a:spcBef>
              <a:spcAft>
                <a:spcPts val="0"/>
              </a:spcAft>
              <a:buClr>
                <a:srgbClr val="666666"/>
              </a:buClr>
              <a:buSzPts val="2600"/>
              <a:buNone/>
              <a:defRPr>
                <a:solidFill>
                  <a:srgbClr val="666666"/>
                </a:solidFill>
              </a:defRPr>
            </a:lvl4pPr>
            <a:lvl5pPr lvl="4" algn="l">
              <a:lnSpc>
                <a:spcPct val="100000"/>
              </a:lnSpc>
              <a:spcBef>
                <a:spcPts val="0"/>
              </a:spcBef>
              <a:spcAft>
                <a:spcPts val="0"/>
              </a:spcAft>
              <a:buClr>
                <a:srgbClr val="666666"/>
              </a:buClr>
              <a:buSzPts val="2600"/>
              <a:buNone/>
              <a:defRPr>
                <a:solidFill>
                  <a:srgbClr val="666666"/>
                </a:solidFill>
              </a:defRPr>
            </a:lvl5pPr>
            <a:lvl6pPr lvl="5" algn="l">
              <a:lnSpc>
                <a:spcPct val="100000"/>
              </a:lnSpc>
              <a:spcBef>
                <a:spcPts val="0"/>
              </a:spcBef>
              <a:spcAft>
                <a:spcPts val="0"/>
              </a:spcAft>
              <a:buClr>
                <a:srgbClr val="666666"/>
              </a:buClr>
              <a:buSzPts val="2600"/>
              <a:buNone/>
              <a:defRPr>
                <a:solidFill>
                  <a:srgbClr val="666666"/>
                </a:solidFill>
              </a:defRPr>
            </a:lvl6pPr>
            <a:lvl7pPr lvl="6" algn="l">
              <a:lnSpc>
                <a:spcPct val="100000"/>
              </a:lnSpc>
              <a:spcBef>
                <a:spcPts val="0"/>
              </a:spcBef>
              <a:spcAft>
                <a:spcPts val="0"/>
              </a:spcAft>
              <a:buClr>
                <a:srgbClr val="666666"/>
              </a:buClr>
              <a:buSzPts val="2600"/>
              <a:buNone/>
              <a:defRPr>
                <a:solidFill>
                  <a:srgbClr val="666666"/>
                </a:solidFill>
              </a:defRPr>
            </a:lvl7pPr>
            <a:lvl8pPr lvl="7" algn="l">
              <a:lnSpc>
                <a:spcPct val="100000"/>
              </a:lnSpc>
              <a:spcBef>
                <a:spcPts val="0"/>
              </a:spcBef>
              <a:spcAft>
                <a:spcPts val="0"/>
              </a:spcAft>
              <a:buClr>
                <a:srgbClr val="666666"/>
              </a:buClr>
              <a:buSzPts val="2600"/>
              <a:buNone/>
              <a:defRPr>
                <a:solidFill>
                  <a:srgbClr val="666666"/>
                </a:solidFill>
              </a:defRPr>
            </a:lvl8pPr>
            <a:lvl9pPr lvl="8" algn="l">
              <a:lnSpc>
                <a:spcPct val="100000"/>
              </a:lnSpc>
              <a:spcBef>
                <a:spcPts val="0"/>
              </a:spcBef>
              <a:spcAft>
                <a:spcPts val="0"/>
              </a:spcAft>
              <a:buClr>
                <a:srgbClr val="666666"/>
              </a:buClr>
              <a:buSzPts val="2600"/>
              <a:buNone/>
              <a:defRPr>
                <a:solidFill>
                  <a:srgbClr val="666666"/>
                </a:solidFill>
              </a:defRPr>
            </a:lvl9pPr>
          </a:lstStyle>
          <a:p>
            <a:endParaRPr/>
          </a:p>
        </p:txBody>
      </p:sp>
      <p:sp>
        <p:nvSpPr>
          <p:cNvPr id="102" name="Google Shape;102;g2baa69ebec7_0_758"/>
          <p:cNvSpPr txBox="1">
            <a:spLocks noGrp="1"/>
          </p:cNvSpPr>
          <p:nvPr>
            <p:ph type="body" idx="1"/>
          </p:nvPr>
        </p:nvSpPr>
        <p:spPr>
          <a:xfrm>
            <a:off x="699000" y="1770225"/>
            <a:ext cx="3494700" cy="2583300"/>
          </a:xfrm>
          <a:prstGeom prst="rect">
            <a:avLst/>
          </a:prstGeom>
          <a:noFill/>
          <a:ln>
            <a:noFill/>
          </a:ln>
        </p:spPr>
        <p:txBody>
          <a:bodyPr spcFirstLastPara="1" wrap="square" lIns="0" tIns="0" rIns="0" bIns="0" anchor="t" anchorCtr="0">
            <a:noAutofit/>
          </a:bodyPr>
          <a:lstStyle>
            <a:lvl1pPr marL="457200" lvl="0" indent="-368300" algn="l">
              <a:lnSpc>
                <a:spcPct val="115000"/>
              </a:lnSpc>
              <a:spcBef>
                <a:spcPts val="600"/>
              </a:spcBef>
              <a:spcAft>
                <a:spcPts val="0"/>
              </a:spcAft>
              <a:buSzPts val="2200"/>
              <a:buChar char="◦"/>
              <a:defRPr/>
            </a:lvl1pPr>
            <a:lvl2pPr marL="914400" lvl="1" indent="-368300" algn="l">
              <a:lnSpc>
                <a:spcPct val="115000"/>
              </a:lnSpc>
              <a:spcBef>
                <a:spcPts val="1000"/>
              </a:spcBef>
              <a:spcAft>
                <a:spcPts val="0"/>
              </a:spcAft>
              <a:buSzPts val="2200"/>
              <a:buChar char="◦"/>
              <a:defRPr/>
            </a:lvl2pPr>
            <a:lvl3pPr marL="1371600" lvl="2" indent="-368300" algn="l">
              <a:lnSpc>
                <a:spcPct val="115000"/>
              </a:lnSpc>
              <a:spcBef>
                <a:spcPts val="1000"/>
              </a:spcBef>
              <a:spcAft>
                <a:spcPts val="0"/>
              </a:spcAft>
              <a:buSzPts val="2200"/>
              <a:buChar char="◦"/>
              <a:defRPr/>
            </a:lvl3pPr>
            <a:lvl4pPr marL="1828800" lvl="3" indent="-368300" algn="l">
              <a:lnSpc>
                <a:spcPct val="115000"/>
              </a:lnSpc>
              <a:spcBef>
                <a:spcPts val="1000"/>
              </a:spcBef>
              <a:spcAft>
                <a:spcPts val="0"/>
              </a:spcAft>
              <a:buSzPts val="2200"/>
              <a:buChar char="◦"/>
              <a:defRPr/>
            </a:lvl4pPr>
            <a:lvl5pPr marL="2286000" lvl="4" indent="-368300" algn="l">
              <a:lnSpc>
                <a:spcPct val="115000"/>
              </a:lnSpc>
              <a:spcBef>
                <a:spcPts val="1000"/>
              </a:spcBef>
              <a:spcAft>
                <a:spcPts val="0"/>
              </a:spcAft>
              <a:buSzPts val="2200"/>
              <a:buChar char="◦"/>
              <a:defRPr/>
            </a:lvl5pPr>
            <a:lvl6pPr marL="2743200" lvl="5" indent="-368300" algn="l">
              <a:lnSpc>
                <a:spcPct val="115000"/>
              </a:lnSpc>
              <a:spcBef>
                <a:spcPts val="1000"/>
              </a:spcBef>
              <a:spcAft>
                <a:spcPts val="0"/>
              </a:spcAft>
              <a:buSzPts val="2200"/>
              <a:buChar char="◦"/>
              <a:defRPr/>
            </a:lvl6pPr>
            <a:lvl7pPr marL="3200400" lvl="6" indent="-368300" algn="l">
              <a:lnSpc>
                <a:spcPct val="115000"/>
              </a:lnSpc>
              <a:spcBef>
                <a:spcPts val="1000"/>
              </a:spcBef>
              <a:spcAft>
                <a:spcPts val="0"/>
              </a:spcAft>
              <a:buSzPts val="2200"/>
              <a:buChar char="◦"/>
              <a:defRPr/>
            </a:lvl7pPr>
            <a:lvl8pPr marL="3657600" lvl="7" indent="-368300" algn="l">
              <a:lnSpc>
                <a:spcPct val="115000"/>
              </a:lnSpc>
              <a:spcBef>
                <a:spcPts val="1000"/>
              </a:spcBef>
              <a:spcAft>
                <a:spcPts val="0"/>
              </a:spcAft>
              <a:buSzPts val="2200"/>
              <a:buChar char="◦"/>
              <a:defRPr/>
            </a:lvl8pPr>
            <a:lvl9pPr marL="4114800" lvl="8" indent="-368300" algn="l">
              <a:lnSpc>
                <a:spcPct val="115000"/>
              </a:lnSpc>
              <a:spcBef>
                <a:spcPts val="1000"/>
              </a:spcBef>
              <a:spcAft>
                <a:spcPts val="1000"/>
              </a:spcAft>
              <a:buSzPts val="2200"/>
              <a:buChar char="◦"/>
              <a:defRPr/>
            </a:lvl9pPr>
          </a:lstStyle>
          <a:p>
            <a:endParaRPr/>
          </a:p>
        </p:txBody>
      </p:sp>
      <p:sp>
        <p:nvSpPr>
          <p:cNvPr id="103" name="Google Shape;103;g2baa69ebec7_0_758"/>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4"/>
        <p:cNvGrpSpPr/>
        <p:nvPr/>
      </p:nvGrpSpPr>
      <p:grpSpPr>
        <a:xfrm>
          <a:off x="0" y="0"/>
          <a:ext cx="0" cy="0"/>
          <a:chOff x="0" y="0"/>
          <a:chExt cx="0" cy="0"/>
        </a:xfrm>
      </p:grpSpPr>
      <p:pic>
        <p:nvPicPr>
          <p:cNvPr id="105" name="Google Shape;105;g2baa69ebec7_0_766"/>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06" name="Google Shape;106;g2baa69ebec7_0_766"/>
          <p:cNvSpPr txBox="1">
            <a:spLocks noGrp="1"/>
          </p:cNvSpPr>
          <p:nvPr>
            <p:ph type="title"/>
          </p:nvPr>
        </p:nvSpPr>
        <p:spPr>
          <a:xfrm>
            <a:off x="699000" y="911700"/>
            <a:ext cx="2020800" cy="33276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sp>
        <p:nvSpPr>
          <p:cNvPr id="107" name="Google Shape;107;g2baa69ebec7_0_766"/>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108"/>
        <p:cNvGrpSpPr/>
        <p:nvPr/>
      </p:nvGrpSpPr>
      <p:grpSpPr>
        <a:xfrm>
          <a:off x="0" y="0"/>
          <a:ext cx="0" cy="0"/>
          <a:chOff x="0" y="0"/>
          <a:chExt cx="0" cy="0"/>
        </a:xfrm>
      </p:grpSpPr>
      <p:pic>
        <p:nvPicPr>
          <p:cNvPr id="109" name="Google Shape;109;g2baa69ebec7_0_770"/>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10" name="Google Shape;110;g2baa69ebec7_0_770"/>
          <p:cNvSpPr txBox="1">
            <a:spLocks noGrp="1"/>
          </p:cNvSpPr>
          <p:nvPr>
            <p:ph type="title"/>
          </p:nvPr>
        </p:nvSpPr>
        <p:spPr>
          <a:xfrm>
            <a:off x="699000" y="911700"/>
            <a:ext cx="2020800" cy="33276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sp>
        <p:nvSpPr>
          <p:cNvPr id="111" name="Google Shape;111;g2baa69ebec7_0_770"/>
          <p:cNvSpPr txBox="1">
            <a:spLocks noGrp="1"/>
          </p:cNvSpPr>
          <p:nvPr>
            <p:ph type="body" idx="1"/>
          </p:nvPr>
        </p:nvSpPr>
        <p:spPr>
          <a:xfrm>
            <a:off x="3844325" y="805325"/>
            <a:ext cx="4842600" cy="3548100"/>
          </a:xfrm>
          <a:prstGeom prst="rect">
            <a:avLst/>
          </a:prstGeom>
          <a:noFill/>
          <a:ln>
            <a:noFill/>
          </a:ln>
        </p:spPr>
        <p:txBody>
          <a:bodyPr spcFirstLastPara="1" wrap="square" lIns="0" tIns="0" rIns="0" bIns="0" anchor="ctr" anchorCtr="0">
            <a:noAutofit/>
          </a:bodyPr>
          <a:lstStyle>
            <a:lvl1pPr marL="457200" lvl="0" indent="-368300" algn="l">
              <a:lnSpc>
                <a:spcPct val="115000"/>
              </a:lnSpc>
              <a:spcBef>
                <a:spcPts val="600"/>
              </a:spcBef>
              <a:spcAft>
                <a:spcPts val="0"/>
              </a:spcAft>
              <a:buSzPts val="2200"/>
              <a:buChar char="◦"/>
              <a:defRPr/>
            </a:lvl1pPr>
            <a:lvl2pPr marL="914400" lvl="1" indent="-368300" algn="l">
              <a:lnSpc>
                <a:spcPct val="115000"/>
              </a:lnSpc>
              <a:spcBef>
                <a:spcPts val="1000"/>
              </a:spcBef>
              <a:spcAft>
                <a:spcPts val="0"/>
              </a:spcAft>
              <a:buSzPts val="2200"/>
              <a:buChar char="◦"/>
              <a:defRPr/>
            </a:lvl2pPr>
            <a:lvl3pPr marL="1371600" lvl="2" indent="-368300" algn="l">
              <a:lnSpc>
                <a:spcPct val="115000"/>
              </a:lnSpc>
              <a:spcBef>
                <a:spcPts val="1000"/>
              </a:spcBef>
              <a:spcAft>
                <a:spcPts val="0"/>
              </a:spcAft>
              <a:buSzPts val="2200"/>
              <a:buChar char="◦"/>
              <a:defRPr/>
            </a:lvl3pPr>
            <a:lvl4pPr marL="1828800" lvl="3" indent="-368300" algn="l">
              <a:lnSpc>
                <a:spcPct val="115000"/>
              </a:lnSpc>
              <a:spcBef>
                <a:spcPts val="1000"/>
              </a:spcBef>
              <a:spcAft>
                <a:spcPts val="0"/>
              </a:spcAft>
              <a:buSzPts val="2200"/>
              <a:buChar char="◦"/>
              <a:defRPr/>
            </a:lvl4pPr>
            <a:lvl5pPr marL="2286000" lvl="4" indent="-368300" algn="l">
              <a:lnSpc>
                <a:spcPct val="115000"/>
              </a:lnSpc>
              <a:spcBef>
                <a:spcPts val="1000"/>
              </a:spcBef>
              <a:spcAft>
                <a:spcPts val="0"/>
              </a:spcAft>
              <a:buSzPts val="2200"/>
              <a:buChar char="◦"/>
              <a:defRPr/>
            </a:lvl5pPr>
            <a:lvl6pPr marL="2743200" lvl="5" indent="-368300" algn="l">
              <a:lnSpc>
                <a:spcPct val="115000"/>
              </a:lnSpc>
              <a:spcBef>
                <a:spcPts val="1000"/>
              </a:spcBef>
              <a:spcAft>
                <a:spcPts val="0"/>
              </a:spcAft>
              <a:buSzPts val="2200"/>
              <a:buChar char="◦"/>
              <a:defRPr/>
            </a:lvl6pPr>
            <a:lvl7pPr marL="3200400" lvl="6" indent="-368300" algn="l">
              <a:lnSpc>
                <a:spcPct val="115000"/>
              </a:lnSpc>
              <a:spcBef>
                <a:spcPts val="1000"/>
              </a:spcBef>
              <a:spcAft>
                <a:spcPts val="0"/>
              </a:spcAft>
              <a:buSzPts val="2200"/>
              <a:buChar char="◦"/>
              <a:defRPr/>
            </a:lvl7pPr>
            <a:lvl8pPr marL="3657600" lvl="7" indent="-368300" algn="l">
              <a:lnSpc>
                <a:spcPct val="115000"/>
              </a:lnSpc>
              <a:spcBef>
                <a:spcPts val="1000"/>
              </a:spcBef>
              <a:spcAft>
                <a:spcPts val="0"/>
              </a:spcAft>
              <a:buSzPts val="2200"/>
              <a:buChar char="◦"/>
              <a:defRPr/>
            </a:lvl8pPr>
            <a:lvl9pPr marL="4114800" lvl="8" indent="-368300" algn="l">
              <a:lnSpc>
                <a:spcPct val="115000"/>
              </a:lnSpc>
              <a:spcBef>
                <a:spcPts val="1000"/>
              </a:spcBef>
              <a:spcAft>
                <a:spcPts val="1000"/>
              </a:spcAft>
              <a:buSzPts val="2200"/>
              <a:buChar char="◦"/>
              <a:defRPr/>
            </a:lvl9pPr>
          </a:lstStyle>
          <a:p>
            <a:endParaRPr/>
          </a:p>
        </p:txBody>
      </p:sp>
      <p:sp>
        <p:nvSpPr>
          <p:cNvPr id="112" name="Google Shape;112;g2baa69ebec7_0_770"/>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p:cSld name="TITLE_2">
    <p:spTree>
      <p:nvGrpSpPr>
        <p:cNvPr id="1" name="Shape 113"/>
        <p:cNvGrpSpPr/>
        <p:nvPr/>
      </p:nvGrpSpPr>
      <p:grpSpPr>
        <a:xfrm>
          <a:off x="0" y="0"/>
          <a:ext cx="0" cy="0"/>
          <a:chOff x="0" y="0"/>
          <a:chExt cx="0" cy="0"/>
        </a:xfrm>
      </p:grpSpPr>
      <p:sp>
        <p:nvSpPr>
          <p:cNvPr id="114" name="Google Shape;114;g2baa69ebec7_0_775"/>
          <p:cNvSpPr txBox="1">
            <a:spLocks noGrp="1"/>
          </p:cNvSpPr>
          <p:nvPr>
            <p:ph type="ctrTitle"/>
          </p:nvPr>
        </p:nvSpPr>
        <p:spPr>
          <a:xfrm>
            <a:off x="2396319" y="601724"/>
            <a:ext cx="5618400" cy="1906200"/>
          </a:xfrm>
          <a:prstGeom prst="rect">
            <a:avLst/>
          </a:prstGeom>
          <a:noFill/>
          <a:ln>
            <a:noFill/>
          </a:ln>
          <a:effectLst>
            <a:outerShdw blurRad="42863" dist="9525" dir="5400000" algn="bl" rotWithShape="0">
              <a:srgbClr val="000000">
                <a:alpha val="20000"/>
              </a:srgbClr>
            </a:outerShdw>
          </a:effectLst>
        </p:spPr>
        <p:txBody>
          <a:bodyPr spcFirstLastPara="1" wrap="square" lIns="91425" tIns="45700" rIns="91425" bIns="0" anchor="b" anchorCtr="0">
            <a:noAutofit/>
          </a:bodyPr>
          <a:lstStyle>
            <a:lvl1pPr lvl="0" algn="l">
              <a:lnSpc>
                <a:spcPct val="90000"/>
              </a:lnSpc>
              <a:spcBef>
                <a:spcPts val="0"/>
              </a:spcBef>
              <a:spcAft>
                <a:spcPts val="0"/>
              </a:spcAft>
              <a:buSzPts val="2600"/>
              <a:buNone/>
              <a:defRPr sz="5400"/>
            </a:lvl1pPr>
            <a:lvl2pPr lvl="1" algn="l">
              <a:lnSpc>
                <a:spcPct val="90000"/>
              </a:lnSpc>
              <a:spcBef>
                <a:spcPts val="0"/>
              </a:spcBef>
              <a:spcAft>
                <a:spcPts val="0"/>
              </a:spcAft>
              <a:buSzPts val="2600"/>
              <a:buNone/>
              <a:defRPr/>
            </a:lvl2pPr>
            <a:lvl3pPr lvl="2" algn="l">
              <a:lnSpc>
                <a:spcPct val="90000"/>
              </a:lnSpc>
              <a:spcBef>
                <a:spcPts val="0"/>
              </a:spcBef>
              <a:spcAft>
                <a:spcPts val="0"/>
              </a:spcAft>
              <a:buSzPts val="2600"/>
              <a:buNone/>
              <a:defRPr/>
            </a:lvl3pPr>
            <a:lvl4pPr lvl="3" algn="l">
              <a:lnSpc>
                <a:spcPct val="90000"/>
              </a:lnSpc>
              <a:spcBef>
                <a:spcPts val="0"/>
              </a:spcBef>
              <a:spcAft>
                <a:spcPts val="0"/>
              </a:spcAft>
              <a:buSzPts val="2600"/>
              <a:buNone/>
              <a:defRPr/>
            </a:lvl4pPr>
            <a:lvl5pPr lvl="4" algn="l">
              <a:lnSpc>
                <a:spcPct val="90000"/>
              </a:lnSpc>
              <a:spcBef>
                <a:spcPts val="0"/>
              </a:spcBef>
              <a:spcAft>
                <a:spcPts val="0"/>
              </a:spcAft>
              <a:buSzPts val="2600"/>
              <a:buNone/>
              <a:defRPr/>
            </a:lvl5pPr>
            <a:lvl6pPr lvl="5" algn="l">
              <a:lnSpc>
                <a:spcPct val="90000"/>
              </a:lnSpc>
              <a:spcBef>
                <a:spcPts val="0"/>
              </a:spcBef>
              <a:spcAft>
                <a:spcPts val="0"/>
              </a:spcAft>
              <a:buSzPts val="2600"/>
              <a:buNone/>
              <a:defRPr/>
            </a:lvl6pPr>
            <a:lvl7pPr lvl="6" algn="l">
              <a:lnSpc>
                <a:spcPct val="90000"/>
              </a:lnSpc>
              <a:spcBef>
                <a:spcPts val="0"/>
              </a:spcBef>
              <a:spcAft>
                <a:spcPts val="0"/>
              </a:spcAft>
              <a:buSzPts val="2600"/>
              <a:buNone/>
              <a:defRPr/>
            </a:lvl7pPr>
            <a:lvl8pPr lvl="7" algn="l">
              <a:lnSpc>
                <a:spcPct val="90000"/>
              </a:lnSpc>
              <a:spcBef>
                <a:spcPts val="0"/>
              </a:spcBef>
              <a:spcAft>
                <a:spcPts val="0"/>
              </a:spcAft>
              <a:buSzPts val="2600"/>
              <a:buNone/>
              <a:defRPr/>
            </a:lvl8pPr>
            <a:lvl9pPr lvl="8" algn="l">
              <a:lnSpc>
                <a:spcPct val="90000"/>
              </a:lnSpc>
              <a:spcBef>
                <a:spcPts val="0"/>
              </a:spcBef>
              <a:spcAft>
                <a:spcPts val="0"/>
              </a:spcAft>
              <a:buSzPts val="2600"/>
              <a:buNone/>
              <a:defRPr/>
            </a:lvl9pPr>
          </a:lstStyle>
          <a:p>
            <a:endParaRPr/>
          </a:p>
        </p:txBody>
      </p:sp>
      <p:sp>
        <p:nvSpPr>
          <p:cNvPr id="115" name="Google Shape;115;g2baa69ebec7_0_775"/>
          <p:cNvSpPr txBox="1">
            <a:spLocks noGrp="1"/>
          </p:cNvSpPr>
          <p:nvPr>
            <p:ph type="subTitle" idx="1"/>
          </p:nvPr>
        </p:nvSpPr>
        <p:spPr>
          <a:xfrm>
            <a:off x="2396319" y="2648404"/>
            <a:ext cx="5618400" cy="733200"/>
          </a:xfrm>
          <a:prstGeom prst="rect">
            <a:avLst/>
          </a:prstGeom>
          <a:noFill/>
          <a:ln>
            <a:noFill/>
          </a:ln>
        </p:spPr>
        <p:txBody>
          <a:bodyPr spcFirstLastPara="1" wrap="square" lIns="91425" tIns="91425" rIns="91425" bIns="91425" anchor="t" anchorCtr="0">
            <a:noAutofit/>
          </a:bodyPr>
          <a:lstStyle>
            <a:lvl1pPr lvl="0" algn="l">
              <a:lnSpc>
                <a:spcPct val="120000"/>
              </a:lnSpc>
              <a:spcBef>
                <a:spcPts val="1000"/>
              </a:spcBef>
              <a:spcAft>
                <a:spcPts val="0"/>
              </a:spcAft>
              <a:buSzPts val="1600"/>
              <a:buNone/>
              <a:defRPr sz="1600" b="0" cap="none">
                <a:solidFill>
                  <a:schemeClr val="dk1"/>
                </a:solidFill>
              </a:defRPr>
            </a:lvl1pPr>
            <a:lvl2pPr lvl="1" algn="ctr">
              <a:lnSpc>
                <a:spcPct val="120000"/>
              </a:lnSpc>
              <a:spcBef>
                <a:spcPts val="500"/>
              </a:spcBef>
              <a:spcAft>
                <a:spcPts val="0"/>
              </a:spcAft>
              <a:buSzPts val="1500"/>
              <a:buNone/>
              <a:defRPr sz="1500"/>
            </a:lvl2pPr>
            <a:lvl3pPr lvl="2" algn="ctr">
              <a:lnSpc>
                <a:spcPct val="120000"/>
              </a:lnSpc>
              <a:spcBef>
                <a:spcPts val="500"/>
              </a:spcBef>
              <a:spcAft>
                <a:spcPts val="0"/>
              </a:spcAft>
              <a:buSzPts val="1350"/>
              <a:buNone/>
              <a:defRPr sz="1350"/>
            </a:lvl3pPr>
            <a:lvl4pPr lvl="3" algn="ctr">
              <a:lnSpc>
                <a:spcPct val="120000"/>
              </a:lnSpc>
              <a:spcBef>
                <a:spcPts val="500"/>
              </a:spcBef>
              <a:spcAft>
                <a:spcPts val="0"/>
              </a:spcAft>
              <a:buSzPts val="1200"/>
              <a:buNone/>
              <a:defRPr sz="1200"/>
            </a:lvl4pPr>
            <a:lvl5pPr lvl="4" algn="ctr">
              <a:lnSpc>
                <a:spcPct val="120000"/>
              </a:lnSpc>
              <a:spcBef>
                <a:spcPts val="500"/>
              </a:spcBef>
              <a:spcAft>
                <a:spcPts val="0"/>
              </a:spcAft>
              <a:buSzPts val="1200"/>
              <a:buNone/>
              <a:defRPr sz="1200"/>
            </a:lvl5pPr>
            <a:lvl6pPr lvl="5" algn="ctr">
              <a:lnSpc>
                <a:spcPct val="120000"/>
              </a:lnSpc>
              <a:spcBef>
                <a:spcPts val="500"/>
              </a:spcBef>
              <a:spcAft>
                <a:spcPts val="0"/>
              </a:spcAft>
              <a:buSzPts val="1200"/>
              <a:buNone/>
              <a:defRPr sz="1200"/>
            </a:lvl6pPr>
            <a:lvl7pPr lvl="6" algn="ctr">
              <a:lnSpc>
                <a:spcPct val="120000"/>
              </a:lnSpc>
              <a:spcBef>
                <a:spcPts val="500"/>
              </a:spcBef>
              <a:spcAft>
                <a:spcPts val="0"/>
              </a:spcAft>
              <a:buSzPts val="1200"/>
              <a:buNone/>
              <a:defRPr sz="1200"/>
            </a:lvl7pPr>
            <a:lvl8pPr lvl="7" algn="ctr">
              <a:lnSpc>
                <a:spcPct val="120000"/>
              </a:lnSpc>
              <a:spcBef>
                <a:spcPts val="500"/>
              </a:spcBef>
              <a:spcAft>
                <a:spcPts val="0"/>
              </a:spcAft>
              <a:buSzPts val="1200"/>
              <a:buNone/>
              <a:defRPr sz="1200"/>
            </a:lvl8pPr>
            <a:lvl9pPr lvl="8" algn="ctr">
              <a:lnSpc>
                <a:spcPct val="120000"/>
              </a:lnSpc>
              <a:spcBef>
                <a:spcPts val="500"/>
              </a:spcBef>
              <a:spcAft>
                <a:spcPts val="1000"/>
              </a:spcAft>
              <a:buSzPts val="1200"/>
              <a:buNone/>
              <a:defRPr sz="1200"/>
            </a:lvl9pPr>
          </a:lstStyle>
          <a:p>
            <a:endParaRPr/>
          </a:p>
        </p:txBody>
      </p:sp>
      <p:sp>
        <p:nvSpPr>
          <p:cNvPr id="116" name="Google Shape;116;g2baa69ebec7_0_775"/>
          <p:cNvSpPr txBox="1">
            <a:spLocks noGrp="1"/>
          </p:cNvSpPr>
          <p:nvPr>
            <p:ph type="dt" idx="10"/>
          </p:nvPr>
        </p:nvSpPr>
        <p:spPr>
          <a:xfrm>
            <a:off x="5646737" y="247650"/>
            <a:ext cx="2368500" cy="2322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7" name="Google Shape;117;g2baa69ebec7_0_775"/>
          <p:cNvSpPr txBox="1">
            <a:spLocks noGrp="1"/>
          </p:cNvSpPr>
          <p:nvPr>
            <p:ph type="ftr" idx="11"/>
          </p:nvPr>
        </p:nvSpPr>
        <p:spPr>
          <a:xfrm>
            <a:off x="2395537" y="246459"/>
            <a:ext cx="3087600" cy="2322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8" name="Google Shape;118;g2baa69ebec7_0_775"/>
          <p:cNvSpPr txBox="1">
            <a:spLocks noGrp="1"/>
          </p:cNvSpPr>
          <p:nvPr>
            <p:ph type="sldNum" idx="12"/>
          </p:nvPr>
        </p:nvSpPr>
        <p:spPr>
          <a:xfrm>
            <a:off x="1435100" y="598884"/>
            <a:ext cx="801600" cy="378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1pPr>
            <a:lvl2pPr marL="0" marR="0" lvl="1"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2pPr>
            <a:lvl3pPr marL="0" marR="0" lvl="2"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3pPr>
            <a:lvl4pPr marL="0" marR="0" lvl="3"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4pPr>
            <a:lvl5pPr marL="0" marR="0" lvl="4"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5pPr>
            <a:lvl6pPr marL="0" marR="0" lvl="5"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6pPr>
            <a:lvl7pPr marL="0" marR="0" lvl="6"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7pPr>
            <a:lvl8pPr marL="0" marR="0" lvl="7"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8pPr>
            <a:lvl9pPr marL="0" marR="0" lvl="8"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19"/>
        <p:cNvGrpSpPr/>
        <p:nvPr/>
      </p:nvGrpSpPr>
      <p:grpSpPr>
        <a:xfrm>
          <a:off x="0" y="0"/>
          <a:ext cx="0" cy="0"/>
          <a:chOff x="0" y="0"/>
          <a:chExt cx="0" cy="0"/>
        </a:xfrm>
      </p:grpSpPr>
      <p:sp>
        <p:nvSpPr>
          <p:cNvPr id="120" name="Google Shape;120;g2baa69ebec7_0_781"/>
          <p:cNvSpPr txBox="1">
            <a:spLocks noGrp="1"/>
          </p:cNvSpPr>
          <p:nvPr>
            <p:ph type="ctrTitle"/>
          </p:nvPr>
        </p:nvSpPr>
        <p:spPr>
          <a:xfrm>
            <a:off x="335250" y="932100"/>
            <a:ext cx="5508300" cy="1655700"/>
          </a:xfrm>
          <a:prstGeom prst="rect">
            <a:avLst/>
          </a:prstGeom>
          <a:noFill/>
          <a:ln>
            <a:noFill/>
          </a:ln>
          <a:effectLst>
            <a:outerShdw blurRad="42863" dist="9525" dir="5400000" algn="bl" rotWithShape="0">
              <a:srgbClr val="000000">
                <a:alpha val="20000"/>
              </a:srgbClr>
            </a:outerShdw>
          </a:effectLst>
        </p:spPr>
        <p:txBody>
          <a:bodyPr spcFirstLastPara="1" wrap="square" lIns="91425" tIns="91425" rIns="91425" bIns="91425" anchor="b" anchorCtr="0">
            <a:noAutofit/>
          </a:bodyPr>
          <a:lstStyle>
            <a:lvl1pPr lvl="0" algn="l">
              <a:lnSpc>
                <a:spcPct val="100000"/>
              </a:lnSpc>
              <a:spcBef>
                <a:spcPts val="0"/>
              </a:spcBef>
              <a:spcAft>
                <a:spcPts val="0"/>
              </a:spcAft>
              <a:buClr>
                <a:schemeClr val="dk1"/>
              </a:buClr>
              <a:buSzPts val="5200"/>
              <a:buFont typeface="Gill Sans"/>
              <a:buNone/>
              <a:defRPr sz="5200" b="1">
                <a:solidFill>
                  <a:schemeClr val="dk1"/>
                </a:solidFill>
              </a:defRPr>
            </a:lvl1pPr>
            <a:lvl2pPr lvl="1" algn="l">
              <a:lnSpc>
                <a:spcPct val="100000"/>
              </a:lnSpc>
              <a:spcBef>
                <a:spcPts val="0"/>
              </a:spcBef>
              <a:spcAft>
                <a:spcPts val="0"/>
              </a:spcAft>
              <a:buClr>
                <a:schemeClr val="dk1"/>
              </a:buClr>
              <a:buSzPts val="5200"/>
              <a:buFont typeface="Gill Sans"/>
              <a:buNone/>
              <a:defRPr sz="5200" b="1">
                <a:solidFill>
                  <a:schemeClr val="dk1"/>
                </a:solidFill>
              </a:defRPr>
            </a:lvl2pPr>
            <a:lvl3pPr lvl="2" algn="l">
              <a:lnSpc>
                <a:spcPct val="100000"/>
              </a:lnSpc>
              <a:spcBef>
                <a:spcPts val="0"/>
              </a:spcBef>
              <a:spcAft>
                <a:spcPts val="0"/>
              </a:spcAft>
              <a:buClr>
                <a:schemeClr val="dk1"/>
              </a:buClr>
              <a:buSzPts val="5200"/>
              <a:buFont typeface="Gill Sans"/>
              <a:buNone/>
              <a:defRPr sz="5200" b="1">
                <a:solidFill>
                  <a:schemeClr val="dk1"/>
                </a:solidFill>
              </a:defRPr>
            </a:lvl3pPr>
            <a:lvl4pPr lvl="3" algn="l">
              <a:lnSpc>
                <a:spcPct val="100000"/>
              </a:lnSpc>
              <a:spcBef>
                <a:spcPts val="0"/>
              </a:spcBef>
              <a:spcAft>
                <a:spcPts val="0"/>
              </a:spcAft>
              <a:buClr>
                <a:schemeClr val="dk1"/>
              </a:buClr>
              <a:buSzPts val="5200"/>
              <a:buFont typeface="Gill Sans"/>
              <a:buNone/>
              <a:defRPr sz="5200" b="1">
                <a:solidFill>
                  <a:schemeClr val="dk1"/>
                </a:solidFill>
              </a:defRPr>
            </a:lvl4pPr>
            <a:lvl5pPr lvl="4" algn="l">
              <a:lnSpc>
                <a:spcPct val="100000"/>
              </a:lnSpc>
              <a:spcBef>
                <a:spcPts val="0"/>
              </a:spcBef>
              <a:spcAft>
                <a:spcPts val="0"/>
              </a:spcAft>
              <a:buClr>
                <a:schemeClr val="dk1"/>
              </a:buClr>
              <a:buSzPts val="5200"/>
              <a:buFont typeface="Gill Sans"/>
              <a:buNone/>
              <a:defRPr sz="5200" b="1">
                <a:solidFill>
                  <a:schemeClr val="dk1"/>
                </a:solidFill>
              </a:defRPr>
            </a:lvl5pPr>
            <a:lvl6pPr lvl="5" algn="l">
              <a:lnSpc>
                <a:spcPct val="100000"/>
              </a:lnSpc>
              <a:spcBef>
                <a:spcPts val="0"/>
              </a:spcBef>
              <a:spcAft>
                <a:spcPts val="0"/>
              </a:spcAft>
              <a:buClr>
                <a:schemeClr val="dk1"/>
              </a:buClr>
              <a:buSzPts val="5200"/>
              <a:buFont typeface="Gill Sans"/>
              <a:buNone/>
              <a:defRPr sz="5200" b="1">
                <a:solidFill>
                  <a:schemeClr val="dk1"/>
                </a:solidFill>
              </a:defRPr>
            </a:lvl6pPr>
            <a:lvl7pPr lvl="6" algn="l">
              <a:lnSpc>
                <a:spcPct val="100000"/>
              </a:lnSpc>
              <a:spcBef>
                <a:spcPts val="0"/>
              </a:spcBef>
              <a:spcAft>
                <a:spcPts val="0"/>
              </a:spcAft>
              <a:buClr>
                <a:schemeClr val="dk1"/>
              </a:buClr>
              <a:buSzPts val="5200"/>
              <a:buFont typeface="Gill Sans"/>
              <a:buNone/>
              <a:defRPr sz="5200" b="1">
                <a:solidFill>
                  <a:schemeClr val="dk1"/>
                </a:solidFill>
              </a:defRPr>
            </a:lvl7pPr>
            <a:lvl8pPr lvl="7" algn="l">
              <a:lnSpc>
                <a:spcPct val="100000"/>
              </a:lnSpc>
              <a:spcBef>
                <a:spcPts val="0"/>
              </a:spcBef>
              <a:spcAft>
                <a:spcPts val="0"/>
              </a:spcAft>
              <a:buClr>
                <a:schemeClr val="dk1"/>
              </a:buClr>
              <a:buSzPts val="5200"/>
              <a:buFont typeface="Gill Sans"/>
              <a:buNone/>
              <a:defRPr sz="5200" b="1">
                <a:solidFill>
                  <a:schemeClr val="dk1"/>
                </a:solidFill>
              </a:defRPr>
            </a:lvl8pPr>
            <a:lvl9pPr lvl="8" algn="l">
              <a:lnSpc>
                <a:spcPct val="100000"/>
              </a:lnSpc>
              <a:spcBef>
                <a:spcPts val="0"/>
              </a:spcBef>
              <a:spcAft>
                <a:spcPts val="0"/>
              </a:spcAft>
              <a:buClr>
                <a:schemeClr val="dk1"/>
              </a:buClr>
              <a:buSzPts val="5200"/>
              <a:buFont typeface="Gill Sans"/>
              <a:buNone/>
              <a:defRPr sz="5200" b="1">
                <a:solidFill>
                  <a:schemeClr val="dk1"/>
                </a:solidFill>
              </a:defRPr>
            </a:lvl9pPr>
          </a:lstStyle>
          <a:p>
            <a:endParaRPr/>
          </a:p>
        </p:txBody>
      </p:sp>
      <p:sp>
        <p:nvSpPr>
          <p:cNvPr id="121" name="Google Shape;121;g2baa69ebec7_0_781"/>
          <p:cNvSpPr txBox="1">
            <a:spLocks noGrp="1"/>
          </p:cNvSpPr>
          <p:nvPr>
            <p:ph type="subTitle" idx="1"/>
          </p:nvPr>
        </p:nvSpPr>
        <p:spPr>
          <a:xfrm>
            <a:off x="335250" y="2727850"/>
            <a:ext cx="3914700" cy="1612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a:endParaRPr/>
          </a:p>
        </p:txBody>
      </p:sp>
      <p:sp>
        <p:nvSpPr>
          <p:cNvPr id="122" name="Google Shape;122;g2baa69ebec7_0_781"/>
          <p:cNvSpPr txBox="1">
            <a:spLocks noGrp="1"/>
          </p:cNvSpPr>
          <p:nvPr>
            <p:ph type="sldNum" idx="12"/>
          </p:nvPr>
        </p:nvSpPr>
        <p:spPr>
          <a:xfrm>
            <a:off x="8472487" y="4663678"/>
            <a:ext cx="549300" cy="3930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FFFFFF"/>
              </a:buClr>
              <a:buSzPts val="1000"/>
              <a:buFont typeface="Gill Sans"/>
              <a:buNone/>
              <a:defRPr sz="1000" b="0" i="0" u="none" strike="noStrike" cap="none">
                <a:solidFill>
                  <a:srgbClr val="FFFFFF"/>
                </a:solidFill>
                <a:latin typeface="Gill Sans"/>
                <a:ea typeface="Gill Sans"/>
                <a:cs typeface="Gill Sans"/>
                <a:sym typeface="Gill Sans"/>
              </a:defRPr>
            </a:lvl1pPr>
            <a:lvl2pPr marL="0" marR="0" lvl="1" indent="0" algn="r">
              <a:lnSpc>
                <a:spcPct val="100000"/>
              </a:lnSpc>
              <a:spcBef>
                <a:spcPts val="0"/>
              </a:spcBef>
              <a:spcAft>
                <a:spcPts val="0"/>
              </a:spcAft>
              <a:buClr>
                <a:srgbClr val="FFFFFF"/>
              </a:buClr>
              <a:buSzPts val="1000"/>
              <a:buFont typeface="Gill Sans"/>
              <a:buNone/>
              <a:defRPr sz="1000" b="0" i="0" u="none" strike="noStrike" cap="none">
                <a:solidFill>
                  <a:srgbClr val="FFFFFF"/>
                </a:solidFill>
                <a:latin typeface="Gill Sans"/>
                <a:ea typeface="Gill Sans"/>
                <a:cs typeface="Gill Sans"/>
                <a:sym typeface="Gill Sans"/>
              </a:defRPr>
            </a:lvl2pPr>
            <a:lvl3pPr marL="0" marR="0" lvl="2" indent="0" algn="r">
              <a:lnSpc>
                <a:spcPct val="100000"/>
              </a:lnSpc>
              <a:spcBef>
                <a:spcPts val="0"/>
              </a:spcBef>
              <a:spcAft>
                <a:spcPts val="0"/>
              </a:spcAft>
              <a:buClr>
                <a:srgbClr val="FFFFFF"/>
              </a:buClr>
              <a:buSzPts val="1000"/>
              <a:buFont typeface="Gill Sans"/>
              <a:buNone/>
              <a:defRPr sz="1000" b="0" i="0" u="none" strike="noStrike" cap="none">
                <a:solidFill>
                  <a:srgbClr val="FFFFFF"/>
                </a:solidFill>
                <a:latin typeface="Gill Sans"/>
                <a:ea typeface="Gill Sans"/>
                <a:cs typeface="Gill Sans"/>
                <a:sym typeface="Gill Sans"/>
              </a:defRPr>
            </a:lvl3pPr>
            <a:lvl4pPr marL="0" marR="0" lvl="3" indent="0" algn="r">
              <a:lnSpc>
                <a:spcPct val="100000"/>
              </a:lnSpc>
              <a:spcBef>
                <a:spcPts val="0"/>
              </a:spcBef>
              <a:spcAft>
                <a:spcPts val="0"/>
              </a:spcAft>
              <a:buClr>
                <a:srgbClr val="FFFFFF"/>
              </a:buClr>
              <a:buSzPts val="1000"/>
              <a:buFont typeface="Gill Sans"/>
              <a:buNone/>
              <a:defRPr sz="1000" b="0" i="0" u="none" strike="noStrike" cap="none">
                <a:solidFill>
                  <a:srgbClr val="FFFFFF"/>
                </a:solidFill>
                <a:latin typeface="Gill Sans"/>
                <a:ea typeface="Gill Sans"/>
                <a:cs typeface="Gill Sans"/>
                <a:sym typeface="Gill Sans"/>
              </a:defRPr>
            </a:lvl4pPr>
            <a:lvl5pPr marL="0" marR="0" lvl="4" indent="0" algn="r">
              <a:lnSpc>
                <a:spcPct val="100000"/>
              </a:lnSpc>
              <a:spcBef>
                <a:spcPts val="0"/>
              </a:spcBef>
              <a:spcAft>
                <a:spcPts val="0"/>
              </a:spcAft>
              <a:buClr>
                <a:srgbClr val="FFFFFF"/>
              </a:buClr>
              <a:buSzPts val="1000"/>
              <a:buFont typeface="Gill Sans"/>
              <a:buNone/>
              <a:defRPr sz="1000" b="0" i="0" u="none" strike="noStrike" cap="none">
                <a:solidFill>
                  <a:srgbClr val="FFFFFF"/>
                </a:solidFill>
                <a:latin typeface="Gill Sans"/>
                <a:ea typeface="Gill Sans"/>
                <a:cs typeface="Gill Sans"/>
                <a:sym typeface="Gill Sans"/>
              </a:defRPr>
            </a:lvl5pPr>
            <a:lvl6pPr marL="0" marR="0" lvl="5" indent="0" algn="r">
              <a:lnSpc>
                <a:spcPct val="100000"/>
              </a:lnSpc>
              <a:spcBef>
                <a:spcPts val="0"/>
              </a:spcBef>
              <a:spcAft>
                <a:spcPts val="0"/>
              </a:spcAft>
              <a:buClr>
                <a:srgbClr val="FFFFFF"/>
              </a:buClr>
              <a:buSzPts val="1000"/>
              <a:buFont typeface="Gill Sans"/>
              <a:buNone/>
              <a:defRPr sz="1000" b="0" i="0" u="none" strike="noStrike" cap="none">
                <a:solidFill>
                  <a:srgbClr val="FFFFFF"/>
                </a:solidFill>
                <a:latin typeface="Gill Sans"/>
                <a:ea typeface="Gill Sans"/>
                <a:cs typeface="Gill Sans"/>
                <a:sym typeface="Gill Sans"/>
              </a:defRPr>
            </a:lvl6pPr>
            <a:lvl7pPr marL="0" marR="0" lvl="6" indent="0" algn="r">
              <a:lnSpc>
                <a:spcPct val="100000"/>
              </a:lnSpc>
              <a:spcBef>
                <a:spcPts val="0"/>
              </a:spcBef>
              <a:spcAft>
                <a:spcPts val="0"/>
              </a:spcAft>
              <a:buClr>
                <a:srgbClr val="FFFFFF"/>
              </a:buClr>
              <a:buSzPts val="1000"/>
              <a:buFont typeface="Gill Sans"/>
              <a:buNone/>
              <a:defRPr sz="1000" b="0" i="0" u="none" strike="noStrike" cap="none">
                <a:solidFill>
                  <a:srgbClr val="FFFFFF"/>
                </a:solidFill>
                <a:latin typeface="Gill Sans"/>
                <a:ea typeface="Gill Sans"/>
                <a:cs typeface="Gill Sans"/>
                <a:sym typeface="Gill Sans"/>
              </a:defRPr>
            </a:lvl7pPr>
            <a:lvl8pPr marL="0" marR="0" lvl="7" indent="0" algn="r">
              <a:lnSpc>
                <a:spcPct val="100000"/>
              </a:lnSpc>
              <a:spcBef>
                <a:spcPts val="0"/>
              </a:spcBef>
              <a:spcAft>
                <a:spcPts val="0"/>
              </a:spcAft>
              <a:buClr>
                <a:srgbClr val="FFFFFF"/>
              </a:buClr>
              <a:buSzPts val="1000"/>
              <a:buFont typeface="Gill Sans"/>
              <a:buNone/>
              <a:defRPr sz="1000" b="0" i="0" u="none" strike="noStrike" cap="none">
                <a:solidFill>
                  <a:srgbClr val="FFFFFF"/>
                </a:solidFill>
                <a:latin typeface="Gill Sans"/>
                <a:ea typeface="Gill Sans"/>
                <a:cs typeface="Gill Sans"/>
                <a:sym typeface="Gill Sans"/>
              </a:defRPr>
            </a:lvl8pPr>
            <a:lvl9pPr marL="0" marR="0" lvl="8" indent="0" algn="r">
              <a:lnSpc>
                <a:spcPct val="100000"/>
              </a:lnSpc>
              <a:spcBef>
                <a:spcPts val="0"/>
              </a:spcBef>
              <a:spcAft>
                <a:spcPts val="0"/>
              </a:spcAft>
              <a:buClr>
                <a:srgbClr val="FFFFFF"/>
              </a:buClr>
              <a:buSzPts val="1000"/>
              <a:buFont typeface="Gill Sans"/>
              <a:buNone/>
              <a:defRPr sz="1000" b="0" i="0" u="none" strike="noStrike" cap="none">
                <a:solidFill>
                  <a:srgbClr val="FFFFFF"/>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23"/>
        <p:cNvGrpSpPr/>
        <p:nvPr/>
      </p:nvGrpSpPr>
      <p:grpSpPr>
        <a:xfrm>
          <a:off x="0" y="0"/>
          <a:ext cx="0" cy="0"/>
          <a:chOff x="0" y="0"/>
          <a:chExt cx="0" cy="0"/>
        </a:xfrm>
      </p:grpSpPr>
      <p:sp>
        <p:nvSpPr>
          <p:cNvPr id="124" name="Google Shape;124;g2baa69ebec7_0_785"/>
          <p:cNvSpPr txBox="1">
            <a:spLocks noGrp="1"/>
          </p:cNvSpPr>
          <p:nvPr>
            <p:ph type="title"/>
          </p:nvPr>
        </p:nvSpPr>
        <p:spPr>
          <a:xfrm>
            <a:off x="457200" y="400050"/>
            <a:ext cx="8229600" cy="742800"/>
          </a:xfrm>
          <a:prstGeom prst="rect">
            <a:avLst/>
          </a:prstGeom>
          <a:noFill/>
          <a:ln>
            <a:noFill/>
          </a:ln>
          <a:effectLst>
            <a:outerShdw blurRad="42863" dist="9525" dir="5400000" algn="bl" rotWithShape="0">
              <a:srgbClr val="000000">
                <a:alpha val="20000"/>
              </a:srgbClr>
            </a:outerShdw>
          </a:effectLst>
        </p:spPr>
        <p:txBody>
          <a:bodyPr spcFirstLastPara="1" wrap="square" lIns="91425" tIns="45700" rIns="91425" bIns="45700" anchor="ctr"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sp>
        <p:nvSpPr>
          <p:cNvPr id="125" name="Google Shape;125;g2baa69ebec7_0_785"/>
          <p:cNvSpPr txBox="1">
            <a:spLocks noGrp="1"/>
          </p:cNvSpPr>
          <p:nvPr>
            <p:ph type="body" idx="1"/>
          </p:nvPr>
        </p:nvSpPr>
        <p:spPr>
          <a:xfrm>
            <a:off x="457200" y="1200150"/>
            <a:ext cx="8229600" cy="3657600"/>
          </a:xfrm>
          <a:prstGeom prst="rect">
            <a:avLst/>
          </a:prstGeom>
          <a:noFill/>
          <a:ln>
            <a:noFill/>
          </a:ln>
        </p:spPr>
        <p:txBody>
          <a:bodyPr spcFirstLastPara="1" wrap="square" lIns="91425" tIns="45700" rIns="91425" bIns="45700" anchor="t" anchorCtr="0">
            <a:noAutofit/>
          </a:bodyPr>
          <a:lstStyle>
            <a:lvl1pPr marL="457200" lvl="0" indent="-325755" algn="l">
              <a:lnSpc>
                <a:spcPct val="115000"/>
              </a:lnSpc>
              <a:spcBef>
                <a:spcPts val="360"/>
              </a:spcBef>
              <a:spcAft>
                <a:spcPts val="0"/>
              </a:spcAft>
              <a:buSzPts val="1530"/>
              <a:buChar char="◦"/>
              <a:defRPr/>
            </a:lvl1pPr>
            <a:lvl2pPr marL="914400" lvl="1" indent="-325755" algn="l">
              <a:lnSpc>
                <a:spcPct val="115000"/>
              </a:lnSpc>
              <a:spcBef>
                <a:spcPts val="360"/>
              </a:spcBef>
              <a:spcAft>
                <a:spcPts val="0"/>
              </a:spcAft>
              <a:buSzPts val="1530"/>
              <a:buChar char="◦"/>
              <a:defRPr/>
            </a:lvl2pPr>
            <a:lvl3pPr marL="1371600" lvl="2" indent="-331469" algn="l">
              <a:lnSpc>
                <a:spcPct val="115000"/>
              </a:lnSpc>
              <a:spcBef>
                <a:spcPts val="360"/>
              </a:spcBef>
              <a:spcAft>
                <a:spcPts val="0"/>
              </a:spcAft>
              <a:buSzPts val="1620"/>
              <a:buChar char="◦"/>
              <a:defRPr/>
            </a:lvl3pPr>
            <a:lvl4pPr marL="1828800" lvl="3" indent="-342900" algn="l">
              <a:lnSpc>
                <a:spcPct val="115000"/>
              </a:lnSpc>
              <a:spcBef>
                <a:spcPts val="360"/>
              </a:spcBef>
              <a:spcAft>
                <a:spcPts val="0"/>
              </a:spcAft>
              <a:buSzPts val="1800"/>
              <a:buChar char="◦"/>
              <a:defRPr/>
            </a:lvl4pPr>
            <a:lvl5pPr marL="2286000" lvl="4" indent="-342900" algn="l">
              <a:lnSpc>
                <a:spcPct val="115000"/>
              </a:lnSpc>
              <a:spcBef>
                <a:spcPts val="360"/>
              </a:spcBef>
              <a:spcAft>
                <a:spcPts val="0"/>
              </a:spcAft>
              <a:buSzPts val="1800"/>
              <a:buChar char="◦"/>
              <a:defRPr/>
            </a:lvl5pPr>
            <a:lvl6pPr marL="2743200" lvl="5" indent="-342900" algn="l">
              <a:lnSpc>
                <a:spcPct val="115000"/>
              </a:lnSpc>
              <a:spcBef>
                <a:spcPts val="360"/>
              </a:spcBef>
              <a:spcAft>
                <a:spcPts val="0"/>
              </a:spcAft>
              <a:buSzPts val="1800"/>
              <a:buChar char="◦"/>
              <a:defRPr/>
            </a:lvl6pPr>
            <a:lvl7pPr marL="3200400" lvl="6" indent="-342900" algn="l">
              <a:lnSpc>
                <a:spcPct val="115000"/>
              </a:lnSpc>
              <a:spcBef>
                <a:spcPts val="360"/>
              </a:spcBef>
              <a:spcAft>
                <a:spcPts val="0"/>
              </a:spcAft>
              <a:buSzPts val="1800"/>
              <a:buChar char="◦"/>
              <a:defRPr/>
            </a:lvl7pPr>
            <a:lvl8pPr marL="3657600" lvl="7" indent="-342900" algn="l">
              <a:lnSpc>
                <a:spcPct val="115000"/>
              </a:lnSpc>
              <a:spcBef>
                <a:spcPts val="360"/>
              </a:spcBef>
              <a:spcAft>
                <a:spcPts val="0"/>
              </a:spcAft>
              <a:buSzPts val="1800"/>
              <a:buChar char="◦"/>
              <a:defRPr/>
            </a:lvl8pPr>
            <a:lvl9pPr marL="4114800" lvl="8" indent="-342900" algn="l">
              <a:lnSpc>
                <a:spcPct val="115000"/>
              </a:lnSpc>
              <a:spcBef>
                <a:spcPts val="360"/>
              </a:spcBef>
              <a:spcAft>
                <a:spcPts val="1000"/>
              </a:spcAft>
              <a:buSzPts val="1800"/>
              <a:buChar char="◦"/>
              <a:defRPr/>
            </a:lvl9pPr>
          </a:lstStyle>
          <a:p>
            <a:endParaRPr/>
          </a:p>
        </p:txBody>
      </p:sp>
      <p:sp>
        <p:nvSpPr>
          <p:cNvPr id="126" name="Google Shape;126;g2baa69ebec7_0_785"/>
          <p:cNvSpPr txBox="1">
            <a:spLocks noGrp="1"/>
          </p:cNvSpPr>
          <p:nvPr>
            <p:ph type="dt" idx="10"/>
          </p:nvPr>
        </p:nvSpPr>
        <p:spPr>
          <a:xfrm>
            <a:off x="457200" y="13716"/>
            <a:ext cx="2895600" cy="246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7" name="Google Shape;127;g2baa69ebec7_0_785"/>
          <p:cNvSpPr txBox="1">
            <a:spLocks noGrp="1"/>
          </p:cNvSpPr>
          <p:nvPr>
            <p:ph type="ftr" idx="11"/>
          </p:nvPr>
        </p:nvSpPr>
        <p:spPr>
          <a:xfrm>
            <a:off x="3429000" y="13716"/>
            <a:ext cx="4114800" cy="2469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8" name="Google Shape;128;g2baa69ebec7_0_785"/>
          <p:cNvSpPr txBox="1">
            <a:spLocks noGrp="1"/>
          </p:cNvSpPr>
          <p:nvPr>
            <p:ph type="sldNum" idx="12"/>
          </p:nvPr>
        </p:nvSpPr>
        <p:spPr>
          <a:xfrm>
            <a:off x="7620000" y="13716"/>
            <a:ext cx="1066800" cy="2469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129"/>
        <p:cNvGrpSpPr/>
        <p:nvPr/>
      </p:nvGrpSpPr>
      <p:grpSpPr>
        <a:xfrm>
          <a:off x="0" y="0"/>
          <a:ext cx="0" cy="0"/>
          <a:chOff x="0" y="0"/>
          <a:chExt cx="0" cy="0"/>
        </a:xfrm>
      </p:grpSpPr>
      <p:sp>
        <p:nvSpPr>
          <p:cNvPr id="130" name="Google Shape;130;g2baa69ebec7_0_791"/>
          <p:cNvSpPr txBox="1">
            <a:spLocks noGrp="1"/>
          </p:cNvSpPr>
          <p:nvPr>
            <p:ph type="title"/>
          </p:nvPr>
        </p:nvSpPr>
        <p:spPr>
          <a:xfrm>
            <a:off x="283103" y="712141"/>
            <a:ext cx="6244200" cy="3835500"/>
          </a:xfrm>
          <a:prstGeom prst="rect">
            <a:avLst/>
          </a:prstGeom>
          <a:noFill/>
          <a:ln>
            <a:noFill/>
          </a:ln>
          <a:effectLst>
            <a:outerShdw blurRad="42863" dist="9525" dir="5400000" algn="bl" rotWithShape="0">
              <a:srgbClr val="000000">
                <a:alpha val="20000"/>
              </a:srgbClr>
            </a:outerShdw>
          </a:effectLst>
        </p:spPr>
        <p:txBody>
          <a:bodyPr spcFirstLastPara="1" wrap="square" lIns="91425" tIns="91425" rIns="91425" bIns="91425" anchor="ctr" anchorCtr="0">
            <a:noAutofit/>
          </a:bodyPr>
          <a:lstStyle>
            <a:lvl1pPr lvl="0" algn="l">
              <a:lnSpc>
                <a:spcPct val="90000"/>
              </a:lnSpc>
              <a:spcBef>
                <a:spcPts val="0"/>
              </a:spcBef>
              <a:spcAft>
                <a:spcPts val="0"/>
              </a:spcAft>
              <a:buSzPts val="2600"/>
              <a:buNone/>
              <a:defRPr sz="4800">
                <a:solidFill>
                  <a:schemeClr val="lt1"/>
                </a:solidFill>
              </a:defRPr>
            </a:lvl1pPr>
            <a:lvl2pPr lvl="1" algn="l">
              <a:lnSpc>
                <a:spcPct val="90000"/>
              </a:lnSpc>
              <a:spcBef>
                <a:spcPts val="0"/>
              </a:spcBef>
              <a:spcAft>
                <a:spcPts val="0"/>
              </a:spcAft>
              <a:buSzPts val="2600"/>
              <a:buNone/>
              <a:defRPr sz="4800">
                <a:solidFill>
                  <a:schemeClr val="lt1"/>
                </a:solidFill>
              </a:defRPr>
            </a:lvl2pPr>
            <a:lvl3pPr lvl="2" algn="l">
              <a:lnSpc>
                <a:spcPct val="90000"/>
              </a:lnSpc>
              <a:spcBef>
                <a:spcPts val="0"/>
              </a:spcBef>
              <a:spcAft>
                <a:spcPts val="0"/>
              </a:spcAft>
              <a:buSzPts val="2600"/>
              <a:buNone/>
              <a:defRPr sz="4800">
                <a:solidFill>
                  <a:schemeClr val="lt1"/>
                </a:solidFill>
              </a:defRPr>
            </a:lvl3pPr>
            <a:lvl4pPr lvl="3" algn="l">
              <a:lnSpc>
                <a:spcPct val="90000"/>
              </a:lnSpc>
              <a:spcBef>
                <a:spcPts val="0"/>
              </a:spcBef>
              <a:spcAft>
                <a:spcPts val="0"/>
              </a:spcAft>
              <a:buSzPts val="2600"/>
              <a:buNone/>
              <a:defRPr sz="4800">
                <a:solidFill>
                  <a:schemeClr val="lt1"/>
                </a:solidFill>
              </a:defRPr>
            </a:lvl4pPr>
            <a:lvl5pPr lvl="4" algn="l">
              <a:lnSpc>
                <a:spcPct val="90000"/>
              </a:lnSpc>
              <a:spcBef>
                <a:spcPts val="0"/>
              </a:spcBef>
              <a:spcAft>
                <a:spcPts val="0"/>
              </a:spcAft>
              <a:buSzPts val="2600"/>
              <a:buNone/>
              <a:defRPr sz="4800">
                <a:solidFill>
                  <a:schemeClr val="lt1"/>
                </a:solidFill>
              </a:defRPr>
            </a:lvl5pPr>
            <a:lvl6pPr lvl="5" algn="l">
              <a:lnSpc>
                <a:spcPct val="90000"/>
              </a:lnSpc>
              <a:spcBef>
                <a:spcPts val="0"/>
              </a:spcBef>
              <a:spcAft>
                <a:spcPts val="0"/>
              </a:spcAft>
              <a:buSzPts val="2600"/>
              <a:buNone/>
              <a:defRPr sz="4800">
                <a:solidFill>
                  <a:schemeClr val="lt1"/>
                </a:solidFill>
              </a:defRPr>
            </a:lvl6pPr>
            <a:lvl7pPr lvl="6" algn="l">
              <a:lnSpc>
                <a:spcPct val="90000"/>
              </a:lnSpc>
              <a:spcBef>
                <a:spcPts val="0"/>
              </a:spcBef>
              <a:spcAft>
                <a:spcPts val="0"/>
              </a:spcAft>
              <a:buSzPts val="2600"/>
              <a:buNone/>
              <a:defRPr sz="4800">
                <a:solidFill>
                  <a:schemeClr val="lt1"/>
                </a:solidFill>
              </a:defRPr>
            </a:lvl7pPr>
            <a:lvl8pPr lvl="7" algn="l">
              <a:lnSpc>
                <a:spcPct val="90000"/>
              </a:lnSpc>
              <a:spcBef>
                <a:spcPts val="0"/>
              </a:spcBef>
              <a:spcAft>
                <a:spcPts val="0"/>
              </a:spcAft>
              <a:buSzPts val="2600"/>
              <a:buNone/>
              <a:defRPr sz="4800">
                <a:solidFill>
                  <a:schemeClr val="lt1"/>
                </a:solidFill>
              </a:defRPr>
            </a:lvl8pPr>
            <a:lvl9pPr lvl="8" algn="l">
              <a:lnSpc>
                <a:spcPct val="90000"/>
              </a:lnSpc>
              <a:spcBef>
                <a:spcPts val="0"/>
              </a:spcBef>
              <a:spcAft>
                <a:spcPts val="0"/>
              </a:spcAft>
              <a:buSzPts val="2600"/>
              <a:buNone/>
              <a:defRPr sz="4800">
                <a:solidFill>
                  <a:schemeClr val="lt1"/>
                </a:solidFill>
              </a:defRPr>
            </a:lvl9pPr>
          </a:lstStyle>
          <a:p>
            <a:endParaRPr/>
          </a:p>
        </p:txBody>
      </p:sp>
      <p:sp>
        <p:nvSpPr>
          <p:cNvPr id="131" name="Google Shape;131;g2baa69ebec7_0_791"/>
          <p:cNvSpPr txBox="1">
            <a:spLocks noGrp="1"/>
          </p:cNvSpPr>
          <p:nvPr>
            <p:ph type="sldNum" idx="12"/>
          </p:nvPr>
        </p:nvSpPr>
        <p:spPr>
          <a:xfrm>
            <a:off x="8497887" y="4688681"/>
            <a:ext cx="549300" cy="3942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FFFFFF"/>
              </a:buClr>
              <a:buSzPts val="2800"/>
              <a:buFont typeface="Gill Sans"/>
              <a:buNone/>
              <a:defRPr sz="2800" b="0" i="0" u="none" strike="noStrike" cap="none">
                <a:solidFill>
                  <a:srgbClr val="FFFFFF"/>
                </a:solidFill>
                <a:latin typeface="Gill Sans"/>
                <a:ea typeface="Gill Sans"/>
                <a:cs typeface="Gill Sans"/>
                <a:sym typeface="Gill Sans"/>
              </a:defRPr>
            </a:lvl1pPr>
            <a:lvl2pPr marL="0" marR="0" lvl="1" indent="0" algn="r">
              <a:lnSpc>
                <a:spcPct val="100000"/>
              </a:lnSpc>
              <a:spcBef>
                <a:spcPts val="0"/>
              </a:spcBef>
              <a:spcAft>
                <a:spcPts val="0"/>
              </a:spcAft>
              <a:buClr>
                <a:srgbClr val="FFFFFF"/>
              </a:buClr>
              <a:buSzPts val="2800"/>
              <a:buFont typeface="Gill Sans"/>
              <a:buNone/>
              <a:defRPr sz="2800" b="0" i="0" u="none" strike="noStrike" cap="none">
                <a:solidFill>
                  <a:srgbClr val="FFFFFF"/>
                </a:solidFill>
                <a:latin typeface="Gill Sans"/>
                <a:ea typeface="Gill Sans"/>
                <a:cs typeface="Gill Sans"/>
                <a:sym typeface="Gill Sans"/>
              </a:defRPr>
            </a:lvl2pPr>
            <a:lvl3pPr marL="0" marR="0" lvl="2" indent="0" algn="r">
              <a:lnSpc>
                <a:spcPct val="100000"/>
              </a:lnSpc>
              <a:spcBef>
                <a:spcPts val="0"/>
              </a:spcBef>
              <a:spcAft>
                <a:spcPts val="0"/>
              </a:spcAft>
              <a:buClr>
                <a:srgbClr val="FFFFFF"/>
              </a:buClr>
              <a:buSzPts val="2800"/>
              <a:buFont typeface="Gill Sans"/>
              <a:buNone/>
              <a:defRPr sz="2800" b="0" i="0" u="none" strike="noStrike" cap="none">
                <a:solidFill>
                  <a:srgbClr val="FFFFFF"/>
                </a:solidFill>
                <a:latin typeface="Gill Sans"/>
                <a:ea typeface="Gill Sans"/>
                <a:cs typeface="Gill Sans"/>
                <a:sym typeface="Gill Sans"/>
              </a:defRPr>
            </a:lvl3pPr>
            <a:lvl4pPr marL="0" marR="0" lvl="3" indent="0" algn="r">
              <a:lnSpc>
                <a:spcPct val="100000"/>
              </a:lnSpc>
              <a:spcBef>
                <a:spcPts val="0"/>
              </a:spcBef>
              <a:spcAft>
                <a:spcPts val="0"/>
              </a:spcAft>
              <a:buClr>
                <a:srgbClr val="FFFFFF"/>
              </a:buClr>
              <a:buSzPts val="2800"/>
              <a:buFont typeface="Gill Sans"/>
              <a:buNone/>
              <a:defRPr sz="2800" b="0" i="0" u="none" strike="noStrike" cap="none">
                <a:solidFill>
                  <a:srgbClr val="FFFFFF"/>
                </a:solidFill>
                <a:latin typeface="Gill Sans"/>
                <a:ea typeface="Gill Sans"/>
                <a:cs typeface="Gill Sans"/>
                <a:sym typeface="Gill Sans"/>
              </a:defRPr>
            </a:lvl4pPr>
            <a:lvl5pPr marL="0" marR="0" lvl="4" indent="0" algn="r">
              <a:lnSpc>
                <a:spcPct val="100000"/>
              </a:lnSpc>
              <a:spcBef>
                <a:spcPts val="0"/>
              </a:spcBef>
              <a:spcAft>
                <a:spcPts val="0"/>
              </a:spcAft>
              <a:buClr>
                <a:srgbClr val="FFFFFF"/>
              </a:buClr>
              <a:buSzPts val="2800"/>
              <a:buFont typeface="Gill Sans"/>
              <a:buNone/>
              <a:defRPr sz="2800" b="0" i="0" u="none" strike="noStrike" cap="none">
                <a:solidFill>
                  <a:srgbClr val="FFFFFF"/>
                </a:solidFill>
                <a:latin typeface="Gill Sans"/>
                <a:ea typeface="Gill Sans"/>
                <a:cs typeface="Gill Sans"/>
                <a:sym typeface="Gill Sans"/>
              </a:defRPr>
            </a:lvl5pPr>
            <a:lvl6pPr marL="0" marR="0" lvl="5" indent="0" algn="r">
              <a:lnSpc>
                <a:spcPct val="100000"/>
              </a:lnSpc>
              <a:spcBef>
                <a:spcPts val="0"/>
              </a:spcBef>
              <a:spcAft>
                <a:spcPts val="0"/>
              </a:spcAft>
              <a:buClr>
                <a:srgbClr val="FFFFFF"/>
              </a:buClr>
              <a:buSzPts val="2800"/>
              <a:buFont typeface="Gill Sans"/>
              <a:buNone/>
              <a:defRPr sz="2800" b="0" i="0" u="none" strike="noStrike" cap="none">
                <a:solidFill>
                  <a:srgbClr val="FFFFFF"/>
                </a:solidFill>
                <a:latin typeface="Gill Sans"/>
                <a:ea typeface="Gill Sans"/>
                <a:cs typeface="Gill Sans"/>
                <a:sym typeface="Gill Sans"/>
              </a:defRPr>
            </a:lvl6pPr>
            <a:lvl7pPr marL="0" marR="0" lvl="6" indent="0" algn="r">
              <a:lnSpc>
                <a:spcPct val="100000"/>
              </a:lnSpc>
              <a:spcBef>
                <a:spcPts val="0"/>
              </a:spcBef>
              <a:spcAft>
                <a:spcPts val="0"/>
              </a:spcAft>
              <a:buClr>
                <a:srgbClr val="FFFFFF"/>
              </a:buClr>
              <a:buSzPts val="2800"/>
              <a:buFont typeface="Gill Sans"/>
              <a:buNone/>
              <a:defRPr sz="2800" b="0" i="0" u="none" strike="noStrike" cap="none">
                <a:solidFill>
                  <a:srgbClr val="FFFFFF"/>
                </a:solidFill>
                <a:latin typeface="Gill Sans"/>
                <a:ea typeface="Gill Sans"/>
                <a:cs typeface="Gill Sans"/>
                <a:sym typeface="Gill Sans"/>
              </a:defRPr>
            </a:lvl7pPr>
            <a:lvl8pPr marL="0" marR="0" lvl="7" indent="0" algn="r">
              <a:lnSpc>
                <a:spcPct val="100000"/>
              </a:lnSpc>
              <a:spcBef>
                <a:spcPts val="0"/>
              </a:spcBef>
              <a:spcAft>
                <a:spcPts val="0"/>
              </a:spcAft>
              <a:buClr>
                <a:srgbClr val="FFFFFF"/>
              </a:buClr>
              <a:buSzPts val="2800"/>
              <a:buFont typeface="Gill Sans"/>
              <a:buNone/>
              <a:defRPr sz="2800" b="0" i="0" u="none" strike="noStrike" cap="none">
                <a:solidFill>
                  <a:srgbClr val="FFFFFF"/>
                </a:solidFill>
                <a:latin typeface="Gill Sans"/>
                <a:ea typeface="Gill Sans"/>
                <a:cs typeface="Gill Sans"/>
                <a:sym typeface="Gill Sans"/>
              </a:defRPr>
            </a:lvl8pPr>
            <a:lvl9pPr marL="0" marR="0" lvl="8" indent="0" algn="r">
              <a:lnSpc>
                <a:spcPct val="100000"/>
              </a:lnSpc>
              <a:spcBef>
                <a:spcPts val="0"/>
              </a:spcBef>
              <a:spcAft>
                <a:spcPts val="0"/>
              </a:spcAft>
              <a:buClr>
                <a:srgbClr val="FFFFFF"/>
              </a:buClr>
              <a:buSzPts val="2800"/>
              <a:buFont typeface="Gill Sans"/>
              <a:buNone/>
              <a:defRPr sz="2800" b="0" i="0" u="none" strike="noStrike" cap="none">
                <a:solidFill>
                  <a:srgbClr val="FFFFFF"/>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32"/>
        <p:cNvGrpSpPr/>
        <p:nvPr/>
      </p:nvGrpSpPr>
      <p:grpSpPr>
        <a:xfrm>
          <a:off x="0" y="0"/>
          <a:ext cx="0" cy="0"/>
          <a:chOff x="0" y="0"/>
          <a:chExt cx="0" cy="0"/>
        </a:xfrm>
      </p:grpSpPr>
      <p:sp>
        <p:nvSpPr>
          <p:cNvPr id="133" name="Google Shape;133;g2baa69ebec7_0_794"/>
          <p:cNvSpPr txBox="1">
            <a:spLocks noGrp="1"/>
          </p:cNvSpPr>
          <p:nvPr>
            <p:ph type="title"/>
          </p:nvPr>
        </p:nvSpPr>
        <p:spPr>
          <a:xfrm>
            <a:off x="319500" y="936600"/>
            <a:ext cx="2808000" cy="755700"/>
          </a:xfrm>
          <a:prstGeom prst="rect">
            <a:avLst/>
          </a:prstGeom>
          <a:noFill/>
          <a:ln>
            <a:noFill/>
          </a:ln>
          <a:effectLst>
            <a:outerShdw blurRad="42863" dist="9525" dir="5400000" algn="bl" rotWithShape="0">
              <a:srgbClr val="000000">
                <a:alpha val="20000"/>
              </a:srgbClr>
            </a:outerShdw>
          </a:effectLst>
        </p:spPr>
        <p:txBody>
          <a:bodyPr spcFirstLastPara="1" wrap="square" lIns="91425" tIns="91425" rIns="91425" bIns="91425" anchor="b" anchorCtr="0">
            <a:noAutofit/>
          </a:bodyPr>
          <a:lstStyle>
            <a:lvl1pPr lvl="0" algn="l">
              <a:lnSpc>
                <a:spcPct val="90000"/>
              </a:lnSpc>
              <a:spcBef>
                <a:spcPts val="0"/>
              </a:spcBef>
              <a:spcAft>
                <a:spcPts val="0"/>
              </a:spcAft>
              <a:buSzPts val="2600"/>
              <a:buNone/>
              <a:defRPr sz="2400"/>
            </a:lvl1pPr>
            <a:lvl2pPr lvl="1" algn="l">
              <a:lnSpc>
                <a:spcPct val="90000"/>
              </a:lnSpc>
              <a:spcBef>
                <a:spcPts val="0"/>
              </a:spcBef>
              <a:spcAft>
                <a:spcPts val="0"/>
              </a:spcAft>
              <a:buSzPts val="2600"/>
              <a:buNone/>
              <a:defRPr sz="2400"/>
            </a:lvl2pPr>
            <a:lvl3pPr lvl="2" algn="l">
              <a:lnSpc>
                <a:spcPct val="90000"/>
              </a:lnSpc>
              <a:spcBef>
                <a:spcPts val="0"/>
              </a:spcBef>
              <a:spcAft>
                <a:spcPts val="0"/>
              </a:spcAft>
              <a:buSzPts val="2600"/>
              <a:buNone/>
              <a:defRPr sz="2400"/>
            </a:lvl3pPr>
            <a:lvl4pPr lvl="3" algn="l">
              <a:lnSpc>
                <a:spcPct val="90000"/>
              </a:lnSpc>
              <a:spcBef>
                <a:spcPts val="0"/>
              </a:spcBef>
              <a:spcAft>
                <a:spcPts val="0"/>
              </a:spcAft>
              <a:buSzPts val="2600"/>
              <a:buNone/>
              <a:defRPr sz="2400"/>
            </a:lvl4pPr>
            <a:lvl5pPr lvl="4" algn="l">
              <a:lnSpc>
                <a:spcPct val="90000"/>
              </a:lnSpc>
              <a:spcBef>
                <a:spcPts val="0"/>
              </a:spcBef>
              <a:spcAft>
                <a:spcPts val="0"/>
              </a:spcAft>
              <a:buSzPts val="2600"/>
              <a:buNone/>
              <a:defRPr sz="2400"/>
            </a:lvl5pPr>
            <a:lvl6pPr lvl="5" algn="l">
              <a:lnSpc>
                <a:spcPct val="90000"/>
              </a:lnSpc>
              <a:spcBef>
                <a:spcPts val="0"/>
              </a:spcBef>
              <a:spcAft>
                <a:spcPts val="0"/>
              </a:spcAft>
              <a:buSzPts val="2600"/>
              <a:buNone/>
              <a:defRPr sz="2400"/>
            </a:lvl6pPr>
            <a:lvl7pPr lvl="6" algn="l">
              <a:lnSpc>
                <a:spcPct val="90000"/>
              </a:lnSpc>
              <a:spcBef>
                <a:spcPts val="0"/>
              </a:spcBef>
              <a:spcAft>
                <a:spcPts val="0"/>
              </a:spcAft>
              <a:buSzPts val="2600"/>
              <a:buNone/>
              <a:defRPr sz="2400"/>
            </a:lvl7pPr>
            <a:lvl8pPr lvl="7" algn="l">
              <a:lnSpc>
                <a:spcPct val="90000"/>
              </a:lnSpc>
              <a:spcBef>
                <a:spcPts val="0"/>
              </a:spcBef>
              <a:spcAft>
                <a:spcPts val="0"/>
              </a:spcAft>
              <a:buSzPts val="2600"/>
              <a:buNone/>
              <a:defRPr sz="2400"/>
            </a:lvl8pPr>
            <a:lvl9pPr lvl="8" algn="l">
              <a:lnSpc>
                <a:spcPct val="90000"/>
              </a:lnSpc>
              <a:spcBef>
                <a:spcPts val="0"/>
              </a:spcBef>
              <a:spcAft>
                <a:spcPts val="0"/>
              </a:spcAft>
              <a:buSzPts val="2600"/>
              <a:buNone/>
              <a:defRPr sz="2400"/>
            </a:lvl9pPr>
          </a:lstStyle>
          <a:p>
            <a:endParaRPr/>
          </a:p>
        </p:txBody>
      </p:sp>
      <p:sp>
        <p:nvSpPr>
          <p:cNvPr id="134" name="Google Shape;134;g2baa69ebec7_0_794"/>
          <p:cNvSpPr txBox="1">
            <a:spLocks noGrp="1"/>
          </p:cNvSpPr>
          <p:nvPr>
            <p:ph type="body" idx="1"/>
          </p:nvPr>
        </p:nvSpPr>
        <p:spPr>
          <a:xfrm>
            <a:off x="319500" y="1846804"/>
            <a:ext cx="2808000" cy="2806200"/>
          </a:xfrm>
          <a:prstGeom prst="rect">
            <a:avLst/>
          </a:prstGeom>
          <a:noFill/>
          <a:ln>
            <a:noFill/>
          </a:ln>
        </p:spPr>
        <p:txBody>
          <a:bodyPr spcFirstLastPara="1" wrap="square" lIns="91425" tIns="91425" rIns="91425" bIns="91425" anchor="t" anchorCtr="0">
            <a:noAutofit/>
          </a:bodyPr>
          <a:lstStyle>
            <a:lvl1pPr marL="457200" lvl="0" indent="-304800" algn="l">
              <a:lnSpc>
                <a:spcPct val="120000"/>
              </a:lnSpc>
              <a:spcBef>
                <a:spcPts val="0"/>
              </a:spcBef>
              <a:spcAft>
                <a:spcPts val="0"/>
              </a:spcAft>
              <a:buSzPts val="1200"/>
              <a:buChar char="◦"/>
              <a:defRPr sz="1200"/>
            </a:lvl1pPr>
            <a:lvl2pPr marL="914400" lvl="1" indent="-304800" algn="l">
              <a:lnSpc>
                <a:spcPct val="120000"/>
              </a:lnSpc>
              <a:spcBef>
                <a:spcPts val="0"/>
              </a:spcBef>
              <a:spcAft>
                <a:spcPts val="0"/>
              </a:spcAft>
              <a:buSzPts val="1200"/>
              <a:buChar char="◦"/>
              <a:defRPr sz="1200"/>
            </a:lvl2pPr>
            <a:lvl3pPr marL="1371600" lvl="2" indent="-304800" algn="l">
              <a:lnSpc>
                <a:spcPct val="120000"/>
              </a:lnSpc>
              <a:spcBef>
                <a:spcPts val="0"/>
              </a:spcBef>
              <a:spcAft>
                <a:spcPts val="0"/>
              </a:spcAft>
              <a:buSzPts val="1200"/>
              <a:buChar char="◦"/>
              <a:defRPr sz="1200"/>
            </a:lvl3pPr>
            <a:lvl4pPr marL="1828800" lvl="3" indent="-304800" algn="l">
              <a:lnSpc>
                <a:spcPct val="120000"/>
              </a:lnSpc>
              <a:spcBef>
                <a:spcPts val="0"/>
              </a:spcBef>
              <a:spcAft>
                <a:spcPts val="0"/>
              </a:spcAft>
              <a:buSzPts val="1200"/>
              <a:buChar char="◦"/>
              <a:defRPr sz="1200"/>
            </a:lvl4pPr>
            <a:lvl5pPr marL="2286000" lvl="4" indent="-304800" algn="l">
              <a:lnSpc>
                <a:spcPct val="120000"/>
              </a:lnSpc>
              <a:spcBef>
                <a:spcPts val="0"/>
              </a:spcBef>
              <a:spcAft>
                <a:spcPts val="0"/>
              </a:spcAft>
              <a:buSzPts val="1200"/>
              <a:buChar char="◦"/>
              <a:defRPr sz="1200"/>
            </a:lvl5pPr>
            <a:lvl6pPr marL="2743200" lvl="5" indent="-304800" algn="l">
              <a:lnSpc>
                <a:spcPct val="120000"/>
              </a:lnSpc>
              <a:spcBef>
                <a:spcPts val="0"/>
              </a:spcBef>
              <a:spcAft>
                <a:spcPts val="0"/>
              </a:spcAft>
              <a:buSzPts val="1200"/>
              <a:buChar char="◦"/>
              <a:defRPr sz="1200"/>
            </a:lvl6pPr>
            <a:lvl7pPr marL="3200400" lvl="6" indent="-304800" algn="l">
              <a:lnSpc>
                <a:spcPct val="120000"/>
              </a:lnSpc>
              <a:spcBef>
                <a:spcPts val="0"/>
              </a:spcBef>
              <a:spcAft>
                <a:spcPts val="0"/>
              </a:spcAft>
              <a:buSzPts val="1200"/>
              <a:buChar char="◦"/>
              <a:defRPr sz="1200"/>
            </a:lvl7pPr>
            <a:lvl8pPr marL="3657600" lvl="7" indent="-304800" algn="l">
              <a:lnSpc>
                <a:spcPct val="120000"/>
              </a:lnSpc>
              <a:spcBef>
                <a:spcPts val="0"/>
              </a:spcBef>
              <a:spcAft>
                <a:spcPts val="0"/>
              </a:spcAft>
              <a:buSzPts val="1200"/>
              <a:buChar char="◦"/>
              <a:defRPr sz="1200"/>
            </a:lvl8pPr>
            <a:lvl9pPr marL="4114800" lvl="8" indent="-304800" algn="l">
              <a:lnSpc>
                <a:spcPct val="120000"/>
              </a:lnSpc>
              <a:spcBef>
                <a:spcPts val="0"/>
              </a:spcBef>
              <a:spcAft>
                <a:spcPts val="1000"/>
              </a:spcAft>
              <a:buSzPts val="1200"/>
              <a:buChar char="◦"/>
              <a:defRPr sz="1200"/>
            </a:lvl9pPr>
          </a:lstStyle>
          <a:p>
            <a:endParaRPr/>
          </a:p>
        </p:txBody>
      </p:sp>
      <p:sp>
        <p:nvSpPr>
          <p:cNvPr id="135" name="Google Shape;135;g2baa69ebec7_0_794"/>
          <p:cNvSpPr txBox="1">
            <a:spLocks noGrp="1"/>
          </p:cNvSpPr>
          <p:nvPr>
            <p:ph type="sldNum" idx="12"/>
          </p:nvPr>
        </p:nvSpPr>
        <p:spPr>
          <a:xfrm>
            <a:off x="8497887" y="4688681"/>
            <a:ext cx="549300" cy="3942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1pPr>
            <a:lvl2pPr marL="0" marR="0" lvl="1"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2pPr>
            <a:lvl3pPr marL="0" marR="0" lvl="2"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3pPr>
            <a:lvl4pPr marL="0" marR="0" lvl="3"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4pPr>
            <a:lvl5pPr marL="0" marR="0" lvl="4"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5pPr>
            <a:lvl6pPr marL="0" marR="0" lvl="5"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6pPr>
            <a:lvl7pPr marL="0" marR="0" lvl="6"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7pPr>
            <a:lvl8pPr marL="0" marR="0" lvl="7"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8pPr>
            <a:lvl9pPr marL="0" marR="0" lvl="8"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36"/>
        <p:cNvGrpSpPr/>
        <p:nvPr/>
      </p:nvGrpSpPr>
      <p:grpSpPr>
        <a:xfrm>
          <a:off x="0" y="0"/>
          <a:ext cx="0" cy="0"/>
          <a:chOff x="0" y="0"/>
          <a:chExt cx="0" cy="0"/>
        </a:xfrm>
      </p:grpSpPr>
      <p:sp>
        <p:nvSpPr>
          <p:cNvPr id="137" name="Google Shape;137;g2baa69ebec7_0_798"/>
          <p:cNvSpPr txBox="1">
            <a:spLocks noGrp="1"/>
          </p:cNvSpPr>
          <p:nvPr>
            <p:ph type="title"/>
          </p:nvPr>
        </p:nvSpPr>
        <p:spPr>
          <a:xfrm>
            <a:off x="1443491" y="603667"/>
            <a:ext cx="6571200" cy="794400"/>
          </a:xfrm>
          <a:prstGeom prst="rect">
            <a:avLst/>
          </a:prstGeom>
          <a:noFill/>
          <a:ln>
            <a:noFill/>
          </a:ln>
          <a:effectLst>
            <a:outerShdw blurRad="42863" dist="9525" dir="5400000" algn="bl" rotWithShape="0">
              <a:srgbClr val="000000">
                <a:alpha val="20000"/>
              </a:srgbClr>
            </a:outerShdw>
          </a:effectLst>
        </p:spPr>
        <p:txBody>
          <a:bodyPr spcFirstLastPara="1" wrap="square" lIns="91425" tIns="45700" rIns="91425" bIns="45700" anchor="t" anchorCtr="0">
            <a:noAutofit/>
          </a:bodyPr>
          <a:lstStyle>
            <a:lvl1pPr lvl="0" algn="l">
              <a:lnSpc>
                <a:spcPct val="90000"/>
              </a:lnSpc>
              <a:spcBef>
                <a:spcPts val="0"/>
              </a:spcBef>
              <a:spcAft>
                <a:spcPts val="0"/>
              </a:spcAft>
              <a:buSzPts val="2600"/>
              <a:buNone/>
              <a:defRPr/>
            </a:lvl1pPr>
            <a:lvl2pPr lvl="1" algn="l">
              <a:lnSpc>
                <a:spcPct val="90000"/>
              </a:lnSpc>
              <a:spcBef>
                <a:spcPts val="0"/>
              </a:spcBef>
              <a:spcAft>
                <a:spcPts val="0"/>
              </a:spcAft>
              <a:buSzPts val="2600"/>
              <a:buNone/>
              <a:defRPr/>
            </a:lvl2pPr>
            <a:lvl3pPr lvl="2" algn="l">
              <a:lnSpc>
                <a:spcPct val="90000"/>
              </a:lnSpc>
              <a:spcBef>
                <a:spcPts val="0"/>
              </a:spcBef>
              <a:spcAft>
                <a:spcPts val="0"/>
              </a:spcAft>
              <a:buSzPts val="2600"/>
              <a:buNone/>
              <a:defRPr/>
            </a:lvl3pPr>
            <a:lvl4pPr lvl="3" algn="l">
              <a:lnSpc>
                <a:spcPct val="90000"/>
              </a:lnSpc>
              <a:spcBef>
                <a:spcPts val="0"/>
              </a:spcBef>
              <a:spcAft>
                <a:spcPts val="0"/>
              </a:spcAft>
              <a:buSzPts val="2600"/>
              <a:buNone/>
              <a:defRPr/>
            </a:lvl4pPr>
            <a:lvl5pPr lvl="4" algn="l">
              <a:lnSpc>
                <a:spcPct val="90000"/>
              </a:lnSpc>
              <a:spcBef>
                <a:spcPts val="0"/>
              </a:spcBef>
              <a:spcAft>
                <a:spcPts val="0"/>
              </a:spcAft>
              <a:buSzPts val="2600"/>
              <a:buNone/>
              <a:defRPr/>
            </a:lvl5pPr>
            <a:lvl6pPr lvl="5" algn="l">
              <a:lnSpc>
                <a:spcPct val="90000"/>
              </a:lnSpc>
              <a:spcBef>
                <a:spcPts val="0"/>
              </a:spcBef>
              <a:spcAft>
                <a:spcPts val="0"/>
              </a:spcAft>
              <a:buSzPts val="2600"/>
              <a:buNone/>
              <a:defRPr/>
            </a:lvl6pPr>
            <a:lvl7pPr lvl="6" algn="l">
              <a:lnSpc>
                <a:spcPct val="90000"/>
              </a:lnSpc>
              <a:spcBef>
                <a:spcPts val="0"/>
              </a:spcBef>
              <a:spcAft>
                <a:spcPts val="0"/>
              </a:spcAft>
              <a:buSzPts val="2600"/>
              <a:buNone/>
              <a:defRPr/>
            </a:lvl7pPr>
            <a:lvl8pPr lvl="7" algn="l">
              <a:lnSpc>
                <a:spcPct val="90000"/>
              </a:lnSpc>
              <a:spcBef>
                <a:spcPts val="0"/>
              </a:spcBef>
              <a:spcAft>
                <a:spcPts val="0"/>
              </a:spcAft>
              <a:buSzPts val="2600"/>
              <a:buNone/>
              <a:defRPr/>
            </a:lvl8pPr>
            <a:lvl9pPr lvl="8" algn="l">
              <a:lnSpc>
                <a:spcPct val="90000"/>
              </a:lnSpc>
              <a:spcBef>
                <a:spcPts val="0"/>
              </a:spcBef>
              <a:spcAft>
                <a:spcPts val="0"/>
              </a:spcAft>
              <a:buSzPts val="2600"/>
              <a:buNone/>
              <a:defRPr/>
            </a:lvl9pPr>
          </a:lstStyle>
          <a:p>
            <a:endParaRPr/>
          </a:p>
        </p:txBody>
      </p:sp>
      <p:sp>
        <p:nvSpPr>
          <p:cNvPr id="138" name="Google Shape;138;g2baa69ebec7_0_798"/>
          <p:cNvSpPr txBox="1">
            <a:spLocks noGrp="1"/>
          </p:cNvSpPr>
          <p:nvPr>
            <p:ph type="body" idx="1"/>
          </p:nvPr>
        </p:nvSpPr>
        <p:spPr>
          <a:xfrm>
            <a:off x="1443490" y="1510452"/>
            <a:ext cx="3126000" cy="2578200"/>
          </a:xfrm>
          <a:prstGeom prst="rect">
            <a:avLst/>
          </a:prstGeom>
          <a:noFill/>
          <a:ln>
            <a:noFill/>
          </a:ln>
        </p:spPr>
        <p:txBody>
          <a:bodyPr spcFirstLastPara="1" wrap="square" lIns="91425" tIns="45700" rIns="91425" bIns="45700" anchor="t" anchorCtr="0">
            <a:no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1000"/>
              </a:spcAft>
              <a:buSzPts val="1800"/>
              <a:buChar char="◦"/>
              <a:defRPr/>
            </a:lvl9pPr>
          </a:lstStyle>
          <a:p>
            <a:endParaRPr/>
          </a:p>
        </p:txBody>
      </p:sp>
      <p:sp>
        <p:nvSpPr>
          <p:cNvPr id="139" name="Google Shape;139;g2baa69ebec7_0_798"/>
          <p:cNvSpPr txBox="1">
            <a:spLocks noGrp="1"/>
          </p:cNvSpPr>
          <p:nvPr>
            <p:ph type="body" idx="2"/>
          </p:nvPr>
        </p:nvSpPr>
        <p:spPr>
          <a:xfrm>
            <a:off x="4889182" y="1510452"/>
            <a:ext cx="3125700" cy="2578200"/>
          </a:xfrm>
          <a:prstGeom prst="rect">
            <a:avLst/>
          </a:prstGeom>
          <a:noFill/>
          <a:ln>
            <a:noFill/>
          </a:ln>
        </p:spPr>
        <p:txBody>
          <a:bodyPr spcFirstLastPara="1" wrap="square" lIns="91425" tIns="45700" rIns="91425" bIns="45700" anchor="t" anchorCtr="0">
            <a:no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1000"/>
              </a:spcAft>
              <a:buSzPts val="1800"/>
              <a:buChar char="◦"/>
              <a:defRPr/>
            </a:lvl9pPr>
          </a:lstStyle>
          <a:p>
            <a:endParaRPr/>
          </a:p>
        </p:txBody>
      </p:sp>
      <p:sp>
        <p:nvSpPr>
          <p:cNvPr id="140" name="Google Shape;140;g2baa69ebec7_0_798"/>
          <p:cNvSpPr txBox="1">
            <a:spLocks noGrp="1"/>
          </p:cNvSpPr>
          <p:nvPr>
            <p:ph type="dt" idx="10"/>
          </p:nvPr>
        </p:nvSpPr>
        <p:spPr>
          <a:xfrm>
            <a:off x="5646737" y="247650"/>
            <a:ext cx="2368500" cy="2322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1" name="Google Shape;141;g2baa69ebec7_0_798"/>
          <p:cNvSpPr txBox="1">
            <a:spLocks noGrp="1"/>
          </p:cNvSpPr>
          <p:nvPr>
            <p:ph type="ftr" idx="11"/>
          </p:nvPr>
        </p:nvSpPr>
        <p:spPr>
          <a:xfrm>
            <a:off x="1443037" y="246459"/>
            <a:ext cx="4033800" cy="2322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2" name="Google Shape;142;g2baa69ebec7_0_798"/>
          <p:cNvSpPr txBox="1">
            <a:spLocks noGrp="1"/>
          </p:cNvSpPr>
          <p:nvPr>
            <p:ph type="sldNum" idx="12"/>
          </p:nvPr>
        </p:nvSpPr>
        <p:spPr>
          <a:xfrm>
            <a:off x="487362" y="598884"/>
            <a:ext cx="795300" cy="378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1pPr>
            <a:lvl2pPr marL="0" marR="0" lvl="1"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2pPr>
            <a:lvl3pPr marL="0" marR="0" lvl="2"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3pPr>
            <a:lvl4pPr marL="0" marR="0" lvl="3"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4pPr>
            <a:lvl5pPr marL="0" marR="0" lvl="4"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5pPr>
            <a:lvl6pPr marL="0" marR="0" lvl="5"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6pPr>
            <a:lvl7pPr marL="0" marR="0" lvl="6"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7pPr>
            <a:lvl8pPr marL="0" marR="0" lvl="7"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8pPr>
            <a:lvl9pPr marL="0" marR="0" lvl="8"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7"/>
        <p:cNvGrpSpPr/>
        <p:nvPr/>
      </p:nvGrpSpPr>
      <p:grpSpPr>
        <a:xfrm>
          <a:off x="0" y="0"/>
          <a:ext cx="0" cy="0"/>
          <a:chOff x="0" y="0"/>
          <a:chExt cx="0" cy="0"/>
        </a:xfrm>
      </p:grpSpPr>
      <p:sp>
        <p:nvSpPr>
          <p:cNvPr id="148" name="Google Shape;148;g2b997db409b_0_174"/>
          <p:cNvSpPr/>
          <p:nvPr/>
        </p:nvSpPr>
        <p:spPr>
          <a:xfrm>
            <a:off x="-7000" y="-25"/>
            <a:ext cx="9150900" cy="5143500"/>
          </a:xfrm>
          <a:prstGeom prst="frame">
            <a:avLst>
              <a:gd name="adj1" fmla="val 2453"/>
            </a:avLst>
          </a:prstGeom>
          <a:gradFill>
            <a:gsLst>
              <a:gs pos="0">
                <a:srgbClr val="05B3F1">
                  <a:alpha val="20000"/>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 name="Google Shape;149;g2b997db409b_0_174"/>
          <p:cNvSpPr/>
          <p:nvPr/>
        </p:nvSpPr>
        <p:spPr>
          <a:xfrm>
            <a:off x="4337163"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 name="Google Shape;150;g2b997db409b_0_174"/>
          <p:cNvSpPr txBox="1">
            <a:spLocks noGrp="1"/>
          </p:cNvSpPr>
          <p:nvPr>
            <p:ph type="sldNum" idx="12"/>
          </p:nvPr>
        </p:nvSpPr>
        <p:spPr>
          <a:xfrm>
            <a:off x="4337038" y="4673650"/>
            <a:ext cx="469800" cy="4698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ubtitle">
  <p:cSld name="TITLE_1">
    <p:bg>
      <p:bgPr>
        <a:solidFill>
          <a:schemeClr val="accent1"/>
        </a:solidFill>
        <a:effectLst/>
      </p:bgPr>
    </p:bg>
    <p:spTree>
      <p:nvGrpSpPr>
        <p:cNvPr id="1" name="Shape 151"/>
        <p:cNvGrpSpPr/>
        <p:nvPr/>
      </p:nvGrpSpPr>
      <p:grpSpPr>
        <a:xfrm>
          <a:off x="0" y="0"/>
          <a:ext cx="0" cy="0"/>
          <a:chOff x="0" y="0"/>
          <a:chExt cx="0" cy="0"/>
        </a:xfrm>
      </p:grpSpPr>
      <p:sp>
        <p:nvSpPr>
          <p:cNvPr id="152" name="Google Shape;152;g2b997db409b_0_169"/>
          <p:cNvSpPr/>
          <p:nvPr/>
        </p:nvSpPr>
        <p:spPr>
          <a:xfrm>
            <a:off x="0" y="1583350"/>
            <a:ext cx="7404300" cy="1739700"/>
          </a:xfrm>
          <a:prstGeom prst="rect">
            <a:avLst/>
          </a:prstGeom>
          <a:solidFill>
            <a:schemeClr val="lt1"/>
          </a:solidFill>
          <a:ln>
            <a:noFill/>
          </a:ln>
          <a:effectLst>
            <a:outerShdw blurRad="271463" dist="66675" algn="bl" rotWithShape="0">
              <a:schemeClr val="dk1">
                <a:alpha val="28627"/>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 name="Google Shape;153;g2b997db409b_0_169"/>
          <p:cNvSpPr txBox="1">
            <a:spLocks noGrp="1"/>
          </p:cNvSpPr>
          <p:nvPr>
            <p:ph type="ctrTitle"/>
          </p:nvPr>
        </p:nvSpPr>
        <p:spPr>
          <a:xfrm>
            <a:off x="2012775" y="2049850"/>
            <a:ext cx="5109300" cy="483000"/>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a:endParaRPr/>
          </a:p>
        </p:txBody>
      </p:sp>
      <p:sp>
        <p:nvSpPr>
          <p:cNvPr id="154" name="Google Shape;154;g2b997db409b_0_169"/>
          <p:cNvSpPr txBox="1">
            <a:spLocks noGrp="1"/>
          </p:cNvSpPr>
          <p:nvPr>
            <p:ph type="subTitle" idx="1"/>
          </p:nvPr>
        </p:nvSpPr>
        <p:spPr>
          <a:xfrm>
            <a:off x="2012775" y="2553550"/>
            <a:ext cx="5109300" cy="3030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a:endParaRPr/>
          </a:p>
        </p:txBody>
      </p:sp>
      <p:sp>
        <p:nvSpPr>
          <p:cNvPr id="155" name="Google Shape;155;g2b997db409b_0_169"/>
          <p:cNvSpPr/>
          <p:nvPr/>
        </p:nvSpPr>
        <p:spPr>
          <a:xfrm>
            <a:off x="0" y="1583250"/>
            <a:ext cx="1739700" cy="17397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156"/>
        <p:cNvGrpSpPr/>
        <p:nvPr/>
      </p:nvGrpSpPr>
      <p:grpSpPr>
        <a:xfrm>
          <a:off x="0" y="0"/>
          <a:ext cx="0" cy="0"/>
          <a:chOff x="0" y="0"/>
          <a:chExt cx="0" cy="0"/>
        </a:xfrm>
      </p:grpSpPr>
      <p:sp>
        <p:nvSpPr>
          <p:cNvPr id="157" name="Google Shape;157;g2b997db409b_0_146"/>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 name="Google Shape;158;g2b997db409b_0_146"/>
          <p:cNvSpPr/>
          <p:nvPr/>
        </p:nvSpPr>
        <p:spPr>
          <a:xfrm>
            <a:off x="0" y="2946600"/>
            <a:ext cx="6096000" cy="1739700"/>
          </a:xfrm>
          <a:prstGeom prst="rect">
            <a:avLst/>
          </a:prstGeom>
          <a:solidFill>
            <a:schemeClr val="lt1"/>
          </a:solidFill>
          <a:ln>
            <a:noFill/>
          </a:ln>
          <a:effectLst>
            <a:outerShdw blurRad="271463" dist="66675" algn="bl" rotWithShape="0">
              <a:schemeClr val="dk1">
                <a:alpha val="28627"/>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 name="Google Shape;159;g2b997db409b_0_146"/>
          <p:cNvSpPr txBox="1">
            <a:spLocks noGrp="1"/>
          </p:cNvSpPr>
          <p:nvPr>
            <p:ph type="ctrTitle"/>
          </p:nvPr>
        </p:nvSpPr>
        <p:spPr>
          <a:xfrm>
            <a:off x="244750" y="3059700"/>
            <a:ext cx="5647800" cy="1503600"/>
          </a:xfrm>
          <a:prstGeom prst="rect">
            <a:avLst/>
          </a:prstGeom>
          <a:noFill/>
          <a:ln>
            <a:noFill/>
          </a:ln>
        </p:spPr>
        <p:txBody>
          <a:bodyPr spcFirstLastPara="1" wrap="square" lIns="0" tIns="0" rIns="0" bIns="0" anchor="ctr" anchorCtr="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 1 column + image">
  <p:cSld name="TITLE_AND_BODY_1">
    <p:spTree>
      <p:nvGrpSpPr>
        <p:cNvPr id="1" name="Shape 160"/>
        <p:cNvGrpSpPr/>
        <p:nvPr/>
      </p:nvGrpSpPr>
      <p:grpSpPr>
        <a:xfrm>
          <a:off x="0" y="0"/>
          <a:ext cx="0" cy="0"/>
          <a:chOff x="0" y="0"/>
          <a:chExt cx="0" cy="0"/>
        </a:xfrm>
      </p:grpSpPr>
      <p:sp>
        <p:nvSpPr>
          <p:cNvPr id="161" name="Google Shape;161;g2b997db409b_0_150"/>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 name="Google Shape;162;g2b997db409b_0_150"/>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 name="Google Shape;163;g2b997db409b_0_150"/>
          <p:cNvSpPr/>
          <p:nvPr/>
        </p:nvSpPr>
        <p:spPr>
          <a:xfrm>
            <a:off x="8674200" y="4673700"/>
            <a:ext cx="469800" cy="4698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 name="Google Shape;164;g2b997db409b_0_150"/>
          <p:cNvSpPr txBox="1">
            <a:spLocks noGrp="1"/>
          </p:cNvSpPr>
          <p:nvPr>
            <p:ph type="sldNum" idx="12"/>
          </p:nvPr>
        </p:nvSpPr>
        <p:spPr>
          <a:xfrm>
            <a:off x="8674075" y="4673650"/>
            <a:ext cx="469800" cy="4698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
        <p:nvSpPr>
          <p:cNvPr id="165" name="Google Shape;165;g2b997db409b_0_150"/>
          <p:cNvSpPr txBox="1">
            <a:spLocks noGrp="1"/>
          </p:cNvSpPr>
          <p:nvPr>
            <p:ph type="title"/>
          </p:nvPr>
        </p:nvSpPr>
        <p:spPr>
          <a:xfrm>
            <a:off x="304800" y="355075"/>
            <a:ext cx="4442400" cy="7083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a:endParaRPr/>
          </a:p>
        </p:txBody>
      </p:sp>
      <p:sp>
        <p:nvSpPr>
          <p:cNvPr id="166" name="Google Shape;166;g2b997db409b_0_150"/>
          <p:cNvSpPr txBox="1">
            <a:spLocks noGrp="1"/>
          </p:cNvSpPr>
          <p:nvPr>
            <p:ph type="body" idx="1"/>
          </p:nvPr>
        </p:nvSpPr>
        <p:spPr>
          <a:xfrm>
            <a:off x="784150" y="1452350"/>
            <a:ext cx="3963000" cy="3221400"/>
          </a:xfrm>
          <a:prstGeom prst="rect">
            <a:avLst/>
          </a:prstGeom>
          <a:noFill/>
          <a:ln>
            <a:noFill/>
          </a:ln>
        </p:spPr>
        <p:txBody>
          <a:bodyPr spcFirstLastPara="1" wrap="square" lIns="0" tIns="0" rIns="0" bIns="0" anchor="t" anchorCtr="0">
            <a:noAutofit/>
          </a:bodyPr>
          <a:lstStyle>
            <a:lvl1pPr marL="457200" lvl="0" indent="-381000" algn="l">
              <a:lnSpc>
                <a:spcPct val="115000"/>
              </a:lnSpc>
              <a:spcBef>
                <a:spcPts val="600"/>
              </a:spcBef>
              <a:spcAft>
                <a:spcPts val="0"/>
              </a:spcAft>
              <a:buSzPts val="2400"/>
              <a:buChar char="▫"/>
              <a:defRPr/>
            </a:lvl1pPr>
            <a:lvl2pPr marL="914400" lvl="1" indent="-381000" algn="l">
              <a:lnSpc>
                <a:spcPct val="115000"/>
              </a:lnSpc>
              <a:spcBef>
                <a:spcPts val="0"/>
              </a:spcBef>
              <a:spcAft>
                <a:spcPts val="0"/>
              </a:spcAft>
              <a:buSzPts val="2400"/>
              <a:buChar char="▫"/>
              <a:defRPr/>
            </a:lvl2pPr>
            <a:lvl3pPr marL="1371600" lvl="2" indent="-381000" algn="l">
              <a:lnSpc>
                <a:spcPct val="115000"/>
              </a:lnSpc>
              <a:spcBef>
                <a:spcPts val="0"/>
              </a:spcBef>
              <a:spcAft>
                <a:spcPts val="0"/>
              </a:spcAft>
              <a:buSzPts val="2400"/>
              <a:buChar char="▫"/>
              <a:defRPr/>
            </a:lvl3pPr>
            <a:lvl4pPr marL="1828800" lvl="3" indent="-381000" algn="l">
              <a:lnSpc>
                <a:spcPct val="115000"/>
              </a:lnSpc>
              <a:spcBef>
                <a:spcPts val="0"/>
              </a:spcBef>
              <a:spcAft>
                <a:spcPts val="0"/>
              </a:spcAft>
              <a:buSzPts val="2400"/>
              <a:buChar char="▫"/>
              <a:defRPr/>
            </a:lvl4pPr>
            <a:lvl5pPr marL="2286000" lvl="4" indent="-381000" algn="l">
              <a:lnSpc>
                <a:spcPct val="115000"/>
              </a:lnSpc>
              <a:spcBef>
                <a:spcPts val="0"/>
              </a:spcBef>
              <a:spcAft>
                <a:spcPts val="0"/>
              </a:spcAft>
              <a:buSzPts val="2400"/>
              <a:buChar char="▫"/>
              <a:defRPr/>
            </a:lvl5pPr>
            <a:lvl6pPr marL="2743200" lvl="5" indent="-381000" algn="l">
              <a:lnSpc>
                <a:spcPct val="115000"/>
              </a:lnSpc>
              <a:spcBef>
                <a:spcPts val="0"/>
              </a:spcBef>
              <a:spcAft>
                <a:spcPts val="0"/>
              </a:spcAft>
              <a:buSzPts val="2400"/>
              <a:buChar char="▫"/>
              <a:defRPr/>
            </a:lvl6pPr>
            <a:lvl7pPr marL="3200400" lvl="6" indent="-381000" algn="l">
              <a:lnSpc>
                <a:spcPct val="115000"/>
              </a:lnSpc>
              <a:spcBef>
                <a:spcPts val="0"/>
              </a:spcBef>
              <a:spcAft>
                <a:spcPts val="0"/>
              </a:spcAft>
              <a:buSzPts val="2400"/>
              <a:buChar char="▫"/>
              <a:defRPr/>
            </a:lvl7pPr>
            <a:lvl8pPr marL="3657600" lvl="7" indent="-381000" algn="l">
              <a:lnSpc>
                <a:spcPct val="115000"/>
              </a:lnSpc>
              <a:spcBef>
                <a:spcPts val="0"/>
              </a:spcBef>
              <a:spcAft>
                <a:spcPts val="0"/>
              </a:spcAft>
              <a:buSzPts val="2400"/>
              <a:buChar char="▫"/>
              <a:defRPr/>
            </a:lvl8pPr>
            <a:lvl9pPr marL="4114800" lvl="8" indent="-381000" algn="l">
              <a:lnSpc>
                <a:spcPct val="115000"/>
              </a:lnSpc>
              <a:spcBef>
                <a:spcPts val="0"/>
              </a:spcBef>
              <a:spcAft>
                <a:spcPts val="0"/>
              </a:spcAft>
              <a:buSzPts val="2400"/>
              <a:buChar char="▫"/>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ustom layout">
  <p:cSld name="Custom layout">
    <p:bg>
      <p:bgPr>
        <a:solidFill>
          <a:srgbClr val="FFFFFF"/>
        </a:solidFill>
        <a:effectLst/>
      </p:bgPr>
    </p:bg>
    <p:spTree>
      <p:nvGrpSpPr>
        <p:cNvPr id="1" name="Shape 167"/>
        <p:cNvGrpSpPr/>
        <p:nvPr/>
      </p:nvGrpSpPr>
      <p:grpSpPr>
        <a:xfrm>
          <a:off x="0" y="0"/>
          <a:ext cx="0" cy="0"/>
          <a:chOff x="0" y="0"/>
          <a:chExt cx="0" cy="0"/>
        </a:xfrm>
      </p:grpSpPr>
      <p:sp>
        <p:nvSpPr>
          <p:cNvPr id="168" name="Google Shape;168;g2b997db409b_0_157"/>
          <p:cNvSpPr/>
          <p:nvPr/>
        </p:nvSpPr>
        <p:spPr>
          <a:xfrm>
            <a:off x="0" y="0"/>
            <a:ext cx="9144000" cy="5143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 name="Google Shape;169;g2b997db409b_0_157"/>
          <p:cNvSpPr/>
          <p:nvPr/>
        </p:nvSpPr>
        <p:spPr>
          <a:xfrm flipH="1">
            <a:off x="3225000" y="1448425"/>
            <a:ext cx="5919000" cy="3695100"/>
          </a:xfrm>
          <a:prstGeom prst="rtTriangle">
            <a:avLst/>
          </a:pr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 name="Google Shape;170;g2b997db409b_0_157"/>
          <p:cNvSpPr/>
          <p:nvPr/>
        </p:nvSpPr>
        <p:spPr>
          <a:xfrm flipH="1">
            <a:off x="3397800" y="1448425"/>
            <a:ext cx="5746200" cy="3695100"/>
          </a:xfrm>
          <a:prstGeom prst="rtTriangle">
            <a:avLst/>
          </a:prstGeom>
          <a:solidFill>
            <a:srgbClr val="E0E0E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 name="Google Shape;171;g2b997db409b_0_157"/>
          <p:cNvSpPr/>
          <p:nvPr/>
        </p:nvSpPr>
        <p:spPr>
          <a:xfrm flipH="1">
            <a:off x="3836700" y="1448475"/>
            <a:ext cx="5307300" cy="3695100"/>
          </a:xfrm>
          <a:prstGeom prst="rtTriangle">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 name="Google Shape;172;g2b997db409b_0_157"/>
          <p:cNvSpPr txBox="1">
            <a:spLocks noGrp="1"/>
          </p:cNvSpPr>
          <p:nvPr>
            <p:ph type="ctrTitle"/>
          </p:nvPr>
        </p:nvSpPr>
        <p:spPr>
          <a:xfrm>
            <a:off x="335250" y="932100"/>
            <a:ext cx="5508300" cy="16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dk1"/>
              </a:buClr>
              <a:buSzPts val="5200"/>
              <a:buNone/>
              <a:defRPr sz="5200" b="1">
                <a:solidFill>
                  <a:schemeClr val="dk1"/>
                </a:solidFill>
              </a:defRPr>
            </a:lvl1pPr>
            <a:lvl2pPr lvl="1" algn="l">
              <a:lnSpc>
                <a:spcPct val="100000"/>
              </a:lnSpc>
              <a:spcBef>
                <a:spcPts val="0"/>
              </a:spcBef>
              <a:spcAft>
                <a:spcPts val="0"/>
              </a:spcAft>
              <a:buClr>
                <a:schemeClr val="dk1"/>
              </a:buClr>
              <a:buSzPts val="5200"/>
              <a:buNone/>
              <a:defRPr sz="5200" b="1">
                <a:solidFill>
                  <a:schemeClr val="dk1"/>
                </a:solidFill>
              </a:defRPr>
            </a:lvl2pPr>
            <a:lvl3pPr lvl="2" algn="l">
              <a:lnSpc>
                <a:spcPct val="100000"/>
              </a:lnSpc>
              <a:spcBef>
                <a:spcPts val="0"/>
              </a:spcBef>
              <a:spcAft>
                <a:spcPts val="0"/>
              </a:spcAft>
              <a:buClr>
                <a:schemeClr val="dk1"/>
              </a:buClr>
              <a:buSzPts val="5200"/>
              <a:buNone/>
              <a:defRPr sz="5200" b="1">
                <a:solidFill>
                  <a:schemeClr val="dk1"/>
                </a:solidFill>
              </a:defRPr>
            </a:lvl3pPr>
            <a:lvl4pPr lvl="3" algn="l">
              <a:lnSpc>
                <a:spcPct val="100000"/>
              </a:lnSpc>
              <a:spcBef>
                <a:spcPts val="0"/>
              </a:spcBef>
              <a:spcAft>
                <a:spcPts val="0"/>
              </a:spcAft>
              <a:buClr>
                <a:schemeClr val="dk1"/>
              </a:buClr>
              <a:buSzPts val="5200"/>
              <a:buNone/>
              <a:defRPr sz="5200" b="1">
                <a:solidFill>
                  <a:schemeClr val="dk1"/>
                </a:solidFill>
              </a:defRPr>
            </a:lvl4pPr>
            <a:lvl5pPr lvl="4" algn="l">
              <a:lnSpc>
                <a:spcPct val="100000"/>
              </a:lnSpc>
              <a:spcBef>
                <a:spcPts val="0"/>
              </a:spcBef>
              <a:spcAft>
                <a:spcPts val="0"/>
              </a:spcAft>
              <a:buClr>
                <a:schemeClr val="dk1"/>
              </a:buClr>
              <a:buSzPts val="5200"/>
              <a:buNone/>
              <a:defRPr sz="5200" b="1">
                <a:solidFill>
                  <a:schemeClr val="dk1"/>
                </a:solidFill>
              </a:defRPr>
            </a:lvl5pPr>
            <a:lvl6pPr lvl="5" algn="l">
              <a:lnSpc>
                <a:spcPct val="100000"/>
              </a:lnSpc>
              <a:spcBef>
                <a:spcPts val="0"/>
              </a:spcBef>
              <a:spcAft>
                <a:spcPts val="0"/>
              </a:spcAft>
              <a:buClr>
                <a:schemeClr val="dk1"/>
              </a:buClr>
              <a:buSzPts val="5200"/>
              <a:buNone/>
              <a:defRPr sz="5200" b="1">
                <a:solidFill>
                  <a:schemeClr val="dk1"/>
                </a:solidFill>
              </a:defRPr>
            </a:lvl6pPr>
            <a:lvl7pPr lvl="6" algn="l">
              <a:lnSpc>
                <a:spcPct val="100000"/>
              </a:lnSpc>
              <a:spcBef>
                <a:spcPts val="0"/>
              </a:spcBef>
              <a:spcAft>
                <a:spcPts val="0"/>
              </a:spcAft>
              <a:buClr>
                <a:schemeClr val="dk1"/>
              </a:buClr>
              <a:buSzPts val="5200"/>
              <a:buNone/>
              <a:defRPr sz="5200" b="1">
                <a:solidFill>
                  <a:schemeClr val="dk1"/>
                </a:solidFill>
              </a:defRPr>
            </a:lvl7pPr>
            <a:lvl8pPr lvl="7" algn="l">
              <a:lnSpc>
                <a:spcPct val="100000"/>
              </a:lnSpc>
              <a:spcBef>
                <a:spcPts val="0"/>
              </a:spcBef>
              <a:spcAft>
                <a:spcPts val="0"/>
              </a:spcAft>
              <a:buClr>
                <a:schemeClr val="dk1"/>
              </a:buClr>
              <a:buSzPts val="5200"/>
              <a:buNone/>
              <a:defRPr sz="5200" b="1">
                <a:solidFill>
                  <a:schemeClr val="dk1"/>
                </a:solidFill>
              </a:defRPr>
            </a:lvl8pPr>
            <a:lvl9pPr lvl="8" algn="l">
              <a:lnSpc>
                <a:spcPct val="100000"/>
              </a:lnSpc>
              <a:spcBef>
                <a:spcPts val="0"/>
              </a:spcBef>
              <a:spcAft>
                <a:spcPts val="0"/>
              </a:spcAft>
              <a:buClr>
                <a:schemeClr val="dk1"/>
              </a:buClr>
              <a:buSzPts val="5200"/>
              <a:buNone/>
              <a:defRPr sz="5200" b="1">
                <a:solidFill>
                  <a:schemeClr val="dk1"/>
                </a:solidFill>
              </a:defRPr>
            </a:lvl9pPr>
          </a:lstStyle>
          <a:p>
            <a:endParaRPr/>
          </a:p>
        </p:txBody>
      </p:sp>
      <p:sp>
        <p:nvSpPr>
          <p:cNvPr id="173" name="Google Shape;173;g2b997db409b_0_157"/>
          <p:cNvSpPr txBox="1">
            <a:spLocks noGrp="1"/>
          </p:cNvSpPr>
          <p:nvPr>
            <p:ph type="subTitle" idx="1"/>
          </p:nvPr>
        </p:nvSpPr>
        <p:spPr>
          <a:xfrm>
            <a:off x="335250" y="2727850"/>
            <a:ext cx="3914700" cy="1612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a:endParaRPr/>
          </a:p>
        </p:txBody>
      </p:sp>
      <p:sp>
        <p:nvSpPr>
          <p:cNvPr id="174" name="Google Shape;174;g2b997db409b_0_15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1pPr>
            <a:lvl2pPr marL="0" marR="0" lvl="1"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2pPr>
            <a:lvl3pPr marL="0" marR="0" lvl="2"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3pPr>
            <a:lvl4pPr marL="0" marR="0" lvl="3"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4pPr>
            <a:lvl5pPr marL="0" marR="0" lvl="4"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5pPr>
            <a:lvl6pPr marL="0" marR="0" lvl="5"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6pPr>
            <a:lvl7pPr marL="0" marR="0" lvl="6"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7pPr>
            <a:lvl8pPr marL="0" marR="0" lvl="7"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8pPr>
            <a:lvl9pPr marL="0" marR="0" lvl="8"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175"/>
        <p:cNvGrpSpPr/>
        <p:nvPr/>
      </p:nvGrpSpPr>
      <p:grpSpPr>
        <a:xfrm>
          <a:off x="0" y="0"/>
          <a:ext cx="0" cy="0"/>
          <a:chOff x="0" y="0"/>
          <a:chExt cx="0" cy="0"/>
        </a:xfrm>
      </p:grpSpPr>
      <p:cxnSp>
        <p:nvCxnSpPr>
          <p:cNvPr id="176" name="Google Shape;176;g2b997db409b_0_165"/>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177" name="Google Shape;177;g2b997db409b_0_165"/>
          <p:cNvSpPr txBox="1">
            <a:spLocks noGrp="1"/>
          </p:cNvSpPr>
          <p:nvPr>
            <p:ph type="title"/>
          </p:nvPr>
        </p:nvSpPr>
        <p:spPr>
          <a:xfrm>
            <a:off x="283103" y="712141"/>
            <a:ext cx="6244200" cy="3835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a:endParaRPr/>
          </a:p>
        </p:txBody>
      </p:sp>
      <p:sp>
        <p:nvSpPr>
          <p:cNvPr id="178" name="Google Shape;178;g2b997db409b_0_165"/>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1pPr>
            <a:lvl2pPr marL="0" marR="0" lvl="1"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2pPr>
            <a:lvl3pPr marL="0" marR="0" lvl="2"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3pPr>
            <a:lvl4pPr marL="0" marR="0" lvl="3"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4pPr>
            <a:lvl5pPr marL="0" marR="0" lvl="4"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5pPr>
            <a:lvl6pPr marL="0" marR="0" lvl="5"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6pPr>
            <a:lvl7pPr marL="0" marR="0" lvl="6"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7pPr>
            <a:lvl8pPr marL="0" marR="0" lvl="7"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8pPr>
            <a:lvl9pPr marL="0" marR="0" lvl="8"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179"/>
        <p:cNvGrpSpPr/>
        <p:nvPr/>
      </p:nvGrpSpPr>
      <p:grpSpPr>
        <a:xfrm>
          <a:off x="0" y="0"/>
          <a:ext cx="0" cy="0"/>
          <a:chOff x="0" y="0"/>
          <a:chExt cx="0" cy="0"/>
        </a:xfrm>
      </p:grpSpPr>
      <p:sp>
        <p:nvSpPr>
          <p:cNvPr id="180" name="Google Shape;180;g2b997db409b_0_178"/>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 name="Google Shape;181;g2b997db409b_0_178"/>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 name="Google Shape;182;g2b997db409b_0_178"/>
          <p:cNvSpPr txBox="1">
            <a:spLocks noGrp="1"/>
          </p:cNvSpPr>
          <p:nvPr>
            <p:ph type="title"/>
          </p:nvPr>
        </p:nvSpPr>
        <p:spPr>
          <a:xfrm>
            <a:off x="304800" y="355075"/>
            <a:ext cx="8474700" cy="7083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a:endParaRPr/>
          </a:p>
        </p:txBody>
      </p:sp>
      <p:sp>
        <p:nvSpPr>
          <p:cNvPr id="183" name="Google Shape;183;g2b997db409b_0_178"/>
          <p:cNvSpPr txBox="1">
            <a:spLocks noGrp="1"/>
          </p:cNvSpPr>
          <p:nvPr>
            <p:ph type="body" idx="1"/>
          </p:nvPr>
        </p:nvSpPr>
        <p:spPr>
          <a:xfrm>
            <a:off x="1136000" y="1200150"/>
            <a:ext cx="6872100" cy="3473400"/>
          </a:xfrm>
          <a:prstGeom prst="rect">
            <a:avLst/>
          </a:prstGeom>
          <a:noFill/>
          <a:ln>
            <a:noFill/>
          </a:ln>
        </p:spPr>
        <p:txBody>
          <a:bodyPr spcFirstLastPara="1" wrap="square" lIns="0" tIns="0" rIns="0" bIns="0" anchor="t" anchorCtr="0">
            <a:noAutofit/>
          </a:bodyPr>
          <a:lstStyle>
            <a:lvl1pPr marL="457200" lvl="0" indent="-381000" algn="l">
              <a:lnSpc>
                <a:spcPct val="115000"/>
              </a:lnSpc>
              <a:spcBef>
                <a:spcPts val="600"/>
              </a:spcBef>
              <a:spcAft>
                <a:spcPts val="0"/>
              </a:spcAft>
              <a:buSzPts val="2400"/>
              <a:buChar char="▫"/>
              <a:defRPr/>
            </a:lvl1pPr>
            <a:lvl2pPr marL="914400" lvl="1" indent="-381000" algn="l">
              <a:lnSpc>
                <a:spcPct val="115000"/>
              </a:lnSpc>
              <a:spcBef>
                <a:spcPts val="0"/>
              </a:spcBef>
              <a:spcAft>
                <a:spcPts val="0"/>
              </a:spcAft>
              <a:buSzPts val="2400"/>
              <a:buChar char="▫"/>
              <a:defRPr/>
            </a:lvl2pPr>
            <a:lvl3pPr marL="1371600" lvl="2" indent="-381000" algn="l">
              <a:lnSpc>
                <a:spcPct val="115000"/>
              </a:lnSpc>
              <a:spcBef>
                <a:spcPts val="0"/>
              </a:spcBef>
              <a:spcAft>
                <a:spcPts val="0"/>
              </a:spcAft>
              <a:buSzPts val="2400"/>
              <a:buChar char="▫"/>
              <a:defRPr/>
            </a:lvl3pPr>
            <a:lvl4pPr marL="1828800" lvl="3" indent="-381000" algn="l">
              <a:lnSpc>
                <a:spcPct val="115000"/>
              </a:lnSpc>
              <a:spcBef>
                <a:spcPts val="0"/>
              </a:spcBef>
              <a:spcAft>
                <a:spcPts val="0"/>
              </a:spcAft>
              <a:buSzPts val="2400"/>
              <a:buChar char="▫"/>
              <a:defRPr/>
            </a:lvl4pPr>
            <a:lvl5pPr marL="2286000" lvl="4" indent="-381000" algn="l">
              <a:lnSpc>
                <a:spcPct val="115000"/>
              </a:lnSpc>
              <a:spcBef>
                <a:spcPts val="0"/>
              </a:spcBef>
              <a:spcAft>
                <a:spcPts val="0"/>
              </a:spcAft>
              <a:buSzPts val="2400"/>
              <a:buChar char="▫"/>
              <a:defRPr/>
            </a:lvl5pPr>
            <a:lvl6pPr marL="2743200" lvl="5" indent="-381000" algn="l">
              <a:lnSpc>
                <a:spcPct val="115000"/>
              </a:lnSpc>
              <a:spcBef>
                <a:spcPts val="0"/>
              </a:spcBef>
              <a:spcAft>
                <a:spcPts val="0"/>
              </a:spcAft>
              <a:buSzPts val="2400"/>
              <a:buChar char="▫"/>
              <a:defRPr/>
            </a:lvl6pPr>
            <a:lvl7pPr marL="3200400" lvl="6" indent="-381000" algn="l">
              <a:lnSpc>
                <a:spcPct val="115000"/>
              </a:lnSpc>
              <a:spcBef>
                <a:spcPts val="0"/>
              </a:spcBef>
              <a:spcAft>
                <a:spcPts val="0"/>
              </a:spcAft>
              <a:buSzPts val="2400"/>
              <a:buChar char="▫"/>
              <a:defRPr/>
            </a:lvl7pPr>
            <a:lvl8pPr marL="3657600" lvl="7" indent="-381000" algn="l">
              <a:lnSpc>
                <a:spcPct val="115000"/>
              </a:lnSpc>
              <a:spcBef>
                <a:spcPts val="0"/>
              </a:spcBef>
              <a:spcAft>
                <a:spcPts val="0"/>
              </a:spcAft>
              <a:buSzPts val="2400"/>
              <a:buChar char="▫"/>
              <a:defRPr/>
            </a:lvl8pPr>
            <a:lvl9pPr marL="4114800" lvl="8" indent="-381000" algn="l">
              <a:lnSpc>
                <a:spcPct val="115000"/>
              </a:lnSpc>
              <a:spcBef>
                <a:spcPts val="0"/>
              </a:spcBef>
              <a:spcAft>
                <a:spcPts val="0"/>
              </a:spcAft>
              <a:buSzPts val="2400"/>
              <a:buChar char="▫"/>
              <a:defRPr/>
            </a:lvl9pPr>
          </a:lstStyle>
          <a:p>
            <a:endParaRPr/>
          </a:p>
        </p:txBody>
      </p:sp>
      <p:sp>
        <p:nvSpPr>
          <p:cNvPr id="184" name="Google Shape;184;g2b997db409b_0_178"/>
          <p:cNvSpPr txBox="1">
            <a:spLocks noGrp="1"/>
          </p:cNvSpPr>
          <p:nvPr>
            <p:ph type="sldNum" idx="12"/>
          </p:nvPr>
        </p:nvSpPr>
        <p:spPr>
          <a:xfrm>
            <a:off x="8674075" y="4673650"/>
            <a:ext cx="469800" cy="4698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Quote">
  <p:cSld name="TITLE_1_1">
    <p:bg>
      <p:bgPr>
        <a:blipFill>
          <a:blip r:embed="rId2">
            <a:alphaModFix/>
          </a:blip>
          <a:stretch>
            <a:fillRect/>
          </a:stretch>
        </a:blipFill>
        <a:effectLst/>
      </p:bgPr>
    </p:bg>
    <p:spTree>
      <p:nvGrpSpPr>
        <p:cNvPr id="1" name="Shape 185"/>
        <p:cNvGrpSpPr/>
        <p:nvPr/>
      </p:nvGrpSpPr>
      <p:grpSpPr>
        <a:xfrm>
          <a:off x="0" y="0"/>
          <a:ext cx="0" cy="0"/>
          <a:chOff x="0" y="0"/>
          <a:chExt cx="0" cy="0"/>
        </a:xfrm>
      </p:grpSpPr>
      <p:sp>
        <p:nvSpPr>
          <p:cNvPr id="186" name="Google Shape;186;g2b997db409b_0_184"/>
          <p:cNvSpPr/>
          <p:nvPr/>
        </p:nvSpPr>
        <p:spPr>
          <a:xfrm>
            <a:off x="4337263"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 name="Google Shape;187;g2b997db409b_0_184"/>
          <p:cNvSpPr txBox="1">
            <a:spLocks noGrp="1"/>
          </p:cNvSpPr>
          <p:nvPr>
            <p:ph type="sldNum" idx="12"/>
          </p:nvPr>
        </p:nvSpPr>
        <p:spPr>
          <a:xfrm>
            <a:off x="4337138" y="4673650"/>
            <a:ext cx="469800" cy="4698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
        <p:nvSpPr>
          <p:cNvPr id="188" name="Google Shape;188;g2b997db409b_0_184"/>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 name="Google Shape;189;g2b997db409b_0_184"/>
          <p:cNvSpPr txBox="1">
            <a:spLocks noGrp="1"/>
          </p:cNvSpPr>
          <p:nvPr>
            <p:ph type="body" idx="1"/>
          </p:nvPr>
        </p:nvSpPr>
        <p:spPr>
          <a:xfrm>
            <a:off x="1346350" y="1385300"/>
            <a:ext cx="6451500" cy="819900"/>
          </a:xfrm>
          <a:prstGeom prst="rect">
            <a:avLst/>
          </a:prstGeom>
          <a:noFill/>
          <a:ln>
            <a:noFill/>
          </a:ln>
          <a:effectLst>
            <a:outerShdw blurRad="42863" dist="9525" dir="5400000" algn="bl" rotWithShape="0">
              <a:srgbClr val="1C4587">
                <a:alpha val="40000"/>
              </a:srgbClr>
            </a:outerShdw>
          </a:effectLst>
        </p:spPr>
        <p:txBody>
          <a:bodyPr spcFirstLastPara="1" wrap="square" lIns="0" tIns="0" rIns="0" bIns="0" anchor="t" anchorCtr="0">
            <a:noAutofit/>
          </a:bodyPr>
          <a:lstStyle>
            <a:lvl1pPr marL="457200" lvl="0" indent="-431800" algn="ctr">
              <a:lnSpc>
                <a:spcPct val="115000"/>
              </a:lnSpc>
              <a:spcBef>
                <a:spcPts val="600"/>
              </a:spcBef>
              <a:spcAft>
                <a:spcPts val="0"/>
              </a:spcAft>
              <a:buClr>
                <a:schemeClr val="lt1"/>
              </a:buClr>
              <a:buSzPts val="3200"/>
              <a:buChar char="▫"/>
              <a:defRPr sz="3200" b="1">
                <a:solidFill>
                  <a:schemeClr val="lt1"/>
                </a:solidFill>
              </a:defRPr>
            </a:lvl1pPr>
            <a:lvl2pPr marL="914400" lvl="1" indent="-431800" algn="ctr">
              <a:lnSpc>
                <a:spcPct val="115000"/>
              </a:lnSpc>
              <a:spcBef>
                <a:spcPts val="0"/>
              </a:spcBef>
              <a:spcAft>
                <a:spcPts val="0"/>
              </a:spcAft>
              <a:buClr>
                <a:schemeClr val="lt1"/>
              </a:buClr>
              <a:buSzPts val="3200"/>
              <a:buChar char="▫"/>
              <a:defRPr sz="3200" b="1">
                <a:solidFill>
                  <a:schemeClr val="lt1"/>
                </a:solidFill>
              </a:defRPr>
            </a:lvl2pPr>
            <a:lvl3pPr marL="1371600" lvl="2" indent="-431800" algn="ctr">
              <a:lnSpc>
                <a:spcPct val="115000"/>
              </a:lnSpc>
              <a:spcBef>
                <a:spcPts val="0"/>
              </a:spcBef>
              <a:spcAft>
                <a:spcPts val="0"/>
              </a:spcAft>
              <a:buClr>
                <a:schemeClr val="lt1"/>
              </a:buClr>
              <a:buSzPts val="3200"/>
              <a:buChar char="▫"/>
              <a:defRPr sz="3200" b="1">
                <a:solidFill>
                  <a:schemeClr val="lt1"/>
                </a:solidFill>
              </a:defRPr>
            </a:lvl3pPr>
            <a:lvl4pPr marL="1828800" lvl="3" indent="-431800" algn="ctr">
              <a:lnSpc>
                <a:spcPct val="115000"/>
              </a:lnSpc>
              <a:spcBef>
                <a:spcPts val="0"/>
              </a:spcBef>
              <a:spcAft>
                <a:spcPts val="0"/>
              </a:spcAft>
              <a:buClr>
                <a:schemeClr val="lt1"/>
              </a:buClr>
              <a:buSzPts val="3200"/>
              <a:buChar char="▫"/>
              <a:defRPr sz="3200" b="1">
                <a:solidFill>
                  <a:schemeClr val="lt1"/>
                </a:solidFill>
              </a:defRPr>
            </a:lvl4pPr>
            <a:lvl5pPr marL="2286000" lvl="4" indent="-431800" algn="ctr">
              <a:lnSpc>
                <a:spcPct val="115000"/>
              </a:lnSpc>
              <a:spcBef>
                <a:spcPts val="0"/>
              </a:spcBef>
              <a:spcAft>
                <a:spcPts val="0"/>
              </a:spcAft>
              <a:buClr>
                <a:schemeClr val="lt1"/>
              </a:buClr>
              <a:buSzPts val="3200"/>
              <a:buChar char="▫"/>
              <a:defRPr sz="3200" b="1">
                <a:solidFill>
                  <a:schemeClr val="lt1"/>
                </a:solidFill>
              </a:defRPr>
            </a:lvl5pPr>
            <a:lvl6pPr marL="2743200" lvl="5" indent="-431800" algn="ctr">
              <a:lnSpc>
                <a:spcPct val="115000"/>
              </a:lnSpc>
              <a:spcBef>
                <a:spcPts val="0"/>
              </a:spcBef>
              <a:spcAft>
                <a:spcPts val="0"/>
              </a:spcAft>
              <a:buClr>
                <a:schemeClr val="lt1"/>
              </a:buClr>
              <a:buSzPts val="3200"/>
              <a:buChar char="▫"/>
              <a:defRPr sz="3200" b="1">
                <a:solidFill>
                  <a:schemeClr val="lt1"/>
                </a:solidFill>
              </a:defRPr>
            </a:lvl6pPr>
            <a:lvl7pPr marL="3200400" lvl="6" indent="-431800" algn="ctr">
              <a:lnSpc>
                <a:spcPct val="115000"/>
              </a:lnSpc>
              <a:spcBef>
                <a:spcPts val="0"/>
              </a:spcBef>
              <a:spcAft>
                <a:spcPts val="0"/>
              </a:spcAft>
              <a:buClr>
                <a:schemeClr val="lt1"/>
              </a:buClr>
              <a:buSzPts val="3200"/>
              <a:buChar char="▫"/>
              <a:defRPr sz="3200" b="1">
                <a:solidFill>
                  <a:schemeClr val="lt1"/>
                </a:solidFill>
              </a:defRPr>
            </a:lvl7pPr>
            <a:lvl8pPr marL="3657600" lvl="7" indent="-431800" algn="ctr">
              <a:lnSpc>
                <a:spcPct val="115000"/>
              </a:lnSpc>
              <a:spcBef>
                <a:spcPts val="0"/>
              </a:spcBef>
              <a:spcAft>
                <a:spcPts val="0"/>
              </a:spcAft>
              <a:buClr>
                <a:schemeClr val="lt1"/>
              </a:buClr>
              <a:buSzPts val="3200"/>
              <a:buChar char="▫"/>
              <a:defRPr sz="3200" b="1">
                <a:solidFill>
                  <a:schemeClr val="lt1"/>
                </a:solidFill>
              </a:defRPr>
            </a:lvl8pPr>
            <a:lvl9pPr marL="4114800" lvl="8" indent="-431800" algn="ctr">
              <a:lnSpc>
                <a:spcPct val="115000"/>
              </a:lnSpc>
              <a:spcBef>
                <a:spcPts val="0"/>
              </a:spcBef>
              <a:spcAft>
                <a:spcPts val="0"/>
              </a:spcAft>
              <a:buClr>
                <a:schemeClr val="lt1"/>
              </a:buClr>
              <a:buSzPts val="3200"/>
              <a:buChar char="▫"/>
              <a:defRPr sz="3200" b="1">
                <a:solidFill>
                  <a:schemeClr val="lt1"/>
                </a:solidFill>
              </a:defRPr>
            </a:lvl9pPr>
          </a:lstStyle>
          <a:p>
            <a:endParaRPr/>
          </a:p>
        </p:txBody>
      </p:sp>
      <p:sp>
        <p:nvSpPr>
          <p:cNvPr id="190" name="Google Shape;190;g2b997db409b_0_184"/>
          <p:cNvSpPr txBox="1"/>
          <p:nvPr/>
        </p:nvSpPr>
        <p:spPr>
          <a:xfrm>
            <a:off x="3593400" y="476569"/>
            <a:ext cx="1957200" cy="6537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9600"/>
              <a:buFont typeface="Arial"/>
              <a:buNone/>
            </a:pPr>
            <a:r>
              <a:rPr lang="en" sz="9600" b="1" i="0" u="none" strike="noStrike" cap="none">
                <a:solidFill>
                  <a:schemeClr val="lt1"/>
                </a:solidFill>
                <a:latin typeface="Arial"/>
                <a:ea typeface="Arial"/>
                <a:cs typeface="Arial"/>
                <a:sym typeface="Arial"/>
              </a:rPr>
              <a:t>“</a:t>
            </a:r>
            <a:endParaRPr sz="9600" b="1"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191"/>
        <p:cNvGrpSpPr/>
        <p:nvPr/>
      </p:nvGrpSpPr>
      <p:grpSpPr>
        <a:xfrm>
          <a:off x="0" y="0"/>
          <a:ext cx="0" cy="0"/>
          <a:chOff x="0" y="0"/>
          <a:chExt cx="0" cy="0"/>
        </a:xfrm>
      </p:grpSpPr>
      <p:sp>
        <p:nvSpPr>
          <p:cNvPr id="192" name="Google Shape;192;g2b997db409b_0_190"/>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 name="Google Shape;193;g2b997db409b_0_190"/>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 name="Google Shape;194;g2b997db409b_0_190"/>
          <p:cNvSpPr txBox="1">
            <a:spLocks noGrp="1"/>
          </p:cNvSpPr>
          <p:nvPr>
            <p:ph type="title"/>
          </p:nvPr>
        </p:nvSpPr>
        <p:spPr>
          <a:xfrm>
            <a:off x="304800" y="355075"/>
            <a:ext cx="8474700" cy="7083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a:endParaRPr/>
          </a:p>
        </p:txBody>
      </p:sp>
      <p:sp>
        <p:nvSpPr>
          <p:cNvPr id="195" name="Google Shape;195;g2b997db409b_0_190"/>
          <p:cNvSpPr txBox="1">
            <a:spLocks noGrp="1"/>
          </p:cNvSpPr>
          <p:nvPr>
            <p:ph type="body" idx="1"/>
          </p:nvPr>
        </p:nvSpPr>
        <p:spPr>
          <a:xfrm>
            <a:off x="1136000" y="1200150"/>
            <a:ext cx="3254700" cy="3473400"/>
          </a:xfrm>
          <a:prstGeom prst="rect">
            <a:avLst/>
          </a:prstGeom>
          <a:noFill/>
          <a:ln>
            <a:noFill/>
          </a:ln>
        </p:spPr>
        <p:txBody>
          <a:bodyPr spcFirstLastPara="1" wrap="square" lIns="0" tIns="0" rIns="0" bIns="0" anchor="t" anchorCtr="0">
            <a:noAutofit/>
          </a:bodyPr>
          <a:lstStyle>
            <a:lvl1pPr marL="457200" lvl="0" indent="-355600" algn="l">
              <a:lnSpc>
                <a:spcPct val="115000"/>
              </a:lnSpc>
              <a:spcBef>
                <a:spcPts val="600"/>
              </a:spcBef>
              <a:spcAft>
                <a:spcPts val="0"/>
              </a:spcAft>
              <a:buSzPts val="2000"/>
              <a:buChar char="▫"/>
              <a:defRPr sz="2000"/>
            </a:lvl1pPr>
            <a:lvl2pPr marL="914400" lvl="1" indent="-355600" algn="l">
              <a:lnSpc>
                <a:spcPct val="115000"/>
              </a:lnSpc>
              <a:spcBef>
                <a:spcPts val="0"/>
              </a:spcBef>
              <a:spcAft>
                <a:spcPts val="0"/>
              </a:spcAft>
              <a:buSzPts val="2000"/>
              <a:buChar char="▫"/>
              <a:defRPr sz="2000"/>
            </a:lvl2pPr>
            <a:lvl3pPr marL="1371600" lvl="2" indent="-355600" algn="l">
              <a:lnSpc>
                <a:spcPct val="115000"/>
              </a:lnSpc>
              <a:spcBef>
                <a:spcPts val="0"/>
              </a:spcBef>
              <a:spcAft>
                <a:spcPts val="0"/>
              </a:spcAft>
              <a:buSzPts val="2000"/>
              <a:buChar char="▫"/>
              <a:defRPr sz="2000"/>
            </a:lvl3pPr>
            <a:lvl4pPr marL="1828800" lvl="3" indent="-355600" algn="l">
              <a:lnSpc>
                <a:spcPct val="115000"/>
              </a:lnSpc>
              <a:spcBef>
                <a:spcPts val="0"/>
              </a:spcBef>
              <a:spcAft>
                <a:spcPts val="0"/>
              </a:spcAft>
              <a:buSzPts val="2000"/>
              <a:buChar char="▫"/>
              <a:defRPr sz="2000"/>
            </a:lvl4pPr>
            <a:lvl5pPr marL="2286000" lvl="4" indent="-355600" algn="l">
              <a:lnSpc>
                <a:spcPct val="115000"/>
              </a:lnSpc>
              <a:spcBef>
                <a:spcPts val="0"/>
              </a:spcBef>
              <a:spcAft>
                <a:spcPts val="0"/>
              </a:spcAft>
              <a:buSzPts val="2000"/>
              <a:buChar char="▫"/>
              <a:defRPr sz="2000"/>
            </a:lvl5pPr>
            <a:lvl6pPr marL="2743200" lvl="5" indent="-355600" algn="l">
              <a:lnSpc>
                <a:spcPct val="115000"/>
              </a:lnSpc>
              <a:spcBef>
                <a:spcPts val="0"/>
              </a:spcBef>
              <a:spcAft>
                <a:spcPts val="0"/>
              </a:spcAft>
              <a:buSzPts val="2000"/>
              <a:buChar char="▫"/>
              <a:defRPr sz="2000"/>
            </a:lvl6pPr>
            <a:lvl7pPr marL="3200400" lvl="6" indent="-355600" algn="l">
              <a:lnSpc>
                <a:spcPct val="115000"/>
              </a:lnSpc>
              <a:spcBef>
                <a:spcPts val="0"/>
              </a:spcBef>
              <a:spcAft>
                <a:spcPts val="0"/>
              </a:spcAft>
              <a:buSzPts val="2000"/>
              <a:buChar char="▫"/>
              <a:defRPr sz="2000"/>
            </a:lvl7pPr>
            <a:lvl8pPr marL="3657600" lvl="7" indent="-355600" algn="l">
              <a:lnSpc>
                <a:spcPct val="115000"/>
              </a:lnSpc>
              <a:spcBef>
                <a:spcPts val="0"/>
              </a:spcBef>
              <a:spcAft>
                <a:spcPts val="0"/>
              </a:spcAft>
              <a:buSzPts val="2000"/>
              <a:buChar char="▫"/>
              <a:defRPr sz="2000"/>
            </a:lvl8pPr>
            <a:lvl9pPr marL="4114800" lvl="8" indent="-355600" algn="l">
              <a:lnSpc>
                <a:spcPct val="115000"/>
              </a:lnSpc>
              <a:spcBef>
                <a:spcPts val="0"/>
              </a:spcBef>
              <a:spcAft>
                <a:spcPts val="0"/>
              </a:spcAft>
              <a:buSzPts val="2000"/>
              <a:buChar char="▫"/>
              <a:defRPr sz="2000"/>
            </a:lvl9pPr>
          </a:lstStyle>
          <a:p>
            <a:endParaRPr/>
          </a:p>
        </p:txBody>
      </p:sp>
      <p:sp>
        <p:nvSpPr>
          <p:cNvPr id="196" name="Google Shape;196;g2b997db409b_0_190"/>
          <p:cNvSpPr txBox="1">
            <a:spLocks noGrp="1"/>
          </p:cNvSpPr>
          <p:nvPr>
            <p:ph type="body" idx="2"/>
          </p:nvPr>
        </p:nvSpPr>
        <p:spPr>
          <a:xfrm>
            <a:off x="4753180" y="1200150"/>
            <a:ext cx="3254700" cy="3473400"/>
          </a:xfrm>
          <a:prstGeom prst="rect">
            <a:avLst/>
          </a:prstGeom>
          <a:noFill/>
          <a:ln>
            <a:noFill/>
          </a:ln>
        </p:spPr>
        <p:txBody>
          <a:bodyPr spcFirstLastPara="1" wrap="square" lIns="0" tIns="0" rIns="0" bIns="0" anchor="t" anchorCtr="0">
            <a:noAutofit/>
          </a:bodyPr>
          <a:lstStyle>
            <a:lvl1pPr marL="457200" lvl="0" indent="-355600" algn="l">
              <a:lnSpc>
                <a:spcPct val="115000"/>
              </a:lnSpc>
              <a:spcBef>
                <a:spcPts val="600"/>
              </a:spcBef>
              <a:spcAft>
                <a:spcPts val="0"/>
              </a:spcAft>
              <a:buSzPts val="2000"/>
              <a:buChar char="▫"/>
              <a:defRPr sz="2000"/>
            </a:lvl1pPr>
            <a:lvl2pPr marL="914400" lvl="1" indent="-355600" algn="l">
              <a:lnSpc>
                <a:spcPct val="115000"/>
              </a:lnSpc>
              <a:spcBef>
                <a:spcPts val="0"/>
              </a:spcBef>
              <a:spcAft>
                <a:spcPts val="0"/>
              </a:spcAft>
              <a:buSzPts val="2000"/>
              <a:buChar char="▫"/>
              <a:defRPr sz="2000"/>
            </a:lvl2pPr>
            <a:lvl3pPr marL="1371600" lvl="2" indent="-355600" algn="l">
              <a:lnSpc>
                <a:spcPct val="115000"/>
              </a:lnSpc>
              <a:spcBef>
                <a:spcPts val="0"/>
              </a:spcBef>
              <a:spcAft>
                <a:spcPts val="0"/>
              </a:spcAft>
              <a:buSzPts val="2000"/>
              <a:buChar char="▫"/>
              <a:defRPr sz="2000"/>
            </a:lvl3pPr>
            <a:lvl4pPr marL="1828800" lvl="3" indent="-355600" algn="l">
              <a:lnSpc>
                <a:spcPct val="115000"/>
              </a:lnSpc>
              <a:spcBef>
                <a:spcPts val="0"/>
              </a:spcBef>
              <a:spcAft>
                <a:spcPts val="0"/>
              </a:spcAft>
              <a:buSzPts val="2000"/>
              <a:buChar char="▫"/>
              <a:defRPr sz="2000"/>
            </a:lvl4pPr>
            <a:lvl5pPr marL="2286000" lvl="4" indent="-355600" algn="l">
              <a:lnSpc>
                <a:spcPct val="115000"/>
              </a:lnSpc>
              <a:spcBef>
                <a:spcPts val="0"/>
              </a:spcBef>
              <a:spcAft>
                <a:spcPts val="0"/>
              </a:spcAft>
              <a:buSzPts val="2000"/>
              <a:buChar char="▫"/>
              <a:defRPr sz="2000"/>
            </a:lvl5pPr>
            <a:lvl6pPr marL="2743200" lvl="5" indent="-355600" algn="l">
              <a:lnSpc>
                <a:spcPct val="115000"/>
              </a:lnSpc>
              <a:spcBef>
                <a:spcPts val="0"/>
              </a:spcBef>
              <a:spcAft>
                <a:spcPts val="0"/>
              </a:spcAft>
              <a:buSzPts val="2000"/>
              <a:buChar char="▫"/>
              <a:defRPr sz="2000"/>
            </a:lvl6pPr>
            <a:lvl7pPr marL="3200400" lvl="6" indent="-355600" algn="l">
              <a:lnSpc>
                <a:spcPct val="115000"/>
              </a:lnSpc>
              <a:spcBef>
                <a:spcPts val="0"/>
              </a:spcBef>
              <a:spcAft>
                <a:spcPts val="0"/>
              </a:spcAft>
              <a:buSzPts val="2000"/>
              <a:buChar char="▫"/>
              <a:defRPr sz="2000"/>
            </a:lvl7pPr>
            <a:lvl8pPr marL="3657600" lvl="7" indent="-355600" algn="l">
              <a:lnSpc>
                <a:spcPct val="115000"/>
              </a:lnSpc>
              <a:spcBef>
                <a:spcPts val="0"/>
              </a:spcBef>
              <a:spcAft>
                <a:spcPts val="0"/>
              </a:spcAft>
              <a:buSzPts val="2000"/>
              <a:buChar char="▫"/>
              <a:defRPr sz="2000"/>
            </a:lvl8pPr>
            <a:lvl9pPr marL="4114800" lvl="8" indent="-355600" algn="l">
              <a:lnSpc>
                <a:spcPct val="115000"/>
              </a:lnSpc>
              <a:spcBef>
                <a:spcPts val="0"/>
              </a:spcBef>
              <a:spcAft>
                <a:spcPts val="0"/>
              </a:spcAft>
              <a:buSzPts val="2000"/>
              <a:buChar char="▫"/>
              <a:defRPr sz="2000"/>
            </a:lvl9pPr>
          </a:lstStyle>
          <a:p>
            <a:endParaRPr/>
          </a:p>
        </p:txBody>
      </p:sp>
      <p:sp>
        <p:nvSpPr>
          <p:cNvPr id="197" name="Google Shape;197;g2b997db409b_0_190"/>
          <p:cNvSpPr txBox="1">
            <a:spLocks noGrp="1"/>
          </p:cNvSpPr>
          <p:nvPr>
            <p:ph type="sldNum" idx="12"/>
          </p:nvPr>
        </p:nvSpPr>
        <p:spPr>
          <a:xfrm>
            <a:off x="8674075" y="4673650"/>
            <a:ext cx="469800" cy="4698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198"/>
        <p:cNvGrpSpPr/>
        <p:nvPr/>
      </p:nvGrpSpPr>
      <p:grpSpPr>
        <a:xfrm>
          <a:off x="0" y="0"/>
          <a:ext cx="0" cy="0"/>
          <a:chOff x="0" y="0"/>
          <a:chExt cx="0" cy="0"/>
        </a:xfrm>
      </p:grpSpPr>
      <p:sp>
        <p:nvSpPr>
          <p:cNvPr id="199" name="Google Shape;199;g2b997db409b_0_197"/>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 name="Google Shape;200;g2b997db409b_0_197"/>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 name="Google Shape;201;g2b997db409b_0_197"/>
          <p:cNvSpPr txBox="1">
            <a:spLocks noGrp="1"/>
          </p:cNvSpPr>
          <p:nvPr>
            <p:ph type="title"/>
          </p:nvPr>
        </p:nvSpPr>
        <p:spPr>
          <a:xfrm>
            <a:off x="304800" y="355075"/>
            <a:ext cx="8474700" cy="7083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a:endParaRPr/>
          </a:p>
        </p:txBody>
      </p:sp>
      <p:sp>
        <p:nvSpPr>
          <p:cNvPr id="202" name="Google Shape;202;g2b997db409b_0_197"/>
          <p:cNvSpPr txBox="1">
            <a:spLocks noGrp="1"/>
          </p:cNvSpPr>
          <p:nvPr>
            <p:ph type="body" idx="1"/>
          </p:nvPr>
        </p:nvSpPr>
        <p:spPr>
          <a:xfrm>
            <a:off x="1136000" y="1200150"/>
            <a:ext cx="2134800" cy="3473400"/>
          </a:xfrm>
          <a:prstGeom prst="rect">
            <a:avLst/>
          </a:prstGeom>
          <a:noFill/>
          <a:ln>
            <a:noFill/>
          </a:ln>
        </p:spPr>
        <p:txBody>
          <a:bodyPr spcFirstLastPara="1" wrap="square" lIns="0" tIns="0" rIns="0" bIns="0" anchor="t" anchorCtr="0">
            <a:noAutofit/>
          </a:bodyPr>
          <a:lstStyle>
            <a:lvl1pPr marL="457200" lvl="0" indent="-330200" algn="l">
              <a:lnSpc>
                <a:spcPct val="115000"/>
              </a:lnSpc>
              <a:spcBef>
                <a:spcPts val="60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203" name="Google Shape;203;g2b997db409b_0_197"/>
          <p:cNvSpPr txBox="1">
            <a:spLocks noGrp="1"/>
          </p:cNvSpPr>
          <p:nvPr>
            <p:ph type="body" idx="2"/>
          </p:nvPr>
        </p:nvSpPr>
        <p:spPr>
          <a:xfrm>
            <a:off x="3472501" y="1200150"/>
            <a:ext cx="2134800" cy="3473400"/>
          </a:xfrm>
          <a:prstGeom prst="rect">
            <a:avLst/>
          </a:prstGeom>
          <a:noFill/>
          <a:ln>
            <a:noFill/>
          </a:ln>
        </p:spPr>
        <p:txBody>
          <a:bodyPr spcFirstLastPara="1" wrap="square" lIns="0" tIns="0" rIns="0" bIns="0" anchor="t" anchorCtr="0">
            <a:noAutofit/>
          </a:bodyPr>
          <a:lstStyle>
            <a:lvl1pPr marL="457200" lvl="0" indent="-330200" algn="l">
              <a:lnSpc>
                <a:spcPct val="115000"/>
              </a:lnSpc>
              <a:spcBef>
                <a:spcPts val="60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204" name="Google Shape;204;g2b997db409b_0_197"/>
          <p:cNvSpPr txBox="1">
            <a:spLocks noGrp="1"/>
          </p:cNvSpPr>
          <p:nvPr>
            <p:ph type="body" idx="3"/>
          </p:nvPr>
        </p:nvSpPr>
        <p:spPr>
          <a:xfrm>
            <a:off x="5809002" y="1200150"/>
            <a:ext cx="2134800" cy="3473400"/>
          </a:xfrm>
          <a:prstGeom prst="rect">
            <a:avLst/>
          </a:prstGeom>
          <a:noFill/>
          <a:ln>
            <a:noFill/>
          </a:ln>
        </p:spPr>
        <p:txBody>
          <a:bodyPr spcFirstLastPara="1" wrap="square" lIns="0" tIns="0" rIns="0" bIns="0" anchor="t" anchorCtr="0">
            <a:noAutofit/>
          </a:bodyPr>
          <a:lstStyle>
            <a:lvl1pPr marL="457200" lvl="0" indent="-330200" algn="l">
              <a:lnSpc>
                <a:spcPct val="115000"/>
              </a:lnSpc>
              <a:spcBef>
                <a:spcPts val="60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205" name="Google Shape;205;g2b997db409b_0_197"/>
          <p:cNvSpPr txBox="1">
            <a:spLocks noGrp="1"/>
          </p:cNvSpPr>
          <p:nvPr>
            <p:ph type="sldNum" idx="12"/>
          </p:nvPr>
        </p:nvSpPr>
        <p:spPr>
          <a:xfrm>
            <a:off x="8674075" y="4673650"/>
            <a:ext cx="469800" cy="4698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06"/>
        <p:cNvGrpSpPr/>
        <p:nvPr/>
      </p:nvGrpSpPr>
      <p:grpSpPr>
        <a:xfrm>
          <a:off x="0" y="0"/>
          <a:ext cx="0" cy="0"/>
          <a:chOff x="0" y="0"/>
          <a:chExt cx="0" cy="0"/>
        </a:xfrm>
      </p:grpSpPr>
      <p:sp>
        <p:nvSpPr>
          <p:cNvPr id="207" name="Google Shape;207;g2b997db409b_0_205"/>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 name="Google Shape;208;g2b997db409b_0_205"/>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 name="Google Shape;209;g2b997db409b_0_205"/>
          <p:cNvSpPr txBox="1">
            <a:spLocks noGrp="1"/>
          </p:cNvSpPr>
          <p:nvPr>
            <p:ph type="title"/>
          </p:nvPr>
        </p:nvSpPr>
        <p:spPr>
          <a:xfrm>
            <a:off x="304800" y="355075"/>
            <a:ext cx="8474700" cy="7083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a:endParaRPr/>
          </a:p>
        </p:txBody>
      </p:sp>
      <p:sp>
        <p:nvSpPr>
          <p:cNvPr id="210" name="Google Shape;210;g2b997db409b_0_205"/>
          <p:cNvSpPr txBox="1">
            <a:spLocks noGrp="1"/>
          </p:cNvSpPr>
          <p:nvPr>
            <p:ph type="sldNum" idx="12"/>
          </p:nvPr>
        </p:nvSpPr>
        <p:spPr>
          <a:xfrm>
            <a:off x="8674075" y="4673650"/>
            <a:ext cx="469800" cy="4698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11"/>
        <p:cNvGrpSpPr/>
        <p:nvPr/>
      </p:nvGrpSpPr>
      <p:grpSpPr>
        <a:xfrm>
          <a:off x="0" y="0"/>
          <a:ext cx="0" cy="0"/>
          <a:chOff x="0" y="0"/>
          <a:chExt cx="0" cy="0"/>
        </a:xfrm>
      </p:grpSpPr>
      <p:sp>
        <p:nvSpPr>
          <p:cNvPr id="212" name="Google Shape;212;g2b997db409b_0_210"/>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 name="Google Shape;213;g2b997db409b_0_210"/>
          <p:cNvSpPr txBox="1">
            <a:spLocks noGrp="1"/>
          </p:cNvSpPr>
          <p:nvPr>
            <p:ph type="body" idx="1"/>
          </p:nvPr>
        </p:nvSpPr>
        <p:spPr>
          <a:xfrm>
            <a:off x="264125" y="4435200"/>
            <a:ext cx="8422500" cy="708300"/>
          </a:xfrm>
          <a:prstGeom prst="rect">
            <a:avLst/>
          </a:prstGeom>
          <a:noFill/>
          <a:ln>
            <a:noFill/>
          </a:ln>
        </p:spPr>
        <p:txBody>
          <a:bodyPr spcFirstLastPara="1" wrap="square" lIns="0" tIns="0" rIns="0" bIns="0" anchor="ctr" anchorCtr="0">
            <a:noAutofit/>
          </a:bodyPr>
          <a:lstStyle>
            <a:lvl1pPr marL="457200" lvl="0" indent="-228600" algn="l">
              <a:lnSpc>
                <a:spcPct val="115000"/>
              </a:lnSpc>
              <a:spcBef>
                <a:spcPts val="360"/>
              </a:spcBef>
              <a:spcAft>
                <a:spcPts val="0"/>
              </a:spcAft>
              <a:buSzPts val="1400"/>
              <a:buNone/>
              <a:defRPr sz="1400"/>
            </a:lvl1pPr>
          </a:lstStyle>
          <a:p>
            <a:endParaRPr/>
          </a:p>
        </p:txBody>
      </p:sp>
      <p:sp>
        <p:nvSpPr>
          <p:cNvPr id="214" name="Google Shape;214;g2b997db409b_0_210"/>
          <p:cNvSpPr txBox="1">
            <a:spLocks noGrp="1"/>
          </p:cNvSpPr>
          <p:nvPr>
            <p:ph type="sldNum" idx="12"/>
          </p:nvPr>
        </p:nvSpPr>
        <p:spPr>
          <a:xfrm>
            <a:off x="8674075" y="4673650"/>
            <a:ext cx="469800" cy="4698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
        <p:nvSpPr>
          <p:cNvPr id="215" name="Google Shape;215;g2b997db409b_0_210"/>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216"/>
        <p:cNvGrpSpPr/>
        <p:nvPr/>
      </p:nvGrpSpPr>
      <p:grpSpPr>
        <a:xfrm>
          <a:off x="0" y="0"/>
          <a:ext cx="0" cy="0"/>
          <a:chOff x="0" y="0"/>
          <a:chExt cx="0" cy="0"/>
        </a:xfrm>
      </p:grpSpPr>
      <p:sp>
        <p:nvSpPr>
          <p:cNvPr id="217" name="Google Shape;217;g2b997db409b_0_215"/>
          <p:cNvSpPr/>
          <p:nvPr/>
        </p:nvSpPr>
        <p:spPr>
          <a:xfrm>
            <a:off x="4572000" y="1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18" name="Google Shape;218;g2b997db409b_0_215"/>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219" name="Google Shape;219;g2b997db409b_0_215"/>
          <p:cNvSpPr txBox="1">
            <a:spLocks noGrp="1"/>
          </p:cNvSpPr>
          <p:nvPr>
            <p:ph type="title"/>
          </p:nvPr>
        </p:nvSpPr>
        <p:spPr>
          <a:xfrm>
            <a:off x="265500" y="1397350"/>
            <a:ext cx="4045200" cy="1318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a:endParaRPr/>
          </a:p>
        </p:txBody>
      </p:sp>
      <p:sp>
        <p:nvSpPr>
          <p:cNvPr id="220" name="Google Shape;220;g2b997db409b_0_215"/>
          <p:cNvSpPr txBox="1">
            <a:spLocks noGrp="1"/>
          </p:cNvSpPr>
          <p:nvPr>
            <p:ph type="subTitle" idx="1"/>
          </p:nvPr>
        </p:nvSpPr>
        <p:spPr>
          <a:xfrm>
            <a:off x="265500" y="2735371"/>
            <a:ext cx="4045200" cy="13455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221" name="Google Shape;221;g2b997db409b_0_215"/>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Clr>
                <a:schemeClr val="lt1"/>
              </a:buClr>
              <a:buSzPts val="1800"/>
              <a:buChar char="▫"/>
              <a:defRPr>
                <a:solidFill>
                  <a:schemeClr val="lt1"/>
                </a:solidFill>
              </a:defRPr>
            </a:lvl1pPr>
            <a:lvl2pPr marL="914400" lvl="1" indent="-317500" algn="l">
              <a:lnSpc>
                <a:spcPct val="115000"/>
              </a:lnSpc>
              <a:spcBef>
                <a:spcPts val="1600"/>
              </a:spcBef>
              <a:spcAft>
                <a:spcPts val="0"/>
              </a:spcAft>
              <a:buClr>
                <a:schemeClr val="lt1"/>
              </a:buClr>
              <a:buSzPts val="1400"/>
              <a:buChar char="▫"/>
              <a:defRPr>
                <a:solidFill>
                  <a:schemeClr val="lt1"/>
                </a:solidFill>
              </a:defRPr>
            </a:lvl2pPr>
            <a:lvl3pPr marL="1371600" lvl="2" indent="-317500" algn="l">
              <a:lnSpc>
                <a:spcPct val="115000"/>
              </a:lnSpc>
              <a:spcBef>
                <a:spcPts val="1600"/>
              </a:spcBef>
              <a:spcAft>
                <a:spcPts val="0"/>
              </a:spcAft>
              <a:buClr>
                <a:schemeClr val="lt1"/>
              </a:buClr>
              <a:buSzPts val="1400"/>
              <a:buChar char="▫"/>
              <a:defRPr>
                <a:solidFill>
                  <a:schemeClr val="lt1"/>
                </a:solidFill>
              </a:defRPr>
            </a:lvl3pPr>
            <a:lvl4pPr marL="1828800" lvl="3" indent="-317500" algn="l">
              <a:lnSpc>
                <a:spcPct val="115000"/>
              </a:lnSpc>
              <a:spcBef>
                <a:spcPts val="1600"/>
              </a:spcBef>
              <a:spcAft>
                <a:spcPts val="0"/>
              </a:spcAft>
              <a:buClr>
                <a:schemeClr val="lt1"/>
              </a:buClr>
              <a:buSzPts val="1400"/>
              <a:buChar char="▫"/>
              <a:defRPr>
                <a:solidFill>
                  <a:schemeClr val="lt1"/>
                </a:solidFill>
              </a:defRPr>
            </a:lvl4pPr>
            <a:lvl5pPr marL="2286000" lvl="4" indent="-317500" algn="l">
              <a:lnSpc>
                <a:spcPct val="115000"/>
              </a:lnSpc>
              <a:spcBef>
                <a:spcPts val="1600"/>
              </a:spcBef>
              <a:spcAft>
                <a:spcPts val="0"/>
              </a:spcAft>
              <a:buClr>
                <a:schemeClr val="lt1"/>
              </a:buClr>
              <a:buSzPts val="1400"/>
              <a:buChar char="▫"/>
              <a:defRPr>
                <a:solidFill>
                  <a:schemeClr val="lt1"/>
                </a:solidFill>
              </a:defRPr>
            </a:lvl5pPr>
            <a:lvl6pPr marL="2743200" lvl="5" indent="-317500" algn="l">
              <a:lnSpc>
                <a:spcPct val="115000"/>
              </a:lnSpc>
              <a:spcBef>
                <a:spcPts val="1600"/>
              </a:spcBef>
              <a:spcAft>
                <a:spcPts val="0"/>
              </a:spcAft>
              <a:buClr>
                <a:schemeClr val="lt1"/>
              </a:buClr>
              <a:buSzPts val="1400"/>
              <a:buChar char="▫"/>
              <a:defRPr>
                <a:solidFill>
                  <a:schemeClr val="lt1"/>
                </a:solidFill>
              </a:defRPr>
            </a:lvl6pPr>
            <a:lvl7pPr marL="3200400" lvl="6" indent="-317500" algn="l">
              <a:lnSpc>
                <a:spcPct val="115000"/>
              </a:lnSpc>
              <a:spcBef>
                <a:spcPts val="1600"/>
              </a:spcBef>
              <a:spcAft>
                <a:spcPts val="0"/>
              </a:spcAft>
              <a:buClr>
                <a:schemeClr val="lt1"/>
              </a:buClr>
              <a:buSzPts val="1400"/>
              <a:buChar char="▫"/>
              <a:defRPr>
                <a:solidFill>
                  <a:schemeClr val="lt1"/>
                </a:solidFill>
              </a:defRPr>
            </a:lvl7pPr>
            <a:lvl8pPr marL="3657600" lvl="7" indent="-317500" algn="l">
              <a:lnSpc>
                <a:spcPct val="115000"/>
              </a:lnSpc>
              <a:spcBef>
                <a:spcPts val="1600"/>
              </a:spcBef>
              <a:spcAft>
                <a:spcPts val="0"/>
              </a:spcAft>
              <a:buClr>
                <a:schemeClr val="lt1"/>
              </a:buClr>
              <a:buSzPts val="1400"/>
              <a:buChar char="▫"/>
              <a:defRPr>
                <a:solidFill>
                  <a:schemeClr val="lt1"/>
                </a:solidFill>
              </a:defRPr>
            </a:lvl8pPr>
            <a:lvl9pPr marL="4114800" lvl="8" indent="-317500" algn="l">
              <a:lnSpc>
                <a:spcPct val="115000"/>
              </a:lnSpc>
              <a:spcBef>
                <a:spcPts val="1600"/>
              </a:spcBef>
              <a:spcAft>
                <a:spcPts val="1600"/>
              </a:spcAft>
              <a:buClr>
                <a:schemeClr val="lt1"/>
              </a:buClr>
              <a:buSzPts val="1400"/>
              <a:buChar char="▫"/>
              <a:defRPr>
                <a:solidFill>
                  <a:schemeClr val="lt1"/>
                </a:solidFill>
              </a:defRPr>
            </a:lvl9pPr>
          </a:lstStyle>
          <a:p>
            <a:endParaRPr/>
          </a:p>
        </p:txBody>
      </p:sp>
      <p:sp>
        <p:nvSpPr>
          <p:cNvPr id="222" name="Google Shape;222;g2b997db409b_0_215"/>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1pPr>
            <a:lvl2pPr marL="0" marR="0" lvl="1"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2pPr>
            <a:lvl3pPr marL="0" marR="0" lvl="2"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3pPr>
            <a:lvl4pPr marL="0" marR="0" lvl="3"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4pPr>
            <a:lvl5pPr marL="0" marR="0" lvl="4"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5pPr>
            <a:lvl6pPr marL="0" marR="0" lvl="5"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6pPr>
            <a:lvl7pPr marL="0" marR="0" lvl="6"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7pPr>
            <a:lvl8pPr marL="0" marR="0" lvl="7"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8pPr>
            <a:lvl9pPr marL="0" marR="0" lvl="8"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Slide">
  <p:cSld name="TITLE_2">
    <p:spTree>
      <p:nvGrpSpPr>
        <p:cNvPr id="1" name="Shape 223"/>
        <p:cNvGrpSpPr/>
        <p:nvPr/>
      </p:nvGrpSpPr>
      <p:grpSpPr>
        <a:xfrm>
          <a:off x="0" y="0"/>
          <a:ext cx="0" cy="0"/>
          <a:chOff x="0" y="0"/>
          <a:chExt cx="0" cy="0"/>
        </a:xfrm>
      </p:grpSpPr>
      <p:sp>
        <p:nvSpPr>
          <p:cNvPr id="224" name="Google Shape;224;g2b997db409b_0_222"/>
          <p:cNvSpPr txBox="1">
            <a:spLocks noGrp="1"/>
          </p:cNvSpPr>
          <p:nvPr>
            <p:ph type="ctrTitle"/>
          </p:nvPr>
        </p:nvSpPr>
        <p:spPr>
          <a:xfrm>
            <a:off x="685800" y="1597819"/>
            <a:ext cx="7772400" cy="1102500"/>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a:endParaRPr/>
          </a:p>
        </p:txBody>
      </p:sp>
      <p:sp>
        <p:nvSpPr>
          <p:cNvPr id="225" name="Google Shape;225;g2b997db409b_0_222"/>
          <p:cNvSpPr txBox="1">
            <a:spLocks noGrp="1"/>
          </p:cNvSpPr>
          <p:nvPr>
            <p:ph type="subTitle" idx="1"/>
          </p:nvPr>
        </p:nvSpPr>
        <p:spPr>
          <a:xfrm>
            <a:off x="1371600" y="2914650"/>
            <a:ext cx="6400800" cy="1314600"/>
          </a:xfrm>
          <a:prstGeom prst="rect">
            <a:avLst/>
          </a:prstGeom>
          <a:noFill/>
          <a:ln>
            <a:noFill/>
          </a:ln>
        </p:spPr>
        <p:txBody>
          <a:bodyPr spcFirstLastPara="1" wrap="square" lIns="91425" tIns="45700" rIns="91425" bIns="45700" anchor="t" anchorCtr="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a:endParaRPr/>
          </a:p>
        </p:txBody>
      </p:sp>
      <p:sp>
        <p:nvSpPr>
          <p:cNvPr id="226" name="Google Shape;226;g2b997db409b_0_222"/>
          <p:cNvSpPr txBox="1">
            <a:spLocks noGrp="1"/>
          </p:cNvSpPr>
          <p:nvPr>
            <p:ph type="dt" idx="10"/>
          </p:nvPr>
        </p:nvSpPr>
        <p:spPr>
          <a:xfrm>
            <a:off x="457200" y="4683919"/>
            <a:ext cx="2133600" cy="357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27" name="Google Shape;227;g2b997db409b_0_222"/>
          <p:cNvSpPr txBox="1">
            <a:spLocks noGrp="1"/>
          </p:cNvSpPr>
          <p:nvPr>
            <p:ph type="ftr" idx="11"/>
          </p:nvPr>
        </p:nvSpPr>
        <p:spPr>
          <a:xfrm>
            <a:off x="3124200" y="4683919"/>
            <a:ext cx="2895600" cy="357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28" name="Google Shape;228;g2b997db409b_0_222"/>
          <p:cNvSpPr txBox="1">
            <a:spLocks noGrp="1"/>
          </p:cNvSpPr>
          <p:nvPr>
            <p:ph type="sldNum" idx="12"/>
          </p:nvPr>
        </p:nvSpPr>
        <p:spPr>
          <a:xfrm>
            <a:off x="6553200" y="4683919"/>
            <a:ext cx="2133600" cy="3573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sz="1100" b="1">
              <a:solidFill>
                <a:schemeClr val="accent1"/>
              </a:solidFill>
              <a:latin typeface="DM Sans"/>
              <a:ea typeface="DM Sans"/>
              <a:cs typeface="DM Sans"/>
              <a:sym typeface="DM Sans"/>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9"/>
        <p:cNvGrpSpPr/>
        <p:nvPr/>
      </p:nvGrpSpPr>
      <p:grpSpPr>
        <a:xfrm>
          <a:off x="0" y="0"/>
          <a:ext cx="0" cy="0"/>
          <a:chOff x="0" y="0"/>
          <a:chExt cx="0" cy="0"/>
        </a:xfrm>
      </p:grpSpPr>
      <p:sp>
        <p:nvSpPr>
          <p:cNvPr id="230" name="Google Shape;230;g2b997db409b_0_228"/>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a:endParaRPr/>
          </a:p>
        </p:txBody>
      </p:sp>
      <p:sp>
        <p:nvSpPr>
          <p:cNvPr id="231" name="Google Shape;231;g2b997db409b_0_228"/>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noAutofit/>
          </a:bodyPr>
          <a:lstStyle>
            <a:lvl1pPr marL="457200" lvl="0" indent="-342900" algn="l">
              <a:lnSpc>
                <a:spcPct val="115000"/>
              </a:lnSpc>
              <a:spcBef>
                <a:spcPts val="360"/>
              </a:spcBef>
              <a:spcAft>
                <a:spcPts val="0"/>
              </a:spcAft>
              <a:buClr>
                <a:schemeClr val="dk1"/>
              </a:buClr>
              <a:buSzPts val="1800"/>
              <a:buChar char="▫"/>
              <a:defRPr/>
            </a:lvl1pPr>
            <a:lvl2pPr marL="914400" lvl="1" indent="-342900" algn="l">
              <a:lnSpc>
                <a:spcPct val="115000"/>
              </a:lnSpc>
              <a:spcBef>
                <a:spcPts val="360"/>
              </a:spcBef>
              <a:spcAft>
                <a:spcPts val="0"/>
              </a:spcAft>
              <a:buClr>
                <a:schemeClr val="dk1"/>
              </a:buClr>
              <a:buSzPts val="1800"/>
              <a:buChar char="▫"/>
              <a:defRPr/>
            </a:lvl2pPr>
            <a:lvl3pPr marL="1371600" lvl="2" indent="-342900" algn="l">
              <a:lnSpc>
                <a:spcPct val="115000"/>
              </a:lnSpc>
              <a:spcBef>
                <a:spcPts val="360"/>
              </a:spcBef>
              <a:spcAft>
                <a:spcPts val="0"/>
              </a:spcAft>
              <a:buClr>
                <a:schemeClr val="dk1"/>
              </a:buClr>
              <a:buSzPts val="1800"/>
              <a:buChar char="▫"/>
              <a:defRPr/>
            </a:lvl3pPr>
            <a:lvl4pPr marL="1828800" lvl="3" indent="-342900" algn="l">
              <a:lnSpc>
                <a:spcPct val="115000"/>
              </a:lnSpc>
              <a:spcBef>
                <a:spcPts val="360"/>
              </a:spcBef>
              <a:spcAft>
                <a:spcPts val="0"/>
              </a:spcAft>
              <a:buClr>
                <a:schemeClr val="dk1"/>
              </a:buClr>
              <a:buSzPts val="1800"/>
              <a:buChar char="▫"/>
              <a:defRPr/>
            </a:lvl4pPr>
            <a:lvl5pPr marL="2286000" lvl="4" indent="-342900" algn="l">
              <a:lnSpc>
                <a:spcPct val="115000"/>
              </a:lnSpc>
              <a:spcBef>
                <a:spcPts val="360"/>
              </a:spcBef>
              <a:spcAft>
                <a:spcPts val="0"/>
              </a:spcAft>
              <a:buClr>
                <a:schemeClr val="dk1"/>
              </a:buClr>
              <a:buSzPts val="1800"/>
              <a:buChar char="▫"/>
              <a:defRPr/>
            </a:lvl5pPr>
            <a:lvl6pPr marL="2743200" lvl="5" indent="-342900" algn="l">
              <a:lnSpc>
                <a:spcPct val="115000"/>
              </a:lnSpc>
              <a:spcBef>
                <a:spcPts val="360"/>
              </a:spcBef>
              <a:spcAft>
                <a:spcPts val="0"/>
              </a:spcAft>
              <a:buClr>
                <a:schemeClr val="dk1"/>
              </a:buClr>
              <a:buSzPts val="1800"/>
              <a:buChar char="▫"/>
              <a:defRPr/>
            </a:lvl6pPr>
            <a:lvl7pPr marL="3200400" lvl="6" indent="-342900" algn="l">
              <a:lnSpc>
                <a:spcPct val="115000"/>
              </a:lnSpc>
              <a:spcBef>
                <a:spcPts val="360"/>
              </a:spcBef>
              <a:spcAft>
                <a:spcPts val="0"/>
              </a:spcAft>
              <a:buClr>
                <a:schemeClr val="dk1"/>
              </a:buClr>
              <a:buSzPts val="1800"/>
              <a:buChar char="▫"/>
              <a:defRPr/>
            </a:lvl7pPr>
            <a:lvl8pPr marL="3657600" lvl="7" indent="-342900" algn="l">
              <a:lnSpc>
                <a:spcPct val="115000"/>
              </a:lnSpc>
              <a:spcBef>
                <a:spcPts val="360"/>
              </a:spcBef>
              <a:spcAft>
                <a:spcPts val="0"/>
              </a:spcAft>
              <a:buClr>
                <a:schemeClr val="dk1"/>
              </a:buClr>
              <a:buSzPts val="1800"/>
              <a:buChar char="▫"/>
              <a:defRPr/>
            </a:lvl8pPr>
            <a:lvl9pPr marL="4114800" lvl="8" indent="-342900" algn="l">
              <a:lnSpc>
                <a:spcPct val="115000"/>
              </a:lnSpc>
              <a:spcBef>
                <a:spcPts val="360"/>
              </a:spcBef>
              <a:spcAft>
                <a:spcPts val="0"/>
              </a:spcAft>
              <a:buClr>
                <a:schemeClr val="dk1"/>
              </a:buClr>
              <a:buSzPts val="1800"/>
              <a:buChar char="▫"/>
              <a:defRPr/>
            </a:lvl9pPr>
          </a:lstStyle>
          <a:p>
            <a:endParaRPr/>
          </a:p>
        </p:txBody>
      </p:sp>
      <p:sp>
        <p:nvSpPr>
          <p:cNvPr id="232" name="Google Shape;232;g2b997db409b_0_228"/>
          <p:cNvSpPr txBox="1">
            <a:spLocks noGrp="1"/>
          </p:cNvSpPr>
          <p:nvPr>
            <p:ph type="dt" idx="10"/>
          </p:nvPr>
        </p:nvSpPr>
        <p:spPr>
          <a:xfrm>
            <a:off x="457200" y="4683919"/>
            <a:ext cx="2133600" cy="357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33" name="Google Shape;233;g2b997db409b_0_228"/>
          <p:cNvSpPr txBox="1">
            <a:spLocks noGrp="1"/>
          </p:cNvSpPr>
          <p:nvPr>
            <p:ph type="ftr" idx="11"/>
          </p:nvPr>
        </p:nvSpPr>
        <p:spPr>
          <a:xfrm>
            <a:off x="3124200" y="4683919"/>
            <a:ext cx="2895600" cy="357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34" name="Google Shape;234;g2b997db409b_0_228"/>
          <p:cNvSpPr txBox="1">
            <a:spLocks noGrp="1"/>
          </p:cNvSpPr>
          <p:nvPr>
            <p:ph type="sldNum" idx="12"/>
          </p:nvPr>
        </p:nvSpPr>
        <p:spPr>
          <a:xfrm>
            <a:off x="6553200" y="4683919"/>
            <a:ext cx="2133600" cy="3573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sz="1100" b="1">
              <a:solidFill>
                <a:schemeClr val="accent1"/>
              </a:solidFill>
              <a:latin typeface="DM Sans"/>
              <a:ea typeface="DM Sans"/>
              <a:cs typeface="DM Sans"/>
              <a:sym typeface="DM Sans"/>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ubtitle">
  <p:cSld name="TITLE_1">
    <p:bg>
      <p:bgPr>
        <a:solidFill>
          <a:schemeClr val="accent1"/>
        </a:solidFill>
        <a:effectLst/>
      </p:bgPr>
    </p:bg>
    <p:spTree>
      <p:nvGrpSpPr>
        <p:cNvPr id="1" name="Shape 239"/>
        <p:cNvGrpSpPr/>
        <p:nvPr/>
      </p:nvGrpSpPr>
      <p:grpSpPr>
        <a:xfrm>
          <a:off x="0" y="0"/>
          <a:ext cx="0" cy="0"/>
          <a:chOff x="0" y="0"/>
          <a:chExt cx="0" cy="0"/>
        </a:xfrm>
      </p:grpSpPr>
      <p:sp>
        <p:nvSpPr>
          <p:cNvPr id="240" name="Google Shape;240;g2c1d231cfd7_0_168"/>
          <p:cNvSpPr/>
          <p:nvPr/>
        </p:nvSpPr>
        <p:spPr>
          <a:xfrm>
            <a:off x="0" y="1583350"/>
            <a:ext cx="7404300" cy="1739700"/>
          </a:xfrm>
          <a:prstGeom prst="rect">
            <a:avLst/>
          </a:prstGeom>
          <a:solidFill>
            <a:schemeClr val="lt1"/>
          </a:solidFill>
          <a:ln>
            <a:noFill/>
          </a:ln>
          <a:effectLst>
            <a:outerShdw blurRad="271463" dist="66675" algn="bl" rotWithShape="0">
              <a:schemeClr val="dk1">
                <a:alpha val="29803"/>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 name="Google Shape;241;g2c1d231cfd7_0_168"/>
          <p:cNvSpPr txBox="1">
            <a:spLocks noGrp="1"/>
          </p:cNvSpPr>
          <p:nvPr>
            <p:ph type="ctrTitle"/>
          </p:nvPr>
        </p:nvSpPr>
        <p:spPr>
          <a:xfrm>
            <a:off x="2012775" y="2049850"/>
            <a:ext cx="5109300" cy="483000"/>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a:endParaRPr/>
          </a:p>
        </p:txBody>
      </p:sp>
      <p:sp>
        <p:nvSpPr>
          <p:cNvPr id="242" name="Google Shape;242;g2c1d231cfd7_0_168"/>
          <p:cNvSpPr txBox="1">
            <a:spLocks noGrp="1"/>
          </p:cNvSpPr>
          <p:nvPr>
            <p:ph type="subTitle" idx="1"/>
          </p:nvPr>
        </p:nvSpPr>
        <p:spPr>
          <a:xfrm>
            <a:off x="2012775" y="2553550"/>
            <a:ext cx="5109300" cy="3030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a:endParaRPr/>
          </a:p>
        </p:txBody>
      </p:sp>
      <p:sp>
        <p:nvSpPr>
          <p:cNvPr id="243" name="Google Shape;243;g2c1d231cfd7_0_168"/>
          <p:cNvSpPr/>
          <p:nvPr/>
        </p:nvSpPr>
        <p:spPr>
          <a:xfrm>
            <a:off x="0" y="1583250"/>
            <a:ext cx="1739700" cy="17397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244"/>
        <p:cNvGrpSpPr/>
        <p:nvPr/>
      </p:nvGrpSpPr>
      <p:grpSpPr>
        <a:xfrm>
          <a:off x="0" y="0"/>
          <a:ext cx="0" cy="0"/>
          <a:chOff x="0" y="0"/>
          <a:chExt cx="0" cy="0"/>
        </a:xfrm>
      </p:grpSpPr>
      <p:sp>
        <p:nvSpPr>
          <p:cNvPr id="245" name="Google Shape;245;g2c1d231cfd7_0_164"/>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 name="Google Shape;246;g2c1d231cfd7_0_164"/>
          <p:cNvSpPr/>
          <p:nvPr/>
        </p:nvSpPr>
        <p:spPr>
          <a:xfrm>
            <a:off x="0" y="2946600"/>
            <a:ext cx="6096000" cy="1739700"/>
          </a:xfrm>
          <a:prstGeom prst="rect">
            <a:avLst/>
          </a:prstGeom>
          <a:solidFill>
            <a:schemeClr val="lt1"/>
          </a:solidFill>
          <a:ln>
            <a:noFill/>
          </a:ln>
          <a:effectLst>
            <a:outerShdw blurRad="271463" dist="66675" algn="bl" rotWithShape="0">
              <a:schemeClr val="dk1">
                <a:alpha val="29803"/>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 name="Google Shape;247;g2c1d231cfd7_0_164"/>
          <p:cNvSpPr txBox="1">
            <a:spLocks noGrp="1"/>
          </p:cNvSpPr>
          <p:nvPr>
            <p:ph type="ctrTitle"/>
          </p:nvPr>
        </p:nvSpPr>
        <p:spPr>
          <a:xfrm>
            <a:off x="244750" y="3059700"/>
            <a:ext cx="5647800" cy="1503600"/>
          </a:xfrm>
          <a:prstGeom prst="rect">
            <a:avLst/>
          </a:prstGeom>
          <a:noFill/>
          <a:ln>
            <a:noFill/>
          </a:ln>
        </p:spPr>
        <p:txBody>
          <a:bodyPr spcFirstLastPara="1" wrap="square" lIns="0" tIns="0" rIns="0" bIns="0" anchor="ctr" anchorCtr="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Quote">
  <p:cSld name="TITLE_1_1">
    <p:bg>
      <p:bgPr>
        <a:blipFill>
          <a:blip r:embed="rId2">
            <a:alphaModFix/>
          </a:blip>
          <a:stretch>
            <a:fillRect/>
          </a:stretch>
        </a:blipFill>
        <a:effectLst/>
      </p:bgPr>
    </p:bg>
    <p:spTree>
      <p:nvGrpSpPr>
        <p:cNvPr id="1" name="Shape 248"/>
        <p:cNvGrpSpPr/>
        <p:nvPr/>
      </p:nvGrpSpPr>
      <p:grpSpPr>
        <a:xfrm>
          <a:off x="0" y="0"/>
          <a:ext cx="0" cy="0"/>
          <a:chOff x="0" y="0"/>
          <a:chExt cx="0" cy="0"/>
        </a:xfrm>
      </p:grpSpPr>
      <p:sp>
        <p:nvSpPr>
          <p:cNvPr id="249" name="Google Shape;249;g2c1d231cfd7_0_173"/>
          <p:cNvSpPr/>
          <p:nvPr/>
        </p:nvSpPr>
        <p:spPr>
          <a:xfrm>
            <a:off x="4337263"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 name="Google Shape;250;g2c1d231cfd7_0_173"/>
          <p:cNvSpPr txBox="1">
            <a:spLocks noGrp="1"/>
          </p:cNvSpPr>
          <p:nvPr>
            <p:ph type="sldNum" idx="12"/>
          </p:nvPr>
        </p:nvSpPr>
        <p:spPr>
          <a:xfrm>
            <a:off x="4337138" y="4673650"/>
            <a:ext cx="469800" cy="4698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
        <p:nvSpPr>
          <p:cNvPr id="251" name="Google Shape;251;g2c1d231cfd7_0_173"/>
          <p:cNvSpPr/>
          <p:nvPr/>
        </p:nvSpPr>
        <p:spPr>
          <a:xfrm>
            <a:off x="469875" y="469800"/>
            <a:ext cx="8204100" cy="4203900"/>
          </a:xfrm>
          <a:prstGeom prst="rect">
            <a:avLst/>
          </a:prstGeom>
          <a:gradFill>
            <a:gsLst>
              <a:gs pos="0">
                <a:srgbClr val="05B3F1">
                  <a:alpha val="21176"/>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 name="Google Shape;252;g2c1d231cfd7_0_173"/>
          <p:cNvSpPr txBox="1">
            <a:spLocks noGrp="1"/>
          </p:cNvSpPr>
          <p:nvPr>
            <p:ph type="body" idx="1"/>
          </p:nvPr>
        </p:nvSpPr>
        <p:spPr>
          <a:xfrm>
            <a:off x="1346350" y="1385300"/>
            <a:ext cx="6451500" cy="819900"/>
          </a:xfrm>
          <a:prstGeom prst="rect">
            <a:avLst/>
          </a:prstGeom>
          <a:noFill/>
          <a:ln>
            <a:noFill/>
          </a:ln>
          <a:effectLst>
            <a:outerShdw blurRad="42863" dist="9525" dir="5400000" algn="bl" rotWithShape="0">
              <a:srgbClr val="1C4587">
                <a:alpha val="40000"/>
              </a:srgbClr>
            </a:outerShdw>
          </a:effectLst>
        </p:spPr>
        <p:txBody>
          <a:bodyPr spcFirstLastPara="1" wrap="square" lIns="0" tIns="0" rIns="0" bIns="0" anchor="t" anchorCtr="0">
            <a:noAutofit/>
          </a:bodyPr>
          <a:lstStyle>
            <a:lvl1pPr marL="457200" lvl="0" indent="-431800" algn="ctr">
              <a:lnSpc>
                <a:spcPct val="115000"/>
              </a:lnSpc>
              <a:spcBef>
                <a:spcPts val="600"/>
              </a:spcBef>
              <a:spcAft>
                <a:spcPts val="0"/>
              </a:spcAft>
              <a:buClr>
                <a:schemeClr val="lt1"/>
              </a:buClr>
              <a:buSzPts val="3200"/>
              <a:buChar char="▫"/>
              <a:defRPr sz="3200" b="1">
                <a:solidFill>
                  <a:schemeClr val="lt1"/>
                </a:solidFill>
              </a:defRPr>
            </a:lvl1pPr>
            <a:lvl2pPr marL="914400" lvl="1" indent="-431800" algn="ctr">
              <a:lnSpc>
                <a:spcPct val="115000"/>
              </a:lnSpc>
              <a:spcBef>
                <a:spcPts val="0"/>
              </a:spcBef>
              <a:spcAft>
                <a:spcPts val="0"/>
              </a:spcAft>
              <a:buClr>
                <a:schemeClr val="lt1"/>
              </a:buClr>
              <a:buSzPts val="3200"/>
              <a:buChar char="▫"/>
              <a:defRPr sz="3200" b="1">
                <a:solidFill>
                  <a:schemeClr val="lt1"/>
                </a:solidFill>
              </a:defRPr>
            </a:lvl2pPr>
            <a:lvl3pPr marL="1371600" lvl="2" indent="-431800" algn="ctr">
              <a:lnSpc>
                <a:spcPct val="115000"/>
              </a:lnSpc>
              <a:spcBef>
                <a:spcPts val="0"/>
              </a:spcBef>
              <a:spcAft>
                <a:spcPts val="0"/>
              </a:spcAft>
              <a:buClr>
                <a:schemeClr val="lt1"/>
              </a:buClr>
              <a:buSzPts val="3200"/>
              <a:buChar char="▫"/>
              <a:defRPr sz="3200" b="1">
                <a:solidFill>
                  <a:schemeClr val="lt1"/>
                </a:solidFill>
              </a:defRPr>
            </a:lvl3pPr>
            <a:lvl4pPr marL="1828800" lvl="3" indent="-431800" algn="ctr">
              <a:lnSpc>
                <a:spcPct val="115000"/>
              </a:lnSpc>
              <a:spcBef>
                <a:spcPts val="0"/>
              </a:spcBef>
              <a:spcAft>
                <a:spcPts val="0"/>
              </a:spcAft>
              <a:buClr>
                <a:schemeClr val="lt1"/>
              </a:buClr>
              <a:buSzPts val="3200"/>
              <a:buChar char="▫"/>
              <a:defRPr sz="3200" b="1">
                <a:solidFill>
                  <a:schemeClr val="lt1"/>
                </a:solidFill>
              </a:defRPr>
            </a:lvl4pPr>
            <a:lvl5pPr marL="2286000" lvl="4" indent="-431800" algn="ctr">
              <a:lnSpc>
                <a:spcPct val="115000"/>
              </a:lnSpc>
              <a:spcBef>
                <a:spcPts val="0"/>
              </a:spcBef>
              <a:spcAft>
                <a:spcPts val="0"/>
              </a:spcAft>
              <a:buClr>
                <a:schemeClr val="lt1"/>
              </a:buClr>
              <a:buSzPts val="3200"/>
              <a:buChar char="▫"/>
              <a:defRPr sz="3200" b="1">
                <a:solidFill>
                  <a:schemeClr val="lt1"/>
                </a:solidFill>
              </a:defRPr>
            </a:lvl5pPr>
            <a:lvl6pPr marL="2743200" lvl="5" indent="-431800" algn="ctr">
              <a:lnSpc>
                <a:spcPct val="115000"/>
              </a:lnSpc>
              <a:spcBef>
                <a:spcPts val="0"/>
              </a:spcBef>
              <a:spcAft>
                <a:spcPts val="0"/>
              </a:spcAft>
              <a:buClr>
                <a:schemeClr val="lt1"/>
              </a:buClr>
              <a:buSzPts val="3200"/>
              <a:buChar char="▫"/>
              <a:defRPr sz="3200" b="1">
                <a:solidFill>
                  <a:schemeClr val="lt1"/>
                </a:solidFill>
              </a:defRPr>
            </a:lvl6pPr>
            <a:lvl7pPr marL="3200400" lvl="6" indent="-431800" algn="ctr">
              <a:lnSpc>
                <a:spcPct val="115000"/>
              </a:lnSpc>
              <a:spcBef>
                <a:spcPts val="0"/>
              </a:spcBef>
              <a:spcAft>
                <a:spcPts val="0"/>
              </a:spcAft>
              <a:buClr>
                <a:schemeClr val="lt1"/>
              </a:buClr>
              <a:buSzPts val="3200"/>
              <a:buChar char="▫"/>
              <a:defRPr sz="3200" b="1">
                <a:solidFill>
                  <a:schemeClr val="lt1"/>
                </a:solidFill>
              </a:defRPr>
            </a:lvl7pPr>
            <a:lvl8pPr marL="3657600" lvl="7" indent="-431800" algn="ctr">
              <a:lnSpc>
                <a:spcPct val="115000"/>
              </a:lnSpc>
              <a:spcBef>
                <a:spcPts val="0"/>
              </a:spcBef>
              <a:spcAft>
                <a:spcPts val="0"/>
              </a:spcAft>
              <a:buClr>
                <a:schemeClr val="lt1"/>
              </a:buClr>
              <a:buSzPts val="3200"/>
              <a:buChar char="▫"/>
              <a:defRPr sz="3200" b="1">
                <a:solidFill>
                  <a:schemeClr val="lt1"/>
                </a:solidFill>
              </a:defRPr>
            </a:lvl8pPr>
            <a:lvl9pPr marL="4114800" lvl="8" indent="-431800" algn="ctr">
              <a:lnSpc>
                <a:spcPct val="115000"/>
              </a:lnSpc>
              <a:spcBef>
                <a:spcPts val="0"/>
              </a:spcBef>
              <a:spcAft>
                <a:spcPts val="0"/>
              </a:spcAft>
              <a:buClr>
                <a:schemeClr val="lt1"/>
              </a:buClr>
              <a:buSzPts val="3200"/>
              <a:buChar char="▫"/>
              <a:defRPr sz="3200" b="1">
                <a:solidFill>
                  <a:schemeClr val="lt1"/>
                </a:solidFill>
              </a:defRPr>
            </a:lvl9pPr>
          </a:lstStyle>
          <a:p>
            <a:endParaRPr/>
          </a:p>
        </p:txBody>
      </p:sp>
      <p:sp>
        <p:nvSpPr>
          <p:cNvPr id="253" name="Google Shape;253;g2c1d231cfd7_0_173"/>
          <p:cNvSpPr txBox="1"/>
          <p:nvPr/>
        </p:nvSpPr>
        <p:spPr>
          <a:xfrm>
            <a:off x="3593400" y="476569"/>
            <a:ext cx="1957200" cy="6537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9600"/>
              <a:buFont typeface="Arial"/>
              <a:buNone/>
            </a:pPr>
            <a:r>
              <a:rPr lang="en" sz="9600" b="1" i="0" u="none" strike="noStrike" cap="none">
                <a:solidFill>
                  <a:schemeClr val="lt1"/>
                </a:solidFill>
                <a:latin typeface="Arial"/>
                <a:ea typeface="Arial"/>
                <a:cs typeface="Arial"/>
                <a:sym typeface="Arial"/>
              </a:rPr>
              <a:t>“</a:t>
            </a:r>
            <a:endParaRPr sz="9600" b="1"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54"/>
        <p:cNvGrpSpPr/>
        <p:nvPr/>
      </p:nvGrpSpPr>
      <p:grpSpPr>
        <a:xfrm>
          <a:off x="0" y="0"/>
          <a:ext cx="0" cy="0"/>
          <a:chOff x="0" y="0"/>
          <a:chExt cx="0" cy="0"/>
        </a:xfrm>
      </p:grpSpPr>
      <p:sp>
        <p:nvSpPr>
          <p:cNvPr id="255" name="Google Shape;255;g2c1d231cfd7_0_179"/>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 name="Google Shape;256;g2c1d231cfd7_0_179"/>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 name="Google Shape;257;g2c1d231cfd7_0_179"/>
          <p:cNvSpPr txBox="1">
            <a:spLocks noGrp="1"/>
          </p:cNvSpPr>
          <p:nvPr>
            <p:ph type="title"/>
          </p:nvPr>
        </p:nvSpPr>
        <p:spPr>
          <a:xfrm>
            <a:off x="304800" y="355075"/>
            <a:ext cx="8474700" cy="7083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a:endParaRPr/>
          </a:p>
        </p:txBody>
      </p:sp>
      <p:sp>
        <p:nvSpPr>
          <p:cNvPr id="258" name="Google Shape;258;g2c1d231cfd7_0_179"/>
          <p:cNvSpPr txBox="1">
            <a:spLocks noGrp="1"/>
          </p:cNvSpPr>
          <p:nvPr>
            <p:ph type="body" idx="1"/>
          </p:nvPr>
        </p:nvSpPr>
        <p:spPr>
          <a:xfrm>
            <a:off x="1136000" y="1200150"/>
            <a:ext cx="6872100" cy="3473400"/>
          </a:xfrm>
          <a:prstGeom prst="rect">
            <a:avLst/>
          </a:prstGeom>
          <a:noFill/>
          <a:ln>
            <a:noFill/>
          </a:ln>
        </p:spPr>
        <p:txBody>
          <a:bodyPr spcFirstLastPara="1" wrap="square" lIns="0" tIns="0" rIns="0" bIns="0" anchor="t" anchorCtr="0">
            <a:noAutofit/>
          </a:bodyPr>
          <a:lstStyle>
            <a:lvl1pPr marL="457200" lvl="0" indent="-381000" algn="l">
              <a:lnSpc>
                <a:spcPct val="115000"/>
              </a:lnSpc>
              <a:spcBef>
                <a:spcPts val="600"/>
              </a:spcBef>
              <a:spcAft>
                <a:spcPts val="0"/>
              </a:spcAft>
              <a:buSzPts val="2400"/>
              <a:buChar char="▫"/>
              <a:defRPr/>
            </a:lvl1pPr>
            <a:lvl2pPr marL="914400" lvl="1" indent="-381000" algn="l">
              <a:lnSpc>
                <a:spcPct val="115000"/>
              </a:lnSpc>
              <a:spcBef>
                <a:spcPts val="0"/>
              </a:spcBef>
              <a:spcAft>
                <a:spcPts val="0"/>
              </a:spcAft>
              <a:buSzPts val="2400"/>
              <a:buChar char="▫"/>
              <a:defRPr/>
            </a:lvl2pPr>
            <a:lvl3pPr marL="1371600" lvl="2" indent="-381000" algn="l">
              <a:lnSpc>
                <a:spcPct val="115000"/>
              </a:lnSpc>
              <a:spcBef>
                <a:spcPts val="0"/>
              </a:spcBef>
              <a:spcAft>
                <a:spcPts val="0"/>
              </a:spcAft>
              <a:buSzPts val="2400"/>
              <a:buChar char="▫"/>
              <a:defRPr/>
            </a:lvl3pPr>
            <a:lvl4pPr marL="1828800" lvl="3" indent="-381000" algn="l">
              <a:lnSpc>
                <a:spcPct val="115000"/>
              </a:lnSpc>
              <a:spcBef>
                <a:spcPts val="0"/>
              </a:spcBef>
              <a:spcAft>
                <a:spcPts val="0"/>
              </a:spcAft>
              <a:buSzPts val="2400"/>
              <a:buChar char="▫"/>
              <a:defRPr/>
            </a:lvl4pPr>
            <a:lvl5pPr marL="2286000" lvl="4" indent="-381000" algn="l">
              <a:lnSpc>
                <a:spcPct val="115000"/>
              </a:lnSpc>
              <a:spcBef>
                <a:spcPts val="0"/>
              </a:spcBef>
              <a:spcAft>
                <a:spcPts val="0"/>
              </a:spcAft>
              <a:buSzPts val="2400"/>
              <a:buChar char="▫"/>
              <a:defRPr/>
            </a:lvl5pPr>
            <a:lvl6pPr marL="2743200" lvl="5" indent="-381000" algn="l">
              <a:lnSpc>
                <a:spcPct val="115000"/>
              </a:lnSpc>
              <a:spcBef>
                <a:spcPts val="0"/>
              </a:spcBef>
              <a:spcAft>
                <a:spcPts val="0"/>
              </a:spcAft>
              <a:buSzPts val="2400"/>
              <a:buChar char="▫"/>
              <a:defRPr/>
            </a:lvl6pPr>
            <a:lvl7pPr marL="3200400" lvl="6" indent="-381000" algn="l">
              <a:lnSpc>
                <a:spcPct val="115000"/>
              </a:lnSpc>
              <a:spcBef>
                <a:spcPts val="0"/>
              </a:spcBef>
              <a:spcAft>
                <a:spcPts val="0"/>
              </a:spcAft>
              <a:buSzPts val="2400"/>
              <a:buChar char="▫"/>
              <a:defRPr/>
            </a:lvl7pPr>
            <a:lvl8pPr marL="3657600" lvl="7" indent="-381000" algn="l">
              <a:lnSpc>
                <a:spcPct val="115000"/>
              </a:lnSpc>
              <a:spcBef>
                <a:spcPts val="0"/>
              </a:spcBef>
              <a:spcAft>
                <a:spcPts val="0"/>
              </a:spcAft>
              <a:buSzPts val="2400"/>
              <a:buChar char="▫"/>
              <a:defRPr/>
            </a:lvl8pPr>
            <a:lvl9pPr marL="4114800" lvl="8" indent="-381000" algn="l">
              <a:lnSpc>
                <a:spcPct val="115000"/>
              </a:lnSpc>
              <a:spcBef>
                <a:spcPts val="0"/>
              </a:spcBef>
              <a:spcAft>
                <a:spcPts val="0"/>
              </a:spcAft>
              <a:buSzPts val="2400"/>
              <a:buChar char="▫"/>
              <a:defRPr/>
            </a:lvl9pPr>
          </a:lstStyle>
          <a:p>
            <a:endParaRPr/>
          </a:p>
        </p:txBody>
      </p:sp>
      <p:sp>
        <p:nvSpPr>
          <p:cNvPr id="259" name="Google Shape;259;g2c1d231cfd7_0_179"/>
          <p:cNvSpPr txBox="1">
            <a:spLocks noGrp="1"/>
          </p:cNvSpPr>
          <p:nvPr>
            <p:ph type="sldNum" idx="12"/>
          </p:nvPr>
        </p:nvSpPr>
        <p:spPr>
          <a:xfrm>
            <a:off x="8674075" y="4673650"/>
            <a:ext cx="469800" cy="4698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 1 column + image">
  <p:cSld name="TITLE_AND_BODY_1">
    <p:spTree>
      <p:nvGrpSpPr>
        <p:cNvPr id="1" name="Shape 260"/>
        <p:cNvGrpSpPr/>
        <p:nvPr/>
      </p:nvGrpSpPr>
      <p:grpSpPr>
        <a:xfrm>
          <a:off x="0" y="0"/>
          <a:ext cx="0" cy="0"/>
          <a:chOff x="0" y="0"/>
          <a:chExt cx="0" cy="0"/>
        </a:xfrm>
      </p:grpSpPr>
      <p:sp>
        <p:nvSpPr>
          <p:cNvPr id="261" name="Google Shape;261;g2c1d231cfd7_0_185"/>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 name="Google Shape;262;g2c1d231cfd7_0_185"/>
          <p:cNvSpPr/>
          <p:nvPr/>
        </p:nvSpPr>
        <p:spPr>
          <a:xfrm>
            <a:off x="6095875" y="-3600"/>
            <a:ext cx="3048000" cy="5150700"/>
          </a:xfrm>
          <a:prstGeom prst="rect">
            <a:avLst/>
          </a:prstGeom>
          <a:gradFill>
            <a:gsLst>
              <a:gs pos="0">
                <a:srgbClr val="05B3F1">
                  <a:alpha val="21176"/>
                </a:srgbClr>
              </a:gs>
              <a:gs pos="100000">
                <a:schemeClr val="accent1"/>
              </a:gs>
            </a:gsLst>
            <a:lin ang="10800025"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 name="Google Shape;263;g2c1d231cfd7_0_185"/>
          <p:cNvSpPr/>
          <p:nvPr/>
        </p:nvSpPr>
        <p:spPr>
          <a:xfrm>
            <a:off x="8674200" y="4673700"/>
            <a:ext cx="469800" cy="4698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 name="Google Shape;264;g2c1d231cfd7_0_185"/>
          <p:cNvSpPr txBox="1">
            <a:spLocks noGrp="1"/>
          </p:cNvSpPr>
          <p:nvPr>
            <p:ph type="sldNum" idx="12"/>
          </p:nvPr>
        </p:nvSpPr>
        <p:spPr>
          <a:xfrm>
            <a:off x="8674075" y="4673650"/>
            <a:ext cx="469800" cy="4698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
        <p:nvSpPr>
          <p:cNvPr id="265" name="Google Shape;265;g2c1d231cfd7_0_185"/>
          <p:cNvSpPr txBox="1">
            <a:spLocks noGrp="1"/>
          </p:cNvSpPr>
          <p:nvPr>
            <p:ph type="title"/>
          </p:nvPr>
        </p:nvSpPr>
        <p:spPr>
          <a:xfrm>
            <a:off x="304800" y="355075"/>
            <a:ext cx="4442400" cy="7083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a:endParaRPr/>
          </a:p>
        </p:txBody>
      </p:sp>
      <p:sp>
        <p:nvSpPr>
          <p:cNvPr id="266" name="Google Shape;266;g2c1d231cfd7_0_185"/>
          <p:cNvSpPr txBox="1">
            <a:spLocks noGrp="1"/>
          </p:cNvSpPr>
          <p:nvPr>
            <p:ph type="body" idx="1"/>
          </p:nvPr>
        </p:nvSpPr>
        <p:spPr>
          <a:xfrm>
            <a:off x="784150" y="1452350"/>
            <a:ext cx="3963000" cy="3221400"/>
          </a:xfrm>
          <a:prstGeom prst="rect">
            <a:avLst/>
          </a:prstGeom>
          <a:noFill/>
          <a:ln>
            <a:noFill/>
          </a:ln>
        </p:spPr>
        <p:txBody>
          <a:bodyPr spcFirstLastPara="1" wrap="square" lIns="0" tIns="0" rIns="0" bIns="0" anchor="t" anchorCtr="0">
            <a:noAutofit/>
          </a:bodyPr>
          <a:lstStyle>
            <a:lvl1pPr marL="457200" lvl="0" indent="-381000" algn="l">
              <a:lnSpc>
                <a:spcPct val="115000"/>
              </a:lnSpc>
              <a:spcBef>
                <a:spcPts val="600"/>
              </a:spcBef>
              <a:spcAft>
                <a:spcPts val="0"/>
              </a:spcAft>
              <a:buSzPts val="2400"/>
              <a:buChar char="▫"/>
              <a:defRPr/>
            </a:lvl1pPr>
            <a:lvl2pPr marL="914400" lvl="1" indent="-381000" algn="l">
              <a:lnSpc>
                <a:spcPct val="115000"/>
              </a:lnSpc>
              <a:spcBef>
                <a:spcPts val="0"/>
              </a:spcBef>
              <a:spcAft>
                <a:spcPts val="0"/>
              </a:spcAft>
              <a:buSzPts val="2400"/>
              <a:buChar char="▫"/>
              <a:defRPr/>
            </a:lvl2pPr>
            <a:lvl3pPr marL="1371600" lvl="2" indent="-381000" algn="l">
              <a:lnSpc>
                <a:spcPct val="115000"/>
              </a:lnSpc>
              <a:spcBef>
                <a:spcPts val="0"/>
              </a:spcBef>
              <a:spcAft>
                <a:spcPts val="0"/>
              </a:spcAft>
              <a:buSzPts val="2400"/>
              <a:buChar char="▫"/>
              <a:defRPr/>
            </a:lvl3pPr>
            <a:lvl4pPr marL="1828800" lvl="3" indent="-381000" algn="l">
              <a:lnSpc>
                <a:spcPct val="115000"/>
              </a:lnSpc>
              <a:spcBef>
                <a:spcPts val="0"/>
              </a:spcBef>
              <a:spcAft>
                <a:spcPts val="0"/>
              </a:spcAft>
              <a:buSzPts val="2400"/>
              <a:buChar char="▫"/>
              <a:defRPr/>
            </a:lvl4pPr>
            <a:lvl5pPr marL="2286000" lvl="4" indent="-381000" algn="l">
              <a:lnSpc>
                <a:spcPct val="115000"/>
              </a:lnSpc>
              <a:spcBef>
                <a:spcPts val="0"/>
              </a:spcBef>
              <a:spcAft>
                <a:spcPts val="0"/>
              </a:spcAft>
              <a:buSzPts val="2400"/>
              <a:buChar char="▫"/>
              <a:defRPr/>
            </a:lvl5pPr>
            <a:lvl6pPr marL="2743200" lvl="5" indent="-381000" algn="l">
              <a:lnSpc>
                <a:spcPct val="115000"/>
              </a:lnSpc>
              <a:spcBef>
                <a:spcPts val="0"/>
              </a:spcBef>
              <a:spcAft>
                <a:spcPts val="0"/>
              </a:spcAft>
              <a:buSzPts val="2400"/>
              <a:buChar char="▫"/>
              <a:defRPr/>
            </a:lvl6pPr>
            <a:lvl7pPr marL="3200400" lvl="6" indent="-381000" algn="l">
              <a:lnSpc>
                <a:spcPct val="115000"/>
              </a:lnSpc>
              <a:spcBef>
                <a:spcPts val="0"/>
              </a:spcBef>
              <a:spcAft>
                <a:spcPts val="0"/>
              </a:spcAft>
              <a:buSzPts val="2400"/>
              <a:buChar char="▫"/>
              <a:defRPr/>
            </a:lvl7pPr>
            <a:lvl8pPr marL="3657600" lvl="7" indent="-381000" algn="l">
              <a:lnSpc>
                <a:spcPct val="115000"/>
              </a:lnSpc>
              <a:spcBef>
                <a:spcPts val="0"/>
              </a:spcBef>
              <a:spcAft>
                <a:spcPts val="0"/>
              </a:spcAft>
              <a:buSzPts val="2400"/>
              <a:buChar char="▫"/>
              <a:defRPr/>
            </a:lvl8pPr>
            <a:lvl9pPr marL="4114800" lvl="8" indent="-381000" algn="l">
              <a:lnSpc>
                <a:spcPct val="115000"/>
              </a:lnSpc>
              <a:spcBef>
                <a:spcPts val="0"/>
              </a:spcBef>
              <a:spcAft>
                <a:spcPts val="0"/>
              </a:spcAft>
              <a:buSzPts val="2400"/>
              <a:buChar char="▫"/>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267"/>
        <p:cNvGrpSpPr/>
        <p:nvPr/>
      </p:nvGrpSpPr>
      <p:grpSpPr>
        <a:xfrm>
          <a:off x="0" y="0"/>
          <a:ext cx="0" cy="0"/>
          <a:chOff x="0" y="0"/>
          <a:chExt cx="0" cy="0"/>
        </a:xfrm>
      </p:grpSpPr>
      <p:sp>
        <p:nvSpPr>
          <p:cNvPr id="268" name="Google Shape;268;g2c1d231cfd7_0_192"/>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9" name="Google Shape;269;g2c1d231cfd7_0_192"/>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0" name="Google Shape;270;g2c1d231cfd7_0_192"/>
          <p:cNvSpPr txBox="1">
            <a:spLocks noGrp="1"/>
          </p:cNvSpPr>
          <p:nvPr>
            <p:ph type="title"/>
          </p:nvPr>
        </p:nvSpPr>
        <p:spPr>
          <a:xfrm>
            <a:off x="304800" y="355075"/>
            <a:ext cx="8474700" cy="7083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a:endParaRPr/>
          </a:p>
        </p:txBody>
      </p:sp>
      <p:sp>
        <p:nvSpPr>
          <p:cNvPr id="271" name="Google Shape;271;g2c1d231cfd7_0_192"/>
          <p:cNvSpPr txBox="1">
            <a:spLocks noGrp="1"/>
          </p:cNvSpPr>
          <p:nvPr>
            <p:ph type="body" idx="1"/>
          </p:nvPr>
        </p:nvSpPr>
        <p:spPr>
          <a:xfrm>
            <a:off x="1136000" y="1200150"/>
            <a:ext cx="3254700" cy="3473400"/>
          </a:xfrm>
          <a:prstGeom prst="rect">
            <a:avLst/>
          </a:prstGeom>
          <a:noFill/>
          <a:ln>
            <a:noFill/>
          </a:ln>
        </p:spPr>
        <p:txBody>
          <a:bodyPr spcFirstLastPara="1" wrap="square" lIns="0" tIns="0" rIns="0" bIns="0" anchor="t" anchorCtr="0">
            <a:noAutofit/>
          </a:bodyPr>
          <a:lstStyle>
            <a:lvl1pPr marL="457200" lvl="0" indent="-355600" algn="l">
              <a:lnSpc>
                <a:spcPct val="115000"/>
              </a:lnSpc>
              <a:spcBef>
                <a:spcPts val="600"/>
              </a:spcBef>
              <a:spcAft>
                <a:spcPts val="0"/>
              </a:spcAft>
              <a:buSzPts val="2000"/>
              <a:buChar char="▫"/>
              <a:defRPr sz="2000"/>
            </a:lvl1pPr>
            <a:lvl2pPr marL="914400" lvl="1" indent="-355600" algn="l">
              <a:lnSpc>
                <a:spcPct val="115000"/>
              </a:lnSpc>
              <a:spcBef>
                <a:spcPts val="0"/>
              </a:spcBef>
              <a:spcAft>
                <a:spcPts val="0"/>
              </a:spcAft>
              <a:buSzPts val="2000"/>
              <a:buChar char="▫"/>
              <a:defRPr sz="2000"/>
            </a:lvl2pPr>
            <a:lvl3pPr marL="1371600" lvl="2" indent="-355600" algn="l">
              <a:lnSpc>
                <a:spcPct val="115000"/>
              </a:lnSpc>
              <a:spcBef>
                <a:spcPts val="0"/>
              </a:spcBef>
              <a:spcAft>
                <a:spcPts val="0"/>
              </a:spcAft>
              <a:buSzPts val="2000"/>
              <a:buChar char="▫"/>
              <a:defRPr sz="2000"/>
            </a:lvl3pPr>
            <a:lvl4pPr marL="1828800" lvl="3" indent="-355600" algn="l">
              <a:lnSpc>
                <a:spcPct val="115000"/>
              </a:lnSpc>
              <a:spcBef>
                <a:spcPts val="0"/>
              </a:spcBef>
              <a:spcAft>
                <a:spcPts val="0"/>
              </a:spcAft>
              <a:buSzPts val="2000"/>
              <a:buChar char="▫"/>
              <a:defRPr sz="2000"/>
            </a:lvl4pPr>
            <a:lvl5pPr marL="2286000" lvl="4" indent="-355600" algn="l">
              <a:lnSpc>
                <a:spcPct val="115000"/>
              </a:lnSpc>
              <a:spcBef>
                <a:spcPts val="0"/>
              </a:spcBef>
              <a:spcAft>
                <a:spcPts val="0"/>
              </a:spcAft>
              <a:buSzPts val="2000"/>
              <a:buChar char="▫"/>
              <a:defRPr sz="2000"/>
            </a:lvl5pPr>
            <a:lvl6pPr marL="2743200" lvl="5" indent="-355600" algn="l">
              <a:lnSpc>
                <a:spcPct val="115000"/>
              </a:lnSpc>
              <a:spcBef>
                <a:spcPts val="0"/>
              </a:spcBef>
              <a:spcAft>
                <a:spcPts val="0"/>
              </a:spcAft>
              <a:buSzPts val="2000"/>
              <a:buChar char="▫"/>
              <a:defRPr sz="2000"/>
            </a:lvl6pPr>
            <a:lvl7pPr marL="3200400" lvl="6" indent="-355600" algn="l">
              <a:lnSpc>
                <a:spcPct val="115000"/>
              </a:lnSpc>
              <a:spcBef>
                <a:spcPts val="0"/>
              </a:spcBef>
              <a:spcAft>
                <a:spcPts val="0"/>
              </a:spcAft>
              <a:buSzPts val="2000"/>
              <a:buChar char="▫"/>
              <a:defRPr sz="2000"/>
            </a:lvl7pPr>
            <a:lvl8pPr marL="3657600" lvl="7" indent="-355600" algn="l">
              <a:lnSpc>
                <a:spcPct val="115000"/>
              </a:lnSpc>
              <a:spcBef>
                <a:spcPts val="0"/>
              </a:spcBef>
              <a:spcAft>
                <a:spcPts val="0"/>
              </a:spcAft>
              <a:buSzPts val="2000"/>
              <a:buChar char="▫"/>
              <a:defRPr sz="2000"/>
            </a:lvl8pPr>
            <a:lvl9pPr marL="4114800" lvl="8" indent="-355600" algn="l">
              <a:lnSpc>
                <a:spcPct val="115000"/>
              </a:lnSpc>
              <a:spcBef>
                <a:spcPts val="0"/>
              </a:spcBef>
              <a:spcAft>
                <a:spcPts val="0"/>
              </a:spcAft>
              <a:buSzPts val="2000"/>
              <a:buChar char="▫"/>
              <a:defRPr sz="2000"/>
            </a:lvl9pPr>
          </a:lstStyle>
          <a:p>
            <a:endParaRPr/>
          </a:p>
        </p:txBody>
      </p:sp>
      <p:sp>
        <p:nvSpPr>
          <p:cNvPr id="272" name="Google Shape;272;g2c1d231cfd7_0_192"/>
          <p:cNvSpPr txBox="1">
            <a:spLocks noGrp="1"/>
          </p:cNvSpPr>
          <p:nvPr>
            <p:ph type="body" idx="2"/>
          </p:nvPr>
        </p:nvSpPr>
        <p:spPr>
          <a:xfrm>
            <a:off x="4753180" y="1200150"/>
            <a:ext cx="3254700" cy="3473400"/>
          </a:xfrm>
          <a:prstGeom prst="rect">
            <a:avLst/>
          </a:prstGeom>
          <a:noFill/>
          <a:ln>
            <a:noFill/>
          </a:ln>
        </p:spPr>
        <p:txBody>
          <a:bodyPr spcFirstLastPara="1" wrap="square" lIns="0" tIns="0" rIns="0" bIns="0" anchor="t" anchorCtr="0">
            <a:noAutofit/>
          </a:bodyPr>
          <a:lstStyle>
            <a:lvl1pPr marL="457200" lvl="0" indent="-355600" algn="l">
              <a:lnSpc>
                <a:spcPct val="115000"/>
              </a:lnSpc>
              <a:spcBef>
                <a:spcPts val="600"/>
              </a:spcBef>
              <a:spcAft>
                <a:spcPts val="0"/>
              </a:spcAft>
              <a:buSzPts val="2000"/>
              <a:buChar char="▫"/>
              <a:defRPr sz="2000"/>
            </a:lvl1pPr>
            <a:lvl2pPr marL="914400" lvl="1" indent="-355600" algn="l">
              <a:lnSpc>
                <a:spcPct val="115000"/>
              </a:lnSpc>
              <a:spcBef>
                <a:spcPts val="0"/>
              </a:spcBef>
              <a:spcAft>
                <a:spcPts val="0"/>
              </a:spcAft>
              <a:buSzPts val="2000"/>
              <a:buChar char="▫"/>
              <a:defRPr sz="2000"/>
            </a:lvl2pPr>
            <a:lvl3pPr marL="1371600" lvl="2" indent="-355600" algn="l">
              <a:lnSpc>
                <a:spcPct val="115000"/>
              </a:lnSpc>
              <a:spcBef>
                <a:spcPts val="0"/>
              </a:spcBef>
              <a:spcAft>
                <a:spcPts val="0"/>
              </a:spcAft>
              <a:buSzPts val="2000"/>
              <a:buChar char="▫"/>
              <a:defRPr sz="2000"/>
            </a:lvl3pPr>
            <a:lvl4pPr marL="1828800" lvl="3" indent="-355600" algn="l">
              <a:lnSpc>
                <a:spcPct val="115000"/>
              </a:lnSpc>
              <a:spcBef>
                <a:spcPts val="0"/>
              </a:spcBef>
              <a:spcAft>
                <a:spcPts val="0"/>
              </a:spcAft>
              <a:buSzPts val="2000"/>
              <a:buChar char="▫"/>
              <a:defRPr sz="2000"/>
            </a:lvl4pPr>
            <a:lvl5pPr marL="2286000" lvl="4" indent="-355600" algn="l">
              <a:lnSpc>
                <a:spcPct val="115000"/>
              </a:lnSpc>
              <a:spcBef>
                <a:spcPts val="0"/>
              </a:spcBef>
              <a:spcAft>
                <a:spcPts val="0"/>
              </a:spcAft>
              <a:buSzPts val="2000"/>
              <a:buChar char="▫"/>
              <a:defRPr sz="2000"/>
            </a:lvl5pPr>
            <a:lvl6pPr marL="2743200" lvl="5" indent="-355600" algn="l">
              <a:lnSpc>
                <a:spcPct val="115000"/>
              </a:lnSpc>
              <a:spcBef>
                <a:spcPts val="0"/>
              </a:spcBef>
              <a:spcAft>
                <a:spcPts val="0"/>
              </a:spcAft>
              <a:buSzPts val="2000"/>
              <a:buChar char="▫"/>
              <a:defRPr sz="2000"/>
            </a:lvl6pPr>
            <a:lvl7pPr marL="3200400" lvl="6" indent="-355600" algn="l">
              <a:lnSpc>
                <a:spcPct val="115000"/>
              </a:lnSpc>
              <a:spcBef>
                <a:spcPts val="0"/>
              </a:spcBef>
              <a:spcAft>
                <a:spcPts val="0"/>
              </a:spcAft>
              <a:buSzPts val="2000"/>
              <a:buChar char="▫"/>
              <a:defRPr sz="2000"/>
            </a:lvl7pPr>
            <a:lvl8pPr marL="3657600" lvl="7" indent="-355600" algn="l">
              <a:lnSpc>
                <a:spcPct val="115000"/>
              </a:lnSpc>
              <a:spcBef>
                <a:spcPts val="0"/>
              </a:spcBef>
              <a:spcAft>
                <a:spcPts val="0"/>
              </a:spcAft>
              <a:buSzPts val="2000"/>
              <a:buChar char="▫"/>
              <a:defRPr sz="2000"/>
            </a:lvl8pPr>
            <a:lvl9pPr marL="4114800" lvl="8" indent="-355600" algn="l">
              <a:lnSpc>
                <a:spcPct val="115000"/>
              </a:lnSpc>
              <a:spcBef>
                <a:spcPts val="0"/>
              </a:spcBef>
              <a:spcAft>
                <a:spcPts val="0"/>
              </a:spcAft>
              <a:buSzPts val="2000"/>
              <a:buChar char="▫"/>
              <a:defRPr sz="2000"/>
            </a:lvl9pPr>
          </a:lstStyle>
          <a:p>
            <a:endParaRPr/>
          </a:p>
        </p:txBody>
      </p:sp>
      <p:sp>
        <p:nvSpPr>
          <p:cNvPr id="273" name="Google Shape;273;g2c1d231cfd7_0_192"/>
          <p:cNvSpPr txBox="1">
            <a:spLocks noGrp="1"/>
          </p:cNvSpPr>
          <p:nvPr>
            <p:ph type="sldNum" idx="12"/>
          </p:nvPr>
        </p:nvSpPr>
        <p:spPr>
          <a:xfrm>
            <a:off x="8674075" y="4673650"/>
            <a:ext cx="469800" cy="4698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274"/>
        <p:cNvGrpSpPr/>
        <p:nvPr/>
      </p:nvGrpSpPr>
      <p:grpSpPr>
        <a:xfrm>
          <a:off x="0" y="0"/>
          <a:ext cx="0" cy="0"/>
          <a:chOff x="0" y="0"/>
          <a:chExt cx="0" cy="0"/>
        </a:xfrm>
      </p:grpSpPr>
      <p:sp>
        <p:nvSpPr>
          <p:cNvPr id="275" name="Google Shape;275;g2c1d231cfd7_0_199"/>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 name="Google Shape;276;g2c1d231cfd7_0_199"/>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7" name="Google Shape;277;g2c1d231cfd7_0_199"/>
          <p:cNvSpPr txBox="1">
            <a:spLocks noGrp="1"/>
          </p:cNvSpPr>
          <p:nvPr>
            <p:ph type="title"/>
          </p:nvPr>
        </p:nvSpPr>
        <p:spPr>
          <a:xfrm>
            <a:off x="304800" y="355075"/>
            <a:ext cx="8474700" cy="7083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a:endParaRPr/>
          </a:p>
        </p:txBody>
      </p:sp>
      <p:sp>
        <p:nvSpPr>
          <p:cNvPr id="278" name="Google Shape;278;g2c1d231cfd7_0_199"/>
          <p:cNvSpPr txBox="1">
            <a:spLocks noGrp="1"/>
          </p:cNvSpPr>
          <p:nvPr>
            <p:ph type="body" idx="1"/>
          </p:nvPr>
        </p:nvSpPr>
        <p:spPr>
          <a:xfrm>
            <a:off x="1136000" y="1200150"/>
            <a:ext cx="2134800" cy="3473400"/>
          </a:xfrm>
          <a:prstGeom prst="rect">
            <a:avLst/>
          </a:prstGeom>
          <a:noFill/>
          <a:ln>
            <a:noFill/>
          </a:ln>
        </p:spPr>
        <p:txBody>
          <a:bodyPr spcFirstLastPara="1" wrap="square" lIns="0" tIns="0" rIns="0" bIns="0" anchor="t" anchorCtr="0">
            <a:noAutofit/>
          </a:bodyPr>
          <a:lstStyle>
            <a:lvl1pPr marL="457200" lvl="0" indent="-330200" algn="l">
              <a:lnSpc>
                <a:spcPct val="115000"/>
              </a:lnSpc>
              <a:spcBef>
                <a:spcPts val="60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279" name="Google Shape;279;g2c1d231cfd7_0_199"/>
          <p:cNvSpPr txBox="1">
            <a:spLocks noGrp="1"/>
          </p:cNvSpPr>
          <p:nvPr>
            <p:ph type="body" idx="2"/>
          </p:nvPr>
        </p:nvSpPr>
        <p:spPr>
          <a:xfrm>
            <a:off x="3472501" y="1200150"/>
            <a:ext cx="2134800" cy="3473400"/>
          </a:xfrm>
          <a:prstGeom prst="rect">
            <a:avLst/>
          </a:prstGeom>
          <a:noFill/>
          <a:ln>
            <a:noFill/>
          </a:ln>
        </p:spPr>
        <p:txBody>
          <a:bodyPr spcFirstLastPara="1" wrap="square" lIns="0" tIns="0" rIns="0" bIns="0" anchor="t" anchorCtr="0">
            <a:noAutofit/>
          </a:bodyPr>
          <a:lstStyle>
            <a:lvl1pPr marL="457200" lvl="0" indent="-330200" algn="l">
              <a:lnSpc>
                <a:spcPct val="115000"/>
              </a:lnSpc>
              <a:spcBef>
                <a:spcPts val="60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280" name="Google Shape;280;g2c1d231cfd7_0_199"/>
          <p:cNvSpPr txBox="1">
            <a:spLocks noGrp="1"/>
          </p:cNvSpPr>
          <p:nvPr>
            <p:ph type="body" idx="3"/>
          </p:nvPr>
        </p:nvSpPr>
        <p:spPr>
          <a:xfrm>
            <a:off x="5809002" y="1200150"/>
            <a:ext cx="2134800" cy="3473400"/>
          </a:xfrm>
          <a:prstGeom prst="rect">
            <a:avLst/>
          </a:prstGeom>
          <a:noFill/>
          <a:ln>
            <a:noFill/>
          </a:ln>
        </p:spPr>
        <p:txBody>
          <a:bodyPr spcFirstLastPara="1" wrap="square" lIns="0" tIns="0" rIns="0" bIns="0" anchor="t" anchorCtr="0">
            <a:noAutofit/>
          </a:bodyPr>
          <a:lstStyle>
            <a:lvl1pPr marL="457200" lvl="0" indent="-330200" algn="l">
              <a:lnSpc>
                <a:spcPct val="115000"/>
              </a:lnSpc>
              <a:spcBef>
                <a:spcPts val="60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281" name="Google Shape;281;g2c1d231cfd7_0_199"/>
          <p:cNvSpPr txBox="1">
            <a:spLocks noGrp="1"/>
          </p:cNvSpPr>
          <p:nvPr>
            <p:ph type="sldNum" idx="12"/>
          </p:nvPr>
        </p:nvSpPr>
        <p:spPr>
          <a:xfrm>
            <a:off x="8674075" y="4673650"/>
            <a:ext cx="469800" cy="4698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2"/>
        <p:cNvGrpSpPr/>
        <p:nvPr/>
      </p:nvGrpSpPr>
      <p:grpSpPr>
        <a:xfrm>
          <a:off x="0" y="0"/>
          <a:ext cx="0" cy="0"/>
          <a:chOff x="0" y="0"/>
          <a:chExt cx="0" cy="0"/>
        </a:xfrm>
      </p:grpSpPr>
      <p:sp>
        <p:nvSpPr>
          <p:cNvPr id="283" name="Google Shape;283;g2c1d231cfd7_0_207"/>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4" name="Google Shape;284;g2c1d231cfd7_0_207"/>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5" name="Google Shape;285;g2c1d231cfd7_0_207"/>
          <p:cNvSpPr txBox="1">
            <a:spLocks noGrp="1"/>
          </p:cNvSpPr>
          <p:nvPr>
            <p:ph type="title"/>
          </p:nvPr>
        </p:nvSpPr>
        <p:spPr>
          <a:xfrm>
            <a:off x="304800" y="355075"/>
            <a:ext cx="8474700" cy="7083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a:endParaRPr/>
          </a:p>
        </p:txBody>
      </p:sp>
      <p:sp>
        <p:nvSpPr>
          <p:cNvPr id="286" name="Google Shape;286;g2c1d231cfd7_0_207"/>
          <p:cNvSpPr txBox="1">
            <a:spLocks noGrp="1"/>
          </p:cNvSpPr>
          <p:nvPr>
            <p:ph type="sldNum" idx="12"/>
          </p:nvPr>
        </p:nvSpPr>
        <p:spPr>
          <a:xfrm>
            <a:off x="8674075" y="4673650"/>
            <a:ext cx="469800" cy="4698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87"/>
        <p:cNvGrpSpPr/>
        <p:nvPr/>
      </p:nvGrpSpPr>
      <p:grpSpPr>
        <a:xfrm>
          <a:off x="0" y="0"/>
          <a:ext cx="0" cy="0"/>
          <a:chOff x="0" y="0"/>
          <a:chExt cx="0" cy="0"/>
        </a:xfrm>
      </p:grpSpPr>
      <p:sp>
        <p:nvSpPr>
          <p:cNvPr id="288" name="Google Shape;288;g2c1d231cfd7_0_212"/>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9" name="Google Shape;289;g2c1d231cfd7_0_212"/>
          <p:cNvSpPr txBox="1">
            <a:spLocks noGrp="1"/>
          </p:cNvSpPr>
          <p:nvPr>
            <p:ph type="body" idx="1"/>
          </p:nvPr>
        </p:nvSpPr>
        <p:spPr>
          <a:xfrm>
            <a:off x="264125" y="4435200"/>
            <a:ext cx="8422500" cy="708300"/>
          </a:xfrm>
          <a:prstGeom prst="rect">
            <a:avLst/>
          </a:prstGeom>
          <a:noFill/>
          <a:ln>
            <a:noFill/>
          </a:ln>
        </p:spPr>
        <p:txBody>
          <a:bodyPr spcFirstLastPara="1" wrap="square" lIns="0" tIns="0" rIns="0" bIns="0" anchor="ctr" anchorCtr="0">
            <a:noAutofit/>
          </a:bodyPr>
          <a:lstStyle>
            <a:lvl1pPr marL="457200" lvl="0" indent="-228600" algn="l">
              <a:lnSpc>
                <a:spcPct val="115000"/>
              </a:lnSpc>
              <a:spcBef>
                <a:spcPts val="360"/>
              </a:spcBef>
              <a:spcAft>
                <a:spcPts val="0"/>
              </a:spcAft>
              <a:buSzPts val="1400"/>
              <a:buNone/>
              <a:defRPr sz="1400"/>
            </a:lvl1pPr>
          </a:lstStyle>
          <a:p>
            <a:endParaRPr/>
          </a:p>
        </p:txBody>
      </p:sp>
      <p:sp>
        <p:nvSpPr>
          <p:cNvPr id="290" name="Google Shape;290;g2c1d231cfd7_0_212"/>
          <p:cNvSpPr txBox="1">
            <a:spLocks noGrp="1"/>
          </p:cNvSpPr>
          <p:nvPr>
            <p:ph type="sldNum" idx="12"/>
          </p:nvPr>
        </p:nvSpPr>
        <p:spPr>
          <a:xfrm>
            <a:off x="8674075" y="4673650"/>
            <a:ext cx="469800" cy="4698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
        <p:nvSpPr>
          <p:cNvPr id="291" name="Google Shape;291;g2c1d231cfd7_0_212"/>
          <p:cNvSpPr/>
          <p:nvPr/>
        </p:nvSpPr>
        <p:spPr>
          <a:xfrm>
            <a:off x="-7000" y="4435200"/>
            <a:ext cx="126300" cy="708300"/>
          </a:xfrm>
          <a:prstGeom prst="rect">
            <a:avLst/>
          </a:prstGeom>
          <a:gradFill>
            <a:gsLst>
              <a:gs pos="0">
                <a:srgbClr val="05B3F1">
                  <a:alpha val="21176"/>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92"/>
        <p:cNvGrpSpPr/>
        <p:nvPr/>
      </p:nvGrpSpPr>
      <p:grpSpPr>
        <a:xfrm>
          <a:off x="0" y="0"/>
          <a:ext cx="0" cy="0"/>
          <a:chOff x="0" y="0"/>
          <a:chExt cx="0" cy="0"/>
        </a:xfrm>
      </p:grpSpPr>
      <p:sp>
        <p:nvSpPr>
          <p:cNvPr id="293" name="Google Shape;293;g2c1d231cfd7_0_217"/>
          <p:cNvSpPr/>
          <p:nvPr/>
        </p:nvSpPr>
        <p:spPr>
          <a:xfrm>
            <a:off x="-7000" y="-25"/>
            <a:ext cx="9150900" cy="5143500"/>
          </a:xfrm>
          <a:prstGeom prst="frame">
            <a:avLst>
              <a:gd name="adj1" fmla="val 2453"/>
            </a:avLst>
          </a:prstGeom>
          <a:gradFill>
            <a:gsLst>
              <a:gs pos="0">
                <a:srgbClr val="05B3F1">
                  <a:alpha val="21176"/>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 name="Google Shape;294;g2c1d231cfd7_0_217"/>
          <p:cNvSpPr/>
          <p:nvPr/>
        </p:nvSpPr>
        <p:spPr>
          <a:xfrm>
            <a:off x="4337163"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 name="Google Shape;295;g2c1d231cfd7_0_217"/>
          <p:cNvSpPr txBox="1">
            <a:spLocks noGrp="1"/>
          </p:cNvSpPr>
          <p:nvPr>
            <p:ph type="sldNum" idx="12"/>
          </p:nvPr>
        </p:nvSpPr>
        <p:spPr>
          <a:xfrm>
            <a:off x="4337038" y="4673650"/>
            <a:ext cx="469800" cy="4698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ustom layout">
  <p:cSld name="Custom layout">
    <p:bg>
      <p:bgPr>
        <a:solidFill>
          <a:srgbClr val="FFFFFF"/>
        </a:solidFill>
        <a:effectLst/>
      </p:bgPr>
    </p:bg>
    <p:spTree>
      <p:nvGrpSpPr>
        <p:cNvPr id="1" name="Shape 296"/>
        <p:cNvGrpSpPr/>
        <p:nvPr/>
      </p:nvGrpSpPr>
      <p:grpSpPr>
        <a:xfrm>
          <a:off x="0" y="0"/>
          <a:ext cx="0" cy="0"/>
          <a:chOff x="0" y="0"/>
          <a:chExt cx="0" cy="0"/>
        </a:xfrm>
      </p:grpSpPr>
      <p:sp>
        <p:nvSpPr>
          <p:cNvPr id="297" name="Google Shape;297;g2c1d231cfd7_0_221"/>
          <p:cNvSpPr/>
          <p:nvPr/>
        </p:nvSpPr>
        <p:spPr>
          <a:xfrm>
            <a:off x="0" y="0"/>
            <a:ext cx="9144000" cy="5143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 name="Google Shape;298;g2c1d231cfd7_0_221"/>
          <p:cNvSpPr/>
          <p:nvPr/>
        </p:nvSpPr>
        <p:spPr>
          <a:xfrm flipH="1">
            <a:off x="3225000" y="1448425"/>
            <a:ext cx="5919000" cy="3695100"/>
          </a:xfrm>
          <a:prstGeom prst="rtTriangle">
            <a:avLst/>
          </a:pr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 name="Google Shape;299;g2c1d231cfd7_0_221"/>
          <p:cNvSpPr/>
          <p:nvPr/>
        </p:nvSpPr>
        <p:spPr>
          <a:xfrm flipH="1">
            <a:off x="3397800" y="1448425"/>
            <a:ext cx="5746200" cy="3695100"/>
          </a:xfrm>
          <a:prstGeom prst="rtTriangle">
            <a:avLst/>
          </a:prstGeom>
          <a:solidFill>
            <a:srgbClr val="E0E0E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 name="Google Shape;300;g2c1d231cfd7_0_221"/>
          <p:cNvSpPr/>
          <p:nvPr/>
        </p:nvSpPr>
        <p:spPr>
          <a:xfrm flipH="1">
            <a:off x="3836700" y="1448475"/>
            <a:ext cx="5307300" cy="3695100"/>
          </a:xfrm>
          <a:prstGeom prst="rtTriangle">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 name="Google Shape;301;g2c1d231cfd7_0_221"/>
          <p:cNvSpPr txBox="1">
            <a:spLocks noGrp="1"/>
          </p:cNvSpPr>
          <p:nvPr>
            <p:ph type="ctrTitle"/>
          </p:nvPr>
        </p:nvSpPr>
        <p:spPr>
          <a:xfrm>
            <a:off x="335250" y="932100"/>
            <a:ext cx="5508300" cy="16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dk1"/>
              </a:buClr>
              <a:buSzPts val="5200"/>
              <a:buNone/>
              <a:defRPr sz="5200" b="1">
                <a:solidFill>
                  <a:schemeClr val="dk1"/>
                </a:solidFill>
              </a:defRPr>
            </a:lvl1pPr>
            <a:lvl2pPr lvl="1" algn="l">
              <a:lnSpc>
                <a:spcPct val="100000"/>
              </a:lnSpc>
              <a:spcBef>
                <a:spcPts val="0"/>
              </a:spcBef>
              <a:spcAft>
                <a:spcPts val="0"/>
              </a:spcAft>
              <a:buClr>
                <a:schemeClr val="dk1"/>
              </a:buClr>
              <a:buSzPts val="5200"/>
              <a:buNone/>
              <a:defRPr sz="5200" b="1">
                <a:solidFill>
                  <a:schemeClr val="dk1"/>
                </a:solidFill>
              </a:defRPr>
            </a:lvl2pPr>
            <a:lvl3pPr lvl="2" algn="l">
              <a:lnSpc>
                <a:spcPct val="100000"/>
              </a:lnSpc>
              <a:spcBef>
                <a:spcPts val="0"/>
              </a:spcBef>
              <a:spcAft>
                <a:spcPts val="0"/>
              </a:spcAft>
              <a:buClr>
                <a:schemeClr val="dk1"/>
              </a:buClr>
              <a:buSzPts val="5200"/>
              <a:buNone/>
              <a:defRPr sz="5200" b="1">
                <a:solidFill>
                  <a:schemeClr val="dk1"/>
                </a:solidFill>
              </a:defRPr>
            </a:lvl3pPr>
            <a:lvl4pPr lvl="3" algn="l">
              <a:lnSpc>
                <a:spcPct val="100000"/>
              </a:lnSpc>
              <a:spcBef>
                <a:spcPts val="0"/>
              </a:spcBef>
              <a:spcAft>
                <a:spcPts val="0"/>
              </a:spcAft>
              <a:buClr>
                <a:schemeClr val="dk1"/>
              </a:buClr>
              <a:buSzPts val="5200"/>
              <a:buNone/>
              <a:defRPr sz="5200" b="1">
                <a:solidFill>
                  <a:schemeClr val="dk1"/>
                </a:solidFill>
              </a:defRPr>
            </a:lvl4pPr>
            <a:lvl5pPr lvl="4" algn="l">
              <a:lnSpc>
                <a:spcPct val="100000"/>
              </a:lnSpc>
              <a:spcBef>
                <a:spcPts val="0"/>
              </a:spcBef>
              <a:spcAft>
                <a:spcPts val="0"/>
              </a:spcAft>
              <a:buClr>
                <a:schemeClr val="dk1"/>
              </a:buClr>
              <a:buSzPts val="5200"/>
              <a:buNone/>
              <a:defRPr sz="5200" b="1">
                <a:solidFill>
                  <a:schemeClr val="dk1"/>
                </a:solidFill>
              </a:defRPr>
            </a:lvl5pPr>
            <a:lvl6pPr lvl="5" algn="l">
              <a:lnSpc>
                <a:spcPct val="100000"/>
              </a:lnSpc>
              <a:spcBef>
                <a:spcPts val="0"/>
              </a:spcBef>
              <a:spcAft>
                <a:spcPts val="0"/>
              </a:spcAft>
              <a:buClr>
                <a:schemeClr val="dk1"/>
              </a:buClr>
              <a:buSzPts val="5200"/>
              <a:buNone/>
              <a:defRPr sz="5200" b="1">
                <a:solidFill>
                  <a:schemeClr val="dk1"/>
                </a:solidFill>
              </a:defRPr>
            </a:lvl6pPr>
            <a:lvl7pPr lvl="6" algn="l">
              <a:lnSpc>
                <a:spcPct val="100000"/>
              </a:lnSpc>
              <a:spcBef>
                <a:spcPts val="0"/>
              </a:spcBef>
              <a:spcAft>
                <a:spcPts val="0"/>
              </a:spcAft>
              <a:buClr>
                <a:schemeClr val="dk1"/>
              </a:buClr>
              <a:buSzPts val="5200"/>
              <a:buNone/>
              <a:defRPr sz="5200" b="1">
                <a:solidFill>
                  <a:schemeClr val="dk1"/>
                </a:solidFill>
              </a:defRPr>
            </a:lvl7pPr>
            <a:lvl8pPr lvl="7" algn="l">
              <a:lnSpc>
                <a:spcPct val="100000"/>
              </a:lnSpc>
              <a:spcBef>
                <a:spcPts val="0"/>
              </a:spcBef>
              <a:spcAft>
                <a:spcPts val="0"/>
              </a:spcAft>
              <a:buClr>
                <a:schemeClr val="dk1"/>
              </a:buClr>
              <a:buSzPts val="5200"/>
              <a:buNone/>
              <a:defRPr sz="5200" b="1">
                <a:solidFill>
                  <a:schemeClr val="dk1"/>
                </a:solidFill>
              </a:defRPr>
            </a:lvl8pPr>
            <a:lvl9pPr lvl="8" algn="l">
              <a:lnSpc>
                <a:spcPct val="100000"/>
              </a:lnSpc>
              <a:spcBef>
                <a:spcPts val="0"/>
              </a:spcBef>
              <a:spcAft>
                <a:spcPts val="0"/>
              </a:spcAft>
              <a:buClr>
                <a:schemeClr val="dk1"/>
              </a:buClr>
              <a:buSzPts val="5200"/>
              <a:buNone/>
              <a:defRPr sz="5200" b="1">
                <a:solidFill>
                  <a:schemeClr val="dk1"/>
                </a:solidFill>
              </a:defRPr>
            </a:lvl9pPr>
          </a:lstStyle>
          <a:p>
            <a:endParaRPr/>
          </a:p>
        </p:txBody>
      </p:sp>
      <p:sp>
        <p:nvSpPr>
          <p:cNvPr id="302" name="Google Shape;302;g2c1d231cfd7_0_221"/>
          <p:cNvSpPr txBox="1">
            <a:spLocks noGrp="1"/>
          </p:cNvSpPr>
          <p:nvPr>
            <p:ph type="subTitle" idx="1"/>
          </p:nvPr>
        </p:nvSpPr>
        <p:spPr>
          <a:xfrm>
            <a:off x="335250" y="2727850"/>
            <a:ext cx="3914700" cy="1612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a:endParaRPr/>
          </a:p>
        </p:txBody>
      </p:sp>
      <p:sp>
        <p:nvSpPr>
          <p:cNvPr id="303" name="Google Shape;303;g2c1d231cfd7_0_2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1pPr>
            <a:lvl2pPr marL="0" marR="0" lvl="1"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2pPr>
            <a:lvl3pPr marL="0" marR="0" lvl="2"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3pPr>
            <a:lvl4pPr marL="0" marR="0" lvl="3"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4pPr>
            <a:lvl5pPr marL="0" marR="0" lvl="4"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5pPr>
            <a:lvl6pPr marL="0" marR="0" lvl="5"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6pPr>
            <a:lvl7pPr marL="0" marR="0" lvl="6"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7pPr>
            <a:lvl8pPr marL="0" marR="0" lvl="7"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8pPr>
            <a:lvl9pPr marL="0" marR="0" lvl="8"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04"/>
        <p:cNvGrpSpPr/>
        <p:nvPr/>
      </p:nvGrpSpPr>
      <p:grpSpPr>
        <a:xfrm>
          <a:off x="0" y="0"/>
          <a:ext cx="0" cy="0"/>
          <a:chOff x="0" y="0"/>
          <a:chExt cx="0" cy="0"/>
        </a:xfrm>
      </p:grpSpPr>
      <p:cxnSp>
        <p:nvCxnSpPr>
          <p:cNvPr id="305" name="Google Shape;305;g2c1d231cfd7_0_229"/>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306" name="Google Shape;306;g2c1d231cfd7_0_229"/>
          <p:cNvSpPr txBox="1">
            <a:spLocks noGrp="1"/>
          </p:cNvSpPr>
          <p:nvPr>
            <p:ph type="title"/>
          </p:nvPr>
        </p:nvSpPr>
        <p:spPr>
          <a:xfrm>
            <a:off x="283103" y="712141"/>
            <a:ext cx="6244200" cy="3835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a:endParaRPr/>
          </a:p>
        </p:txBody>
      </p:sp>
      <p:sp>
        <p:nvSpPr>
          <p:cNvPr id="307" name="Google Shape;307;g2c1d231cfd7_0_229"/>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1pPr>
            <a:lvl2pPr marL="0" marR="0" lvl="1"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2pPr>
            <a:lvl3pPr marL="0" marR="0" lvl="2"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3pPr>
            <a:lvl4pPr marL="0" marR="0" lvl="3"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4pPr>
            <a:lvl5pPr marL="0" marR="0" lvl="4"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5pPr>
            <a:lvl6pPr marL="0" marR="0" lvl="5"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6pPr>
            <a:lvl7pPr marL="0" marR="0" lvl="6"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7pPr>
            <a:lvl8pPr marL="0" marR="0" lvl="7"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8pPr>
            <a:lvl9pPr marL="0" marR="0" lvl="8"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08"/>
        <p:cNvGrpSpPr/>
        <p:nvPr/>
      </p:nvGrpSpPr>
      <p:grpSpPr>
        <a:xfrm>
          <a:off x="0" y="0"/>
          <a:ext cx="0" cy="0"/>
          <a:chOff x="0" y="0"/>
          <a:chExt cx="0" cy="0"/>
        </a:xfrm>
      </p:grpSpPr>
      <p:sp>
        <p:nvSpPr>
          <p:cNvPr id="309" name="Google Shape;309;g2c1d231cfd7_0_233"/>
          <p:cNvSpPr/>
          <p:nvPr/>
        </p:nvSpPr>
        <p:spPr>
          <a:xfrm>
            <a:off x="4572000" y="1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10" name="Google Shape;310;g2c1d231cfd7_0_233"/>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311" name="Google Shape;311;g2c1d231cfd7_0_233"/>
          <p:cNvSpPr txBox="1">
            <a:spLocks noGrp="1"/>
          </p:cNvSpPr>
          <p:nvPr>
            <p:ph type="title"/>
          </p:nvPr>
        </p:nvSpPr>
        <p:spPr>
          <a:xfrm>
            <a:off x="265500" y="1397350"/>
            <a:ext cx="4045200" cy="1318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a:endParaRPr/>
          </a:p>
        </p:txBody>
      </p:sp>
      <p:sp>
        <p:nvSpPr>
          <p:cNvPr id="312" name="Google Shape;312;g2c1d231cfd7_0_233"/>
          <p:cNvSpPr txBox="1">
            <a:spLocks noGrp="1"/>
          </p:cNvSpPr>
          <p:nvPr>
            <p:ph type="subTitle" idx="1"/>
          </p:nvPr>
        </p:nvSpPr>
        <p:spPr>
          <a:xfrm>
            <a:off x="265500" y="2735371"/>
            <a:ext cx="4045200" cy="13455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13" name="Google Shape;313;g2c1d231cfd7_0_233"/>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Clr>
                <a:schemeClr val="lt1"/>
              </a:buClr>
              <a:buSzPts val="1800"/>
              <a:buChar char="▫"/>
              <a:defRPr>
                <a:solidFill>
                  <a:schemeClr val="lt1"/>
                </a:solidFill>
              </a:defRPr>
            </a:lvl1pPr>
            <a:lvl2pPr marL="914400" lvl="1" indent="-317500" algn="l">
              <a:lnSpc>
                <a:spcPct val="115000"/>
              </a:lnSpc>
              <a:spcBef>
                <a:spcPts val="1600"/>
              </a:spcBef>
              <a:spcAft>
                <a:spcPts val="0"/>
              </a:spcAft>
              <a:buClr>
                <a:schemeClr val="lt1"/>
              </a:buClr>
              <a:buSzPts val="1400"/>
              <a:buChar char="▫"/>
              <a:defRPr>
                <a:solidFill>
                  <a:schemeClr val="lt1"/>
                </a:solidFill>
              </a:defRPr>
            </a:lvl2pPr>
            <a:lvl3pPr marL="1371600" lvl="2" indent="-317500" algn="l">
              <a:lnSpc>
                <a:spcPct val="115000"/>
              </a:lnSpc>
              <a:spcBef>
                <a:spcPts val="1600"/>
              </a:spcBef>
              <a:spcAft>
                <a:spcPts val="0"/>
              </a:spcAft>
              <a:buClr>
                <a:schemeClr val="lt1"/>
              </a:buClr>
              <a:buSzPts val="1400"/>
              <a:buChar char="▫"/>
              <a:defRPr>
                <a:solidFill>
                  <a:schemeClr val="lt1"/>
                </a:solidFill>
              </a:defRPr>
            </a:lvl3pPr>
            <a:lvl4pPr marL="1828800" lvl="3" indent="-317500" algn="l">
              <a:lnSpc>
                <a:spcPct val="115000"/>
              </a:lnSpc>
              <a:spcBef>
                <a:spcPts val="1600"/>
              </a:spcBef>
              <a:spcAft>
                <a:spcPts val="0"/>
              </a:spcAft>
              <a:buClr>
                <a:schemeClr val="lt1"/>
              </a:buClr>
              <a:buSzPts val="1400"/>
              <a:buChar char="▫"/>
              <a:defRPr>
                <a:solidFill>
                  <a:schemeClr val="lt1"/>
                </a:solidFill>
              </a:defRPr>
            </a:lvl4pPr>
            <a:lvl5pPr marL="2286000" lvl="4" indent="-317500" algn="l">
              <a:lnSpc>
                <a:spcPct val="115000"/>
              </a:lnSpc>
              <a:spcBef>
                <a:spcPts val="1600"/>
              </a:spcBef>
              <a:spcAft>
                <a:spcPts val="0"/>
              </a:spcAft>
              <a:buClr>
                <a:schemeClr val="lt1"/>
              </a:buClr>
              <a:buSzPts val="1400"/>
              <a:buChar char="▫"/>
              <a:defRPr>
                <a:solidFill>
                  <a:schemeClr val="lt1"/>
                </a:solidFill>
              </a:defRPr>
            </a:lvl5pPr>
            <a:lvl6pPr marL="2743200" lvl="5" indent="-317500" algn="l">
              <a:lnSpc>
                <a:spcPct val="115000"/>
              </a:lnSpc>
              <a:spcBef>
                <a:spcPts val="1600"/>
              </a:spcBef>
              <a:spcAft>
                <a:spcPts val="0"/>
              </a:spcAft>
              <a:buClr>
                <a:schemeClr val="lt1"/>
              </a:buClr>
              <a:buSzPts val="1400"/>
              <a:buChar char="▫"/>
              <a:defRPr>
                <a:solidFill>
                  <a:schemeClr val="lt1"/>
                </a:solidFill>
              </a:defRPr>
            </a:lvl6pPr>
            <a:lvl7pPr marL="3200400" lvl="6" indent="-317500" algn="l">
              <a:lnSpc>
                <a:spcPct val="115000"/>
              </a:lnSpc>
              <a:spcBef>
                <a:spcPts val="1600"/>
              </a:spcBef>
              <a:spcAft>
                <a:spcPts val="0"/>
              </a:spcAft>
              <a:buClr>
                <a:schemeClr val="lt1"/>
              </a:buClr>
              <a:buSzPts val="1400"/>
              <a:buChar char="▫"/>
              <a:defRPr>
                <a:solidFill>
                  <a:schemeClr val="lt1"/>
                </a:solidFill>
              </a:defRPr>
            </a:lvl7pPr>
            <a:lvl8pPr marL="3657600" lvl="7" indent="-317500" algn="l">
              <a:lnSpc>
                <a:spcPct val="115000"/>
              </a:lnSpc>
              <a:spcBef>
                <a:spcPts val="1600"/>
              </a:spcBef>
              <a:spcAft>
                <a:spcPts val="0"/>
              </a:spcAft>
              <a:buClr>
                <a:schemeClr val="lt1"/>
              </a:buClr>
              <a:buSzPts val="1400"/>
              <a:buChar char="▫"/>
              <a:defRPr>
                <a:solidFill>
                  <a:schemeClr val="lt1"/>
                </a:solidFill>
              </a:defRPr>
            </a:lvl8pPr>
            <a:lvl9pPr marL="4114800" lvl="8" indent="-317500" algn="l">
              <a:lnSpc>
                <a:spcPct val="115000"/>
              </a:lnSpc>
              <a:spcBef>
                <a:spcPts val="1600"/>
              </a:spcBef>
              <a:spcAft>
                <a:spcPts val="1600"/>
              </a:spcAft>
              <a:buClr>
                <a:schemeClr val="lt1"/>
              </a:buClr>
              <a:buSzPts val="1400"/>
              <a:buChar char="▫"/>
              <a:defRPr>
                <a:solidFill>
                  <a:schemeClr val="lt1"/>
                </a:solidFill>
              </a:defRPr>
            </a:lvl9pPr>
          </a:lstStyle>
          <a:p>
            <a:endParaRPr/>
          </a:p>
        </p:txBody>
      </p:sp>
      <p:sp>
        <p:nvSpPr>
          <p:cNvPr id="314" name="Google Shape;314;g2c1d231cfd7_0_233"/>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1pPr>
            <a:lvl2pPr marL="0" marR="0" lvl="1"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2pPr>
            <a:lvl3pPr marL="0" marR="0" lvl="2"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3pPr>
            <a:lvl4pPr marL="0" marR="0" lvl="3"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4pPr>
            <a:lvl5pPr marL="0" marR="0" lvl="4"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5pPr>
            <a:lvl6pPr marL="0" marR="0" lvl="5"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6pPr>
            <a:lvl7pPr marL="0" marR="0" lvl="6"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7pPr>
            <a:lvl8pPr marL="0" marR="0" lvl="7"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8pPr>
            <a:lvl9pPr marL="0" marR="0" lvl="8"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Slide">
  <p:cSld name="TITLE_2">
    <p:spTree>
      <p:nvGrpSpPr>
        <p:cNvPr id="1" name="Shape 315"/>
        <p:cNvGrpSpPr/>
        <p:nvPr/>
      </p:nvGrpSpPr>
      <p:grpSpPr>
        <a:xfrm>
          <a:off x="0" y="0"/>
          <a:ext cx="0" cy="0"/>
          <a:chOff x="0" y="0"/>
          <a:chExt cx="0" cy="0"/>
        </a:xfrm>
      </p:grpSpPr>
      <p:sp>
        <p:nvSpPr>
          <p:cNvPr id="316" name="Google Shape;316;g2c1d231cfd7_0_240"/>
          <p:cNvSpPr txBox="1">
            <a:spLocks noGrp="1"/>
          </p:cNvSpPr>
          <p:nvPr>
            <p:ph type="ctrTitle"/>
          </p:nvPr>
        </p:nvSpPr>
        <p:spPr>
          <a:xfrm>
            <a:off x="685800" y="1597819"/>
            <a:ext cx="7772400" cy="1102500"/>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a:endParaRPr/>
          </a:p>
        </p:txBody>
      </p:sp>
      <p:sp>
        <p:nvSpPr>
          <p:cNvPr id="317" name="Google Shape;317;g2c1d231cfd7_0_240"/>
          <p:cNvSpPr txBox="1">
            <a:spLocks noGrp="1"/>
          </p:cNvSpPr>
          <p:nvPr>
            <p:ph type="subTitle" idx="1"/>
          </p:nvPr>
        </p:nvSpPr>
        <p:spPr>
          <a:xfrm>
            <a:off x="1371600" y="2914650"/>
            <a:ext cx="6400800" cy="1314600"/>
          </a:xfrm>
          <a:prstGeom prst="rect">
            <a:avLst/>
          </a:prstGeom>
          <a:noFill/>
          <a:ln>
            <a:noFill/>
          </a:ln>
        </p:spPr>
        <p:txBody>
          <a:bodyPr spcFirstLastPara="1" wrap="square" lIns="91425" tIns="45700" rIns="91425" bIns="45700" anchor="t" anchorCtr="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a:endParaRPr/>
          </a:p>
        </p:txBody>
      </p:sp>
      <p:sp>
        <p:nvSpPr>
          <p:cNvPr id="318" name="Google Shape;318;g2c1d231cfd7_0_240"/>
          <p:cNvSpPr txBox="1">
            <a:spLocks noGrp="1"/>
          </p:cNvSpPr>
          <p:nvPr>
            <p:ph type="dt" idx="10"/>
          </p:nvPr>
        </p:nvSpPr>
        <p:spPr>
          <a:xfrm>
            <a:off x="457200" y="4683919"/>
            <a:ext cx="2133600" cy="357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19" name="Google Shape;319;g2c1d231cfd7_0_240"/>
          <p:cNvSpPr txBox="1">
            <a:spLocks noGrp="1"/>
          </p:cNvSpPr>
          <p:nvPr>
            <p:ph type="ftr" idx="11"/>
          </p:nvPr>
        </p:nvSpPr>
        <p:spPr>
          <a:xfrm>
            <a:off x="3124200" y="4683919"/>
            <a:ext cx="2895600" cy="357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20" name="Google Shape;320;g2c1d231cfd7_0_240"/>
          <p:cNvSpPr txBox="1">
            <a:spLocks noGrp="1"/>
          </p:cNvSpPr>
          <p:nvPr>
            <p:ph type="sldNum" idx="12"/>
          </p:nvPr>
        </p:nvSpPr>
        <p:spPr>
          <a:xfrm>
            <a:off x="6553200" y="4683919"/>
            <a:ext cx="2133600" cy="3573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sz="1100" b="1">
              <a:solidFill>
                <a:schemeClr val="accent1"/>
              </a:solidFill>
              <a:latin typeface="DM Sans"/>
              <a:ea typeface="DM Sans"/>
              <a:cs typeface="DM Sans"/>
              <a:sym typeface="DM Sans"/>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21"/>
        <p:cNvGrpSpPr/>
        <p:nvPr/>
      </p:nvGrpSpPr>
      <p:grpSpPr>
        <a:xfrm>
          <a:off x="0" y="0"/>
          <a:ext cx="0" cy="0"/>
          <a:chOff x="0" y="0"/>
          <a:chExt cx="0" cy="0"/>
        </a:xfrm>
      </p:grpSpPr>
      <p:sp>
        <p:nvSpPr>
          <p:cNvPr id="322" name="Google Shape;322;g2c1d231cfd7_0_246"/>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a:endParaRPr/>
          </a:p>
        </p:txBody>
      </p:sp>
      <p:sp>
        <p:nvSpPr>
          <p:cNvPr id="323" name="Google Shape;323;g2c1d231cfd7_0_246"/>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noAutofit/>
          </a:bodyPr>
          <a:lstStyle>
            <a:lvl1pPr marL="457200" lvl="0" indent="-342900" algn="l">
              <a:lnSpc>
                <a:spcPct val="115000"/>
              </a:lnSpc>
              <a:spcBef>
                <a:spcPts val="360"/>
              </a:spcBef>
              <a:spcAft>
                <a:spcPts val="0"/>
              </a:spcAft>
              <a:buClr>
                <a:schemeClr val="dk1"/>
              </a:buClr>
              <a:buSzPts val="1800"/>
              <a:buChar char="▫"/>
              <a:defRPr/>
            </a:lvl1pPr>
            <a:lvl2pPr marL="914400" lvl="1" indent="-342900" algn="l">
              <a:lnSpc>
                <a:spcPct val="115000"/>
              </a:lnSpc>
              <a:spcBef>
                <a:spcPts val="360"/>
              </a:spcBef>
              <a:spcAft>
                <a:spcPts val="0"/>
              </a:spcAft>
              <a:buClr>
                <a:schemeClr val="dk1"/>
              </a:buClr>
              <a:buSzPts val="1800"/>
              <a:buChar char="▫"/>
              <a:defRPr/>
            </a:lvl2pPr>
            <a:lvl3pPr marL="1371600" lvl="2" indent="-342900" algn="l">
              <a:lnSpc>
                <a:spcPct val="115000"/>
              </a:lnSpc>
              <a:spcBef>
                <a:spcPts val="360"/>
              </a:spcBef>
              <a:spcAft>
                <a:spcPts val="0"/>
              </a:spcAft>
              <a:buClr>
                <a:schemeClr val="dk1"/>
              </a:buClr>
              <a:buSzPts val="1800"/>
              <a:buChar char="▫"/>
              <a:defRPr/>
            </a:lvl3pPr>
            <a:lvl4pPr marL="1828800" lvl="3" indent="-342900" algn="l">
              <a:lnSpc>
                <a:spcPct val="115000"/>
              </a:lnSpc>
              <a:spcBef>
                <a:spcPts val="360"/>
              </a:spcBef>
              <a:spcAft>
                <a:spcPts val="0"/>
              </a:spcAft>
              <a:buClr>
                <a:schemeClr val="dk1"/>
              </a:buClr>
              <a:buSzPts val="1800"/>
              <a:buChar char="▫"/>
              <a:defRPr/>
            </a:lvl4pPr>
            <a:lvl5pPr marL="2286000" lvl="4" indent="-342900" algn="l">
              <a:lnSpc>
                <a:spcPct val="115000"/>
              </a:lnSpc>
              <a:spcBef>
                <a:spcPts val="360"/>
              </a:spcBef>
              <a:spcAft>
                <a:spcPts val="0"/>
              </a:spcAft>
              <a:buClr>
                <a:schemeClr val="dk1"/>
              </a:buClr>
              <a:buSzPts val="1800"/>
              <a:buChar char="▫"/>
              <a:defRPr/>
            </a:lvl5pPr>
            <a:lvl6pPr marL="2743200" lvl="5" indent="-342900" algn="l">
              <a:lnSpc>
                <a:spcPct val="115000"/>
              </a:lnSpc>
              <a:spcBef>
                <a:spcPts val="360"/>
              </a:spcBef>
              <a:spcAft>
                <a:spcPts val="0"/>
              </a:spcAft>
              <a:buClr>
                <a:schemeClr val="dk1"/>
              </a:buClr>
              <a:buSzPts val="1800"/>
              <a:buChar char="▫"/>
              <a:defRPr/>
            </a:lvl6pPr>
            <a:lvl7pPr marL="3200400" lvl="6" indent="-342900" algn="l">
              <a:lnSpc>
                <a:spcPct val="115000"/>
              </a:lnSpc>
              <a:spcBef>
                <a:spcPts val="360"/>
              </a:spcBef>
              <a:spcAft>
                <a:spcPts val="0"/>
              </a:spcAft>
              <a:buClr>
                <a:schemeClr val="dk1"/>
              </a:buClr>
              <a:buSzPts val="1800"/>
              <a:buChar char="▫"/>
              <a:defRPr/>
            </a:lvl7pPr>
            <a:lvl8pPr marL="3657600" lvl="7" indent="-342900" algn="l">
              <a:lnSpc>
                <a:spcPct val="115000"/>
              </a:lnSpc>
              <a:spcBef>
                <a:spcPts val="360"/>
              </a:spcBef>
              <a:spcAft>
                <a:spcPts val="0"/>
              </a:spcAft>
              <a:buClr>
                <a:schemeClr val="dk1"/>
              </a:buClr>
              <a:buSzPts val="1800"/>
              <a:buChar char="▫"/>
              <a:defRPr/>
            </a:lvl8pPr>
            <a:lvl9pPr marL="4114800" lvl="8" indent="-342900" algn="l">
              <a:lnSpc>
                <a:spcPct val="115000"/>
              </a:lnSpc>
              <a:spcBef>
                <a:spcPts val="360"/>
              </a:spcBef>
              <a:spcAft>
                <a:spcPts val="0"/>
              </a:spcAft>
              <a:buClr>
                <a:schemeClr val="dk1"/>
              </a:buClr>
              <a:buSzPts val="1800"/>
              <a:buChar char="▫"/>
              <a:defRPr/>
            </a:lvl9pPr>
          </a:lstStyle>
          <a:p>
            <a:endParaRPr/>
          </a:p>
        </p:txBody>
      </p:sp>
      <p:sp>
        <p:nvSpPr>
          <p:cNvPr id="324" name="Google Shape;324;g2c1d231cfd7_0_246"/>
          <p:cNvSpPr txBox="1">
            <a:spLocks noGrp="1"/>
          </p:cNvSpPr>
          <p:nvPr>
            <p:ph type="dt" idx="10"/>
          </p:nvPr>
        </p:nvSpPr>
        <p:spPr>
          <a:xfrm>
            <a:off x="457200" y="4683919"/>
            <a:ext cx="2133600" cy="357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25" name="Google Shape;325;g2c1d231cfd7_0_246"/>
          <p:cNvSpPr txBox="1">
            <a:spLocks noGrp="1"/>
          </p:cNvSpPr>
          <p:nvPr>
            <p:ph type="ftr" idx="11"/>
          </p:nvPr>
        </p:nvSpPr>
        <p:spPr>
          <a:xfrm>
            <a:off x="3124200" y="4683919"/>
            <a:ext cx="2895600" cy="357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26" name="Google Shape;326;g2c1d231cfd7_0_246"/>
          <p:cNvSpPr txBox="1">
            <a:spLocks noGrp="1"/>
          </p:cNvSpPr>
          <p:nvPr>
            <p:ph type="sldNum" idx="12"/>
          </p:nvPr>
        </p:nvSpPr>
        <p:spPr>
          <a:xfrm>
            <a:off x="6553200" y="4683919"/>
            <a:ext cx="2133600" cy="3573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sz="1100" b="1">
              <a:solidFill>
                <a:schemeClr val="accent1"/>
              </a:solidFill>
              <a:latin typeface="DM Sans"/>
              <a:ea typeface="DM Sans"/>
              <a:cs typeface="DM Sans"/>
              <a:sym typeface="DM Sans"/>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31"/>
        <p:cNvGrpSpPr/>
        <p:nvPr/>
      </p:nvGrpSpPr>
      <p:grpSpPr>
        <a:xfrm>
          <a:off x="0" y="0"/>
          <a:ext cx="0" cy="0"/>
          <a:chOff x="0" y="0"/>
          <a:chExt cx="0" cy="0"/>
        </a:xfrm>
      </p:grpSpPr>
      <p:sp>
        <p:nvSpPr>
          <p:cNvPr id="332" name="Google Shape;332;g2c1d231cfd7_0_423"/>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33"/>
        <p:cNvGrpSpPr/>
        <p:nvPr/>
      </p:nvGrpSpPr>
      <p:grpSpPr>
        <a:xfrm>
          <a:off x="0" y="0"/>
          <a:ext cx="0" cy="0"/>
          <a:chOff x="0" y="0"/>
          <a:chExt cx="0" cy="0"/>
        </a:xfrm>
      </p:grpSpPr>
      <p:cxnSp>
        <p:nvCxnSpPr>
          <p:cNvPr id="334" name="Google Shape;334;g2c1d231cfd7_0_366"/>
          <p:cNvCxnSpPr/>
          <p:nvPr/>
        </p:nvCxnSpPr>
        <p:spPr>
          <a:xfrm>
            <a:off x="2477724" y="415650"/>
            <a:ext cx="6244200" cy="0"/>
          </a:xfrm>
          <a:prstGeom prst="straightConnector1">
            <a:avLst/>
          </a:prstGeom>
          <a:noFill/>
          <a:ln w="38100" cap="flat" cmpd="sng">
            <a:solidFill>
              <a:schemeClr val="lt1"/>
            </a:solidFill>
            <a:prstDash val="solid"/>
            <a:round/>
            <a:headEnd type="none" w="sm" len="sm"/>
            <a:tailEnd type="none" w="sm" len="sm"/>
          </a:ln>
        </p:spPr>
      </p:cxnSp>
      <p:cxnSp>
        <p:nvCxnSpPr>
          <p:cNvPr id="335" name="Google Shape;335;g2c1d231cfd7_0_366"/>
          <p:cNvCxnSpPr/>
          <p:nvPr/>
        </p:nvCxnSpPr>
        <p:spPr>
          <a:xfrm>
            <a:off x="2477724" y="4740000"/>
            <a:ext cx="6244200" cy="0"/>
          </a:xfrm>
          <a:prstGeom prst="straightConnector1">
            <a:avLst/>
          </a:prstGeom>
          <a:noFill/>
          <a:ln w="19050" cap="flat" cmpd="sng">
            <a:solidFill>
              <a:schemeClr val="lt1"/>
            </a:solidFill>
            <a:prstDash val="solid"/>
            <a:round/>
            <a:headEnd type="none" w="sm" len="sm"/>
            <a:tailEnd type="none" w="sm" len="sm"/>
          </a:ln>
        </p:spPr>
      </p:cxnSp>
      <p:cxnSp>
        <p:nvCxnSpPr>
          <p:cNvPr id="336" name="Google Shape;336;g2c1d231cfd7_0_366"/>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337" name="Google Shape;337;g2c1d231cfd7_0_366"/>
          <p:cNvSpPr txBox="1">
            <a:spLocks noGrp="1"/>
          </p:cNvSpPr>
          <p:nvPr>
            <p:ph type="ctrTitle"/>
          </p:nvPr>
        </p:nvSpPr>
        <p:spPr>
          <a:xfrm>
            <a:off x="2371725" y="630225"/>
            <a:ext cx="6331500" cy="1542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338" name="Google Shape;338;g2c1d231cfd7_0_366"/>
          <p:cNvSpPr txBox="1">
            <a:spLocks noGrp="1"/>
          </p:cNvSpPr>
          <p:nvPr>
            <p:ph type="subTitle" idx="1"/>
          </p:nvPr>
        </p:nvSpPr>
        <p:spPr>
          <a:xfrm>
            <a:off x="2390267" y="3238450"/>
            <a:ext cx="6331500" cy="1241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339" name="Google Shape;339;g2c1d231cfd7_0_366"/>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40"/>
        <p:cNvGrpSpPr/>
        <p:nvPr/>
      </p:nvGrpSpPr>
      <p:grpSpPr>
        <a:xfrm>
          <a:off x="0" y="0"/>
          <a:ext cx="0" cy="0"/>
          <a:chOff x="0" y="0"/>
          <a:chExt cx="0" cy="0"/>
        </a:xfrm>
      </p:grpSpPr>
      <p:cxnSp>
        <p:nvCxnSpPr>
          <p:cNvPr id="341" name="Google Shape;341;g2c1d231cfd7_0_373"/>
          <p:cNvCxnSpPr/>
          <p:nvPr/>
        </p:nvCxnSpPr>
        <p:spPr>
          <a:xfrm>
            <a:off x="425200" y="415650"/>
            <a:ext cx="8296800" cy="0"/>
          </a:xfrm>
          <a:prstGeom prst="straightConnector1">
            <a:avLst/>
          </a:prstGeom>
          <a:noFill/>
          <a:ln w="38100" cap="flat" cmpd="sng">
            <a:solidFill>
              <a:schemeClr val="lt1"/>
            </a:solidFill>
            <a:prstDash val="solid"/>
            <a:round/>
            <a:headEnd type="none" w="sm" len="sm"/>
            <a:tailEnd type="none" w="sm" len="sm"/>
          </a:ln>
        </p:spPr>
      </p:cxnSp>
      <p:cxnSp>
        <p:nvCxnSpPr>
          <p:cNvPr id="342" name="Google Shape;342;g2c1d231cfd7_0_373"/>
          <p:cNvCxnSpPr/>
          <p:nvPr/>
        </p:nvCxnSpPr>
        <p:spPr>
          <a:xfrm>
            <a:off x="425200" y="4740000"/>
            <a:ext cx="8296800" cy="0"/>
          </a:xfrm>
          <a:prstGeom prst="straightConnector1">
            <a:avLst/>
          </a:prstGeom>
          <a:noFill/>
          <a:ln w="19050" cap="flat" cmpd="sng">
            <a:solidFill>
              <a:schemeClr val="lt1"/>
            </a:solidFill>
            <a:prstDash val="solid"/>
            <a:round/>
            <a:headEnd type="none" w="sm" len="sm"/>
            <a:tailEnd type="none" w="sm" len="sm"/>
          </a:ln>
        </p:spPr>
      </p:cxnSp>
      <p:sp>
        <p:nvSpPr>
          <p:cNvPr id="343" name="Google Shape;343;g2c1d231cfd7_0_373"/>
          <p:cNvSpPr txBox="1">
            <a:spLocks noGrp="1"/>
          </p:cNvSpPr>
          <p:nvPr>
            <p:ph type="title"/>
          </p:nvPr>
        </p:nvSpPr>
        <p:spPr>
          <a:xfrm>
            <a:off x="406425" y="1806825"/>
            <a:ext cx="8296800" cy="15420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344" name="Google Shape;344;g2c1d231cfd7_0_373"/>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45"/>
        <p:cNvGrpSpPr/>
        <p:nvPr/>
      </p:nvGrpSpPr>
      <p:grpSpPr>
        <a:xfrm>
          <a:off x="0" y="0"/>
          <a:ext cx="0" cy="0"/>
          <a:chOff x="0" y="0"/>
          <a:chExt cx="0" cy="0"/>
        </a:xfrm>
      </p:grpSpPr>
      <p:cxnSp>
        <p:nvCxnSpPr>
          <p:cNvPr id="346" name="Google Shape;346;g2c1d231cfd7_0_378"/>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347" name="Google Shape;347;g2c1d231cfd7_0_378"/>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348" name="Google Shape;348;g2c1d231cfd7_0_378"/>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349" name="Google Shape;349;g2c1d231cfd7_0_378"/>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50" name="Google Shape;350;g2c1d231cfd7_0_378"/>
          <p:cNvSpPr txBox="1">
            <a:spLocks noGrp="1"/>
          </p:cNvSpPr>
          <p:nvPr>
            <p:ph type="body" idx="1"/>
          </p:nvPr>
        </p:nvSpPr>
        <p:spPr>
          <a:xfrm>
            <a:off x="2410112" y="1595776"/>
            <a:ext cx="6321600" cy="3002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351" name="Google Shape;351;g2c1d231cfd7_0_378"/>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52"/>
        <p:cNvGrpSpPr/>
        <p:nvPr/>
      </p:nvGrpSpPr>
      <p:grpSpPr>
        <a:xfrm>
          <a:off x="0" y="0"/>
          <a:ext cx="0" cy="0"/>
          <a:chOff x="0" y="0"/>
          <a:chExt cx="0" cy="0"/>
        </a:xfrm>
      </p:grpSpPr>
      <p:cxnSp>
        <p:nvCxnSpPr>
          <p:cNvPr id="353" name="Google Shape;353;g2c1d231cfd7_0_385"/>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354" name="Google Shape;354;g2c1d231cfd7_0_385"/>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355" name="Google Shape;355;g2c1d231cfd7_0_385"/>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356" name="Google Shape;356;g2c1d231cfd7_0_385"/>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57" name="Google Shape;357;g2c1d231cfd7_0_385"/>
          <p:cNvSpPr txBox="1">
            <a:spLocks noGrp="1"/>
          </p:cNvSpPr>
          <p:nvPr>
            <p:ph type="body" idx="1"/>
          </p:nvPr>
        </p:nvSpPr>
        <p:spPr>
          <a:xfrm>
            <a:off x="2400303" y="1602675"/>
            <a:ext cx="3071400" cy="3002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58" name="Google Shape;358;g2c1d231cfd7_0_385"/>
          <p:cNvSpPr txBox="1">
            <a:spLocks noGrp="1"/>
          </p:cNvSpPr>
          <p:nvPr>
            <p:ph type="body" idx="2"/>
          </p:nvPr>
        </p:nvSpPr>
        <p:spPr>
          <a:xfrm>
            <a:off x="5650572" y="1602675"/>
            <a:ext cx="3071400" cy="3002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59" name="Google Shape;359;g2c1d231cfd7_0_385"/>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0"/>
        <p:cNvGrpSpPr/>
        <p:nvPr/>
      </p:nvGrpSpPr>
      <p:grpSpPr>
        <a:xfrm>
          <a:off x="0" y="0"/>
          <a:ext cx="0" cy="0"/>
          <a:chOff x="0" y="0"/>
          <a:chExt cx="0" cy="0"/>
        </a:xfrm>
      </p:grpSpPr>
      <p:sp>
        <p:nvSpPr>
          <p:cNvPr id="361" name="Google Shape;361;g2c1d231cfd7_0_393"/>
          <p:cNvSpPr txBox="1">
            <a:spLocks noGrp="1"/>
          </p:cNvSpPr>
          <p:nvPr>
            <p:ph type="title"/>
          </p:nvPr>
        </p:nvSpPr>
        <p:spPr>
          <a:xfrm>
            <a:off x="303300" y="411575"/>
            <a:ext cx="8520600" cy="639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62" name="Google Shape;362;g2c1d231cfd7_0_393"/>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3"/>
        <p:cNvGrpSpPr/>
        <p:nvPr/>
      </p:nvGrpSpPr>
      <p:grpSpPr>
        <a:xfrm>
          <a:off x="0" y="0"/>
          <a:ext cx="0" cy="0"/>
          <a:chOff x="0" y="0"/>
          <a:chExt cx="0" cy="0"/>
        </a:xfrm>
      </p:grpSpPr>
      <p:cxnSp>
        <p:nvCxnSpPr>
          <p:cNvPr id="364" name="Google Shape;364;g2c1d231cfd7_0_396"/>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365" name="Google Shape;365;g2c1d231cfd7_0_396"/>
          <p:cNvSpPr txBox="1">
            <a:spLocks noGrp="1"/>
          </p:cNvSpPr>
          <p:nvPr>
            <p:ph type="title"/>
          </p:nvPr>
        </p:nvSpPr>
        <p:spPr>
          <a:xfrm>
            <a:off x="319500" y="936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66" name="Google Shape;366;g2c1d231cfd7_0_396"/>
          <p:cNvSpPr txBox="1">
            <a:spLocks noGrp="1"/>
          </p:cNvSpPr>
          <p:nvPr>
            <p:ph type="body" idx="1"/>
          </p:nvPr>
        </p:nvSpPr>
        <p:spPr>
          <a:xfrm>
            <a:off x="319500" y="1846804"/>
            <a:ext cx="2808000" cy="28062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67" name="Google Shape;367;g2c1d231cfd7_0_396"/>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68"/>
        <p:cNvGrpSpPr/>
        <p:nvPr/>
      </p:nvGrpSpPr>
      <p:grpSpPr>
        <a:xfrm>
          <a:off x="0" y="0"/>
          <a:ext cx="0" cy="0"/>
          <a:chOff x="0" y="0"/>
          <a:chExt cx="0" cy="0"/>
        </a:xfrm>
      </p:grpSpPr>
      <p:cxnSp>
        <p:nvCxnSpPr>
          <p:cNvPr id="369" name="Google Shape;369;g2c1d231cfd7_0_401"/>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370" name="Google Shape;370;g2c1d231cfd7_0_401"/>
          <p:cNvSpPr txBox="1">
            <a:spLocks noGrp="1"/>
          </p:cNvSpPr>
          <p:nvPr>
            <p:ph type="title"/>
          </p:nvPr>
        </p:nvSpPr>
        <p:spPr>
          <a:xfrm>
            <a:off x="283103" y="712141"/>
            <a:ext cx="6244200" cy="3835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371" name="Google Shape;371;g2c1d231cfd7_0_40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2"/>
        <p:cNvGrpSpPr/>
        <p:nvPr/>
      </p:nvGrpSpPr>
      <p:grpSpPr>
        <a:xfrm>
          <a:off x="0" y="0"/>
          <a:ext cx="0" cy="0"/>
          <a:chOff x="0" y="0"/>
          <a:chExt cx="0" cy="0"/>
        </a:xfrm>
      </p:grpSpPr>
      <p:sp>
        <p:nvSpPr>
          <p:cNvPr id="373" name="Google Shape;373;g2c1d231cfd7_0_405"/>
          <p:cNvSpPr/>
          <p:nvPr/>
        </p:nvSpPr>
        <p:spPr>
          <a:xfrm>
            <a:off x="4572000" y="1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74" name="Google Shape;374;g2c1d231cfd7_0_405"/>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375" name="Google Shape;375;g2c1d231cfd7_0_405"/>
          <p:cNvSpPr txBox="1">
            <a:spLocks noGrp="1"/>
          </p:cNvSpPr>
          <p:nvPr>
            <p:ph type="title"/>
          </p:nvPr>
        </p:nvSpPr>
        <p:spPr>
          <a:xfrm>
            <a:off x="265500" y="1397350"/>
            <a:ext cx="4045200" cy="1318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a:endParaRPr/>
          </a:p>
        </p:txBody>
      </p:sp>
      <p:sp>
        <p:nvSpPr>
          <p:cNvPr id="376" name="Google Shape;376;g2c1d231cfd7_0_405"/>
          <p:cNvSpPr txBox="1">
            <a:spLocks noGrp="1"/>
          </p:cNvSpPr>
          <p:nvPr>
            <p:ph type="subTitle" idx="1"/>
          </p:nvPr>
        </p:nvSpPr>
        <p:spPr>
          <a:xfrm>
            <a:off x="265500" y="2735371"/>
            <a:ext cx="4045200" cy="13455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77" name="Google Shape;377;g2c1d231cfd7_0_405"/>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Clr>
                <a:schemeClr val="lt1"/>
              </a:buClr>
              <a:buSzPts val="1800"/>
              <a:buChar char="●"/>
              <a:defRPr>
                <a:solidFill>
                  <a:schemeClr val="lt1"/>
                </a:solidFill>
              </a:defRPr>
            </a:lvl1pPr>
            <a:lvl2pPr marL="914400" lvl="1" indent="-317500" algn="l">
              <a:lnSpc>
                <a:spcPct val="115000"/>
              </a:lnSpc>
              <a:spcBef>
                <a:spcPts val="1600"/>
              </a:spcBef>
              <a:spcAft>
                <a:spcPts val="0"/>
              </a:spcAft>
              <a:buClr>
                <a:schemeClr val="lt1"/>
              </a:buClr>
              <a:buSzPts val="1400"/>
              <a:buChar char="○"/>
              <a:defRPr>
                <a:solidFill>
                  <a:schemeClr val="lt1"/>
                </a:solidFill>
              </a:defRPr>
            </a:lvl2pPr>
            <a:lvl3pPr marL="1371600" lvl="2" indent="-317500" algn="l">
              <a:lnSpc>
                <a:spcPct val="115000"/>
              </a:lnSpc>
              <a:spcBef>
                <a:spcPts val="1600"/>
              </a:spcBef>
              <a:spcAft>
                <a:spcPts val="0"/>
              </a:spcAft>
              <a:buClr>
                <a:schemeClr val="lt1"/>
              </a:buClr>
              <a:buSzPts val="1400"/>
              <a:buChar char="■"/>
              <a:defRPr>
                <a:solidFill>
                  <a:schemeClr val="lt1"/>
                </a:solidFill>
              </a:defRPr>
            </a:lvl3pPr>
            <a:lvl4pPr marL="1828800" lvl="3" indent="-317500" algn="l">
              <a:lnSpc>
                <a:spcPct val="115000"/>
              </a:lnSpc>
              <a:spcBef>
                <a:spcPts val="1600"/>
              </a:spcBef>
              <a:spcAft>
                <a:spcPts val="0"/>
              </a:spcAft>
              <a:buClr>
                <a:schemeClr val="lt1"/>
              </a:buClr>
              <a:buSzPts val="1400"/>
              <a:buChar char="●"/>
              <a:defRPr>
                <a:solidFill>
                  <a:schemeClr val="lt1"/>
                </a:solidFill>
              </a:defRPr>
            </a:lvl4pPr>
            <a:lvl5pPr marL="2286000" lvl="4" indent="-317500" algn="l">
              <a:lnSpc>
                <a:spcPct val="115000"/>
              </a:lnSpc>
              <a:spcBef>
                <a:spcPts val="1600"/>
              </a:spcBef>
              <a:spcAft>
                <a:spcPts val="0"/>
              </a:spcAft>
              <a:buClr>
                <a:schemeClr val="lt1"/>
              </a:buClr>
              <a:buSzPts val="1400"/>
              <a:buChar char="○"/>
              <a:defRPr>
                <a:solidFill>
                  <a:schemeClr val="lt1"/>
                </a:solidFill>
              </a:defRPr>
            </a:lvl5pPr>
            <a:lvl6pPr marL="2743200" lvl="5" indent="-317500" algn="l">
              <a:lnSpc>
                <a:spcPct val="115000"/>
              </a:lnSpc>
              <a:spcBef>
                <a:spcPts val="1600"/>
              </a:spcBef>
              <a:spcAft>
                <a:spcPts val="0"/>
              </a:spcAft>
              <a:buClr>
                <a:schemeClr val="lt1"/>
              </a:buClr>
              <a:buSzPts val="1400"/>
              <a:buChar char="■"/>
              <a:defRPr>
                <a:solidFill>
                  <a:schemeClr val="lt1"/>
                </a:solidFill>
              </a:defRPr>
            </a:lvl6pPr>
            <a:lvl7pPr marL="3200400" lvl="6" indent="-317500" algn="l">
              <a:lnSpc>
                <a:spcPct val="115000"/>
              </a:lnSpc>
              <a:spcBef>
                <a:spcPts val="1600"/>
              </a:spcBef>
              <a:spcAft>
                <a:spcPts val="0"/>
              </a:spcAft>
              <a:buClr>
                <a:schemeClr val="lt1"/>
              </a:buClr>
              <a:buSzPts val="1400"/>
              <a:buChar char="●"/>
              <a:defRPr>
                <a:solidFill>
                  <a:schemeClr val="lt1"/>
                </a:solidFill>
              </a:defRPr>
            </a:lvl7pPr>
            <a:lvl8pPr marL="3657600" lvl="7" indent="-317500" algn="l">
              <a:lnSpc>
                <a:spcPct val="115000"/>
              </a:lnSpc>
              <a:spcBef>
                <a:spcPts val="1600"/>
              </a:spcBef>
              <a:spcAft>
                <a:spcPts val="0"/>
              </a:spcAft>
              <a:buClr>
                <a:schemeClr val="lt1"/>
              </a:buClr>
              <a:buSzPts val="1400"/>
              <a:buChar char="○"/>
              <a:defRPr>
                <a:solidFill>
                  <a:schemeClr val="lt1"/>
                </a:solidFill>
              </a:defRPr>
            </a:lvl8pPr>
            <a:lvl9pPr marL="4114800" lvl="8" indent="-317500" algn="l">
              <a:lnSpc>
                <a:spcPct val="115000"/>
              </a:lnSpc>
              <a:spcBef>
                <a:spcPts val="1600"/>
              </a:spcBef>
              <a:spcAft>
                <a:spcPts val="1600"/>
              </a:spcAft>
              <a:buClr>
                <a:schemeClr val="lt1"/>
              </a:buClr>
              <a:buSzPts val="1400"/>
              <a:buChar char="■"/>
              <a:defRPr>
                <a:solidFill>
                  <a:schemeClr val="lt1"/>
                </a:solidFill>
              </a:defRPr>
            </a:lvl9pPr>
          </a:lstStyle>
          <a:p>
            <a:endParaRPr/>
          </a:p>
        </p:txBody>
      </p:sp>
      <p:sp>
        <p:nvSpPr>
          <p:cNvPr id="378" name="Google Shape;378;g2c1d231cfd7_0_405"/>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79"/>
        <p:cNvGrpSpPr/>
        <p:nvPr/>
      </p:nvGrpSpPr>
      <p:grpSpPr>
        <a:xfrm>
          <a:off x="0" y="0"/>
          <a:ext cx="0" cy="0"/>
          <a:chOff x="0" y="0"/>
          <a:chExt cx="0" cy="0"/>
        </a:xfrm>
      </p:grpSpPr>
      <p:cxnSp>
        <p:nvCxnSpPr>
          <p:cNvPr id="380" name="Google Shape;380;g2c1d231cfd7_0_412"/>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381" name="Google Shape;381;g2c1d231cfd7_0_412"/>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382" name="Google Shape;382;g2c1d231cfd7_0_412"/>
          <p:cNvSpPr txBox="1">
            <a:spLocks noGrp="1"/>
          </p:cNvSpPr>
          <p:nvPr>
            <p:ph type="body" idx="1"/>
          </p:nvPr>
        </p:nvSpPr>
        <p:spPr>
          <a:xfrm>
            <a:off x="328017" y="4226025"/>
            <a:ext cx="8388600" cy="3936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383" name="Google Shape;383;g2c1d231cfd7_0_412"/>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84"/>
        <p:cNvGrpSpPr/>
        <p:nvPr/>
      </p:nvGrpSpPr>
      <p:grpSpPr>
        <a:xfrm>
          <a:off x="0" y="0"/>
          <a:ext cx="0" cy="0"/>
          <a:chOff x="0" y="0"/>
          <a:chExt cx="0" cy="0"/>
        </a:xfrm>
      </p:grpSpPr>
      <p:cxnSp>
        <p:nvCxnSpPr>
          <p:cNvPr id="385" name="Google Shape;385;g2c1d231cfd7_0_417"/>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386" name="Google Shape;386;g2c1d231cfd7_0_417"/>
          <p:cNvCxnSpPr/>
          <p:nvPr/>
        </p:nvCxnSpPr>
        <p:spPr>
          <a:xfrm>
            <a:off x="425200" y="415650"/>
            <a:ext cx="8296800" cy="0"/>
          </a:xfrm>
          <a:prstGeom prst="straightConnector1">
            <a:avLst/>
          </a:prstGeom>
          <a:noFill/>
          <a:ln w="38100" cap="flat" cmpd="sng">
            <a:solidFill>
              <a:schemeClr val="dk2"/>
            </a:solidFill>
            <a:prstDash val="solid"/>
            <a:round/>
            <a:headEnd type="none" w="sm" len="sm"/>
            <a:tailEnd type="none" w="sm" len="sm"/>
          </a:ln>
        </p:spPr>
      </p:cxnSp>
      <p:sp>
        <p:nvSpPr>
          <p:cNvPr id="387" name="Google Shape;387;g2c1d231cfd7_0_417"/>
          <p:cNvSpPr txBox="1">
            <a:spLocks noGrp="1"/>
          </p:cNvSpPr>
          <p:nvPr>
            <p:ph type="title" hasCustomPrompt="1"/>
          </p:nvPr>
        </p:nvSpPr>
        <p:spPr>
          <a:xfrm>
            <a:off x="853950" y="1304850"/>
            <a:ext cx="7436100" cy="153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388" name="Google Shape;388;g2c1d231cfd7_0_417"/>
          <p:cNvSpPr txBox="1">
            <a:spLocks noGrp="1"/>
          </p:cNvSpPr>
          <p:nvPr>
            <p:ph type="body" idx="1"/>
          </p:nvPr>
        </p:nvSpPr>
        <p:spPr>
          <a:xfrm>
            <a:off x="853950" y="2919450"/>
            <a:ext cx="7436100" cy="10716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389" name="Google Shape;389;g2c1d231cfd7_0_417"/>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Subtitle">
  <p:cSld name="TITLE_1">
    <p:bg>
      <p:bgPr>
        <a:solidFill>
          <a:schemeClr val="accent1"/>
        </a:solidFill>
        <a:effectLst/>
      </p:bgPr>
    </p:bg>
    <p:spTree>
      <p:nvGrpSpPr>
        <p:cNvPr id="1" name="Shape 390"/>
        <p:cNvGrpSpPr/>
        <p:nvPr/>
      </p:nvGrpSpPr>
      <p:grpSpPr>
        <a:xfrm>
          <a:off x="0" y="0"/>
          <a:ext cx="0" cy="0"/>
          <a:chOff x="0" y="0"/>
          <a:chExt cx="0" cy="0"/>
        </a:xfrm>
      </p:grpSpPr>
      <p:sp>
        <p:nvSpPr>
          <p:cNvPr id="391" name="Google Shape;391;g2c1d231cfd7_0_433"/>
          <p:cNvSpPr/>
          <p:nvPr/>
        </p:nvSpPr>
        <p:spPr>
          <a:xfrm>
            <a:off x="0" y="1583350"/>
            <a:ext cx="7404300" cy="1739700"/>
          </a:xfrm>
          <a:prstGeom prst="rect">
            <a:avLst/>
          </a:prstGeom>
          <a:solidFill>
            <a:schemeClr val="lt1"/>
          </a:solidFill>
          <a:ln>
            <a:noFill/>
          </a:ln>
          <a:effectLst>
            <a:outerShdw blurRad="271463" dist="66675" algn="bl" rotWithShape="0">
              <a:schemeClr val="dk1">
                <a:alpha val="29803"/>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2" name="Google Shape;392;g2c1d231cfd7_0_433"/>
          <p:cNvSpPr txBox="1">
            <a:spLocks noGrp="1"/>
          </p:cNvSpPr>
          <p:nvPr>
            <p:ph type="ctrTitle"/>
          </p:nvPr>
        </p:nvSpPr>
        <p:spPr>
          <a:xfrm>
            <a:off x="2012775" y="2049850"/>
            <a:ext cx="5109300" cy="483000"/>
          </a:xfrm>
          <a:prstGeom prst="rect">
            <a:avLst/>
          </a:prstGeom>
          <a:noFill/>
          <a:ln>
            <a:noFill/>
          </a:ln>
        </p:spPr>
        <p:txBody>
          <a:bodyPr spcFirstLastPara="1" wrap="square" lIns="91425" tIns="91425" rIns="91425" bIns="91425" anchor="b" anchorCtr="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a:endParaRPr/>
          </a:p>
        </p:txBody>
      </p:sp>
      <p:sp>
        <p:nvSpPr>
          <p:cNvPr id="393" name="Google Shape;393;g2c1d231cfd7_0_433"/>
          <p:cNvSpPr txBox="1">
            <a:spLocks noGrp="1"/>
          </p:cNvSpPr>
          <p:nvPr>
            <p:ph type="subTitle" idx="1"/>
          </p:nvPr>
        </p:nvSpPr>
        <p:spPr>
          <a:xfrm>
            <a:off x="2012775" y="2553550"/>
            <a:ext cx="5109300" cy="3030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1600"/>
              </a:spcBef>
              <a:spcAft>
                <a:spcPts val="0"/>
              </a:spcAft>
              <a:buClr>
                <a:schemeClr val="dk1"/>
              </a:buClr>
              <a:buSzPts val="1800"/>
              <a:buNone/>
              <a:defRPr sz="1800"/>
            </a:lvl2pPr>
            <a:lvl3pPr lvl="2" algn="l">
              <a:lnSpc>
                <a:spcPct val="115000"/>
              </a:lnSpc>
              <a:spcBef>
                <a:spcPts val="1600"/>
              </a:spcBef>
              <a:spcAft>
                <a:spcPts val="0"/>
              </a:spcAft>
              <a:buClr>
                <a:schemeClr val="dk1"/>
              </a:buClr>
              <a:buSzPts val="1800"/>
              <a:buNone/>
              <a:defRPr sz="1800"/>
            </a:lvl3pPr>
            <a:lvl4pPr lvl="3" algn="l">
              <a:lnSpc>
                <a:spcPct val="115000"/>
              </a:lnSpc>
              <a:spcBef>
                <a:spcPts val="1600"/>
              </a:spcBef>
              <a:spcAft>
                <a:spcPts val="0"/>
              </a:spcAft>
              <a:buClr>
                <a:schemeClr val="dk1"/>
              </a:buClr>
              <a:buSzPts val="1800"/>
              <a:buNone/>
              <a:defRPr sz="1800"/>
            </a:lvl4pPr>
            <a:lvl5pPr lvl="4" algn="l">
              <a:lnSpc>
                <a:spcPct val="115000"/>
              </a:lnSpc>
              <a:spcBef>
                <a:spcPts val="1600"/>
              </a:spcBef>
              <a:spcAft>
                <a:spcPts val="0"/>
              </a:spcAft>
              <a:buClr>
                <a:schemeClr val="dk1"/>
              </a:buClr>
              <a:buSzPts val="1800"/>
              <a:buNone/>
              <a:defRPr sz="1800"/>
            </a:lvl5pPr>
            <a:lvl6pPr lvl="5" algn="l">
              <a:lnSpc>
                <a:spcPct val="115000"/>
              </a:lnSpc>
              <a:spcBef>
                <a:spcPts val="1600"/>
              </a:spcBef>
              <a:spcAft>
                <a:spcPts val="0"/>
              </a:spcAft>
              <a:buClr>
                <a:schemeClr val="dk1"/>
              </a:buClr>
              <a:buSzPts val="1800"/>
              <a:buNone/>
              <a:defRPr sz="1800"/>
            </a:lvl6pPr>
            <a:lvl7pPr lvl="6" algn="l">
              <a:lnSpc>
                <a:spcPct val="115000"/>
              </a:lnSpc>
              <a:spcBef>
                <a:spcPts val="1600"/>
              </a:spcBef>
              <a:spcAft>
                <a:spcPts val="0"/>
              </a:spcAft>
              <a:buClr>
                <a:schemeClr val="dk1"/>
              </a:buClr>
              <a:buSzPts val="1800"/>
              <a:buNone/>
              <a:defRPr sz="1800"/>
            </a:lvl7pPr>
            <a:lvl8pPr lvl="7" algn="l">
              <a:lnSpc>
                <a:spcPct val="115000"/>
              </a:lnSpc>
              <a:spcBef>
                <a:spcPts val="1600"/>
              </a:spcBef>
              <a:spcAft>
                <a:spcPts val="0"/>
              </a:spcAft>
              <a:buClr>
                <a:schemeClr val="dk1"/>
              </a:buClr>
              <a:buSzPts val="1800"/>
              <a:buNone/>
              <a:defRPr sz="1800"/>
            </a:lvl8pPr>
            <a:lvl9pPr lvl="8" algn="l">
              <a:lnSpc>
                <a:spcPct val="115000"/>
              </a:lnSpc>
              <a:spcBef>
                <a:spcPts val="1600"/>
              </a:spcBef>
              <a:spcAft>
                <a:spcPts val="1600"/>
              </a:spcAft>
              <a:buClr>
                <a:schemeClr val="dk1"/>
              </a:buClr>
              <a:buSzPts val="1800"/>
              <a:buNone/>
              <a:defRPr sz="1800"/>
            </a:lvl9pPr>
          </a:lstStyle>
          <a:p>
            <a:endParaRPr/>
          </a:p>
        </p:txBody>
      </p:sp>
      <p:sp>
        <p:nvSpPr>
          <p:cNvPr id="394" name="Google Shape;394;g2c1d231cfd7_0_433"/>
          <p:cNvSpPr/>
          <p:nvPr/>
        </p:nvSpPr>
        <p:spPr>
          <a:xfrm>
            <a:off x="0" y="1583250"/>
            <a:ext cx="1739700" cy="17397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399"/>
        <p:cNvGrpSpPr/>
        <p:nvPr/>
      </p:nvGrpSpPr>
      <p:grpSpPr>
        <a:xfrm>
          <a:off x="0" y="0"/>
          <a:ext cx="0" cy="0"/>
          <a:chOff x="0" y="0"/>
          <a:chExt cx="0" cy="0"/>
        </a:xfrm>
      </p:grpSpPr>
      <p:sp>
        <p:nvSpPr>
          <p:cNvPr id="400" name="Google Shape;400;g2c41f62ffd2_0_264"/>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g2c41f62ffd2_0_264"/>
          <p:cNvSpPr/>
          <p:nvPr/>
        </p:nvSpPr>
        <p:spPr>
          <a:xfrm>
            <a:off x="0" y="2946600"/>
            <a:ext cx="6096000" cy="1739700"/>
          </a:xfrm>
          <a:prstGeom prst="rect">
            <a:avLst/>
          </a:prstGeom>
          <a:solidFill>
            <a:schemeClr val="lt1"/>
          </a:solidFill>
          <a:ln>
            <a:noFill/>
          </a:ln>
          <a:effectLst>
            <a:outerShdw blurRad="271463" dist="66675"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g2c41f62ffd2_0_264"/>
          <p:cNvSpPr txBox="1">
            <a:spLocks noGrp="1"/>
          </p:cNvSpPr>
          <p:nvPr>
            <p:ph type="ctrTitle"/>
          </p:nvPr>
        </p:nvSpPr>
        <p:spPr>
          <a:xfrm>
            <a:off x="244750" y="3059700"/>
            <a:ext cx="5647800" cy="1503600"/>
          </a:xfrm>
          <a:prstGeom prst="rect">
            <a:avLst/>
          </a:prstGeom>
        </p:spPr>
        <p:txBody>
          <a:bodyPr spcFirstLastPara="1" wrap="square" lIns="0" tIns="0" rIns="0" bIns="0" anchor="ctr" anchorCtr="0">
            <a:noAutofit/>
          </a:bodyPr>
          <a:lstStyle>
            <a:lvl1pPr lvl="0" rtl="0">
              <a:lnSpc>
                <a:spcPct val="80000"/>
              </a:lnSpc>
              <a:spcBef>
                <a:spcPts val="0"/>
              </a:spcBef>
              <a:spcAft>
                <a:spcPts val="0"/>
              </a:spcAft>
              <a:buSzPts val="4800"/>
              <a:buNone/>
              <a:defRPr sz="4800"/>
            </a:lvl1pPr>
            <a:lvl2pPr lvl="1" rtl="0">
              <a:lnSpc>
                <a:spcPct val="80000"/>
              </a:lnSpc>
              <a:spcBef>
                <a:spcPts val="0"/>
              </a:spcBef>
              <a:spcAft>
                <a:spcPts val="0"/>
              </a:spcAft>
              <a:buSzPts val="4800"/>
              <a:buNone/>
              <a:defRPr sz="4800"/>
            </a:lvl2pPr>
            <a:lvl3pPr lvl="2" rtl="0">
              <a:lnSpc>
                <a:spcPct val="80000"/>
              </a:lnSpc>
              <a:spcBef>
                <a:spcPts val="0"/>
              </a:spcBef>
              <a:spcAft>
                <a:spcPts val="0"/>
              </a:spcAft>
              <a:buSzPts val="4800"/>
              <a:buNone/>
              <a:defRPr sz="4800"/>
            </a:lvl3pPr>
            <a:lvl4pPr lvl="3" rtl="0">
              <a:lnSpc>
                <a:spcPct val="80000"/>
              </a:lnSpc>
              <a:spcBef>
                <a:spcPts val="0"/>
              </a:spcBef>
              <a:spcAft>
                <a:spcPts val="0"/>
              </a:spcAft>
              <a:buSzPts val="4800"/>
              <a:buNone/>
              <a:defRPr sz="4800"/>
            </a:lvl4pPr>
            <a:lvl5pPr lvl="4" rtl="0">
              <a:lnSpc>
                <a:spcPct val="80000"/>
              </a:lnSpc>
              <a:spcBef>
                <a:spcPts val="0"/>
              </a:spcBef>
              <a:spcAft>
                <a:spcPts val="0"/>
              </a:spcAft>
              <a:buSzPts val="4800"/>
              <a:buNone/>
              <a:defRPr sz="4800"/>
            </a:lvl5pPr>
            <a:lvl6pPr lvl="5" rtl="0">
              <a:lnSpc>
                <a:spcPct val="80000"/>
              </a:lnSpc>
              <a:spcBef>
                <a:spcPts val="0"/>
              </a:spcBef>
              <a:spcAft>
                <a:spcPts val="0"/>
              </a:spcAft>
              <a:buSzPts val="4800"/>
              <a:buNone/>
              <a:defRPr sz="4800"/>
            </a:lvl6pPr>
            <a:lvl7pPr lvl="6" rtl="0">
              <a:lnSpc>
                <a:spcPct val="80000"/>
              </a:lnSpc>
              <a:spcBef>
                <a:spcPts val="0"/>
              </a:spcBef>
              <a:spcAft>
                <a:spcPts val="0"/>
              </a:spcAft>
              <a:buSzPts val="4800"/>
              <a:buNone/>
              <a:defRPr sz="4800"/>
            </a:lvl7pPr>
            <a:lvl8pPr lvl="7" rtl="0">
              <a:lnSpc>
                <a:spcPct val="80000"/>
              </a:lnSpc>
              <a:spcBef>
                <a:spcPts val="0"/>
              </a:spcBef>
              <a:spcAft>
                <a:spcPts val="0"/>
              </a:spcAft>
              <a:buSzPts val="4800"/>
              <a:buNone/>
              <a:defRPr sz="4800"/>
            </a:lvl8pPr>
            <a:lvl9pPr lvl="8" rtl="0">
              <a:lnSpc>
                <a:spcPct val="80000"/>
              </a:lnSpc>
              <a:spcBef>
                <a:spcPts val="0"/>
              </a:spcBef>
              <a:spcAft>
                <a:spcPts val="0"/>
              </a:spcAft>
              <a:buSzPts val="4800"/>
              <a:buNone/>
              <a:defRPr sz="4800"/>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Subtitle">
  <p:cSld name="TITLE_1">
    <p:bg>
      <p:bgPr>
        <a:solidFill>
          <a:schemeClr val="accent1"/>
        </a:solidFill>
        <a:effectLst/>
      </p:bgPr>
    </p:bg>
    <p:spTree>
      <p:nvGrpSpPr>
        <p:cNvPr id="1" name="Shape 403"/>
        <p:cNvGrpSpPr/>
        <p:nvPr/>
      </p:nvGrpSpPr>
      <p:grpSpPr>
        <a:xfrm>
          <a:off x="0" y="0"/>
          <a:ext cx="0" cy="0"/>
          <a:chOff x="0" y="0"/>
          <a:chExt cx="0" cy="0"/>
        </a:xfrm>
      </p:grpSpPr>
      <p:sp>
        <p:nvSpPr>
          <p:cNvPr id="404" name="Google Shape;404;g2c41f62ffd2_0_268"/>
          <p:cNvSpPr/>
          <p:nvPr/>
        </p:nvSpPr>
        <p:spPr>
          <a:xfrm>
            <a:off x="0" y="1583350"/>
            <a:ext cx="7404300" cy="1739700"/>
          </a:xfrm>
          <a:prstGeom prst="rect">
            <a:avLst/>
          </a:prstGeom>
          <a:solidFill>
            <a:schemeClr val="lt1"/>
          </a:solidFill>
          <a:ln>
            <a:noFill/>
          </a:ln>
          <a:effectLst>
            <a:outerShdw blurRad="271463" dist="66675"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g2c41f62ffd2_0_268"/>
          <p:cNvSpPr txBox="1">
            <a:spLocks noGrp="1"/>
          </p:cNvSpPr>
          <p:nvPr>
            <p:ph type="ctrTitle"/>
          </p:nvPr>
        </p:nvSpPr>
        <p:spPr>
          <a:xfrm>
            <a:off x="2012775" y="2049850"/>
            <a:ext cx="5109300" cy="483000"/>
          </a:xfrm>
          <a:prstGeom prst="rect">
            <a:avLst/>
          </a:prstGeom>
        </p:spPr>
        <p:txBody>
          <a:bodyPr spcFirstLastPara="1" wrap="square" lIns="0" tIns="0" rIns="0" bIns="0" anchor="b" anchorCtr="0">
            <a:noAutofit/>
          </a:bodyPr>
          <a:lstStyle>
            <a:lvl1pPr lvl="0" rtl="0">
              <a:lnSpc>
                <a:spcPct val="80000"/>
              </a:lnSpc>
              <a:spcBef>
                <a:spcPts val="0"/>
              </a:spcBef>
              <a:spcAft>
                <a:spcPts val="0"/>
              </a:spcAft>
              <a:buSzPts val="3600"/>
              <a:buNone/>
              <a:defRPr sz="3600"/>
            </a:lvl1pPr>
            <a:lvl2pPr lvl="1" rtl="0">
              <a:lnSpc>
                <a:spcPct val="80000"/>
              </a:lnSpc>
              <a:spcBef>
                <a:spcPts val="0"/>
              </a:spcBef>
              <a:spcAft>
                <a:spcPts val="0"/>
              </a:spcAft>
              <a:buSzPts val="3600"/>
              <a:buNone/>
              <a:defRPr sz="3600"/>
            </a:lvl2pPr>
            <a:lvl3pPr lvl="2" rtl="0">
              <a:lnSpc>
                <a:spcPct val="80000"/>
              </a:lnSpc>
              <a:spcBef>
                <a:spcPts val="0"/>
              </a:spcBef>
              <a:spcAft>
                <a:spcPts val="0"/>
              </a:spcAft>
              <a:buSzPts val="3600"/>
              <a:buNone/>
              <a:defRPr sz="3600"/>
            </a:lvl3pPr>
            <a:lvl4pPr lvl="3" rtl="0">
              <a:lnSpc>
                <a:spcPct val="80000"/>
              </a:lnSpc>
              <a:spcBef>
                <a:spcPts val="0"/>
              </a:spcBef>
              <a:spcAft>
                <a:spcPts val="0"/>
              </a:spcAft>
              <a:buSzPts val="3600"/>
              <a:buNone/>
              <a:defRPr sz="3600"/>
            </a:lvl4pPr>
            <a:lvl5pPr lvl="4" rtl="0">
              <a:lnSpc>
                <a:spcPct val="80000"/>
              </a:lnSpc>
              <a:spcBef>
                <a:spcPts val="0"/>
              </a:spcBef>
              <a:spcAft>
                <a:spcPts val="0"/>
              </a:spcAft>
              <a:buSzPts val="3600"/>
              <a:buNone/>
              <a:defRPr sz="3600"/>
            </a:lvl5pPr>
            <a:lvl6pPr lvl="5" rtl="0">
              <a:lnSpc>
                <a:spcPct val="80000"/>
              </a:lnSpc>
              <a:spcBef>
                <a:spcPts val="0"/>
              </a:spcBef>
              <a:spcAft>
                <a:spcPts val="0"/>
              </a:spcAft>
              <a:buSzPts val="3600"/>
              <a:buNone/>
              <a:defRPr sz="3600"/>
            </a:lvl6pPr>
            <a:lvl7pPr lvl="6" rtl="0">
              <a:lnSpc>
                <a:spcPct val="80000"/>
              </a:lnSpc>
              <a:spcBef>
                <a:spcPts val="0"/>
              </a:spcBef>
              <a:spcAft>
                <a:spcPts val="0"/>
              </a:spcAft>
              <a:buSzPts val="3600"/>
              <a:buNone/>
              <a:defRPr sz="3600"/>
            </a:lvl7pPr>
            <a:lvl8pPr lvl="7" rtl="0">
              <a:lnSpc>
                <a:spcPct val="80000"/>
              </a:lnSpc>
              <a:spcBef>
                <a:spcPts val="0"/>
              </a:spcBef>
              <a:spcAft>
                <a:spcPts val="0"/>
              </a:spcAft>
              <a:buSzPts val="3600"/>
              <a:buNone/>
              <a:defRPr sz="3600"/>
            </a:lvl8pPr>
            <a:lvl9pPr lvl="8" rtl="0">
              <a:lnSpc>
                <a:spcPct val="80000"/>
              </a:lnSpc>
              <a:spcBef>
                <a:spcPts val="0"/>
              </a:spcBef>
              <a:spcAft>
                <a:spcPts val="0"/>
              </a:spcAft>
              <a:buSzPts val="3600"/>
              <a:buNone/>
              <a:defRPr sz="3600"/>
            </a:lvl9pPr>
          </a:lstStyle>
          <a:p>
            <a:endParaRPr/>
          </a:p>
        </p:txBody>
      </p:sp>
      <p:sp>
        <p:nvSpPr>
          <p:cNvPr id="406" name="Google Shape;406;g2c41f62ffd2_0_268"/>
          <p:cNvSpPr txBox="1">
            <a:spLocks noGrp="1"/>
          </p:cNvSpPr>
          <p:nvPr>
            <p:ph type="subTitle" idx="1"/>
          </p:nvPr>
        </p:nvSpPr>
        <p:spPr>
          <a:xfrm>
            <a:off x="2012775" y="2553550"/>
            <a:ext cx="5109300" cy="303000"/>
          </a:xfrm>
          <a:prstGeom prst="rect">
            <a:avLst/>
          </a:prstGeom>
        </p:spPr>
        <p:txBody>
          <a:bodyPr spcFirstLastPara="1" wrap="square" lIns="0" tIns="0" rIns="0" bIns="0" anchor="t" anchorCtr="0">
            <a:noAutofit/>
          </a:bodyPr>
          <a:lstStyle>
            <a:lvl1pPr lvl="0" rtl="0">
              <a:spcBef>
                <a:spcPts val="0"/>
              </a:spcBef>
              <a:spcAft>
                <a:spcPts val="0"/>
              </a:spcAft>
              <a:buClr>
                <a:schemeClr val="dk1"/>
              </a:buClr>
              <a:buSzPts val="1800"/>
              <a:buNone/>
              <a:defRPr sz="1800"/>
            </a:lvl1pPr>
            <a:lvl2pPr lvl="1" rtl="0">
              <a:spcBef>
                <a:spcPts val="0"/>
              </a:spcBef>
              <a:spcAft>
                <a:spcPts val="0"/>
              </a:spcAft>
              <a:buClr>
                <a:schemeClr val="dk1"/>
              </a:buClr>
              <a:buSzPts val="1800"/>
              <a:buNone/>
              <a:defRPr sz="1800"/>
            </a:lvl2pPr>
            <a:lvl3pPr lvl="2" rtl="0">
              <a:spcBef>
                <a:spcPts val="0"/>
              </a:spcBef>
              <a:spcAft>
                <a:spcPts val="0"/>
              </a:spcAft>
              <a:buClr>
                <a:schemeClr val="dk1"/>
              </a:buClr>
              <a:buSzPts val="1800"/>
              <a:buNone/>
              <a:defRPr sz="1800"/>
            </a:lvl3pPr>
            <a:lvl4pPr lvl="3" rtl="0">
              <a:spcBef>
                <a:spcPts val="0"/>
              </a:spcBef>
              <a:spcAft>
                <a:spcPts val="0"/>
              </a:spcAft>
              <a:buClr>
                <a:schemeClr val="dk1"/>
              </a:buClr>
              <a:buSzPts val="1800"/>
              <a:buNone/>
              <a:defRPr sz="1800"/>
            </a:lvl4pPr>
            <a:lvl5pPr lvl="4" rtl="0">
              <a:spcBef>
                <a:spcPts val="0"/>
              </a:spcBef>
              <a:spcAft>
                <a:spcPts val="0"/>
              </a:spcAft>
              <a:buClr>
                <a:schemeClr val="dk1"/>
              </a:buClr>
              <a:buSzPts val="1800"/>
              <a:buNone/>
              <a:defRPr sz="1800"/>
            </a:lvl5pPr>
            <a:lvl6pPr lvl="5" rtl="0">
              <a:spcBef>
                <a:spcPts val="0"/>
              </a:spcBef>
              <a:spcAft>
                <a:spcPts val="0"/>
              </a:spcAft>
              <a:buClr>
                <a:schemeClr val="dk1"/>
              </a:buClr>
              <a:buSzPts val="1800"/>
              <a:buNone/>
              <a:defRPr sz="1800"/>
            </a:lvl6pPr>
            <a:lvl7pPr lvl="6" rtl="0">
              <a:spcBef>
                <a:spcPts val="0"/>
              </a:spcBef>
              <a:spcAft>
                <a:spcPts val="0"/>
              </a:spcAft>
              <a:buClr>
                <a:schemeClr val="dk1"/>
              </a:buClr>
              <a:buSzPts val="1800"/>
              <a:buNone/>
              <a:defRPr sz="1800"/>
            </a:lvl7pPr>
            <a:lvl8pPr lvl="7" rtl="0">
              <a:spcBef>
                <a:spcPts val="0"/>
              </a:spcBef>
              <a:spcAft>
                <a:spcPts val="0"/>
              </a:spcAft>
              <a:buClr>
                <a:schemeClr val="dk1"/>
              </a:buClr>
              <a:buSzPts val="1800"/>
              <a:buNone/>
              <a:defRPr sz="1800"/>
            </a:lvl8pPr>
            <a:lvl9pPr lvl="8" rtl="0">
              <a:spcBef>
                <a:spcPts val="0"/>
              </a:spcBef>
              <a:spcAft>
                <a:spcPts val="0"/>
              </a:spcAft>
              <a:buClr>
                <a:schemeClr val="dk1"/>
              </a:buClr>
              <a:buSzPts val="1800"/>
              <a:buNone/>
              <a:defRPr sz="1800"/>
            </a:lvl9pPr>
          </a:lstStyle>
          <a:p>
            <a:endParaRPr/>
          </a:p>
        </p:txBody>
      </p:sp>
      <p:sp>
        <p:nvSpPr>
          <p:cNvPr id="407" name="Google Shape;407;g2c41f62ffd2_0_268"/>
          <p:cNvSpPr/>
          <p:nvPr/>
        </p:nvSpPr>
        <p:spPr>
          <a:xfrm>
            <a:off x="0" y="1583250"/>
            <a:ext cx="1739700" cy="17397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Quote">
  <p:cSld name="TITLE_1_1">
    <p:bg>
      <p:bgPr>
        <a:blipFill>
          <a:blip r:embed="rId2">
            <a:alphaModFix/>
          </a:blip>
          <a:stretch>
            <a:fillRect/>
          </a:stretch>
        </a:blipFill>
        <a:effectLst/>
      </p:bgPr>
    </p:bg>
    <p:spTree>
      <p:nvGrpSpPr>
        <p:cNvPr id="1" name="Shape 408"/>
        <p:cNvGrpSpPr/>
        <p:nvPr/>
      </p:nvGrpSpPr>
      <p:grpSpPr>
        <a:xfrm>
          <a:off x="0" y="0"/>
          <a:ext cx="0" cy="0"/>
          <a:chOff x="0" y="0"/>
          <a:chExt cx="0" cy="0"/>
        </a:xfrm>
      </p:grpSpPr>
      <p:sp>
        <p:nvSpPr>
          <p:cNvPr id="409" name="Google Shape;409;g2c41f62ffd2_0_273"/>
          <p:cNvSpPr/>
          <p:nvPr/>
        </p:nvSpPr>
        <p:spPr>
          <a:xfrm>
            <a:off x="4337263"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g2c41f62ffd2_0_273"/>
          <p:cNvSpPr txBox="1">
            <a:spLocks noGrp="1"/>
          </p:cNvSpPr>
          <p:nvPr>
            <p:ph type="sldNum" idx="12"/>
          </p:nvPr>
        </p:nvSpPr>
        <p:spPr>
          <a:xfrm>
            <a:off x="4337138" y="4673650"/>
            <a:ext cx="469800" cy="469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
        <p:nvSpPr>
          <p:cNvPr id="411" name="Google Shape;411;g2c41f62ffd2_0_273"/>
          <p:cNvSpPr/>
          <p:nvPr/>
        </p:nvSpPr>
        <p:spPr>
          <a:xfrm>
            <a:off x="469875" y="469800"/>
            <a:ext cx="8204100" cy="4203900"/>
          </a:xfrm>
          <a:prstGeom prst="rect">
            <a:avLst/>
          </a:prstGeom>
          <a:gradFill>
            <a:gsLst>
              <a:gs pos="0">
                <a:srgbClr val="05B3F1">
                  <a:alpha val="21568"/>
                </a:srgbClr>
              </a:gs>
              <a:gs pos="100000">
                <a:schemeClr val="accent1"/>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g2c41f62ffd2_0_273"/>
          <p:cNvSpPr txBox="1">
            <a:spLocks noGrp="1"/>
          </p:cNvSpPr>
          <p:nvPr>
            <p:ph type="body" idx="1"/>
          </p:nvPr>
        </p:nvSpPr>
        <p:spPr>
          <a:xfrm>
            <a:off x="1346350" y="1385300"/>
            <a:ext cx="6451500" cy="819900"/>
          </a:xfrm>
          <a:prstGeom prst="rect">
            <a:avLst/>
          </a:prstGeom>
          <a:effectLst>
            <a:outerShdw blurRad="42863" dist="9525" dir="5400000" algn="bl" rotWithShape="0">
              <a:srgbClr val="1C4587">
                <a:alpha val="40000"/>
              </a:srgbClr>
            </a:outerShdw>
          </a:effectLst>
        </p:spPr>
        <p:txBody>
          <a:bodyPr spcFirstLastPara="1" wrap="square" lIns="0" tIns="0" rIns="0" bIns="0" anchor="t" anchorCtr="0">
            <a:noAutofit/>
          </a:bodyPr>
          <a:lstStyle>
            <a:lvl1pPr marL="457200" lvl="0" indent="-431800" algn="ctr" rtl="0">
              <a:spcBef>
                <a:spcPts val="600"/>
              </a:spcBef>
              <a:spcAft>
                <a:spcPts val="0"/>
              </a:spcAft>
              <a:buClr>
                <a:schemeClr val="lt1"/>
              </a:buClr>
              <a:buSzPts val="3200"/>
              <a:buChar char="▫"/>
              <a:defRPr sz="3200" b="1">
                <a:solidFill>
                  <a:schemeClr val="lt1"/>
                </a:solidFill>
              </a:defRPr>
            </a:lvl1pPr>
            <a:lvl2pPr marL="914400" lvl="1" indent="-431800" algn="ctr" rtl="0">
              <a:spcBef>
                <a:spcPts val="0"/>
              </a:spcBef>
              <a:spcAft>
                <a:spcPts val="0"/>
              </a:spcAft>
              <a:buClr>
                <a:schemeClr val="lt1"/>
              </a:buClr>
              <a:buSzPts val="3200"/>
              <a:buChar char="▫"/>
              <a:defRPr sz="3200" b="1">
                <a:solidFill>
                  <a:schemeClr val="lt1"/>
                </a:solidFill>
              </a:defRPr>
            </a:lvl2pPr>
            <a:lvl3pPr marL="1371600" lvl="2" indent="-431800" algn="ctr" rtl="0">
              <a:spcBef>
                <a:spcPts val="0"/>
              </a:spcBef>
              <a:spcAft>
                <a:spcPts val="0"/>
              </a:spcAft>
              <a:buClr>
                <a:schemeClr val="lt1"/>
              </a:buClr>
              <a:buSzPts val="3200"/>
              <a:buChar char="▫"/>
              <a:defRPr sz="3200" b="1">
                <a:solidFill>
                  <a:schemeClr val="lt1"/>
                </a:solidFill>
              </a:defRPr>
            </a:lvl3pPr>
            <a:lvl4pPr marL="1828800" lvl="3" indent="-431800" algn="ctr" rtl="0">
              <a:spcBef>
                <a:spcPts val="0"/>
              </a:spcBef>
              <a:spcAft>
                <a:spcPts val="0"/>
              </a:spcAft>
              <a:buClr>
                <a:schemeClr val="lt1"/>
              </a:buClr>
              <a:buSzPts val="3200"/>
              <a:buChar char="▫"/>
              <a:defRPr sz="3200" b="1">
                <a:solidFill>
                  <a:schemeClr val="lt1"/>
                </a:solidFill>
              </a:defRPr>
            </a:lvl4pPr>
            <a:lvl5pPr marL="2286000" lvl="4" indent="-431800" algn="ctr" rtl="0">
              <a:spcBef>
                <a:spcPts val="0"/>
              </a:spcBef>
              <a:spcAft>
                <a:spcPts val="0"/>
              </a:spcAft>
              <a:buClr>
                <a:schemeClr val="lt1"/>
              </a:buClr>
              <a:buSzPts val="3200"/>
              <a:buChar char="▫"/>
              <a:defRPr sz="3200" b="1">
                <a:solidFill>
                  <a:schemeClr val="lt1"/>
                </a:solidFill>
              </a:defRPr>
            </a:lvl5pPr>
            <a:lvl6pPr marL="2743200" lvl="5" indent="-431800" algn="ctr" rtl="0">
              <a:spcBef>
                <a:spcPts val="0"/>
              </a:spcBef>
              <a:spcAft>
                <a:spcPts val="0"/>
              </a:spcAft>
              <a:buClr>
                <a:schemeClr val="lt1"/>
              </a:buClr>
              <a:buSzPts val="3200"/>
              <a:buChar char="▫"/>
              <a:defRPr sz="3200" b="1">
                <a:solidFill>
                  <a:schemeClr val="lt1"/>
                </a:solidFill>
              </a:defRPr>
            </a:lvl6pPr>
            <a:lvl7pPr marL="3200400" lvl="6" indent="-431800" algn="ctr" rtl="0">
              <a:spcBef>
                <a:spcPts val="0"/>
              </a:spcBef>
              <a:spcAft>
                <a:spcPts val="0"/>
              </a:spcAft>
              <a:buClr>
                <a:schemeClr val="lt1"/>
              </a:buClr>
              <a:buSzPts val="3200"/>
              <a:buChar char="▫"/>
              <a:defRPr sz="3200" b="1">
                <a:solidFill>
                  <a:schemeClr val="lt1"/>
                </a:solidFill>
              </a:defRPr>
            </a:lvl7pPr>
            <a:lvl8pPr marL="3657600" lvl="7" indent="-431800" algn="ctr" rtl="0">
              <a:spcBef>
                <a:spcPts val="0"/>
              </a:spcBef>
              <a:spcAft>
                <a:spcPts val="0"/>
              </a:spcAft>
              <a:buClr>
                <a:schemeClr val="lt1"/>
              </a:buClr>
              <a:buSzPts val="3200"/>
              <a:buChar char="▫"/>
              <a:defRPr sz="3200" b="1">
                <a:solidFill>
                  <a:schemeClr val="lt1"/>
                </a:solidFill>
              </a:defRPr>
            </a:lvl8pPr>
            <a:lvl9pPr marL="4114800" lvl="8" indent="-431800" algn="ctr" rtl="0">
              <a:spcBef>
                <a:spcPts val="0"/>
              </a:spcBef>
              <a:spcAft>
                <a:spcPts val="0"/>
              </a:spcAft>
              <a:buClr>
                <a:schemeClr val="lt1"/>
              </a:buClr>
              <a:buSzPts val="3200"/>
              <a:buChar char="▫"/>
              <a:defRPr sz="3200" b="1">
                <a:solidFill>
                  <a:schemeClr val="lt1"/>
                </a:solidFill>
              </a:defRPr>
            </a:lvl9pPr>
          </a:lstStyle>
          <a:p>
            <a:endParaRPr/>
          </a:p>
        </p:txBody>
      </p:sp>
      <p:sp>
        <p:nvSpPr>
          <p:cNvPr id="413" name="Google Shape;413;g2c41f62ffd2_0_273"/>
          <p:cNvSpPr txBox="1"/>
          <p:nvPr/>
        </p:nvSpPr>
        <p:spPr>
          <a:xfrm>
            <a:off x="3593400" y="476569"/>
            <a:ext cx="1957200" cy="6537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9600" b="1">
                <a:solidFill>
                  <a:schemeClr val="lt1"/>
                </a:solidFill>
              </a:rPr>
              <a:t>“</a:t>
            </a:r>
            <a:endParaRPr sz="9600" b="1">
              <a:solidFill>
                <a:schemeClr val="lt1"/>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414"/>
        <p:cNvGrpSpPr/>
        <p:nvPr/>
      </p:nvGrpSpPr>
      <p:grpSpPr>
        <a:xfrm>
          <a:off x="0" y="0"/>
          <a:ext cx="0" cy="0"/>
          <a:chOff x="0" y="0"/>
          <a:chExt cx="0" cy="0"/>
        </a:xfrm>
      </p:grpSpPr>
      <p:sp>
        <p:nvSpPr>
          <p:cNvPr id="415" name="Google Shape;415;g2c41f62ffd2_0_279"/>
          <p:cNvSpPr/>
          <p:nvPr/>
        </p:nvSpPr>
        <p:spPr>
          <a:xfrm>
            <a:off x="-7000" y="353700"/>
            <a:ext cx="126300" cy="708300"/>
          </a:xfrm>
          <a:prstGeom prst="rect">
            <a:avLst/>
          </a:prstGeom>
          <a:gradFill>
            <a:gsLst>
              <a:gs pos="0">
                <a:srgbClr val="05B3F1">
                  <a:alpha val="21568"/>
                </a:srgbClr>
              </a:gs>
              <a:gs pos="100000">
                <a:schemeClr val="accent1"/>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g2c41f62ffd2_0_279"/>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g2c41f62ffd2_0_279"/>
          <p:cNvSpPr txBox="1">
            <a:spLocks noGrp="1"/>
          </p:cNvSpPr>
          <p:nvPr>
            <p:ph type="title"/>
          </p:nvPr>
        </p:nvSpPr>
        <p:spPr>
          <a:xfrm>
            <a:off x="304800" y="355075"/>
            <a:ext cx="8474700" cy="708300"/>
          </a:xfrm>
          <a:prstGeom prst="rect">
            <a:avLst/>
          </a:prstGeom>
        </p:spPr>
        <p:txBody>
          <a:bodyPr spcFirstLastPara="1" wrap="square" lIns="0" tIns="0" rIns="0" bIns="0" anchor="ctr"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18" name="Google Shape;418;g2c41f62ffd2_0_279"/>
          <p:cNvSpPr txBox="1">
            <a:spLocks noGrp="1"/>
          </p:cNvSpPr>
          <p:nvPr>
            <p:ph type="body" idx="1"/>
          </p:nvPr>
        </p:nvSpPr>
        <p:spPr>
          <a:xfrm>
            <a:off x="1136000" y="1200150"/>
            <a:ext cx="6872100" cy="3473400"/>
          </a:xfrm>
          <a:prstGeom prst="rect">
            <a:avLst/>
          </a:prstGeom>
        </p:spPr>
        <p:txBody>
          <a:bodyPr spcFirstLastPara="1" wrap="square" lIns="0" tIns="0" rIns="0" bIns="0" anchor="t" anchorCtr="0">
            <a:noAutofit/>
          </a:bodyPr>
          <a:lstStyle>
            <a:lvl1pPr marL="457200" lvl="0" indent="-381000" rtl="0">
              <a:spcBef>
                <a:spcPts val="600"/>
              </a:spcBef>
              <a:spcAft>
                <a:spcPts val="0"/>
              </a:spcAft>
              <a:buSzPts val="24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419" name="Google Shape;419;g2c41f62ffd2_0_279"/>
          <p:cNvSpPr txBox="1">
            <a:spLocks noGrp="1"/>
          </p:cNvSpPr>
          <p:nvPr>
            <p:ph type="sldNum" idx="12"/>
          </p:nvPr>
        </p:nvSpPr>
        <p:spPr>
          <a:xfrm>
            <a:off x="8674075" y="4673650"/>
            <a:ext cx="469800" cy="469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 1 column + image">
  <p:cSld name="TITLE_AND_BODY_1">
    <p:spTree>
      <p:nvGrpSpPr>
        <p:cNvPr id="1" name="Shape 420"/>
        <p:cNvGrpSpPr/>
        <p:nvPr/>
      </p:nvGrpSpPr>
      <p:grpSpPr>
        <a:xfrm>
          <a:off x="0" y="0"/>
          <a:ext cx="0" cy="0"/>
          <a:chOff x="0" y="0"/>
          <a:chExt cx="0" cy="0"/>
        </a:xfrm>
      </p:grpSpPr>
      <p:sp>
        <p:nvSpPr>
          <p:cNvPr id="421" name="Google Shape;421;g2c41f62ffd2_0_285"/>
          <p:cNvSpPr/>
          <p:nvPr/>
        </p:nvSpPr>
        <p:spPr>
          <a:xfrm>
            <a:off x="-7000" y="353700"/>
            <a:ext cx="126300" cy="708300"/>
          </a:xfrm>
          <a:prstGeom prst="rect">
            <a:avLst/>
          </a:prstGeom>
          <a:gradFill>
            <a:gsLst>
              <a:gs pos="0">
                <a:srgbClr val="05B3F1">
                  <a:alpha val="21568"/>
                </a:srgbClr>
              </a:gs>
              <a:gs pos="100000">
                <a:schemeClr val="accent1"/>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g2c41f62ffd2_0_285"/>
          <p:cNvSpPr/>
          <p:nvPr/>
        </p:nvSpPr>
        <p:spPr>
          <a:xfrm>
            <a:off x="6095875" y="-3600"/>
            <a:ext cx="3048000" cy="5150700"/>
          </a:xfrm>
          <a:prstGeom prst="rect">
            <a:avLst/>
          </a:prstGeom>
          <a:gradFill>
            <a:gsLst>
              <a:gs pos="0">
                <a:srgbClr val="05B3F1">
                  <a:alpha val="21568"/>
                </a:srgbClr>
              </a:gs>
              <a:gs pos="100000">
                <a:schemeClr val="accent1"/>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g2c41f62ffd2_0_285"/>
          <p:cNvSpPr/>
          <p:nvPr/>
        </p:nvSpPr>
        <p:spPr>
          <a:xfrm>
            <a:off x="8674200" y="4673700"/>
            <a:ext cx="469800" cy="469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g2c41f62ffd2_0_285"/>
          <p:cNvSpPr txBox="1">
            <a:spLocks noGrp="1"/>
          </p:cNvSpPr>
          <p:nvPr>
            <p:ph type="sldNum" idx="12"/>
          </p:nvPr>
        </p:nvSpPr>
        <p:spPr>
          <a:xfrm>
            <a:off x="8674075" y="4673650"/>
            <a:ext cx="469800" cy="469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
        <p:nvSpPr>
          <p:cNvPr id="425" name="Google Shape;425;g2c41f62ffd2_0_285"/>
          <p:cNvSpPr txBox="1">
            <a:spLocks noGrp="1"/>
          </p:cNvSpPr>
          <p:nvPr>
            <p:ph type="title"/>
          </p:nvPr>
        </p:nvSpPr>
        <p:spPr>
          <a:xfrm>
            <a:off x="304800" y="355075"/>
            <a:ext cx="4442400" cy="708300"/>
          </a:xfrm>
          <a:prstGeom prst="rect">
            <a:avLst/>
          </a:prstGeom>
        </p:spPr>
        <p:txBody>
          <a:bodyPr spcFirstLastPara="1" wrap="square" lIns="0" tIns="0" rIns="0" bIns="0" anchor="ctr"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26" name="Google Shape;426;g2c41f62ffd2_0_285"/>
          <p:cNvSpPr txBox="1">
            <a:spLocks noGrp="1"/>
          </p:cNvSpPr>
          <p:nvPr>
            <p:ph type="body" idx="1"/>
          </p:nvPr>
        </p:nvSpPr>
        <p:spPr>
          <a:xfrm>
            <a:off x="784150" y="1452350"/>
            <a:ext cx="3963000" cy="3221400"/>
          </a:xfrm>
          <a:prstGeom prst="rect">
            <a:avLst/>
          </a:prstGeom>
        </p:spPr>
        <p:txBody>
          <a:bodyPr spcFirstLastPara="1" wrap="square" lIns="0" tIns="0" rIns="0" bIns="0" anchor="t" anchorCtr="0">
            <a:noAutofit/>
          </a:bodyPr>
          <a:lstStyle>
            <a:lvl1pPr marL="457200" lvl="0" indent="-381000" rtl="0">
              <a:spcBef>
                <a:spcPts val="600"/>
              </a:spcBef>
              <a:spcAft>
                <a:spcPts val="0"/>
              </a:spcAft>
              <a:buSzPts val="24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427"/>
        <p:cNvGrpSpPr/>
        <p:nvPr/>
      </p:nvGrpSpPr>
      <p:grpSpPr>
        <a:xfrm>
          <a:off x="0" y="0"/>
          <a:ext cx="0" cy="0"/>
          <a:chOff x="0" y="0"/>
          <a:chExt cx="0" cy="0"/>
        </a:xfrm>
      </p:grpSpPr>
      <p:sp>
        <p:nvSpPr>
          <p:cNvPr id="428" name="Google Shape;428;g2c41f62ffd2_0_292"/>
          <p:cNvSpPr/>
          <p:nvPr/>
        </p:nvSpPr>
        <p:spPr>
          <a:xfrm>
            <a:off x="-7000" y="353700"/>
            <a:ext cx="126300" cy="708300"/>
          </a:xfrm>
          <a:prstGeom prst="rect">
            <a:avLst/>
          </a:prstGeom>
          <a:gradFill>
            <a:gsLst>
              <a:gs pos="0">
                <a:srgbClr val="05B3F1">
                  <a:alpha val="21568"/>
                </a:srgbClr>
              </a:gs>
              <a:gs pos="100000">
                <a:schemeClr val="accent1"/>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g2c41f62ffd2_0_292"/>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g2c41f62ffd2_0_292"/>
          <p:cNvSpPr txBox="1">
            <a:spLocks noGrp="1"/>
          </p:cNvSpPr>
          <p:nvPr>
            <p:ph type="title"/>
          </p:nvPr>
        </p:nvSpPr>
        <p:spPr>
          <a:xfrm>
            <a:off x="304800" y="355075"/>
            <a:ext cx="8474700" cy="708300"/>
          </a:xfrm>
          <a:prstGeom prst="rect">
            <a:avLst/>
          </a:prstGeom>
        </p:spPr>
        <p:txBody>
          <a:bodyPr spcFirstLastPara="1" wrap="square" lIns="0" tIns="0" rIns="0" bIns="0" anchor="ctr"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31" name="Google Shape;431;g2c41f62ffd2_0_292"/>
          <p:cNvSpPr txBox="1">
            <a:spLocks noGrp="1"/>
          </p:cNvSpPr>
          <p:nvPr>
            <p:ph type="body" idx="1"/>
          </p:nvPr>
        </p:nvSpPr>
        <p:spPr>
          <a:xfrm>
            <a:off x="1136000" y="1200150"/>
            <a:ext cx="3254700" cy="34734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432" name="Google Shape;432;g2c41f62ffd2_0_292"/>
          <p:cNvSpPr txBox="1">
            <a:spLocks noGrp="1"/>
          </p:cNvSpPr>
          <p:nvPr>
            <p:ph type="body" idx="2"/>
          </p:nvPr>
        </p:nvSpPr>
        <p:spPr>
          <a:xfrm>
            <a:off x="4753180" y="1200150"/>
            <a:ext cx="3254700" cy="34734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433" name="Google Shape;433;g2c41f62ffd2_0_292"/>
          <p:cNvSpPr txBox="1">
            <a:spLocks noGrp="1"/>
          </p:cNvSpPr>
          <p:nvPr>
            <p:ph type="sldNum" idx="12"/>
          </p:nvPr>
        </p:nvSpPr>
        <p:spPr>
          <a:xfrm>
            <a:off x="8674075" y="4673650"/>
            <a:ext cx="469800" cy="469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434"/>
        <p:cNvGrpSpPr/>
        <p:nvPr/>
      </p:nvGrpSpPr>
      <p:grpSpPr>
        <a:xfrm>
          <a:off x="0" y="0"/>
          <a:ext cx="0" cy="0"/>
          <a:chOff x="0" y="0"/>
          <a:chExt cx="0" cy="0"/>
        </a:xfrm>
      </p:grpSpPr>
      <p:sp>
        <p:nvSpPr>
          <p:cNvPr id="435" name="Google Shape;435;g2c41f62ffd2_0_299"/>
          <p:cNvSpPr/>
          <p:nvPr/>
        </p:nvSpPr>
        <p:spPr>
          <a:xfrm>
            <a:off x="-7000" y="353700"/>
            <a:ext cx="126300" cy="708300"/>
          </a:xfrm>
          <a:prstGeom prst="rect">
            <a:avLst/>
          </a:prstGeom>
          <a:gradFill>
            <a:gsLst>
              <a:gs pos="0">
                <a:srgbClr val="05B3F1">
                  <a:alpha val="21568"/>
                </a:srgbClr>
              </a:gs>
              <a:gs pos="100000">
                <a:schemeClr val="accent1"/>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g2c41f62ffd2_0_299"/>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g2c41f62ffd2_0_299"/>
          <p:cNvSpPr txBox="1">
            <a:spLocks noGrp="1"/>
          </p:cNvSpPr>
          <p:nvPr>
            <p:ph type="title"/>
          </p:nvPr>
        </p:nvSpPr>
        <p:spPr>
          <a:xfrm>
            <a:off x="304800" y="355075"/>
            <a:ext cx="8474700" cy="708300"/>
          </a:xfrm>
          <a:prstGeom prst="rect">
            <a:avLst/>
          </a:prstGeom>
        </p:spPr>
        <p:txBody>
          <a:bodyPr spcFirstLastPara="1" wrap="square" lIns="0" tIns="0" rIns="0" bIns="0" anchor="ctr"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38" name="Google Shape;438;g2c41f62ffd2_0_299"/>
          <p:cNvSpPr txBox="1">
            <a:spLocks noGrp="1"/>
          </p:cNvSpPr>
          <p:nvPr>
            <p:ph type="body" idx="1"/>
          </p:nvPr>
        </p:nvSpPr>
        <p:spPr>
          <a:xfrm>
            <a:off x="1136000" y="1200150"/>
            <a:ext cx="2134800" cy="3473400"/>
          </a:xfrm>
          <a:prstGeom prst="rect">
            <a:avLst/>
          </a:prstGeom>
        </p:spPr>
        <p:txBody>
          <a:bodyPr spcFirstLastPara="1" wrap="square" lIns="0" tIns="0" rIns="0" bIns="0" anchor="t" anchorCtr="0">
            <a:noAutofit/>
          </a:bodyPr>
          <a:lstStyle>
            <a:lvl1pPr marL="457200" lvl="0" indent="-330200" rtl="0">
              <a:spcBef>
                <a:spcPts val="60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439" name="Google Shape;439;g2c41f62ffd2_0_299"/>
          <p:cNvSpPr txBox="1">
            <a:spLocks noGrp="1"/>
          </p:cNvSpPr>
          <p:nvPr>
            <p:ph type="body" idx="2"/>
          </p:nvPr>
        </p:nvSpPr>
        <p:spPr>
          <a:xfrm>
            <a:off x="3472501" y="1200150"/>
            <a:ext cx="2134800" cy="3473400"/>
          </a:xfrm>
          <a:prstGeom prst="rect">
            <a:avLst/>
          </a:prstGeom>
        </p:spPr>
        <p:txBody>
          <a:bodyPr spcFirstLastPara="1" wrap="square" lIns="0" tIns="0" rIns="0" bIns="0" anchor="t" anchorCtr="0">
            <a:noAutofit/>
          </a:bodyPr>
          <a:lstStyle>
            <a:lvl1pPr marL="457200" lvl="0" indent="-330200" rtl="0">
              <a:spcBef>
                <a:spcPts val="60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440" name="Google Shape;440;g2c41f62ffd2_0_299"/>
          <p:cNvSpPr txBox="1">
            <a:spLocks noGrp="1"/>
          </p:cNvSpPr>
          <p:nvPr>
            <p:ph type="body" idx="3"/>
          </p:nvPr>
        </p:nvSpPr>
        <p:spPr>
          <a:xfrm>
            <a:off x="5809002" y="1200150"/>
            <a:ext cx="2134800" cy="3473400"/>
          </a:xfrm>
          <a:prstGeom prst="rect">
            <a:avLst/>
          </a:prstGeom>
        </p:spPr>
        <p:txBody>
          <a:bodyPr spcFirstLastPara="1" wrap="square" lIns="0" tIns="0" rIns="0" bIns="0" anchor="t" anchorCtr="0">
            <a:noAutofit/>
          </a:bodyPr>
          <a:lstStyle>
            <a:lvl1pPr marL="457200" lvl="0" indent="-330200" rtl="0">
              <a:spcBef>
                <a:spcPts val="60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441" name="Google Shape;441;g2c41f62ffd2_0_299"/>
          <p:cNvSpPr txBox="1">
            <a:spLocks noGrp="1"/>
          </p:cNvSpPr>
          <p:nvPr>
            <p:ph type="sldNum" idx="12"/>
          </p:nvPr>
        </p:nvSpPr>
        <p:spPr>
          <a:xfrm>
            <a:off x="8674075" y="4673650"/>
            <a:ext cx="469800" cy="469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42"/>
        <p:cNvGrpSpPr/>
        <p:nvPr/>
      </p:nvGrpSpPr>
      <p:grpSpPr>
        <a:xfrm>
          <a:off x="0" y="0"/>
          <a:ext cx="0" cy="0"/>
          <a:chOff x="0" y="0"/>
          <a:chExt cx="0" cy="0"/>
        </a:xfrm>
      </p:grpSpPr>
      <p:sp>
        <p:nvSpPr>
          <p:cNvPr id="443" name="Google Shape;443;g2c41f62ffd2_0_307"/>
          <p:cNvSpPr/>
          <p:nvPr/>
        </p:nvSpPr>
        <p:spPr>
          <a:xfrm>
            <a:off x="-7000" y="353700"/>
            <a:ext cx="126300" cy="708300"/>
          </a:xfrm>
          <a:prstGeom prst="rect">
            <a:avLst/>
          </a:prstGeom>
          <a:gradFill>
            <a:gsLst>
              <a:gs pos="0">
                <a:srgbClr val="05B3F1">
                  <a:alpha val="21568"/>
                </a:srgbClr>
              </a:gs>
              <a:gs pos="100000">
                <a:schemeClr val="accent1"/>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g2c41f62ffd2_0_307"/>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g2c41f62ffd2_0_307"/>
          <p:cNvSpPr txBox="1">
            <a:spLocks noGrp="1"/>
          </p:cNvSpPr>
          <p:nvPr>
            <p:ph type="title"/>
          </p:nvPr>
        </p:nvSpPr>
        <p:spPr>
          <a:xfrm>
            <a:off x="304800" y="355075"/>
            <a:ext cx="8474700" cy="708300"/>
          </a:xfrm>
          <a:prstGeom prst="rect">
            <a:avLst/>
          </a:prstGeom>
        </p:spPr>
        <p:txBody>
          <a:bodyPr spcFirstLastPara="1" wrap="square" lIns="0" tIns="0" rIns="0" bIns="0" anchor="ctr"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46" name="Google Shape;446;g2c41f62ffd2_0_307"/>
          <p:cNvSpPr txBox="1">
            <a:spLocks noGrp="1"/>
          </p:cNvSpPr>
          <p:nvPr>
            <p:ph type="sldNum" idx="12"/>
          </p:nvPr>
        </p:nvSpPr>
        <p:spPr>
          <a:xfrm>
            <a:off x="8674075" y="4673650"/>
            <a:ext cx="469800" cy="469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47"/>
        <p:cNvGrpSpPr/>
        <p:nvPr/>
      </p:nvGrpSpPr>
      <p:grpSpPr>
        <a:xfrm>
          <a:off x="0" y="0"/>
          <a:ext cx="0" cy="0"/>
          <a:chOff x="0" y="0"/>
          <a:chExt cx="0" cy="0"/>
        </a:xfrm>
      </p:grpSpPr>
      <p:sp>
        <p:nvSpPr>
          <p:cNvPr id="448" name="Google Shape;448;g2c41f62ffd2_0_312"/>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g2c41f62ffd2_0_312"/>
          <p:cNvSpPr txBox="1">
            <a:spLocks noGrp="1"/>
          </p:cNvSpPr>
          <p:nvPr>
            <p:ph type="body" idx="1"/>
          </p:nvPr>
        </p:nvSpPr>
        <p:spPr>
          <a:xfrm>
            <a:off x="264125" y="4435200"/>
            <a:ext cx="8422500" cy="708300"/>
          </a:xfrm>
          <a:prstGeom prst="rect">
            <a:avLst/>
          </a:prstGeom>
        </p:spPr>
        <p:txBody>
          <a:bodyPr spcFirstLastPara="1" wrap="square" lIns="0" tIns="0" rIns="0" bIns="0" anchor="ctr" anchorCtr="0">
            <a:noAutofit/>
          </a:bodyPr>
          <a:lstStyle>
            <a:lvl1pPr marL="457200" lvl="0" indent="-228600" rtl="0">
              <a:spcBef>
                <a:spcPts val="360"/>
              </a:spcBef>
              <a:spcAft>
                <a:spcPts val="0"/>
              </a:spcAft>
              <a:buSzPts val="1400"/>
              <a:buNone/>
              <a:defRPr sz="1400"/>
            </a:lvl1pPr>
          </a:lstStyle>
          <a:p>
            <a:endParaRPr/>
          </a:p>
        </p:txBody>
      </p:sp>
      <p:sp>
        <p:nvSpPr>
          <p:cNvPr id="450" name="Google Shape;450;g2c41f62ffd2_0_312"/>
          <p:cNvSpPr txBox="1">
            <a:spLocks noGrp="1"/>
          </p:cNvSpPr>
          <p:nvPr>
            <p:ph type="sldNum" idx="12"/>
          </p:nvPr>
        </p:nvSpPr>
        <p:spPr>
          <a:xfrm>
            <a:off x="8674075" y="4673650"/>
            <a:ext cx="469800" cy="469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
        <p:nvSpPr>
          <p:cNvPr id="451" name="Google Shape;451;g2c41f62ffd2_0_312"/>
          <p:cNvSpPr/>
          <p:nvPr/>
        </p:nvSpPr>
        <p:spPr>
          <a:xfrm>
            <a:off x="-7000" y="4435200"/>
            <a:ext cx="126300" cy="708300"/>
          </a:xfrm>
          <a:prstGeom prst="rect">
            <a:avLst/>
          </a:prstGeom>
          <a:gradFill>
            <a:gsLst>
              <a:gs pos="0">
                <a:srgbClr val="05B3F1">
                  <a:alpha val="21568"/>
                </a:srgbClr>
              </a:gs>
              <a:gs pos="100000">
                <a:schemeClr val="accent1"/>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52"/>
        <p:cNvGrpSpPr/>
        <p:nvPr/>
      </p:nvGrpSpPr>
      <p:grpSpPr>
        <a:xfrm>
          <a:off x="0" y="0"/>
          <a:ext cx="0" cy="0"/>
          <a:chOff x="0" y="0"/>
          <a:chExt cx="0" cy="0"/>
        </a:xfrm>
      </p:grpSpPr>
      <p:sp>
        <p:nvSpPr>
          <p:cNvPr id="453" name="Google Shape;453;g2c41f62ffd2_0_317"/>
          <p:cNvSpPr/>
          <p:nvPr/>
        </p:nvSpPr>
        <p:spPr>
          <a:xfrm>
            <a:off x="-7000" y="-25"/>
            <a:ext cx="9150900" cy="5143500"/>
          </a:xfrm>
          <a:prstGeom prst="frame">
            <a:avLst>
              <a:gd name="adj1" fmla="val 2453"/>
            </a:avLst>
          </a:prstGeom>
          <a:gradFill>
            <a:gsLst>
              <a:gs pos="0">
                <a:srgbClr val="05B3F1">
                  <a:alpha val="21568"/>
                </a:srgbClr>
              </a:gs>
              <a:gs pos="100000">
                <a:schemeClr val="accent1"/>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g2c41f62ffd2_0_317"/>
          <p:cNvSpPr/>
          <p:nvPr/>
        </p:nvSpPr>
        <p:spPr>
          <a:xfrm>
            <a:off x="4337163"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g2c41f62ffd2_0_317"/>
          <p:cNvSpPr txBox="1">
            <a:spLocks noGrp="1"/>
          </p:cNvSpPr>
          <p:nvPr>
            <p:ph type="sldNum" idx="12"/>
          </p:nvPr>
        </p:nvSpPr>
        <p:spPr>
          <a:xfrm>
            <a:off x="4337038" y="4673650"/>
            <a:ext cx="469800" cy="469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Custom layout">
  <p:cSld name="Custom layout">
    <p:bg>
      <p:bgPr>
        <a:solidFill>
          <a:srgbClr val="FFFFFF"/>
        </a:solidFill>
        <a:effectLst/>
      </p:bgPr>
    </p:bg>
    <p:spTree>
      <p:nvGrpSpPr>
        <p:cNvPr id="1" name="Shape 456"/>
        <p:cNvGrpSpPr/>
        <p:nvPr/>
      </p:nvGrpSpPr>
      <p:grpSpPr>
        <a:xfrm>
          <a:off x="0" y="0"/>
          <a:ext cx="0" cy="0"/>
          <a:chOff x="0" y="0"/>
          <a:chExt cx="0" cy="0"/>
        </a:xfrm>
      </p:grpSpPr>
      <p:sp>
        <p:nvSpPr>
          <p:cNvPr id="457" name="Google Shape;457;g2c41f62ffd2_0_321"/>
          <p:cNvSpPr/>
          <p:nvPr/>
        </p:nvSpPr>
        <p:spPr>
          <a:xfrm>
            <a:off x="0" y="0"/>
            <a:ext cx="9144000" cy="5143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8" name="Google Shape;458;g2c41f62ffd2_0_321"/>
          <p:cNvSpPr/>
          <p:nvPr/>
        </p:nvSpPr>
        <p:spPr>
          <a:xfrm flipH="1">
            <a:off x="3225000" y="1448425"/>
            <a:ext cx="5919000" cy="3695100"/>
          </a:xfrm>
          <a:prstGeom prst="rtTriangle">
            <a:avLst/>
          </a:pr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9" name="Google Shape;459;g2c41f62ffd2_0_321"/>
          <p:cNvSpPr/>
          <p:nvPr/>
        </p:nvSpPr>
        <p:spPr>
          <a:xfrm flipH="1">
            <a:off x="3397800" y="1448425"/>
            <a:ext cx="5746200" cy="3695100"/>
          </a:xfrm>
          <a:prstGeom prst="rtTriangle">
            <a:avLst/>
          </a:prstGeom>
          <a:solidFill>
            <a:srgbClr val="E0E0E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0" name="Google Shape;460;g2c41f62ffd2_0_321"/>
          <p:cNvSpPr/>
          <p:nvPr/>
        </p:nvSpPr>
        <p:spPr>
          <a:xfrm flipH="1">
            <a:off x="3836700" y="1448475"/>
            <a:ext cx="5307300" cy="3695100"/>
          </a:xfrm>
          <a:prstGeom prst="rtTriangle">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1" name="Google Shape;461;g2c41f62ffd2_0_321"/>
          <p:cNvSpPr txBox="1">
            <a:spLocks noGrp="1"/>
          </p:cNvSpPr>
          <p:nvPr>
            <p:ph type="ctrTitle"/>
          </p:nvPr>
        </p:nvSpPr>
        <p:spPr>
          <a:xfrm>
            <a:off x="335250" y="932100"/>
            <a:ext cx="5508300" cy="16557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Clr>
                <a:schemeClr val="dk1"/>
              </a:buClr>
              <a:buSzPts val="5200"/>
              <a:buNone/>
              <a:defRPr sz="5200" b="1">
                <a:solidFill>
                  <a:schemeClr val="dk1"/>
                </a:solidFill>
              </a:defRPr>
            </a:lvl1pPr>
            <a:lvl2pPr lvl="1" algn="l" rtl="0">
              <a:lnSpc>
                <a:spcPct val="100000"/>
              </a:lnSpc>
              <a:spcBef>
                <a:spcPts val="0"/>
              </a:spcBef>
              <a:spcAft>
                <a:spcPts val="0"/>
              </a:spcAft>
              <a:buClr>
                <a:schemeClr val="dk1"/>
              </a:buClr>
              <a:buSzPts val="5200"/>
              <a:buNone/>
              <a:defRPr sz="5200" b="1">
                <a:solidFill>
                  <a:schemeClr val="dk1"/>
                </a:solidFill>
              </a:defRPr>
            </a:lvl2pPr>
            <a:lvl3pPr lvl="2" algn="l" rtl="0">
              <a:lnSpc>
                <a:spcPct val="100000"/>
              </a:lnSpc>
              <a:spcBef>
                <a:spcPts val="0"/>
              </a:spcBef>
              <a:spcAft>
                <a:spcPts val="0"/>
              </a:spcAft>
              <a:buClr>
                <a:schemeClr val="dk1"/>
              </a:buClr>
              <a:buSzPts val="5200"/>
              <a:buNone/>
              <a:defRPr sz="5200" b="1">
                <a:solidFill>
                  <a:schemeClr val="dk1"/>
                </a:solidFill>
              </a:defRPr>
            </a:lvl3pPr>
            <a:lvl4pPr lvl="3" algn="l" rtl="0">
              <a:lnSpc>
                <a:spcPct val="100000"/>
              </a:lnSpc>
              <a:spcBef>
                <a:spcPts val="0"/>
              </a:spcBef>
              <a:spcAft>
                <a:spcPts val="0"/>
              </a:spcAft>
              <a:buClr>
                <a:schemeClr val="dk1"/>
              </a:buClr>
              <a:buSzPts val="5200"/>
              <a:buNone/>
              <a:defRPr sz="5200" b="1">
                <a:solidFill>
                  <a:schemeClr val="dk1"/>
                </a:solidFill>
              </a:defRPr>
            </a:lvl4pPr>
            <a:lvl5pPr lvl="4" algn="l" rtl="0">
              <a:lnSpc>
                <a:spcPct val="100000"/>
              </a:lnSpc>
              <a:spcBef>
                <a:spcPts val="0"/>
              </a:spcBef>
              <a:spcAft>
                <a:spcPts val="0"/>
              </a:spcAft>
              <a:buClr>
                <a:schemeClr val="dk1"/>
              </a:buClr>
              <a:buSzPts val="5200"/>
              <a:buNone/>
              <a:defRPr sz="5200" b="1">
                <a:solidFill>
                  <a:schemeClr val="dk1"/>
                </a:solidFill>
              </a:defRPr>
            </a:lvl5pPr>
            <a:lvl6pPr lvl="5" algn="l" rtl="0">
              <a:lnSpc>
                <a:spcPct val="100000"/>
              </a:lnSpc>
              <a:spcBef>
                <a:spcPts val="0"/>
              </a:spcBef>
              <a:spcAft>
                <a:spcPts val="0"/>
              </a:spcAft>
              <a:buClr>
                <a:schemeClr val="dk1"/>
              </a:buClr>
              <a:buSzPts val="5200"/>
              <a:buNone/>
              <a:defRPr sz="5200" b="1">
                <a:solidFill>
                  <a:schemeClr val="dk1"/>
                </a:solidFill>
              </a:defRPr>
            </a:lvl6pPr>
            <a:lvl7pPr lvl="6" algn="l" rtl="0">
              <a:lnSpc>
                <a:spcPct val="100000"/>
              </a:lnSpc>
              <a:spcBef>
                <a:spcPts val="0"/>
              </a:spcBef>
              <a:spcAft>
                <a:spcPts val="0"/>
              </a:spcAft>
              <a:buClr>
                <a:schemeClr val="dk1"/>
              </a:buClr>
              <a:buSzPts val="5200"/>
              <a:buNone/>
              <a:defRPr sz="5200" b="1">
                <a:solidFill>
                  <a:schemeClr val="dk1"/>
                </a:solidFill>
              </a:defRPr>
            </a:lvl7pPr>
            <a:lvl8pPr lvl="7" algn="l" rtl="0">
              <a:lnSpc>
                <a:spcPct val="100000"/>
              </a:lnSpc>
              <a:spcBef>
                <a:spcPts val="0"/>
              </a:spcBef>
              <a:spcAft>
                <a:spcPts val="0"/>
              </a:spcAft>
              <a:buClr>
                <a:schemeClr val="dk1"/>
              </a:buClr>
              <a:buSzPts val="5200"/>
              <a:buNone/>
              <a:defRPr sz="5200" b="1">
                <a:solidFill>
                  <a:schemeClr val="dk1"/>
                </a:solidFill>
              </a:defRPr>
            </a:lvl8pPr>
            <a:lvl9pPr lvl="8" algn="l" rtl="0">
              <a:lnSpc>
                <a:spcPct val="100000"/>
              </a:lnSpc>
              <a:spcBef>
                <a:spcPts val="0"/>
              </a:spcBef>
              <a:spcAft>
                <a:spcPts val="0"/>
              </a:spcAft>
              <a:buClr>
                <a:schemeClr val="dk1"/>
              </a:buClr>
              <a:buSzPts val="5200"/>
              <a:buNone/>
              <a:defRPr sz="5200" b="1">
                <a:solidFill>
                  <a:schemeClr val="dk1"/>
                </a:solidFill>
              </a:defRPr>
            </a:lvl9pPr>
          </a:lstStyle>
          <a:p>
            <a:endParaRPr/>
          </a:p>
        </p:txBody>
      </p:sp>
      <p:sp>
        <p:nvSpPr>
          <p:cNvPr id="462" name="Google Shape;462;g2c41f62ffd2_0_321"/>
          <p:cNvSpPr txBox="1">
            <a:spLocks noGrp="1"/>
          </p:cNvSpPr>
          <p:nvPr>
            <p:ph type="subTitle" idx="1"/>
          </p:nvPr>
        </p:nvSpPr>
        <p:spPr>
          <a:xfrm>
            <a:off x="335250" y="2727850"/>
            <a:ext cx="3914700" cy="16125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2"/>
              </a:buClr>
              <a:buSzPts val="2400"/>
              <a:buNone/>
              <a:defRPr sz="2400">
                <a:solidFill>
                  <a:schemeClr val="dk2"/>
                </a:solidFill>
              </a:defRPr>
            </a:lvl1pPr>
            <a:lvl2pPr lvl="1" algn="l" rtl="0">
              <a:lnSpc>
                <a:spcPct val="100000"/>
              </a:lnSpc>
              <a:spcBef>
                <a:spcPts val="0"/>
              </a:spcBef>
              <a:spcAft>
                <a:spcPts val="0"/>
              </a:spcAft>
              <a:buClr>
                <a:schemeClr val="dk2"/>
              </a:buClr>
              <a:buSzPts val="2400"/>
              <a:buNone/>
              <a:defRPr sz="2400">
                <a:solidFill>
                  <a:schemeClr val="dk2"/>
                </a:solidFill>
              </a:defRPr>
            </a:lvl2pPr>
            <a:lvl3pPr lvl="2" algn="l" rtl="0">
              <a:lnSpc>
                <a:spcPct val="100000"/>
              </a:lnSpc>
              <a:spcBef>
                <a:spcPts val="0"/>
              </a:spcBef>
              <a:spcAft>
                <a:spcPts val="0"/>
              </a:spcAft>
              <a:buClr>
                <a:schemeClr val="dk2"/>
              </a:buClr>
              <a:buSzPts val="2400"/>
              <a:buNone/>
              <a:defRPr sz="2400">
                <a:solidFill>
                  <a:schemeClr val="dk2"/>
                </a:solidFill>
              </a:defRPr>
            </a:lvl3pPr>
            <a:lvl4pPr lvl="3" algn="l" rtl="0">
              <a:lnSpc>
                <a:spcPct val="100000"/>
              </a:lnSpc>
              <a:spcBef>
                <a:spcPts val="0"/>
              </a:spcBef>
              <a:spcAft>
                <a:spcPts val="0"/>
              </a:spcAft>
              <a:buClr>
                <a:schemeClr val="dk2"/>
              </a:buClr>
              <a:buSzPts val="2400"/>
              <a:buNone/>
              <a:defRPr sz="2400">
                <a:solidFill>
                  <a:schemeClr val="dk2"/>
                </a:solidFill>
              </a:defRPr>
            </a:lvl4pPr>
            <a:lvl5pPr lvl="4" algn="l" rtl="0">
              <a:lnSpc>
                <a:spcPct val="100000"/>
              </a:lnSpc>
              <a:spcBef>
                <a:spcPts val="0"/>
              </a:spcBef>
              <a:spcAft>
                <a:spcPts val="0"/>
              </a:spcAft>
              <a:buClr>
                <a:schemeClr val="dk2"/>
              </a:buClr>
              <a:buSzPts val="2400"/>
              <a:buNone/>
              <a:defRPr sz="2400">
                <a:solidFill>
                  <a:schemeClr val="dk2"/>
                </a:solidFill>
              </a:defRPr>
            </a:lvl5pPr>
            <a:lvl6pPr lvl="5" algn="l" rtl="0">
              <a:lnSpc>
                <a:spcPct val="100000"/>
              </a:lnSpc>
              <a:spcBef>
                <a:spcPts val="0"/>
              </a:spcBef>
              <a:spcAft>
                <a:spcPts val="0"/>
              </a:spcAft>
              <a:buClr>
                <a:schemeClr val="dk2"/>
              </a:buClr>
              <a:buSzPts val="2400"/>
              <a:buNone/>
              <a:defRPr sz="2400">
                <a:solidFill>
                  <a:schemeClr val="dk2"/>
                </a:solidFill>
              </a:defRPr>
            </a:lvl6pPr>
            <a:lvl7pPr lvl="6" algn="l" rtl="0">
              <a:lnSpc>
                <a:spcPct val="100000"/>
              </a:lnSpc>
              <a:spcBef>
                <a:spcPts val="0"/>
              </a:spcBef>
              <a:spcAft>
                <a:spcPts val="0"/>
              </a:spcAft>
              <a:buClr>
                <a:schemeClr val="dk2"/>
              </a:buClr>
              <a:buSzPts val="2400"/>
              <a:buNone/>
              <a:defRPr sz="2400">
                <a:solidFill>
                  <a:schemeClr val="dk2"/>
                </a:solidFill>
              </a:defRPr>
            </a:lvl7pPr>
            <a:lvl8pPr lvl="7" algn="l" rtl="0">
              <a:lnSpc>
                <a:spcPct val="100000"/>
              </a:lnSpc>
              <a:spcBef>
                <a:spcPts val="0"/>
              </a:spcBef>
              <a:spcAft>
                <a:spcPts val="0"/>
              </a:spcAft>
              <a:buClr>
                <a:schemeClr val="dk2"/>
              </a:buClr>
              <a:buSzPts val="2400"/>
              <a:buNone/>
              <a:defRPr sz="2400">
                <a:solidFill>
                  <a:schemeClr val="dk2"/>
                </a:solidFill>
              </a:defRPr>
            </a:lvl8pPr>
            <a:lvl9pPr lvl="8" algn="l" rtl="0">
              <a:lnSpc>
                <a:spcPct val="100000"/>
              </a:lnSpc>
              <a:spcBef>
                <a:spcPts val="0"/>
              </a:spcBef>
              <a:spcAft>
                <a:spcPts val="0"/>
              </a:spcAft>
              <a:buClr>
                <a:schemeClr val="dk2"/>
              </a:buClr>
              <a:buSzPts val="2400"/>
              <a:buNone/>
              <a:defRPr sz="2400">
                <a:solidFill>
                  <a:schemeClr val="dk2"/>
                </a:solidFill>
              </a:defRPr>
            </a:lvl9pPr>
          </a:lstStyle>
          <a:p>
            <a:endParaRPr/>
          </a:p>
        </p:txBody>
      </p:sp>
      <p:sp>
        <p:nvSpPr>
          <p:cNvPr id="463" name="Google Shape;463;g2c41f62ffd2_0_3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lvl="0" indent="0" algn="r" rtl="0">
              <a:lnSpc>
                <a:spcPct val="100000"/>
              </a:lnSpc>
              <a:spcBef>
                <a:spcPts val="0"/>
              </a:spcBef>
              <a:spcAft>
                <a:spcPts val="0"/>
              </a:spcAft>
              <a:buClr>
                <a:schemeClr val="lt1"/>
              </a:buClr>
              <a:buSzPts val="1000"/>
              <a:buFont typeface="Arial"/>
              <a:buNone/>
              <a:defRPr sz="1000">
                <a:solidFill>
                  <a:schemeClr val="lt1"/>
                </a:solidFill>
              </a:defRPr>
            </a:lvl1pPr>
            <a:lvl2pPr marL="0" lvl="1" indent="0" algn="r" rtl="0">
              <a:lnSpc>
                <a:spcPct val="100000"/>
              </a:lnSpc>
              <a:spcBef>
                <a:spcPts val="0"/>
              </a:spcBef>
              <a:spcAft>
                <a:spcPts val="0"/>
              </a:spcAft>
              <a:buClr>
                <a:schemeClr val="lt1"/>
              </a:buClr>
              <a:buSzPts val="1000"/>
              <a:buFont typeface="Arial"/>
              <a:buNone/>
              <a:defRPr sz="1000">
                <a:solidFill>
                  <a:schemeClr val="lt1"/>
                </a:solidFill>
              </a:defRPr>
            </a:lvl2pPr>
            <a:lvl3pPr marL="0" lvl="2" indent="0" algn="r" rtl="0">
              <a:lnSpc>
                <a:spcPct val="100000"/>
              </a:lnSpc>
              <a:spcBef>
                <a:spcPts val="0"/>
              </a:spcBef>
              <a:spcAft>
                <a:spcPts val="0"/>
              </a:spcAft>
              <a:buClr>
                <a:schemeClr val="lt1"/>
              </a:buClr>
              <a:buSzPts val="1000"/>
              <a:buFont typeface="Arial"/>
              <a:buNone/>
              <a:defRPr sz="1000">
                <a:solidFill>
                  <a:schemeClr val="lt1"/>
                </a:solidFill>
              </a:defRPr>
            </a:lvl3pPr>
            <a:lvl4pPr marL="0" lvl="3" indent="0" algn="r" rtl="0">
              <a:lnSpc>
                <a:spcPct val="100000"/>
              </a:lnSpc>
              <a:spcBef>
                <a:spcPts val="0"/>
              </a:spcBef>
              <a:spcAft>
                <a:spcPts val="0"/>
              </a:spcAft>
              <a:buClr>
                <a:schemeClr val="lt1"/>
              </a:buClr>
              <a:buSzPts val="1000"/>
              <a:buFont typeface="Arial"/>
              <a:buNone/>
              <a:defRPr sz="1000">
                <a:solidFill>
                  <a:schemeClr val="lt1"/>
                </a:solidFill>
              </a:defRPr>
            </a:lvl4pPr>
            <a:lvl5pPr marL="0" lvl="4" indent="0" algn="r" rtl="0">
              <a:lnSpc>
                <a:spcPct val="100000"/>
              </a:lnSpc>
              <a:spcBef>
                <a:spcPts val="0"/>
              </a:spcBef>
              <a:spcAft>
                <a:spcPts val="0"/>
              </a:spcAft>
              <a:buClr>
                <a:schemeClr val="lt1"/>
              </a:buClr>
              <a:buSzPts val="1000"/>
              <a:buFont typeface="Arial"/>
              <a:buNone/>
              <a:defRPr sz="1000">
                <a:solidFill>
                  <a:schemeClr val="lt1"/>
                </a:solidFill>
              </a:defRPr>
            </a:lvl5pPr>
            <a:lvl6pPr marL="0" lvl="5" indent="0" algn="r" rtl="0">
              <a:lnSpc>
                <a:spcPct val="100000"/>
              </a:lnSpc>
              <a:spcBef>
                <a:spcPts val="0"/>
              </a:spcBef>
              <a:spcAft>
                <a:spcPts val="0"/>
              </a:spcAft>
              <a:buClr>
                <a:schemeClr val="lt1"/>
              </a:buClr>
              <a:buSzPts val="1000"/>
              <a:buFont typeface="Arial"/>
              <a:buNone/>
              <a:defRPr sz="1000">
                <a:solidFill>
                  <a:schemeClr val="lt1"/>
                </a:solidFill>
              </a:defRPr>
            </a:lvl6pPr>
            <a:lvl7pPr marL="0" lvl="6" indent="0" algn="r" rtl="0">
              <a:lnSpc>
                <a:spcPct val="100000"/>
              </a:lnSpc>
              <a:spcBef>
                <a:spcPts val="0"/>
              </a:spcBef>
              <a:spcAft>
                <a:spcPts val="0"/>
              </a:spcAft>
              <a:buClr>
                <a:schemeClr val="lt1"/>
              </a:buClr>
              <a:buSzPts val="1000"/>
              <a:buFont typeface="Arial"/>
              <a:buNone/>
              <a:defRPr sz="1000">
                <a:solidFill>
                  <a:schemeClr val="lt1"/>
                </a:solidFill>
              </a:defRPr>
            </a:lvl7pPr>
            <a:lvl8pPr marL="0" lvl="7" indent="0" algn="r" rtl="0">
              <a:lnSpc>
                <a:spcPct val="100000"/>
              </a:lnSpc>
              <a:spcBef>
                <a:spcPts val="0"/>
              </a:spcBef>
              <a:spcAft>
                <a:spcPts val="0"/>
              </a:spcAft>
              <a:buClr>
                <a:schemeClr val="lt1"/>
              </a:buClr>
              <a:buSzPts val="1000"/>
              <a:buFont typeface="Arial"/>
              <a:buNone/>
              <a:defRPr sz="1000">
                <a:solidFill>
                  <a:schemeClr val="lt1"/>
                </a:solidFill>
              </a:defRPr>
            </a:lvl8pPr>
            <a:lvl9pPr marL="0" lvl="8" indent="0" algn="r" rtl="0">
              <a:lnSpc>
                <a:spcPct val="100000"/>
              </a:lnSpc>
              <a:spcBef>
                <a:spcPts val="0"/>
              </a:spcBef>
              <a:spcAft>
                <a:spcPts val="0"/>
              </a:spcAft>
              <a:buClr>
                <a:schemeClr val="lt1"/>
              </a:buClr>
              <a:buSzPts val="1000"/>
              <a:buFont typeface="Arial"/>
              <a:buNone/>
              <a:defRPr sz="1000">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464"/>
        <p:cNvGrpSpPr/>
        <p:nvPr/>
      </p:nvGrpSpPr>
      <p:grpSpPr>
        <a:xfrm>
          <a:off x="0" y="0"/>
          <a:ext cx="0" cy="0"/>
          <a:chOff x="0" y="0"/>
          <a:chExt cx="0" cy="0"/>
        </a:xfrm>
      </p:grpSpPr>
      <p:cxnSp>
        <p:nvCxnSpPr>
          <p:cNvPr id="465" name="Google Shape;465;g2c41f62ffd2_0_329"/>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466" name="Google Shape;466;g2c41f62ffd2_0_329"/>
          <p:cNvSpPr txBox="1">
            <a:spLocks noGrp="1"/>
          </p:cNvSpPr>
          <p:nvPr>
            <p:ph type="title"/>
          </p:nvPr>
        </p:nvSpPr>
        <p:spPr>
          <a:xfrm>
            <a:off x="283103" y="712141"/>
            <a:ext cx="6244200" cy="3835500"/>
          </a:xfrm>
          <a:prstGeom prst="rect">
            <a:avLst/>
          </a:prstGeom>
          <a:noFill/>
          <a:ln>
            <a:noFill/>
          </a:ln>
        </p:spPr>
        <p:txBody>
          <a:bodyPr spcFirstLastPara="1" wrap="square" lIns="91425" tIns="91425" rIns="91425" bIns="91425" anchor="ctr" anchorCtr="0">
            <a:noAutofit/>
          </a:bodyPr>
          <a:lstStyle>
            <a:lvl1pPr lvl="0" algn="l" rtl="0">
              <a:lnSpc>
                <a:spcPct val="100000"/>
              </a:lnSpc>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467" name="Google Shape;467;g2c41f62ffd2_0_329"/>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lvl="0" indent="0" algn="l" rtl="0">
              <a:lnSpc>
                <a:spcPct val="100000"/>
              </a:lnSpc>
              <a:spcBef>
                <a:spcPts val="0"/>
              </a:spcBef>
              <a:spcAft>
                <a:spcPts val="0"/>
              </a:spcAft>
              <a:buClr>
                <a:schemeClr val="lt1"/>
              </a:buClr>
              <a:buSzPts val="1400"/>
              <a:buFont typeface="Arial"/>
              <a:buNone/>
              <a:defRPr>
                <a:solidFill>
                  <a:schemeClr val="lt1"/>
                </a:solidFill>
              </a:defRPr>
            </a:lvl1pPr>
            <a:lvl2pPr marL="0" lvl="1" indent="0" algn="l" rtl="0">
              <a:lnSpc>
                <a:spcPct val="100000"/>
              </a:lnSpc>
              <a:spcBef>
                <a:spcPts val="0"/>
              </a:spcBef>
              <a:spcAft>
                <a:spcPts val="0"/>
              </a:spcAft>
              <a:buClr>
                <a:schemeClr val="lt1"/>
              </a:buClr>
              <a:buSzPts val="1400"/>
              <a:buFont typeface="Arial"/>
              <a:buNone/>
              <a:defRPr>
                <a:solidFill>
                  <a:schemeClr val="lt1"/>
                </a:solidFill>
              </a:defRPr>
            </a:lvl2pPr>
            <a:lvl3pPr marL="0" lvl="2" indent="0" algn="l" rtl="0">
              <a:lnSpc>
                <a:spcPct val="100000"/>
              </a:lnSpc>
              <a:spcBef>
                <a:spcPts val="0"/>
              </a:spcBef>
              <a:spcAft>
                <a:spcPts val="0"/>
              </a:spcAft>
              <a:buClr>
                <a:schemeClr val="lt1"/>
              </a:buClr>
              <a:buSzPts val="1400"/>
              <a:buFont typeface="Arial"/>
              <a:buNone/>
              <a:defRPr>
                <a:solidFill>
                  <a:schemeClr val="lt1"/>
                </a:solidFill>
              </a:defRPr>
            </a:lvl3pPr>
            <a:lvl4pPr marL="0" lvl="3" indent="0" algn="l" rtl="0">
              <a:lnSpc>
                <a:spcPct val="100000"/>
              </a:lnSpc>
              <a:spcBef>
                <a:spcPts val="0"/>
              </a:spcBef>
              <a:spcAft>
                <a:spcPts val="0"/>
              </a:spcAft>
              <a:buClr>
                <a:schemeClr val="lt1"/>
              </a:buClr>
              <a:buSzPts val="1400"/>
              <a:buFont typeface="Arial"/>
              <a:buNone/>
              <a:defRPr>
                <a:solidFill>
                  <a:schemeClr val="lt1"/>
                </a:solidFill>
              </a:defRPr>
            </a:lvl4pPr>
            <a:lvl5pPr marL="0" lvl="4" indent="0" algn="l" rtl="0">
              <a:lnSpc>
                <a:spcPct val="100000"/>
              </a:lnSpc>
              <a:spcBef>
                <a:spcPts val="0"/>
              </a:spcBef>
              <a:spcAft>
                <a:spcPts val="0"/>
              </a:spcAft>
              <a:buClr>
                <a:schemeClr val="lt1"/>
              </a:buClr>
              <a:buSzPts val="1400"/>
              <a:buFont typeface="Arial"/>
              <a:buNone/>
              <a:defRPr>
                <a:solidFill>
                  <a:schemeClr val="lt1"/>
                </a:solidFill>
              </a:defRPr>
            </a:lvl5pPr>
            <a:lvl6pPr marL="0" lvl="5" indent="0" algn="l" rtl="0">
              <a:lnSpc>
                <a:spcPct val="100000"/>
              </a:lnSpc>
              <a:spcBef>
                <a:spcPts val="0"/>
              </a:spcBef>
              <a:spcAft>
                <a:spcPts val="0"/>
              </a:spcAft>
              <a:buClr>
                <a:schemeClr val="lt1"/>
              </a:buClr>
              <a:buSzPts val="1400"/>
              <a:buFont typeface="Arial"/>
              <a:buNone/>
              <a:defRPr>
                <a:solidFill>
                  <a:schemeClr val="lt1"/>
                </a:solidFill>
              </a:defRPr>
            </a:lvl6pPr>
            <a:lvl7pPr marL="0" lvl="6" indent="0" algn="l" rtl="0">
              <a:lnSpc>
                <a:spcPct val="100000"/>
              </a:lnSpc>
              <a:spcBef>
                <a:spcPts val="0"/>
              </a:spcBef>
              <a:spcAft>
                <a:spcPts val="0"/>
              </a:spcAft>
              <a:buClr>
                <a:schemeClr val="lt1"/>
              </a:buClr>
              <a:buSzPts val="1400"/>
              <a:buFont typeface="Arial"/>
              <a:buNone/>
              <a:defRPr>
                <a:solidFill>
                  <a:schemeClr val="lt1"/>
                </a:solidFill>
              </a:defRPr>
            </a:lvl7pPr>
            <a:lvl8pPr marL="0" lvl="7" indent="0" algn="l" rtl="0">
              <a:lnSpc>
                <a:spcPct val="100000"/>
              </a:lnSpc>
              <a:spcBef>
                <a:spcPts val="0"/>
              </a:spcBef>
              <a:spcAft>
                <a:spcPts val="0"/>
              </a:spcAft>
              <a:buClr>
                <a:schemeClr val="lt1"/>
              </a:buClr>
              <a:buSzPts val="1400"/>
              <a:buFont typeface="Arial"/>
              <a:buNone/>
              <a:defRPr>
                <a:solidFill>
                  <a:schemeClr val="lt1"/>
                </a:solidFill>
              </a:defRPr>
            </a:lvl8pPr>
            <a:lvl9pPr marL="0" lvl="8" indent="0" algn="l" rtl="0">
              <a:lnSpc>
                <a:spcPct val="100000"/>
              </a:lnSpc>
              <a:spcBef>
                <a:spcPts val="0"/>
              </a:spcBef>
              <a:spcAft>
                <a:spcPts val="0"/>
              </a:spcAft>
              <a:buClr>
                <a:schemeClr val="lt1"/>
              </a:buClr>
              <a:buSzPts val="1400"/>
              <a:buFont typeface="Arial"/>
              <a:buNone/>
              <a:defRPr>
                <a:solidFill>
                  <a:schemeClr val="lt1"/>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68"/>
        <p:cNvGrpSpPr/>
        <p:nvPr/>
      </p:nvGrpSpPr>
      <p:grpSpPr>
        <a:xfrm>
          <a:off x="0" y="0"/>
          <a:ext cx="0" cy="0"/>
          <a:chOff x="0" y="0"/>
          <a:chExt cx="0" cy="0"/>
        </a:xfrm>
      </p:grpSpPr>
      <p:sp>
        <p:nvSpPr>
          <p:cNvPr id="469" name="Google Shape;469;g2c41f62ffd2_0_333"/>
          <p:cNvSpPr/>
          <p:nvPr/>
        </p:nvSpPr>
        <p:spPr>
          <a:xfrm>
            <a:off x="4572000" y="1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70" name="Google Shape;470;g2c41f62ffd2_0_333"/>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71" name="Google Shape;471;g2c41f62ffd2_0_333"/>
          <p:cNvSpPr txBox="1">
            <a:spLocks noGrp="1"/>
          </p:cNvSpPr>
          <p:nvPr>
            <p:ph type="title"/>
          </p:nvPr>
        </p:nvSpPr>
        <p:spPr>
          <a:xfrm>
            <a:off x="265500" y="1397350"/>
            <a:ext cx="4045200" cy="1318200"/>
          </a:xfrm>
          <a:prstGeom prst="rect">
            <a:avLst/>
          </a:prstGeom>
          <a:no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3600"/>
              <a:buNone/>
              <a:defRPr sz="3600">
                <a:solidFill>
                  <a:schemeClr val="dk1"/>
                </a:solidFill>
              </a:defRPr>
            </a:lvl1pPr>
            <a:lvl2pPr lvl="1" algn="ctr" rtl="0">
              <a:spcBef>
                <a:spcPts val="0"/>
              </a:spcBef>
              <a:spcAft>
                <a:spcPts val="0"/>
              </a:spcAft>
              <a:buClr>
                <a:schemeClr val="dk1"/>
              </a:buClr>
              <a:buSzPts val="3600"/>
              <a:buNone/>
              <a:defRPr sz="3600">
                <a:solidFill>
                  <a:schemeClr val="dk1"/>
                </a:solidFill>
              </a:defRPr>
            </a:lvl2pPr>
            <a:lvl3pPr lvl="2" algn="ctr" rtl="0">
              <a:spcBef>
                <a:spcPts val="0"/>
              </a:spcBef>
              <a:spcAft>
                <a:spcPts val="0"/>
              </a:spcAft>
              <a:buClr>
                <a:schemeClr val="dk1"/>
              </a:buClr>
              <a:buSzPts val="3600"/>
              <a:buNone/>
              <a:defRPr sz="3600">
                <a:solidFill>
                  <a:schemeClr val="dk1"/>
                </a:solidFill>
              </a:defRPr>
            </a:lvl3pPr>
            <a:lvl4pPr lvl="3" algn="ctr" rtl="0">
              <a:spcBef>
                <a:spcPts val="0"/>
              </a:spcBef>
              <a:spcAft>
                <a:spcPts val="0"/>
              </a:spcAft>
              <a:buClr>
                <a:schemeClr val="dk1"/>
              </a:buClr>
              <a:buSzPts val="3600"/>
              <a:buNone/>
              <a:defRPr sz="3600">
                <a:solidFill>
                  <a:schemeClr val="dk1"/>
                </a:solidFill>
              </a:defRPr>
            </a:lvl4pPr>
            <a:lvl5pPr lvl="4" algn="ctr" rtl="0">
              <a:spcBef>
                <a:spcPts val="0"/>
              </a:spcBef>
              <a:spcAft>
                <a:spcPts val="0"/>
              </a:spcAft>
              <a:buClr>
                <a:schemeClr val="dk1"/>
              </a:buClr>
              <a:buSzPts val="3600"/>
              <a:buNone/>
              <a:defRPr sz="3600">
                <a:solidFill>
                  <a:schemeClr val="dk1"/>
                </a:solidFill>
              </a:defRPr>
            </a:lvl5pPr>
            <a:lvl6pPr lvl="5" algn="ctr" rtl="0">
              <a:spcBef>
                <a:spcPts val="0"/>
              </a:spcBef>
              <a:spcAft>
                <a:spcPts val="0"/>
              </a:spcAft>
              <a:buClr>
                <a:schemeClr val="dk1"/>
              </a:buClr>
              <a:buSzPts val="3600"/>
              <a:buNone/>
              <a:defRPr sz="3600">
                <a:solidFill>
                  <a:schemeClr val="dk1"/>
                </a:solidFill>
              </a:defRPr>
            </a:lvl6pPr>
            <a:lvl7pPr lvl="6" algn="ctr" rtl="0">
              <a:spcBef>
                <a:spcPts val="0"/>
              </a:spcBef>
              <a:spcAft>
                <a:spcPts val="0"/>
              </a:spcAft>
              <a:buClr>
                <a:schemeClr val="dk1"/>
              </a:buClr>
              <a:buSzPts val="3600"/>
              <a:buNone/>
              <a:defRPr sz="3600">
                <a:solidFill>
                  <a:schemeClr val="dk1"/>
                </a:solidFill>
              </a:defRPr>
            </a:lvl7pPr>
            <a:lvl8pPr lvl="7" algn="ctr" rtl="0">
              <a:spcBef>
                <a:spcPts val="0"/>
              </a:spcBef>
              <a:spcAft>
                <a:spcPts val="0"/>
              </a:spcAft>
              <a:buClr>
                <a:schemeClr val="dk1"/>
              </a:buClr>
              <a:buSzPts val="3600"/>
              <a:buNone/>
              <a:defRPr sz="3600">
                <a:solidFill>
                  <a:schemeClr val="dk1"/>
                </a:solidFill>
              </a:defRPr>
            </a:lvl8pPr>
            <a:lvl9pPr lvl="8" algn="ctr" rtl="0">
              <a:spcBef>
                <a:spcPts val="0"/>
              </a:spcBef>
              <a:spcAft>
                <a:spcPts val="0"/>
              </a:spcAft>
              <a:buClr>
                <a:schemeClr val="dk1"/>
              </a:buClr>
              <a:buSzPts val="3600"/>
              <a:buNone/>
              <a:defRPr sz="3600">
                <a:solidFill>
                  <a:schemeClr val="dk1"/>
                </a:solidFill>
              </a:defRPr>
            </a:lvl9pPr>
          </a:lstStyle>
          <a:p>
            <a:endParaRPr/>
          </a:p>
        </p:txBody>
      </p:sp>
      <p:sp>
        <p:nvSpPr>
          <p:cNvPr id="472" name="Google Shape;472;g2c41f62ffd2_0_333"/>
          <p:cNvSpPr txBox="1">
            <a:spLocks noGrp="1"/>
          </p:cNvSpPr>
          <p:nvPr>
            <p:ph type="subTitle" idx="1"/>
          </p:nvPr>
        </p:nvSpPr>
        <p:spPr>
          <a:xfrm>
            <a:off x="265500" y="2735371"/>
            <a:ext cx="4045200" cy="13455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473" name="Google Shape;473;g2c41f62ffd2_0_333"/>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Autofit/>
          </a:bodyPr>
          <a:lstStyle>
            <a:lvl1pPr marL="457200" lvl="0" indent="-342900" algn="l" rtl="0">
              <a:lnSpc>
                <a:spcPct val="115000"/>
              </a:lnSpc>
              <a:spcBef>
                <a:spcPts val="0"/>
              </a:spcBef>
              <a:spcAft>
                <a:spcPts val="0"/>
              </a:spcAft>
              <a:buClr>
                <a:schemeClr val="lt1"/>
              </a:buClr>
              <a:buSzPts val="1800"/>
              <a:buChar char="▫"/>
              <a:defRPr>
                <a:solidFill>
                  <a:schemeClr val="lt1"/>
                </a:solidFill>
              </a:defRPr>
            </a:lvl1pPr>
            <a:lvl2pPr marL="914400" lvl="1" indent="-317500" algn="l" rtl="0">
              <a:lnSpc>
                <a:spcPct val="115000"/>
              </a:lnSpc>
              <a:spcBef>
                <a:spcPts val="1600"/>
              </a:spcBef>
              <a:spcAft>
                <a:spcPts val="0"/>
              </a:spcAft>
              <a:buClr>
                <a:schemeClr val="lt1"/>
              </a:buClr>
              <a:buSzPts val="1400"/>
              <a:buChar char="▫"/>
              <a:defRPr>
                <a:solidFill>
                  <a:schemeClr val="lt1"/>
                </a:solidFill>
              </a:defRPr>
            </a:lvl2pPr>
            <a:lvl3pPr marL="1371600" lvl="2" indent="-317500" algn="l" rtl="0">
              <a:lnSpc>
                <a:spcPct val="115000"/>
              </a:lnSpc>
              <a:spcBef>
                <a:spcPts val="1600"/>
              </a:spcBef>
              <a:spcAft>
                <a:spcPts val="0"/>
              </a:spcAft>
              <a:buClr>
                <a:schemeClr val="lt1"/>
              </a:buClr>
              <a:buSzPts val="1400"/>
              <a:buChar char="▫"/>
              <a:defRPr>
                <a:solidFill>
                  <a:schemeClr val="lt1"/>
                </a:solidFill>
              </a:defRPr>
            </a:lvl3pPr>
            <a:lvl4pPr marL="1828800" lvl="3" indent="-317500" algn="l" rtl="0">
              <a:lnSpc>
                <a:spcPct val="115000"/>
              </a:lnSpc>
              <a:spcBef>
                <a:spcPts val="1600"/>
              </a:spcBef>
              <a:spcAft>
                <a:spcPts val="0"/>
              </a:spcAft>
              <a:buClr>
                <a:schemeClr val="lt1"/>
              </a:buClr>
              <a:buSzPts val="1400"/>
              <a:buChar char="▫"/>
              <a:defRPr>
                <a:solidFill>
                  <a:schemeClr val="lt1"/>
                </a:solidFill>
              </a:defRPr>
            </a:lvl4pPr>
            <a:lvl5pPr marL="2286000" lvl="4" indent="-317500" algn="l" rtl="0">
              <a:lnSpc>
                <a:spcPct val="115000"/>
              </a:lnSpc>
              <a:spcBef>
                <a:spcPts val="1600"/>
              </a:spcBef>
              <a:spcAft>
                <a:spcPts val="0"/>
              </a:spcAft>
              <a:buClr>
                <a:schemeClr val="lt1"/>
              </a:buClr>
              <a:buSzPts val="1400"/>
              <a:buChar char="▫"/>
              <a:defRPr>
                <a:solidFill>
                  <a:schemeClr val="lt1"/>
                </a:solidFill>
              </a:defRPr>
            </a:lvl5pPr>
            <a:lvl6pPr marL="2743200" lvl="5" indent="-317500" algn="l" rtl="0">
              <a:lnSpc>
                <a:spcPct val="115000"/>
              </a:lnSpc>
              <a:spcBef>
                <a:spcPts val="1600"/>
              </a:spcBef>
              <a:spcAft>
                <a:spcPts val="0"/>
              </a:spcAft>
              <a:buClr>
                <a:schemeClr val="lt1"/>
              </a:buClr>
              <a:buSzPts val="1400"/>
              <a:buChar char="▫"/>
              <a:defRPr>
                <a:solidFill>
                  <a:schemeClr val="lt1"/>
                </a:solidFill>
              </a:defRPr>
            </a:lvl6pPr>
            <a:lvl7pPr marL="3200400" lvl="6" indent="-317500" algn="l" rtl="0">
              <a:lnSpc>
                <a:spcPct val="115000"/>
              </a:lnSpc>
              <a:spcBef>
                <a:spcPts val="1600"/>
              </a:spcBef>
              <a:spcAft>
                <a:spcPts val="0"/>
              </a:spcAft>
              <a:buClr>
                <a:schemeClr val="lt1"/>
              </a:buClr>
              <a:buSzPts val="1400"/>
              <a:buChar char="▫"/>
              <a:defRPr>
                <a:solidFill>
                  <a:schemeClr val="lt1"/>
                </a:solidFill>
              </a:defRPr>
            </a:lvl7pPr>
            <a:lvl8pPr marL="3657600" lvl="7" indent="-317500" algn="l" rtl="0">
              <a:lnSpc>
                <a:spcPct val="115000"/>
              </a:lnSpc>
              <a:spcBef>
                <a:spcPts val="1600"/>
              </a:spcBef>
              <a:spcAft>
                <a:spcPts val="0"/>
              </a:spcAft>
              <a:buClr>
                <a:schemeClr val="lt1"/>
              </a:buClr>
              <a:buSzPts val="1400"/>
              <a:buChar char="▫"/>
              <a:defRPr>
                <a:solidFill>
                  <a:schemeClr val="lt1"/>
                </a:solidFill>
              </a:defRPr>
            </a:lvl8pPr>
            <a:lvl9pPr marL="4114800" lvl="8" indent="-317500" algn="l" rtl="0">
              <a:lnSpc>
                <a:spcPct val="115000"/>
              </a:lnSpc>
              <a:spcBef>
                <a:spcPts val="1600"/>
              </a:spcBef>
              <a:spcAft>
                <a:spcPts val="1600"/>
              </a:spcAft>
              <a:buClr>
                <a:schemeClr val="lt1"/>
              </a:buClr>
              <a:buSzPts val="1400"/>
              <a:buChar char="▫"/>
              <a:defRPr>
                <a:solidFill>
                  <a:schemeClr val="lt1"/>
                </a:solidFill>
              </a:defRPr>
            </a:lvl9pPr>
          </a:lstStyle>
          <a:p>
            <a:endParaRPr/>
          </a:p>
        </p:txBody>
      </p:sp>
      <p:sp>
        <p:nvSpPr>
          <p:cNvPr id="474" name="Google Shape;474;g2c41f62ffd2_0_333"/>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lvl="0" indent="0" algn="l" rtl="0">
              <a:lnSpc>
                <a:spcPct val="100000"/>
              </a:lnSpc>
              <a:spcBef>
                <a:spcPts val="0"/>
              </a:spcBef>
              <a:spcAft>
                <a:spcPts val="0"/>
              </a:spcAft>
              <a:buClr>
                <a:schemeClr val="lt1"/>
              </a:buClr>
              <a:buSzPts val="1400"/>
              <a:buFont typeface="Arial"/>
              <a:buNone/>
              <a:defRPr>
                <a:solidFill>
                  <a:schemeClr val="lt1"/>
                </a:solidFill>
              </a:defRPr>
            </a:lvl1pPr>
            <a:lvl2pPr marL="0" lvl="1" indent="0" algn="l" rtl="0">
              <a:lnSpc>
                <a:spcPct val="100000"/>
              </a:lnSpc>
              <a:spcBef>
                <a:spcPts val="0"/>
              </a:spcBef>
              <a:spcAft>
                <a:spcPts val="0"/>
              </a:spcAft>
              <a:buClr>
                <a:schemeClr val="lt1"/>
              </a:buClr>
              <a:buSzPts val="1400"/>
              <a:buFont typeface="Arial"/>
              <a:buNone/>
              <a:defRPr>
                <a:solidFill>
                  <a:schemeClr val="lt1"/>
                </a:solidFill>
              </a:defRPr>
            </a:lvl2pPr>
            <a:lvl3pPr marL="0" lvl="2" indent="0" algn="l" rtl="0">
              <a:lnSpc>
                <a:spcPct val="100000"/>
              </a:lnSpc>
              <a:spcBef>
                <a:spcPts val="0"/>
              </a:spcBef>
              <a:spcAft>
                <a:spcPts val="0"/>
              </a:spcAft>
              <a:buClr>
                <a:schemeClr val="lt1"/>
              </a:buClr>
              <a:buSzPts val="1400"/>
              <a:buFont typeface="Arial"/>
              <a:buNone/>
              <a:defRPr>
                <a:solidFill>
                  <a:schemeClr val="lt1"/>
                </a:solidFill>
              </a:defRPr>
            </a:lvl3pPr>
            <a:lvl4pPr marL="0" lvl="3" indent="0" algn="l" rtl="0">
              <a:lnSpc>
                <a:spcPct val="100000"/>
              </a:lnSpc>
              <a:spcBef>
                <a:spcPts val="0"/>
              </a:spcBef>
              <a:spcAft>
                <a:spcPts val="0"/>
              </a:spcAft>
              <a:buClr>
                <a:schemeClr val="lt1"/>
              </a:buClr>
              <a:buSzPts val="1400"/>
              <a:buFont typeface="Arial"/>
              <a:buNone/>
              <a:defRPr>
                <a:solidFill>
                  <a:schemeClr val="lt1"/>
                </a:solidFill>
              </a:defRPr>
            </a:lvl4pPr>
            <a:lvl5pPr marL="0" lvl="4" indent="0" algn="l" rtl="0">
              <a:lnSpc>
                <a:spcPct val="100000"/>
              </a:lnSpc>
              <a:spcBef>
                <a:spcPts val="0"/>
              </a:spcBef>
              <a:spcAft>
                <a:spcPts val="0"/>
              </a:spcAft>
              <a:buClr>
                <a:schemeClr val="lt1"/>
              </a:buClr>
              <a:buSzPts val="1400"/>
              <a:buFont typeface="Arial"/>
              <a:buNone/>
              <a:defRPr>
                <a:solidFill>
                  <a:schemeClr val="lt1"/>
                </a:solidFill>
              </a:defRPr>
            </a:lvl5pPr>
            <a:lvl6pPr marL="0" lvl="5" indent="0" algn="l" rtl="0">
              <a:lnSpc>
                <a:spcPct val="100000"/>
              </a:lnSpc>
              <a:spcBef>
                <a:spcPts val="0"/>
              </a:spcBef>
              <a:spcAft>
                <a:spcPts val="0"/>
              </a:spcAft>
              <a:buClr>
                <a:schemeClr val="lt1"/>
              </a:buClr>
              <a:buSzPts val="1400"/>
              <a:buFont typeface="Arial"/>
              <a:buNone/>
              <a:defRPr>
                <a:solidFill>
                  <a:schemeClr val="lt1"/>
                </a:solidFill>
              </a:defRPr>
            </a:lvl6pPr>
            <a:lvl7pPr marL="0" lvl="6" indent="0" algn="l" rtl="0">
              <a:lnSpc>
                <a:spcPct val="100000"/>
              </a:lnSpc>
              <a:spcBef>
                <a:spcPts val="0"/>
              </a:spcBef>
              <a:spcAft>
                <a:spcPts val="0"/>
              </a:spcAft>
              <a:buClr>
                <a:schemeClr val="lt1"/>
              </a:buClr>
              <a:buSzPts val="1400"/>
              <a:buFont typeface="Arial"/>
              <a:buNone/>
              <a:defRPr>
                <a:solidFill>
                  <a:schemeClr val="lt1"/>
                </a:solidFill>
              </a:defRPr>
            </a:lvl7pPr>
            <a:lvl8pPr marL="0" lvl="7" indent="0" algn="l" rtl="0">
              <a:lnSpc>
                <a:spcPct val="100000"/>
              </a:lnSpc>
              <a:spcBef>
                <a:spcPts val="0"/>
              </a:spcBef>
              <a:spcAft>
                <a:spcPts val="0"/>
              </a:spcAft>
              <a:buClr>
                <a:schemeClr val="lt1"/>
              </a:buClr>
              <a:buSzPts val="1400"/>
              <a:buFont typeface="Arial"/>
              <a:buNone/>
              <a:defRPr>
                <a:solidFill>
                  <a:schemeClr val="lt1"/>
                </a:solidFill>
              </a:defRPr>
            </a:lvl8pPr>
            <a:lvl9pPr marL="0" lvl="8" indent="0" algn="l" rtl="0">
              <a:lnSpc>
                <a:spcPct val="100000"/>
              </a:lnSpc>
              <a:spcBef>
                <a:spcPts val="0"/>
              </a:spcBef>
              <a:spcAft>
                <a:spcPts val="0"/>
              </a:spcAft>
              <a:buClr>
                <a:schemeClr val="lt1"/>
              </a:buClr>
              <a:buSzPts val="1400"/>
              <a:buFont typeface="Arial"/>
              <a:buNone/>
              <a:defRPr>
                <a:solidFill>
                  <a:schemeClr val="lt1"/>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itle Slide">
  <p:cSld name="TITLE_2">
    <p:spTree>
      <p:nvGrpSpPr>
        <p:cNvPr id="1" name="Shape 475"/>
        <p:cNvGrpSpPr/>
        <p:nvPr/>
      </p:nvGrpSpPr>
      <p:grpSpPr>
        <a:xfrm>
          <a:off x="0" y="0"/>
          <a:ext cx="0" cy="0"/>
          <a:chOff x="0" y="0"/>
          <a:chExt cx="0" cy="0"/>
        </a:xfrm>
      </p:grpSpPr>
      <p:sp>
        <p:nvSpPr>
          <p:cNvPr id="476" name="Google Shape;476;g2c41f62ffd2_0_340"/>
          <p:cNvSpPr txBox="1">
            <a:spLocks noGrp="1"/>
          </p:cNvSpPr>
          <p:nvPr>
            <p:ph type="ctrTitle"/>
          </p:nvPr>
        </p:nvSpPr>
        <p:spPr>
          <a:xfrm>
            <a:off x="685800" y="1597819"/>
            <a:ext cx="7772400" cy="11025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3000"/>
              <a:buNone/>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477" name="Google Shape;477;g2c41f62ffd2_0_340"/>
          <p:cNvSpPr txBox="1">
            <a:spLocks noGrp="1"/>
          </p:cNvSpPr>
          <p:nvPr>
            <p:ph type="subTitle" idx="1"/>
          </p:nvPr>
        </p:nvSpPr>
        <p:spPr>
          <a:xfrm>
            <a:off x="1371600" y="2914650"/>
            <a:ext cx="6400800" cy="1314600"/>
          </a:xfrm>
          <a:prstGeom prst="rect">
            <a:avLst/>
          </a:prstGeom>
          <a:noFill/>
          <a:ln>
            <a:noFill/>
          </a:ln>
        </p:spPr>
        <p:txBody>
          <a:bodyPr spcFirstLastPara="1" wrap="square" lIns="91425" tIns="45700" rIns="91425" bIns="45700" anchor="t" anchorCtr="0">
            <a:noAutofit/>
          </a:bodyPr>
          <a:lstStyle>
            <a:lvl1pPr lvl="0" algn="ctr" rtl="0">
              <a:spcBef>
                <a:spcPts val="640"/>
              </a:spcBef>
              <a:spcAft>
                <a:spcPts val="0"/>
              </a:spcAft>
              <a:buClr>
                <a:schemeClr val="dk1"/>
              </a:buClr>
              <a:buSzPts val="3200"/>
              <a:buFont typeface="Arial"/>
              <a:buNone/>
              <a:defRPr/>
            </a:lvl1pPr>
            <a:lvl2pPr lvl="1" algn="ctr" rtl="0">
              <a:spcBef>
                <a:spcPts val="560"/>
              </a:spcBef>
              <a:spcAft>
                <a:spcPts val="0"/>
              </a:spcAft>
              <a:buClr>
                <a:schemeClr val="dk1"/>
              </a:buClr>
              <a:buSzPts val="2800"/>
              <a:buFont typeface="Arial"/>
              <a:buNone/>
              <a:defRPr/>
            </a:lvl2pPr>
            <a:lvl3pPr lvl="2" algn="ctr" rtl="0">
              <a:spcBef>
                <a:spcPts val="480"/>
              </a:spcBef>
              <a:spcAft>
                <a:spcPts val="0"/>
              </a:spcAft>
              <a:buClr>
                <a:schemeClr val="dk1"/>
              </a:buClr>
              <a:buSzPts val="2400"/>
              <a:buFont typeface="Arial"/>
              <a:buNone/>
              <a:defRPr/>
            </a:lvl3pPr>
            <a:lvl4pPr lvl="3" algn="ctr" rtl="0">
              <a:spcBef>
                <a:spcPts val="400"/>
              </a:spcBef>
              <a:spcAft>
                <a:spcPts val="0"/>
              </a:spcAft>
              <a:buClr>
                <a:schemeClr val="dk1"/>
              </a:buClr>
              <a:buSzPts val="2000"/>
              <a:buFont typeface="Arial"/>
              <a:buNone/>
              <a:defRPr/>
            </a:lvl4pPr>
            <a:lvl5pPr lvl="4" algn="ctr" rtl="0">
              <a:spcBef>
                <a:spcPts val="400"/>
              </a:spcBef>
              <a:spcAft>
                <a:spcPts val="0"/>
              </a:spcAft>
              <a:buClr>
                <a:schemeClr val="dk1"/>
              </a:buClr>
              <a:buSzPts val="2000"/>
              <a:buFont typeface="Arial"/>
              <a:buNone/>
              <a:defRPr/>
            </a:lvl5pPr>
            <a:lvl6pPr lvl="5" algn="ctr" rtl="0">
              <a:spcBef>
                <a:spcPts val="400"/>
              </a:spcBef>
              <a:spcAft>
                <a:spcPts val="0"/>
              </a:spcAft>
              <a:buClr>
                <a:schemeClr val="dk1"/>
              </a:buClr>
              <a:buSzPts val="2000"/>
              <a:buFont typeface="Arial"/>
              <a:buNone/>
              <a:defRPr/>
            </a:lvl6pPr>
            <a:lvl7pPr lvl="6" algn="ctr" rtl="0">
              <a:spcBef>
                <a:spcPts val="400"/>
              </a:spcBef>
              <a:spcAft>
                <a:spcPts val="0"/>
              </a:spcAft>
              <a:buClr>
                <a:schemeClr val="dk1"/>
              </a:buClr>
              <a:buSzPts val="2000"/>
              <a:buFont typeface="Arial"/>
              <a:buNone/>
              <a:defRPr/>
            </a:lvl7pPr>
            <a:lvl8pPr lvl="7" algn="ctr" rtl="0">
              <a:spcBef>
                <a:spcPts val="400"/>
              </a:spcBef>
              <a:spcAft>
                <a:spcPts val="0"/>
              </a:spcAft>
              <a:buClr>
                <a:schemeClr val="dk1"/>
              </a:buClr>
              <a:buSzPts val="2000"/>
              <a:buFont typeface="Arial"/>
              <a:buNone/>
              <a:defRPr/>
            </a:lvl8pPr>
            <a:lvl9pPr lvl="8" algn="ctr" rtl="0">
              <a:spcBef>
                <a:spcPts val="400"/>
              </a:spcBef>
              <a:spcAft>
                <a:spcPts val="0"/>
              </a:spcAft>
              <a:buClr>
                <a:schemeClr val="dk1"/>
              </a:buClr>
              <a:buSzPts val="2000"/>
              <a:buFont typeface="Arial"/>
              <a:buNone/>
              <a:defRPr/>
            </a:lvl9pPr>
          </a:lstStyle>
          <a:p>
            <a:endParaRPr/>
          </a:p>
        </p:txBody>
      </p:sp>
      <p:sp>
        <p:nvSpPr>
          <p:cNvPr id="478" name="Google Shape;478;g2c41f62ffd2_0_340"/>
          <p:cNvSpPr txBox="1">
            <a:spLocks noGrp="1"/>
          </p:cNvSpPr>
          <p:nvPr>
            <p:ph type="dt" idx="10"/>
          </p:nvPr>
        </p:nvSpPr>
        <p:spPr>
          <a:xfrm>
            <a:off x="457200" y="4683919"/>
            <a:ext cx="2133600" cy="3573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79" name="Google Shape;479;g2c41f62ffd2_0_340"/>
          <p:cNvSpPr txBox="1">
            <a:spLocks noGrp="1"/>
          </p:cNvSpPr>
          <p:nvPr>
            <p:ph type="ftr" idx="11"/>
          </p:nvPr>
        </p:nvSpPr>
        <p:spPr>
          <a:xfrm>
            <a:off x="3124200" y="4683919"/>
            <a:ext cx="2895600" cy="3573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80" name="Google Shape;480;g2c41f62ffd2_0_340"/>
          <p:cNvSpPr txBox="1">
            <a:spLocks noGrp="1"/>
          </p:cNvSpPr>
          <p:nvPr>
            <p:ph type="sldNum" idx="12"/>
          </p:nvPr>
        </p:nvSpPr>
        <p:spPr>
          <a:xfrm>
            <a:off x="6553200" y="4683919"/>
            <a:ext cx="2133600" cy="3573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sz="1100" b="1">
              <a:solidFill>
                <a:schemeClr val="accent1"/>
              </a:solidFill>
              <a:latin typeface="DM Sans"/>
              <a:ea typeface="DM Sans"/>
              <a:cs typeface="DM Sans"/>
              <a:sym typeface="DM Sans"/>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81"/>
        <p:cNvGrpSpPr/>
        <p:nvPr/>
      </p:nvGrpSpPr>
      <p:grpSpPr>
        <a:xfrm>
          <a:off x="0" y="0"/>
          <a:ext cx="0" cy="0"/>
          <a:chOff x="0" y="0"/>
          <a:chExt cx="0" cy="0"/>
        </a:xfrm>
      </p:grpSpPr>
      <p:sp>
        <p:nvSpPr>
          <p:cNvPr id="482" name="Google Shape;482;g2c41f62ffd2_0_346"/>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3000"/>
              <a:buNone/>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483" name="Google Shape;483;g2c41f62ffd2_0_346"/>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484" name="Google Shape;484;g2c41f62ffd2_0_346"/>
          <p:cNvSpPr txBox="1">
            <a:spLocks noGrp="1"/>
          </p:cNvSpPr>
          <p:nvPr>
            <p:ph type="dt" idx="10"/>
          </p:nvPr>
        </p:nvSpPr>
        <p:spPr>
          <a:xfrm>
            <a:off x="457200" y="4683919"/>
            <a:ext cx="2133600" cy="3573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85" name="Google Shape;485;g2c41f62ffd2_0_346"/>
          <p:cNvSpPr txBox="1">
            <a:spLocks noGrp="1"/>
          </p:cNvSpPr>
          <p:nvPr>
            <p:ph type="ftr" idx="11"/>
          </p:nvPr>
        </p:nvSpPr>
        <p:spPr>
          <a:xfrm>
            <a:off x="3124200" y="4683919"/>
            <a:ext cx="2895600" cy="3573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86" name="Google Shape;486;g2c41f62ffd2_0_346"/>
          <p:cNvSpPr txBox="1">
            <a:spLocks noGrp="1"/>
          </p:cNvSpPr>
          <p:nvPr>
            <p:ph type="sldNum" idx="12"/>
          </p:nvPr>
        </p:nvSpPr>
        <p:spPr>
          <a:xfrm>
            <a:off x="6553200" y="4683919"/>
            <a:ext cx="2133600" cy="3573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sz="1100" b="1">
              <a:solidFill>
                <a:schemeClr val="accent1"/>
              </a:solidFill>
              <a:latin typeface="DM Sans"/>
              <a:ea typeface="DM Sans"/>
              <a:cs typeface="DM Sans"/>
              <a:sym typeface="DM San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6" Type="http://schemas.openxmlformats.org/officeDocument/2006/relationships/theme" Target="../theme/theme3.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6" Type="http://schemas.openxmlformats.org/officeDocument/2006/relationships/theme" Target="../theme/theme4.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theme" Target="../theme/theme5.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6" Type="http://schemas.openxmlformats.org/officeDocument/2006/relationships/theme" Target="../theme/theme6.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wiss-2">
    <p:bg>
      <p:bgPr>
        <a:gradFill>
          <a:gsLst>
            <a:gs pos="0">
              <a:srgbClr val="ECF7FF"/>
            </a:gs>
            <a:gs pos="74000">
              <a:srgbClr val="5EB9FF"/>
            </a:gs>
            <a:gs pos="83000">
              <a:srgbClr val="5EB9FF"/>
            </a:gs>
            <a:gs pos="100000">
              <a:srgbClr val="93D0FF"/>
            </a:gs>
          </a:gsLst>
          <a:lin ang="5400000" scaled="0"/>
        </a:gradFill>
        <a:effectLst/>
      </p:bgPr>
    </p:bg>
    <p:spTree>
      <p:nvGrpSpPr>
        <p:cNvPr id="1" name="Shape 5"/>
        <p:cNvGrpSpPr/>
        <p:nvPr/>
      </p:nvGrpSpPr>
      <p:grpSpPr>
        <a:xfrm>
          <a:off x="0" y="0"/>
          <a:ext cx="0" cy="0"/>
          <a:chOff x="0" y="0"/>
          <a:chExt cx="0" cy="0"/>
        </a:xfrm>
      </p:grpSpPr>
      <p:sp>
        <p:nvSpPr>
          <p:cNvPr id="6" name="Google Shape;6;p24"/>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9pPr>
          </a:lstStyle>
          <a:p>
            <a:endParaRPr/>
          </a:p>
        </p:txBody>
      </p:sp>
      <p:sp>
        <p:nvSpPr>
          <p:cNvPr id="7" name="Google Shape;7;p24"/>
          <p:cNvSpPr txBox="1">
            <a:spLocks noGrp="1"/>
          </p:cNvSpPr>
          <p:nvPr>
            <p:ph type="body" idx="1"/>
          </p:nvPr>
        </p:nvSpPr>
        <p:spPr>
          <a:xfrm>
            <a:off x="2410112" y="1595776"/>
            <a:ext cx="6321600" cy="3002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Lato"/>
              <a:buChar char="●"/>
              <a:defRPr sz="1800" b="0" i="0" u="none" strike="noStrike" cap="none">
                <a:solidFill>
                  <a:schemeClr val="dk2"/>
                </a:solidFill>
                <a:latin typeface="Lato"/>
                <a:ea typeface="Lato"/>
                <a:cs typeface="Lato"/>
                <a:sym typeface="Lato"/>
              </a:defRPr>
            </a:lvl1pPr>
            <a:lvl2pPr marL="914400" marR="0" lvl="1"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2pPr>
            <a:lvl3pPr marL="1371600" marR="0" lvl="2"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3pPr>
            <a:lvl4pPr marL="1828800" marR="0" lvl="3"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4pPr>
            <a:lvl5pPr marL="2286000" marR="0" lvl="4"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5pPr>
            <a:lvl6pPr marL="2743200" marR="0" lvl="5"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6pPr>
            <a:lvl7pPr marL="3200400" marR="0" lvl="6"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7pPr>
            <a:lvl8pPr marL="3657600" marR="0" lvl="7"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8pPr>
            <a:lvl9pPr marL="4114800" marR="0" lvl="8" indent="-317500" algn="l" rtl="0">
              <a:lnSpc>
                <a:spcPct val="115000"/>
              </a:lnSpc>
              <a:spcBef>
                <a:spcPts val="1600"/>
              </a:spcBef>
              <a:spcAft>
                <a:spcPts val="1600"/>
              </a:spcAft>
              <a:buClr>
                <a:schemeClr val="dk2"/>
              </a:buClr>
              <a:buSzPts val="1400"/>
              <a:buFont typeface="Lato"/>
              <a:buChar char="■"/>
              <a:defRPr sz="1400" b="0" i="0" u="none" strike="noStrike" cap="none">
                <a:solidFill>
                  <a:schemeClr val="dk2"/>
                </a:solidFill>
                <a:latin typeface="Lato"/>
                <a:ea typeface="Lato"/>
                <a:cs typeface="Lato"/>
                <a:sym typeface="Lato"/>
              </a:defRPr>
            </a:lvl9pPr>
          </a:lstStyle>
          <a:p>
            <a:endParaRPr/>
          </a:p>
        </p:txBody>
      </p:sp>
      <p:sp>
        <p:nvSpPr>
          <p:cNvPr id="8" name="Google Shape;8;p24"/>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
    <p:bg>
      <p:bgPr>
        <a:gradFill>
          <a:gsLst>
            <a:gs pos="0">
              <a:srgbClr val="3C78D8"/>
            </a:gs>
            <a:gs pos="100000">
              <a:srgbClr val="00FFFF"/>
            </a:gs>
          </a:gsLst>
          <a:lin ang="5400012" scaled="0"/>
        </a:gradFill>
        <a:effectLst/>
      </p:bgPr>
    </p:bg>
    <p:spTree>
      <p:nvGrpSpPr>
        <p:cNvPr id="1" name="Shape 76"/>
        <p:cNvGrpSpPr/>
        <p:nvPr/>
      </p:nvGrpSpPr>
      <p:grpSpPr>
        <a:xfrm>
          <a:off x="0" y="0"/>
          <a:ext cx="0" cy="0"/>
          <a:chOff x="0" y="0"/>
          <a:chExt cx="0" cy="0"/>
        </a:xfrm>
      </p:grpSpPr>
      <p:sp>
        <p:nvSpPr>
          <p:cNvPr id="77" name="Google Shape;77;g2baa69ebec7_0_738"/>
          <p:cNvSpPr txBox="1">
            <a:spLocks noGrp="1"/>
          </p:cNvSpPr>
          <p:nvPr>
            <p:ph type="title"/>
          </p:nvPr>
        </p:nvSpPr>
        <p:spPr>
          <a:xfrm>
            <a:off x="699000" y="911700"/>
            <a:ext cx="2020800" cy="33276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lvl1pPr marR="0" lvl="0"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2pPr>
            <a:lvl3pPr marR="0" lvl="2"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3pPr>
            <a:lvl4pPr marR="0" lvl="3"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4pPr>
            <a:lvl5pPr marR="0" lvl="4"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5pPr>
            <a:lvl6pPr marR="0" lvl="5"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6pPr>
            <a:lvl7pPr marR="0" lvl="6"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7pPr>
            <a:lvl8pPr marR="0" lvl="7"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8pPr>
            <a:lvl9pPr marR="0" lvl="8"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9pPr>
          </a:lstStyle>
          <a:p>
            <a:endParaRPr/>
          </a:p>
        </p:txBody>
      </p:sp>
      <p:sp>
        <p:nvSpPr>
          <p:cNvPr id="78" name="Google Shape;78;g2baa69ebec7_0_738"/>
          <p:cNvSpPr txBox="1">
            <a:spLocks noGrp="1"/>
          </p:cNvSpPr>
          <p:nvPr>
            <p:ph type="body" idx="1"/>
          </p:nvPr>
        </p:nvSpPr>
        <p:spPr>
          <a:xfrm>
            <a:off x="3844325" y="805325"/>
            <a:ext cx="4842600" cy="3548100"/>
          </a:xfrm>
          <a:prstGeom prst="rect">
            <a:avLst/>
          </a:prstGeom>
          <a:noFill/>
          <a:ln>
            <a:noFill/>
          </a:ln>
        </p:spPr>
        <p:txBody>
          <a:bodyPr spcFirstLastPara="1" wrap="square" lIns="0" tIns="0" rIns="0" bIns="0" anchor="ctr" anchorCtr="0">
            <a:noAutofit/>
          </a:bodyPr>
          <a:lstStyle>
            <a:lvl1pPr marL="457200" marR="0" lvl="0" indent="-368300" algn="l" rtl="0">
              <a:lnSpc>
                <a:spcPct val="115000"/>
              </a:lnSpc>
              <a:spcBef>
                <a:spcPts val="600"/>
              </a:spcBef>
              <a:spcAft>
                <a:spcPts val="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1pPr>
            <a:lvl2pPr marL="914400" marR="0" lvl="1" indent="-368300" algn="l" rtl="0">
              <a:lnSpc>
                <a:spcPct val="115000"/>
              </a:lnSpc>
              <a:spcBef>
                <a:spcPts val="1000"/>
              </a:spcBef>
              <a:spcAft>
                <a:spcPts val="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2pPr>
            <a:lvl3pPr marL="1371600" marR="0" lvl="2" indent="-368300" algn="l" rtl="0">
              <a:lnSpc>
                <a:spcPct val="115000"/>
              </a:lnSpc>
              <a:spcBef>
                <a:spcPts val="1000"/>
              </a:spcBef>
              <a:spcAft>
                <a:spcPts val="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3pPr>
            <a:lvl4pPr marL="1828800" marR="0" lvl="3" indent="-368300" algn="l" rtl="0">
              <a:lnSpc>
                <a:spcPct val="115000"/>
              </a:lnSpc>
              <a:spcBef>
                <a:spcPts val="1000"/>
              </a:spcBef>
              <a:spcAft>
                <a:spcPts val="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4pPr>
            <a:lvl5pPr marL="2286000" marR="0" lvl="4" indent="-368300" algn="l" rtl="0">
              <a:lnSpc>
                <a:spcPct val="115000"/>
              </a:lnSpc>
              <a:spcBef>
                <a:spcPts val="1000"/>
              </a:spcBef>
              <a:spcAft>
                <a:spcPts val="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5pPr>
            <a:lvl6pPr marL="2743200" marR="0" lvl="5" indent="-368300" algn="l" rtl="0">
              <a:lnSpc>
                <a:spcPct val="115000"/>
              </a:lnSpc>
              <a:spcBef>
                <a:spcPts val="1000"/>
              </a:spcBef>
              <a:spcAft>
                <a:spcPts val="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6pPr>
            <a:lvl7pPr marL="3200400" marR="0" lvl="6" indent="-368300" algn="l" rtl="0">
              <a:lnSpc>
                <a:spcPct val="115000"/>
              </a:lnSpc>
              <a:spcBef>
                <a:spcPts val="1000"/>
              </a:spcBef>
              <a:spcAft>
                <a:spcPts val="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7pPr>
            <a:lvl8pPr marL="3657600" marR="0" lvl="7" indent="-368300" algn="l" rtl="0">
              <a:lnSpc>
                <a:spcPct val="115000"/>
              </a:lnSpc>
              <a:spcBef>
                <a:spcPts val="1000"/>
              </a:spcBef>
              <a:spcAft>
                <a:spcPts val="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8pPr>
            <a:lvl9pPr marL="4114800" marR="0" lvl="8" indent="-368300" algn="l" rtl="0">
              <a:lnSpc>
                <a:spcPct val="115000"/>
              </a:lnSpc>
              <a:spcBef>
                <a:spcPts val="1000"/>
              </a:spcBef>
              <a:spcAft>
                <a:spcPts val="100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9pPr>
          </a:lstStyle>
          <a:p>
            <a:endParaRPr/>
          </a:p>
        </p:txBody>
      </p:sp>
      <p:sp>
        <p:nvSpPr>
          <p:cNvPr id="79" name="Google Shape;79;g2baa69ebec7_0_738"/>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143"/>
        <p:cNvGrpSpPr/>
        <p:nvPr/>
      </p:nvGrpSpPr>
      <p:grpSpPr>
        <a:xfrm>
          <a:off x="0" y="0"/>
          <a:ext cx="0" cy="0"/>
          <a:chOff x="0" y="0"/>
          <a:chExt cx="0" cy="0"/>
        </a:xfrm>
      </p:grpSpPr>
      <p:sp>
        <p:nvSpPr>
          <p:cNvPr id="144" name="Google Shape;144;g2b997db409b_0_142"/>
          <p:cNvSpPr txBox="1">
            <a:spLocks noGrp="1"/>
          </p:cNvSpPr>
          <p:nvPr>
            <p:ph type="sldNum" idx="12"/>
          </p:nvPr>
        </p:nvSpPr>
        <p:spPr>
          <a:xfrm>
            <a:off x="8674075" y="4673650"/>
            <a:ext cx="469800" cy="469800"/>
          </a:xfrm>
          <a:prstGeom prst="rect">
            <a:avLst/>
          </a:prstGeom>
          <a:noFill/>
          <a:ln>
            <a:noFill/>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
        <p:nvSpPr>
          <p:cNvPr id="145" name="Google Shape;145;g2b997db409b_0_142"/>
          <p:cNvSpPr txBox="1">
            <a:spLocks noGrp="1"/>
          </p:cNvSpPr>
          <p:nvPr>
            <p:ph type="title"/>
          </p:nvPr>
        </p:nvSpPr>
        <p:spPr>
          <a:xfrm>
            <a:off x="304800" y="355075"/>
            <a:ext cx="8474700" cy="7083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1pPr>
            <a:lvl2pPr marR="0" lvl="1"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2pPr>
            <a:lvl3pPr marR="0" lvl="2"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3pPr>
            <a:lvl4pPr marR="0" lvl="3"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4pPr>
            <a:lvl5pPr marR="0" lvl="4"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5pPr>
            <a:lvl6pPr marR="0" lvl="5"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6pPr>
            <a:lvl7pPr marR="0" lvl="6"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7pPr>
            <a:lvl8pPr marR="0" lvl="7"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8pPr>
            <a:lvl9pPr marR="0" lvl="8"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9pPr>
          </a:lstStyle>
          <a:p>
            <a:endParaRPr/>
          </a:p>
        </p:txBody>
      </p:sp>
      <p:sp>
        <p:nvSpPr>
          <p:cNvPr id="146" name="Google Shape;146;g2b997db409b_0_142"/>
          <p:cNvSpPr txBox="1">
            <a:spLocks noGrp="1"/>
          </p:cNvSpPr>
          <p:nvPr>
            <p:ph type="body" idx="1"/>
          </p:nvPr>
        </p:nvSpPr>
        <p:spPr>
          <a:xfrm>
            <a:off x="1136000" y="1200150"/>
            <a:ext cx="6872100" cy="3473400"/>
          </a:xfrm>
          <a:prstGeom prst="rect">
            <a:avLst/>
          </a:prstGeom>
          <a:noFill/>
          <a:ln>
            <a:noFill/>
          </a:ln>
        </p:spPr>
        <p:txBody>
          <a:bodyPr spcFirstLastPara="1" wrap="square" lIns="0" tIns="0" rIns="0" bIns="0" anchor="t" anchorCtr="0">
            <a:noAutofit/>
          </a:bodyPr>
          <a:lstStyle>
            <a:lvl1pPr marL="457200" marR="0" lvl="0" indent="-381000" algn="l" rtl="0">
              <a:lnSpc>
                <a:spcPct val="115000"/>
              </a:lnSpc>
              <a:spcBef>
                <a:spcPts val="600"/>
              </a:spcBef>
              <a:spcAft>
                <a:spcPts val="0"/>
              </a:spcAft>
              <a:buClr>
                <a:schemeClr val="accent1"/>
              </a:buClr>
              <a:buSzPts val="2400"/>
              <a:buFont typeface="DM Sans"/>
              <a:buChar char="▫"/>
              <a:defRPr sz="2400" b="0" i="0" u="none" strike="noStrike" cap="none">
                <a:solidFill>
                  <a:schemeClr val="dk1"/>
                </a:solidFill>
                <a:latin typeface="DM Sans"/>
                <a:ea typeface="DM Sans"/>
                <a:cs typeface="DM Sans"/>
                <a:sym typeface="DM Sans"/>
              </a:defRPr>
            </a:lvl1pPr>
            <a:lvl2pPr marL="914400" marR="0" lvl="1" indent="-381000" algn="l" rtl="0">
              <a:lnSpc>
                <a:spcPct val="115000"/>
              </a:lnSpc>
              <a:spcBef>
                <a:spcPts val="0"/>
              </a:spcBef>
              <a:spcAft>
                <a:spcPts val="0"/>
              </a:spcAft>
              <a:buClr>
                <a:schemeClr val="dk2"/>
              </a:buClr>
              <a:buSzPts val="2400"/>
              <a:buFont typeface="DM Sans"/>
              <a:buChar char="▫"/>
              <a:defRPr sz="2400" b="0" i="0" u="none" strike="noStrike" cap="none">
                <a:solidFill>
                  <a:schemeClr val="dk1"/>
                </a:solidFill>
                <a:latin typeface="DM Sans"/>
                <a:ea typeface="DM Sans"/>
                <a:cs typeface="DM Sans"/>
                <a:sym typeface="DM Sans"/>
              </a:defRPr>
            </a:lvl2pPr>
            <a:lvl3pPr marL="1371600" marR="0" lvl="2" indent="-381000" algn="l" rtl="0">
              <a:lnSpc>
                <a:spcPct val="115000"/>
              </a:lnSpc>
              <a:spcBef>
                <a:spcPts val="0"/>
              </a:spcBef>
              <a:spcAft>
                <a:spcPts val="0"/>
              </a:spcAft>
              <a:buClr>
                <a:schemeClr val="dk2"/>
              </a:buClr>
              <a:buSzPts val="2400"/>
              <a:buFont typeface="DM Sans"/>
              <a:buChar char="▫"/>
              <a:defRPr sz="2400" b="0" i="0" u="none" strike="noStrike" cap="none">
                <a:solidFill>
                  <a:schemeClr val="dk1"/>
                </a:solidFill>
                <a:latin typeface="DM Sans"/>
                <a:ea typeface="DM Sans"/>
                <a:cs typeface="DM Sans"/>
                <a:sym typeface="DM Sans"/>
              </a:defRPr>
            </a:lvl3pPr>
            <a:lvl4pPr marL="1828800" marR="0" lvl="3" indent="-381000" algn="l" rtl="0">
              <a:lnSpc>
                <a:spcPct val="115000"/>
              </a:lnSpc>
              <a:spcBef>
                <a:spcPts val="0"/>
              </a:spcBef>
              <a:spcAft>
                <a:spcPts val="0"/>
              </a:spcAft>
              <a:buClr>
                <a:schemeClr val="dk2"/>
              </a:buClr>
              <a:buSzPts val="2400"/>
              <a:buFont typeface="DM Sans"/>
              <a:buChar char="▫"/>
              <a:defRPr sz="2400" b="0" i="0" u="none" strike="noStrike" cap="none">
                <a:solidFill>
                  <a:schemeClr val="dk1"/>
                </a:solidFill>
                <a:latin typeface="DM Sans"/>
                <a:ea typeface="DM Sans"/>
                <a:cs typeface="DM Sans"/>
                <a:sym typeface="DM Sans"/>
              </a:defRPr>
            </a:lvl4pPr>
            <a:lvl5pPr marL="2286000" marR="0" lvl="4" indent="-381000" algn="l" rtl="0">
              <a:lnSpc>
                <a:spcPct val="115000"/>
              </a:lnSpc>
              <a:spcBef>
                <a:spcPts val="0"/>
              </a:spcBef>
              <a:spcAft>
                <a:spcPts val="0"/>
              </a:spcAft>
              <a:buClr>
                <a:schemeClr val="dk2"/>
              </a:buClr>
              <a:buSzPts val="2400"/>
              <a:buFont typeface="DM Sans"/>
              <a:buChar char="▫"/>
              <a:defRPr sz="2400" b="0" i="0" u="none" strike="noStrike" cap="none">
                <a:solidFill>
                  <a:schemeClr val="dk1"/>
                </a:solidFill>
                <a:latin typeface="DM Sans"/>
                <a:ea typeface="DM Sans"/>
                <a:cs typeface="DM Sans"/>
                <a:sym typeface="DM Sans"/>
              </a:defRPr>
            </a:lvl5pPr>
            <a:lvl6pPr marL="2743200" marR="0" lvl="5" indent="-381000" algn="l" rtl="0">
              <a:lnSpc>
                <a:spcPct val="115000"/>
              </a:lnSpc>
              <a:spcBef>
                <a:spcPts val="0"/>
              </a:spcBef>
              <a:spcAft>
                <a:spcPts val="0"/>
              </a:spcAft>
              <a:buClr>
                <a:schemeClr val="dk2"/>
              </a:buClr>
              <a:buSzPts val="2400"/>
              <a:buFont typeface="DM Sans"/>
              <a:buChar char="▫"/>
              <a:defRPr sz="2400" b="0" i="0" u="none" strike="noStrike" cap="none">
                <a:solidFill>
                  <a:schemeClr val="dk1"/>
                </a:solidFill>
                <a:latin typeface="DM Sans"/>
                <a:ea typeface="DM Sans"/>
                <a:cs typeface="DM Sans"/>
                <a:sym typeface="DM Sans"/>
              </a:defRPr>
            </a:lvl6pPr>
            <a:lvl7pPr marL="3200400" marR="0" lvl="6" indent="-381000" algn="l" rtl="0">
              <a:lnSpc>
                <a:spcPct val="115000"/>
              </a:lnSpc>
              <a:spcBef>
                <a:spcPts val="0"/>
              </a:spcBef>
              <a:spcAft>
                <a:spcPts val="0"/>
              </a:spcAft>
              <a:buClr>
                <a:schemeClr val="dk2"/>
              </a:buClr>
              <a:buSzPts val="2400"/>
              <a:buFont typeface="DM Sans"/>
              <a:buChar char="▫"/>
              <a:defRPr sz="2400" b="0" i="0" u="none" strike="noStrike" cap="none">
                <a:solidFill>
                  <a:schemeClr val="dk1"/>
                </a:solidFill>
                <a:latin typeface="DM Sans"/>
                <a:ea typeface="DM Sans"/>
                <a:cs typeface="DM Sans"/>
                <a:sym typeface="DM Sans"/>
              </a:defRPr>
            </a:lvl7pPr>
            <a:lvl8pPr marL="3657600" marR="0" lvl="7" indent="-381000" algn="l" rtl="0">
              <a:lnSpc>
                <a:spcPct val="115000"/>
              </a:lnSpc>
              <a:spcBef>
                <a:spcPts val="0"/>
              </a:spcBef>
              <a:spcAft>
                <a:spcPts val="0"/>
              </a:spcAft>
              <a:buClr>
                <a:schemeClr val="dk2"/>
              </a:buClr>
              <a:buSzPts val="2400"/>
              <a:buFont typeface="DM Sans"/>
              <a:buChar char="▫"/>
              <a:defRPr sz="2400" b="0" i="0" u="none" strike="noStrike" cap="none">
                <a:solidFill>
                  <a:schemeClr val="dk1"/>
                </a:solidFill>
                <a:latin typeface="DM Sans"/>
                <a:ea typeface="DM Sans"/>
                <a:cs typeface="DM Sans"/>
                <a:sym typeface="DM Sans"/>
              </a:defRPr>
            </a:lvl8pPr>
            <a:lvl9pPr marL="4114800" marR="0" lvl="8" indent="-381000" algn="l" rtl="0">
              <a:lnSpc>
                <a:spcPct val="115000"/>
              </a:lnSpc>
              <a:spcBef>
                <a:spcPts val="0"/>
              </a:spcBef>
              <a:spcAft>
                <a:spcPts val="0"/>
              </a:spcAft>
              <a:buClr>
                <a:schemeClr val="dk2"/>
              </a:buClr>
              <a:buSzPts val="2400"/>
              <a:buFont typeface="DM Sans"/>
              <a:buChar char="▫"/>
              <a:defRPr sz="2400" b="0" i="0" u="none" strike="noStrike" cap="none">
                <a:solidFill>
                  <a:schemeClr val="dk1"/>
                </a:solidFill>
                <a:latin typeface="DM Sans"/>
                <a:ea typeface="DM Sans"/>
                <a:cs typeface="DM Sans"/>
                <a:sym typeface="DM Sans"/>
              </a:defRPr>
            </a:lvl9pPr>
          </a:lstStyle>
          <a:p>
            <a:endParaRPr/>
          </a:p>
        </p:txBody>
      </p:sp>
    </p:spTree>
  </p:cSld>
  <p:clrMap bg1="lt1" tx1="dk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235"/>
        <p:cNvGrpSpPr/>
        <p:nvPr/>
      </p:nvGrpSpPr>
      <p:grpSpPr>
        <a:xfrm>
          <a:off x="0" y="0"/>
          <a:ext cx="0" cy="0"/>
          <a:chOff x="0" y="0"/>
          <a:chExt cx="0" cy="0"/>
        </a:xfrm>
      </p:grpSpPr>
      <p:sp>
        <p:nvSpPr>
          <p:cNvPr id="236" name="Google Shape;236;g2c1d231cfd7_0_160"/>
          <p:cNvSpPr txBox="1">
            <a:spLocks noGrp="1"/>
          </p:cNvSpPr>
          <p:nvPr>
            <p:ph type="sldNum" idx="12"/>
          </p:nvPr>
        </p:nvSpPr>
        <p:spPr>
          <a:xfrm>
            <a:off x="8674075" y="4673650"/>
            <a:ext cx="469800" cy="469800"/>
          </a:xfrm>
          <a:prstGeom prst="rect">
            <a:avLst/>
          </a:prstGeom>
          <a:noFill/>
          <a:ln>
            <a:noFill/>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
        <p:nvSpPr>
          <p:cNvPr id="237" name="Google Shape;237;g2c1d231cfd7_0_160"/>
          <p:cNvSpPr txBox="1">
            <a:spLocks noGrp="1"/>
          </p:cNvSpPr>
          <p:nvPr>
            <p:ph type="title"/>
          </p:nvPr>
        </p:nvSpPr>
        <p:spPr>
          <a:xfrm>
            <a:off x="304800" y="355075"/>
            <a:ext cx="8474700" cy="7083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1pPr>
            <a:lvl2pPr marR="0" lvl="1"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2pPr>
            <a:lvl3pPr marR="0" lvl="2"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3pPr>
            <a:lvl4pPr marR="0" lvl="3"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4pPr>
            <a:lvl5pPr marR="0" lvl="4"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5pPr>
            <a:lvl6pPr marR="0" lvl="5"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6pPr>
            <a:lvl7pPr marR="0" lvl="6"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7pPr>
            <a:lvl8pPr marR="0" lvl="7"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8pPr>
            <a:lvl9pPr marR="0" lvl="8"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9pPr>
          </a:lstStyle>
          <a:p>
            <a:endParaRPr/>
          </a:p>
        </p:txBody>
      </p:sp>
      <p:sp>
        <p:nvSpPr>
          <p:cNvPr id="238" name="Google Shape;238;g2c1d231cfd7_0_160"/>
          <p:cNvSpPr txBox="1">
            <a:spLocks noGrp="1"/>
          </p:cNvSpPr>
          <p:nvPr>
            <p:ph type="body" idx="1"/>
          </p:nvPr>
        </p:nvSpPr>
        <p:spPr>
          <a:xfrm>
            <a:off x="1136000" y="1200150"/>
            <a:ext cx="6872100" cy="3473400"/>
          </a:xfrm>
          <a:prstGeom prst="rect">
            <a:avLst/>
          </a:prstGeom>
          <a:noFill/>
          <a:ln>
            <a:noFill/>
          </a:ln>
        </p:spPr>
        <p:txBody>
          <a:bodyPr spcFirstLastPara="1" wrap="square" lIns="0" tIns="0" rIns="0" bIns="0" anchor="t" anchorCtr="0">
            <a:noAutofit/>
          </a:bodyPr>
          <a:lstStyle>
            <a:lvl1pPr marL="457200" marR="0" lvl="0" indent="-381000" algn="l" rtl="0">
              <a:lnSpc>
                <a:spcPct val="115000"/>
              </a:lnSpc>
              <a:spcBef>
                <a:spcPts val="600"/>
              </a:spcBef>
              <a:spcAft>
                <a:spcPts val="0"/>
              </a:spcAft>
              <a:buClr>
                <a:schemeClr val="accent1"/>
              </a:buClr>
              <a:buSzPts val="2400"/>
              <a:buFont typeface="DM Sans"/>
              <a:buChar char="▫"/>
              <a:defRPr sz="2400" b="0" i="0" u="none" strike="noStrike" cap="none">
                <a:solidFill>
                  <a:schemeClr val="dk1"/>
                </a:solidFill>
                <a:latin typeface="DM Sans"/>
                <a:ea typeface="DM Sans"/>
                <a:cs typeface="DM Sans"/>
                <a:sym typeface="DM Sans"/>
              </a:defRPr>
            </a:lvl1pPr>
            <a:lvl2pPr marL="914400" marR="0" lvl="1" indent="-381000" algn="l" rtl="0">
              <a:lnSpc>
                <a:spcPct val="115000"/>
              </a:lnSpc>
              <a:spcBef>
                <a:spcPts val="0"/>
              </a:spcBef>
              <a:spcAft>
                <a:spcPts val="0"/>
              </a:spcAft>
              <a:buClr>
                <a:schemeClr val="dk2"/>
              </a:buClr>
              <a:buSzPts val="2400"/>
              <a:buFont typeface="DM Sans"/>
              <a:buChar char="▫"/>
              <a:defRPr sz="2400" b="0" i="0" u="none" strike="noStrike" cap="none">
                <a:solidFill>
                  <a:schemeClr val="dk1"/>
                </a:solidFill>
                <a:latin typeface="DM Sans"/>
                <a:ea typeface="DM Sans"/>
                <a:cs typeface="DM Sans"/>
                <a:sym typeface="DM Sans"/>
              </a:defRPr>
            </a:lvl2pPr>
            <a:lvl3pPr marL="1371600" marR="0" lvl="2" indent="-381000" algn="l" rtl="0">
              <a:lnSpc>
                <a:spcPct val="115000"/>
              </a:lnSpc>
              <a:spcBef>
                <a:spcPts val="0"/>
              </a:spcBef>
              <a:spcAft>
                <a:spcPts val="0"/>
              </a:spcAft>
              <a:buClr>
                <a:schemeClr val="dk2"/>
              </a:buClr>
              <a:buSzPts val="2400"/>
              <a:buFont typeface="DM Sans"/>
              <a:buChar char="▫"/>
              <a:defRPr sz="2400" b="0" i="0" u="none" strike="noStrike" cap="none">
                <a:solidFill>
                  <a:schemeClr val="dk1"/>
                </a:solidFill>
                <a:latin typeface="DM Sans"/>
                <a:ea typeface="DM Sans"/>
                <a:cs typeface="DM Sans"/>
                <a:sym typeface="DM Sans"/>
              </a:defRPr>
            </a:lvl3pPr>
            <a:lvl4pPr marL="1828800" marR="0" lvl="3" indent="-381000" algn="l" rtl="0">
              <a:lnSpc>
                <a:spcPct val="115000"/>
              </a:lnSpc>
              <a:spcBef>
                <a:spcPts val="0"/>
              </a:spcBef>
              <a:spcAft>
                <a:spcPts val="0"/>
              </a:spcAft>
              <a:buClr>
                <a:schemeClr val="dk2"/>
              </a:buClr>
              <a:buSzPts val="2400"/>
              <a:buFont typeface="DM Sans"/>
              <a:buChar char="▫"/>
              <a:defRPr sz="2400" b="0" i="0" u="none" strike="noStrike" cap="none">
                <a:solidFill>
                  <a:schemeClr val="dk1"/>
                </a:solidFill>
                <a:latin typeface="DM Sans"/>
                <a:ea typeface="DM Sans"/>
                <a:cs typeface="DM Sans"/>
                <a:sym typeface="DM Sans"/>
              </a:defRPr>
            </a:lvl4pPr>
            <a:lvl5pPr marL="2286000" marR="0" lvl="4" indent="-381000" algn="l" rtl="0">
              <a:lnSpc>
                <a:spcPct val="115000"/>
              </a:lnSpc>
              <a:spcBef>
                <a:spcPts val="0"/>
              </a:spcBef>
              <a:spcAft>
                <a:spcPts val="0"/>
              </a:spcAft>
              <a:buClr>
                <a:schemeClr val="dk2"/>
              </a:buClr>
              <a:buSzPts val="2400"/>
              <a:buFont typeface="DM Sans"/>
              <a:buChar char="▫"/>
              <a:defRPr sz="2400" b="0" i="0" u="none" strike="noStrike" cap="none">
                <a:solidFill>
                  <a:schemeClr val="dk1"/>
                </a:solidFill>
                <a:latin typeface="DM Sans"/>
                <a:ea typeface="DM Sans"/>
                <a:cs typeface="DM Sans"/>
                <a:sym typeface="DM Sans"/>
              </a:defRPr>
            </a:lvl5pPr>
            <a:lvl6pPr marL="2743200" marR="0" lvl="5" indent="-381000" algn="l" rtl="0">
              <a:lnSpc>
                <a:spcPct val="115000"/>
              </a:lnSpc>
              <a:spcBef>
                <a:spcPts val="0"/>
              </a:spcBef>
              <a:spcAft>
                <a:spcPts val="0"/>
              </a:spcAft>
              <a:buClr>
                <a:schemeClr val="dk2"/>
              </a:buClr>
              <a:buSzPts val="2400"/>
              <a:buFont typeface="DM Sans"/>
              <a:buChar char="▫"/>
              <a:defRPr sz="2400" b="0" i="0" u="none" strike="noStrike" cap="none">
                <a:solidFill>
                  <a:schemeClr val="dk1"/>
                </a:solidFill>
                <a:latin typeface="DM Sans"/>
                <a:ea typeface="DM Sans"/>
                <a:cs typeface="DM Sans"/>
                <a:sym typeface="DM Sans"/>
              </a:defRPr>
            </a:lvl6pPr>
            <a:lvl7pPr marL="3200400" marR="0" lvl="6" indent="-381000" algn="l" rtl="0">
              <a:lnSpc>
                <a:spcPct val="115000"/>
              </a:lnSpc>
              <a:spcBef>
                <a:spcPts val="0"/>
              </a:spcBef>
              <a:spcAft>
                <a:spcPts val="0"/>
              </a:spcAft>
              <a:buClr>
                <a:schemeClr val="dk2"/>
              </a:buClr>
              <a:buSzPts val="2400"/>
              <a:buFont typeface="DM Sans"/>
              <a:buChar char="▫"/>
              <a:defRPr sz="2400" b="0" i="0" u="none" strike="noStrike" cap="none">
                <a:solidFill>
                  <a:schemeClr val="dk1"/>
                </a:solidFill>
                <a:latin typeface="DM Sans"/>
                <a:ea typeface="DM Sans"/>
                <a:cs typeface="DM Sans"/>
                <a:sym typeface="DM Sans"/>
              </a:defRPr>
            </a:lvl7pPr>
            <a:lvl8pPr marL="3657600" marR="0" lvl="7" indent="-381000" algn="l" rtl="0">
              <a:lnSpc>
                <a:spcPct val="115000"/>
              </a:lnSpc>
              <a:spcBef>
                <a:spcPts val="0"/>
              </a:spcBef>
              <a:spcAft>
                <a:spcPts val="0"/>
              </a:spcAft>
              <a:buClr>
                <a:schemeClr val="dk2"/>
              </a:buClr>
              <a:buSzPts val="2400"/>
              <a:buFont typeface="DM Sans"/>
              <a:buChar char="▫"/>
              <a:defRPr sz="2400" b="0" i="0" u="none" strike="noStrike" cap="none">
                <a:solidFill>
                  <a:schemeClr val="dk1"/>
                </a:solidFill>
                <a:latin typeface="DM Sans"/>
                <a:ea typeface="DM Sans"/>
                <a:cs typeface="DM Sans"/>
                <a:sym typeface="DM Sans"/>
              </a:defRPr>
            </a:lvl8pPr>
            <a:lvl9pPr marL="4114800" marR="0" lvl="8" indent="-381000" algn="l" rtl="0">
              <a:lnSpc>
                <a:spcPct val="115000"/>
              </a:lnSpc>
              <a:spcBef>
                <a:spcPts val="0"/>
              </a:spcBef>
              <a:spcAft>
                <a:spcPts val="0"/>
              </a:spcAft>
              <a:buClr>
                <a:schemeClr val="dk2"/>
              </a:buClr>
              <a:buSzPts val="2400"/>
              <a:buFont typeface="DM Sans"/>
              <a:buChar char="▫"/>
              <a:defRPr sz="2400" b="0" i="0" u="none" strike="noStrike" cap="none">
                <a:solidFill>
                  <a:schemeClr val="dk1"/>
                </a:solidFill>
                <a:latin typeface="DM Sans"/>
                <a:ea typeface="DM Sans"/>
                <a:cs typeface="DM Sans"/>
                <a:sym typeface="DM Sans"/>
              </a:defRPr>
            </a:lvl9pPr>
          </a:lstStyle>
          <a:p>
            <a:endParaRPr/>
          </a:p>
        </p:txBody>
      </p:sp>
    </p:spTree>
  </p:cSld>
  <p:clrMap bg1="lt1" tx1="dk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name="swiss-2">
    <p:bg>
      <p:bgPr>
        <a:solidFill>
          <a:schemeClr val="lt1"/>
        </a:solidFill>
        <a:effectLst/>
      </p:bgPr>
    </p:bg>
    <p:spTree>
      <p:nvGrpSpPr>
        <p:cNvPr id="1" name="Shape 327"/>
        <p:cNvGrpSpPr/>
        <p:nvPr/>
      </p:nvGrpSpPr>
      <p:grpSpPr>
        <a:xfrm>
          <a:off x="0" y="0"/>
          <a:ext cx="0" cy="0"/>
          <a:chOff x="0" y="0"/>
          <a:chExt cx="0" cy="0"/>
        </a:xfrm>
      </p:grpSpPr>
      <p:sp>
        <p:nvSpPr>
          <p:cNvPr id="328" name="Google Shape;328;g2c1d231cfd7_0_362"/>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9pPr>
          </a:lstStyle>
          <a:p>
            <a:endParaRPr/>
          </a:p>
        </p:txBody>
      </p:sp>
      <p:sp>
        <p:nvSpPr>
          <p:cNvPr id="329" name="Google Shape;329;g2c1d231cfd7_0_362"/>
          <p:cNvSpPr txBox="1">
            <a:spLocks noGrp="1"/>
          </p:cNvSpPr>
          <p:nvPr>
            <p:ph type="body" idx="1"/>
          </p:nvPr>
        </p:nvSpPr>
        <p:spPr>
          <a:xfrm>
            <a:off x="2410112" y="1595776"/>
            <a:ext cx="6321600" cy="3002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Lato"/>
              <a:buChar char="●"/>
              <a:defRPr sz="1800" b="0" i="0" u="none" strike="noStrike" cap="none">
                <a:solidFill>
                  <a:schemeClr val="dk2"/>
                </a:solidFill>
                <a:latin typeface="Lato"/>
                <a:ea typeface="Lato"/>
                <a:cs typeface="Lato"/>
                <a:sym typeface="Lato"/>
              </a:defRPr>
            </a:lvl1pPr>
            <a:lvl2pPr marL="914400" marR="0" lvl="1"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2pPr>
            <a:lvl3pPr marL="1371600" marR="0" lvl="2"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3pPr>
            <a:lvl4pPr marL="1828800" marR="0" lvl="3"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4pPr>
            <a:lvl5pPr marL="2286000" marR="0" lvl="4"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5pPr>
            <a:lvl6pPr marL="2743200" marR="0" lvl="5"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6pPr>
            <a:lvl7pPr marL="3200400" marR="0" lvl="6"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7pPr>
            <a:lvl8pPr marL="3657600" marR="0" lvl="7"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8pPr>
            <a:lvl9pPr marL="4114800" marR="0" lvl="8" indent="-317500" algn="l" rtl="0">
              <a:lnSpc>
                <a:spcPct val="115000"/>
              </a:lnSpc>
              <a:spcBef>
                <a:spcPts val="1600"/>
              </a:spcBef>
              <a:spcAft>
                <a:spcPts val="1600"/>
              </a:spcAft>
              <a:buClr>
                <a:schemeClr val="dk2"/>
              </a:buClr>
              <a:buSzPts val="1400"/>
              <a:buFont typeface="Lato"/>
              <a:buChar char="■"/>
              <a:defRPr sz="1400" b="0" i="0" u="none" strike="noStrike" cap="none">
                <a:solidFill>
                  <a:schemeClr val="dk2"/>
                </a:solidFill>
                <a:latin typeface="Lato"/>
                <a:ea typeface="Lato"/>
                <a:cs typeface="Lato"/>
                <a:sym typeface="Lato"/>
              </a:defRPr>
            </a:lvl9pPr>
          </a:lstStyle>
          <a:p>
            <a:endParaRPr/>
          </a:p>
        </p:txBody>
      </p:sp>
      <p:sp>
        <p:nvSpPr>
          <p:cNvPr id="330" name="Google Shape;330;g2c1d231cfd7_0_362"/>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395"/>
        <p:cNvGrpSpPr/>
        <p:nvPr/>
      </p:nvGrpSpPr>
      <p:grpSpPr>
        <a:xfrm>
          <a:off x="0" y="0"/>
          <a:ext cx="0" cy="0"/>
          <a:chOff x="0" y="0"/>
          <a:chExt cx="0" cy="0"/>
        </a:xfrm>
      </p:grpSpPr>
      <p:sp>
        <p:nvSpPr>
          <p:cNvPr id="396" name="Google Shape;396;g2c41f62ffd2_0_260"/>
          <p:cNvSpPr txBox="1">
            <a:spLocks noGrp="1"/>
          </p:cNvSpPr>
          <p:nvPr>
            <p:ph type="sldNum" idx="12"/>
          </p:nvPr>
        </p:nvSpPr>
        <p:spPr>
          <a:xfrm>
            <a:off x="8674075" y="4673650"/>
            <a:ext cx="469800" cy="469800"/>
          </a:xfrm>
          <a:prstGeom prst="rect">
            <a:avLst/>
          </a:prstGeom>
          <a:noFill/>
          <a:ln>
            <a:noFill/>
          </a:ln>
        </p:spPr>
        <p:txBody>
          <a:bodyPr spcFirstLastPara="1" wrap="square" lIns="0" tIns="0" rIns="0" bIns="0" anchor="ctr" anchorCtr="0">
            <a:noAutofit/>
          </a:bodyPr>
          <a:lstStyle>
            <a:lvl1pPr lvl="0" algn="ctr" rtl="0">
              <a:buNone/>
              <a:defRPr sz="1100" b="1">
                <a:solidFill>
                  <a:schemeClr val="accent1"/>
                </a:solidFill>
                <a:latin typeface="DM Sans"/>
                <a:ea typeface="DM Sans"/>
                <a:cs typeface="DM Sans"/>
                <a:sym typeface="DM Sans"/>
              </a:defRPr>
            </a:lvl1pPr>
            <a:lvl2pPr lvl="1" algn="ctr" rtl="0">
              <a:buNone/>
              <a:defRPr sz="1100" b="1">
                <a:solidFill>
                  <a:schemeClr val="accent1"/>
                </a:solidFill>
                <a:latin typeface="DM Sans"/>
                <a:ea typeface="DM Sans"/>
                <a:cs typeface="DM Sans"/>
                <a:sym typeface="DM Sans"/>
              </a:defRPr>
            </a:lvl2pPr>
            <a:lvl3pPr lvl="2" algn="ctr" rtl="0">
              <a:buNone/>
              <a:defRPr sz="1100" b="1">
                <a:solidFill>
                  <a:schemeClr val="accent1"/>
                </a:solidFill>
                <a:latin typeface="DM Sans"/>
                <a:ea typeface="DM Sans"/>
                <a:cs typeface="DM Sans"/>
                <a:sym typeface="DM Sans"/>
              </a:defRPr>
            </a:lvl3pPr>
            <a:lvl4pPr lvl="3" algn="ctr" rtl="0">
              <a:buNone/>
              <a:defRPr sz="1100" b="1">
                <a:solidFill>
                  <a:schemeClr val="accent1"/>
                </a:solidFill>
                <a:latin typeface="DM Sans"/>
                <a:ea typeface="DM Sans"/>
                <a:cs typeface="DM Sans"/>
                <a:sym typeface="DM Sans"/>
              </a:defRPr>
            </a:lvl4pPr>
            <a:lvl5pPr lvl="4" algn="ctr" rtl="0">
              <a:buNone/>
              <a:defRPr sz="1100" b="1">
                <a:solidFill>
                  <a:schemeClr val="accent1"/>
                </a:solidFill>
                <a:latin typeface="DM Sans"/>
                <a:ea typeface="DM Sans"/>
                <a:cs typeface="DM Sans"/>
                <a:sym typeface="DM Sans"/>
              </a:defRPr>
            </a:lvl5pPr>
            <a:lvl6pPr lvl="5" algn="ctr" rtl="0">
              <a:buNone/>
              <a:defRPr sz="1100" b="1">
                <a:solidFill>
                  <a:schemeClr val="accent1"/>
                </a:solidFill>
                <a:latin typeface="DM Sans"/>
                <a:ea typeface="DM Sans"/>
                <a:cs typeface="DM Sans"/>
                <a:sym typeface="DM Sans"/>
              </a:defRPr>
            </a:lvl6pPr>
            <a:lvl7pPr lvl="6" algn="ctr" rtl="0">
              <a:buNone/>
              <a:defRPr sz="1100" b="1">
                <a:solidFill>
                  <a:schemeClr val="accent1"/>
                </a:solidFill>
                <a:latin typeface="DM Sans"/>
                <a:ea typeface="DM Sans"/>
                <a:cs typeface="DM Sans"/>
                <a:sym typeface="DM Sans"/>
              </a:defRPr>
            </a:lvl7pPr>
            <a:lvl8pPr lvl="7" algn="ctr" rtl="0">
              <a:buNone/>
              <a:defRPr sz="1100" b="1">
                <a:solidFill>
                  <a:schemeClr val="accent1"/>
                </a:solidFill>
                <a:latin typeface="DM Sans"/>
                <a:ea typeface="DM Sans"/>
                <a:cs typeface="DM Sans"/>
                <a:sym typeface="DM Sans"/>
              </a:defRPr>
            </a:lvl8pPr>
            <a:lvl9pPr lvl="8" algn="ctr" rtl="0">
              <a:buNone/>
              <a:defRPr sz="1100" b="1">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
        <p:nvSpPr>
          <p:cNvPr id="397" name="Google Shape;397;g2c41f62ffd2_0_260"/>
          <p:cNvSpPr txBox="1">
            <a:spLocks noGrp="1"/>
          </p:cNvSpPr>
          <p:nvPr>
            <p:ph type="title"/>
          </p:nvPr>
        </p:nvSpPr>
        <p:spPr>
          <a:xfrm>
            <a:off x="304800" y="355075"/>
            <a:ext cx="8474700" cy="708300"/>
          </a:xfrm>
          <a:prstGeom prst="rect">
            <a:avLst/>
          </a:prstGeom>
          <a:noFill/>
          <a:ln>
            <a:noFill/>
          </a:ln>
        </p:spPr>
        <p:txBody>
          <a:bodyPr spcFirstLastPara="1" wrap="square" lIns="0" tIns="0" rIns="0" bIns="0" anchor="ctr" anchorCtr="0">
            <a:noAutofit/>
          </a:bodyPr>
          <a:lstStyle>
            <a:lvl1pPr lvl="0" rtl="0">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1pPr>
            <a:lvl2pPr lvl="1" rtl="0">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2pPr>
            <a:lvl3pPr lvl="2" rtl="0">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3pPr>
            <a:lvl4pPr lvl="3" rtl="0">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4pPr>
            <a:lvl5pPr lvl="4" rtl="0">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5pPr>
            <a:lvl6pPr lvl="5" rtl="0">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6pPr>
            <a:lvl7pPr lvl="6" rtl="0">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7pPr>
            <a:lvl8pPr lvl="7" rtl="0">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8pPr>
            <a:lvl9pPr lvl="8" rtl="0">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9pPr>
          </a:lstStyle>
          <a:p>
            <a:endParaRPr/>
          </a:p>
        </p:txBody>
      </p:sp>
      <p:sp>
        <p:nvSpPr>
          <p:cNvPr id="398" name="Google Shape;398;g2c41f62ffd2_0_260"/>
          <p:cNvSpPr txBox="1">
            <a:spLocks noGrp="1"/>
          </p:cNvSpPr>
          <p:nvPr>
            <p:ph type="body" idx="1"/>
          </p:nvPr>
        </p:nvSpPr>
        <p:spPr>
          <a:xfrm>
            <a:off x="1136000" y="1200150"/>
            <a:ext cx="6872100" cy="3473400"/>
          </a:xfrm>
          <a:prstGeom prst="rect">
            <a:avLst/>
          </a:prstGeom>
          <a:noFill/>
          <a:ln>
            <a:noFill/>
          </a:ln>
        </p:spPr>
        <p:txBody>
          <a:bodyPr spcFirstLastPara="1" wrap="square" lIns="0" tIns="0" rIns="0" bIns="0" anchor="t" anchorCtr="0">
            <a:noAutofit/>
          </a:bodyPr>
          <a:lstStyle>
            <a:lvl1pPr marL="457200" lvl="0" indent="-381000" rtl="0">
              <a:lnSpc>
                <a:spcPct val="115000"/>
              </a:lnSpc>
              <a:spcBef>
                <a:spcPts val="600"/>
              </a:spcBef>
              <a:spcAft>
                <a:spcPts val="0"/>
              </a:spcAft>
              <a:buClr>
                <a:schemeClr val="accent1"/>
              </a:buClr>
              <a:buSzPts val="2400"/>
              <a:buFont typeface="DM Sans"/>
              <a:buChar char="▫"/>
              <a:defRPr sz="2400">
                <a:solidFill>
                  <a:schemeClr val="dk1"/>
                </a:solidFill>
                <a:latin typeface="DM Sans"/>
                <a:ea typeface="DM Sans"/>
                <a:cs typeface="DM Sans"/>
                <a:sym typeface="DM Sans"/>
              </a:defRPr>
            </a:lvl1pPr>
            <a:lvl2pPr marL="914400" lvl="1" indent="-381000" rtl="0">
              <a:lnSpc>
                <a:spcPct val="115000"/>
              </a:lnSpc>
              <a:spcBef>
                <a:spcPts val="0"/>
              </a:spcBef>
              <a:spcAft>
                <a:spcPts val="0"/>
              </a:spcAft>
              <a:buClr>
                <a:schemeClr val="dk2"/>
              </a:buClr>
              <a:buSzPts val="2400"/>
              <a:buFont typeface="DM Sans"/>
              <a:buChar char="▫"/>
              <a:defRPr sz="2400">
                <a:solidFill>
                  <a:schemeClr val="dk1"/>
                </a:solidFill>
                <a:latin typeface="DM Sans"/>
                <a:ea typeface="DM Sans"/>
                <a:cs typeface="DM Sans"/>
                <a:sym typeface="DM Sans"/>
              </a:defRPr>
            </a:lvl2pPr>
            <a:lvl3pPr marL="1371600" lvl="2" indent="-381000" rtl="0">
              <a:lnSpc>
                <a:spcPct val="115000"/>
              </a:lnSpc>
              <a:spcBef>
                <a:spcPts val="0"/>
              </a:spcBef>
              <a:spcAft>
                <a:spcPts val="0"/>
              </a:spcAft>
              <a:buClr>
                <a:schemeClr val="dk2"/>
              </a:buClr>
              <a:buSzPts val="2400"/>
              <a:buFont typeface="DM Sans"/>
              <a:buChar char="▫"/>
              <a:defRPr sz="2400">
                <a:solidFill>
                  <a:schemeClr val="dk1"/>
                </a:solidFill>
                <a:latin typeface="DM Sans"/>
                <a:ea typeface="DM Sans"/>
                <a:cs typeface="DM Sans"/>
                <a:sym typeface="DM Sans"/>
              </a:defRPr>
            </a:lvl3pPr>
            <a:lvl4pPr marL="1828800" lvl="3" indent="-381000" rtl="0">
              <a:lnSpc>
                <a:spcPct val="115000"/>
              </a:lnSpc>
              <a:spcBef>
                <a:spcPts val="0"/>
              </a:spcBef>
              <a:spcAft>
                <a:spcPts val="0"/>
              </a:spcAft>
              <a:buClr>
                <a:schemeClr val="dk2"/>
              </a:buClr>
              <a:buSzPts val="2400"/>
              <a:buFont typeface="DM Sans"/>
              <a:buChar char="▫"/>
              <a:defRPr sz="2400">
                <a:solidFill>
                  <a:schemeClr val="dk1"/>
                </a:solidFill>
                <a:latin typeface="DM Sans"/>
                <a:ea typeface="DM Sans"/>
                <a:cs typeface="DM Sans"/>
                <a:sym typeface="DM Sans"/>
              </a:defRPr>
            </a:lvl4pPr>
            <a:lvl5pPr marL="2286000" lvl="4" indent="-381000" rtl="0">
              <a:lnSpc>
                <a:spcPct val="115000"/>
              </a:lnSpc>
              <a:spcBef>
                <a:spcPts val="0"/>
              </a:spcBef>
              <a:spcAft>
                <a:spcPts val="0"/>
              </a:spcAft>
              <a:buClr>
                <a:schemeClr val="dk2"/>
              </a:buClr>
              <a:buSzPts val="2400"/>
              <a:buFont typeface="DM Sans"/>
              <a:buChar char="▫"/>
              <a:defRPr sz="2400">
                <a:solidFill>
                  <a:schemeClr val="dk1"/>
                </a:solidFill>
                <a:latin typeface="DM Sans"/>
                <a:ea typeface="DM Sans"/>
                <a:cs typeface="DM Sans"/>
                <a:sym typeface="DM Sans"/>
              </a:defRPr>
            </a:lvl5pPr>
            <a:lvl6pPr marL="2743200" lvl="5" indent="-381000" rtl="0">
              <a:lnSpc>
                <a:spcPct val="115000"/>
              </a:lnSpc>
              <a:spcBef>
                <a:spcPts val="0"/>
              </a:spcBef>
              <a:spcAft>
                <a:spcPts val="0"/>
              </a:spcAft>
              <a:buClr>
                <a:schemeClr val="dk2"/>
              </a:buClr>
              <a:buSzPts val="2400"/>
              <a:buFont typeface="DM Sans"/>
              <a:buChar char="▫"/>
              <a:defRPr sz="2400">
                <a:solidFill>
                  <a:schemeClr val="dk1"/>
                </a:solidFill>
                <a:latin typeface="DM Sans"/>
                <a:ea typeface="DM Sans"/>
                <a:cs typeface="DM Sans"/>
                <a:sym typeface="DM Sans"/>
              </a:defRPr>
            </a:lvl6pPr>
            <a:lvl7pPr marL="3200400" lvl="6" indent="-381000" rtl="0">
              <a:lnSpc>
                <a:spcPct val="115000"/>
              </a:lnSpc>
              <a:spcBef>
                <a:spcPts val="0"/>
              </a:spcBef>
              <a:spcAft>
                <a:spcPts val="0"/>
              </a:spcAft>
              <a:buClr>
                <a:schemeClr val="dk2"/>
              </a:buClr>
              <a:buSzPts val="2400"/>
              <a:buFont typeface="DM Sans"/>
              <a:buChar char="▫"/>
              <a:defRPr sz="2400">
                <a:solidFill>
                  <a:schemeClr val="dk1"/>
                </a:solidFill>
                <a:latin typeface="DM Sans"/>
                <a:ea typeface="DM Sans"/>
                <a:cs typeface="DM Sans"/>
                <a:sym typeface="DM Sans"/>
              </a:defRPr>
            </a:lvl7pPr>
            <a:lvl8pPr marL="3657600" lvl="7" indent="-381000" rtl="0">
              <a:lnSpc>
                <a:spcPct val="115000"/>
              </a:lnSpc>
              <a:spcBef>
                <a:spcPts val="0"/>
              </a:spcBef>
              <a:spcAft>
                <a:spcPts val="0"/>
              </a:spcAft>
              <a:buClr>
                <a:schemeClr val="dk2"/>
              </a:buClr>
              <a:buSzPts val="2400"/>
              <a:buFont typeface="DM Sans"/>
              <a:buChar char="▫"/>
              <a:defRPr sz="2400">
                <a:solidFill>
                  <a:schemeClr val="dk1"/>
                </a:solidFill>
                <a:latin typeface="DM Sans"/>
                <a:ea typeface="DM Sans"/>
                <a:cs typeface="DM Sans"/>
                <a:sym typeface="DM Sans"/>
              </a:defRPr>
            </a:lvl8pPr>
            <a:lvl9pPr marL="4114800" lvl="8" indent="-381000" rtl="0">
              <a:lnSpc>
                <a:spcPct val="115000"/>
              </a:lnSpc>
              <a:spcBef>
                <a:spcPts val="0"/>
              </a:spcBef>
              <a:spcAft>
                <a:spcPts val="0"/>
              </a:spcAft>
              <a:buClr>
                <a:schemeClr val="dk2"/>
              </a:buClr>
              <a:buSzPts val="2400"/>
              <a:buFont typeface="DM Sans"/>
              <a:buChar char="▫"/>
              <a:defRPr sz="2400">
                <a:solidFill>
                  <a:schemeClr val="dk1"/>
                </a:solidFill>
                <a:latin typeface="DM Sans"/>
                <a:ea typeface="DM Sans"/>
                <a:cs typeface="DM Sans"/>
                <a:sym typeface="DM Sans"/>
              </a:defRPr>
            </a:lvl9pPr>
          </a:lstStyle>
          <a:p>
            <a:endParaRPr/>
          </a:p>
        </p:txBody>
      </p:sp>
    </p:spTree>
  </p:cSld>
  <p:clrMap bg1="lt1" tx1="dk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7.xml"/></Relationships>
</file>

<file path=ppt/slides/_rels/slide12.xml.rels><?xml version="1.0" encoding="UTF-8" standalone="yes"?>
<Relationships xmlns="http://schemas.openxmlformats.org/package/2006/relationships"><Relationship Id="rId3" Type="http://schemas.openxmlformats.org/officeDocument/2006/relationships/hyperlink" Target="http://www.youtube.com/watch?v=MhAx-4ncSik" TargetMode="External"/><Relationship Id="rId2" Type="http://schemas.openxmlformats.org/officeDocument/2006/relationships/notesSlide" Target="../notesSlides/notesSlide12.xml"/><Relationship Id="rId1" Type="http://schemas.openxmlformats.org/officeDocument/2006/relationships/slideLayout" Target="../slideLayouts/slideLayout26.xml"/><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7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7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7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7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72.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1.xml"/></Relationships>
</file>

<file path=ppt/slides/_rels/slide23.xml.rels><?xml version="1.0" encoding="UTF-8" standalone="yes"?>
<Relationships xmlns="http://schemas.openxmlformats.org/package/2006/relationships"><Relationship Id="rId3" Type="http://schemas.openxmlformats.org/officeDocument/2006/relationships/hyperlink" Target="http://www.youtube.com/watch?v=ThA1ojmekpI" TargetMode="External"/><Relationship Id="rId2" Type="http://schemas.openxmlformats.org/officeDocument/2006/relationships/notesSlide" Target="../notesSlides/notesSlide23.xml"/><Relationship Id="rId1" Type="http://schemas.openxmlformats.org/officeDocument/2006/relationships/slideLayout" Target="../slideLayouts/slideLayout26.xml"/><Relationship Id="rId4" Type="http://schemas.openxmlformats.org/officeDocument/2006/relationships/image" Target="../media/image23.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1.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3" Type="http://schemas.openxmlformats.org/officeDocument/2006/relationships/hyperlink" Target="http://www.youtube.com/watch?v=D6enmRihpa4" TargetMode="External"/><Relationship Id="rId2" Type="http://schemas.openxmlformats.org/officeDocument/2006/relationships/notesSlide" Target="../notesSlides/notesSlide33.xml"/><Relationship Id="rId1" Type="http://schemas.openxmlformats.org/officeDocument/2006/relationships/slideLayout" Target="../slideLayouts/slideLayout26.xml"/><Relationship Id="rId4" Type="http://schemas.openxmlformats.org/officeDocument/2006/relationships/image" Target="../media/image28.jpg"/></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0.xml"/><Relationship Id="rId1" Type="http://schemas.openxmlformats.org/officeDocument/2006/relationships/slideLayout" Target="../slideLayouts/slideLayout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Google Shape;491;g2b883886b02_0_0"/>
          <p:cNvSpPr txBox="1">
            <a:spLocks noGrp="1"/>
          </p:cNvSpPr>
          <p:nvPr>
            <p:ph type="ctrTitle"/>
          </p:nvPr>
        </p:nvSpPr>
        <p:spPr>
          <a:xfrm>
            <a:off x="1860000" y="2447450"/>
            <a:ext cx="5424000" cy="419100"/>
          </a:xfrm>
          <a:prstGeom prst="rect">
            <a:avLst/>
          </a:prstGeom>
          <a:noFill/>
          <a:ln>
            <a:noFill/>
          </a:ln>
        </p:spPr>
        <p:txBody>
          <a:bodyPr spcFirstLastPara="1" wrap="square" lIns="0" tIns="0" rIns="0" bIns="0" anchor="b" anchorCtr="0">
            <a:noAutofit/>
          </a:bodyPr>
          <a:lstStyle/>
          <a:p>
            <a:pPr marL="0" lvl="0" indent="0" algn="l" rtl="0">
              <a:lnSpc>
                <a:spcPct val="80000"/>
              </a:lnSpc>
              <a:spcBef>
                <a:spcPts val="0"/>
              </a:spcBef>
              <a:spcAft>
                <a:spcPts val="0"/>
              </a:spcAft>
              <a:buSzPts val="3600"/>
              <a:buNone/>
            </a:pPr>
            <a:r>
              <a:rPr lang="en" sz="3400"/>
              <a:t>The Neuroscience of Trauma &amp; Movement</a:t>
            </a:r>
            <a:endParaRPr sz="3400"/>
          </a:p>
        </p:txBody>
      </p:sp>
      <p:sp>
        <p:nvSpPr>
          <p:cNvPr id="492" name="Google Shape;492;g2b883886b02_0_0"/>
          <p:cNvSpPr txBox="1"/>
          <p:nvPr/>
        </p:nvSpPr>
        <p:spPr>
          <a:xfrm>
            <a:off x="0" y="1588725"/>
            <a:ext cx="1735200" cy="1743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600"/>
              <a:buFont typeface="Arial"/>
              <a:buNone/>
            </a:pPr>
            <a:r>
              <a:rPr lang="en" sz="9600" b="1" i="0" u="none" strike="noStrike" cap="none">
                <a:solidFill>
                  <a:schemeClr val="accent1"/>
                </a:solidFill>
                <a:latin typeface="DM Sans"/>
                <a:ea typeface="DM Sans"/>
                <a:cs typeface="DM Sans"/>
                <a:sym typeface="DM Sans"/>
              </a:rPr>
              <a:t>2</a:t>
            </a:r>
            <a:endParaRPr sz="9600" b="1" i="0" u="none" strike="noStrike" cap="none">
              <a:solidFill>
                <a:schemeClr val="accent1"/>
              </a:solidFill>
              <a:latin typeface="DM Sans"/>
              <a:ea typeface="DM Sans"/>
              <a:cs typeface="DM Sans"/>
              <a:sym typeface="DM Sans"/>
            </a:endParaRPr>
          </a:p>
        </p:txBody>
      </p:sp>
      <p:pic>
        <p:nvPicPr>
          <p:cNvPr id="493" name="Google Shape;493;g2b883886b02_0_0"/>
          <p:cNvPicPr preferRelativeResize="0"/>
          <p:nvPr/>
        </p:nvPicPr>
        <p:blipFill rotWithShape="1">
          <a:blip r:embed="rId3">
            <a:alphaModFix/>
          </a:blip>
          <a:srcRect/>
          <a:stretch/>
        </p:blipFill>
        <p:spPr>
          <a:xfrm>
            <a:off x="0" y="-7620"/>
            <a:ext cx="9144000" cy="5151120"/>
          </a:xfrm>
          <a:prstGeom prst="rect">
            <a:avLst/>
          </a:prstGeom>
          <a:noFill/>
          <a:ln>
            <a:noFill/>
          </a:ln>
        </p:spPr>
      </p:pic>
      <p:sp>
        <p:nvSpPr>
          <p:cNvPr id="494" name="Google Shape;494;g2b883886b02_0_0"/>
          <p:cNvSpPr txBox="1"/>
          <p:nvPr/>
        </p:nvSpPr>
        <p:spPr>
          <a:xfrm>
            <a:off x="148371" y="2956483"/>
            <a:ext cx="6045300" cy="17433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80000"/>
              </a:lnSpc>
              <a:spcBef>
                <a:spcPts val="0"/>
              </a:spcBef>
              <a:spcAft>
                <a:spcPts val="0"/>
              </a:spcAft>
              <a:buClr>
                <a:schemeClr val="accent1"/>
              </a:buClr>
              <a:buSzPts val="3600"/>
              <a:buFont typeface="DM Sans"/>
              <a:buNone/>
            </a:pPr>
            <a:r>
              <a:rPr lang="en" sz="2700" b="1" i="0" u="none" strike="noStrike" cap="none">
                <a:solidFill>
                  <a:schemeClr val="accent1"/>
                </a:solidFill>
                <a:latin typeface="DM Sans"/>
                <a:ea typeface="DM Sans"/>
                <a:cs typeface="DM Sans"/>
                <a:sym typeface="DM Sans"/>
              </a:rPr>
              <a:t>Viktor Frankl</a:t>
            </a:r>
            <a:br>
              <a:rPr lang="en" sz="2700" b="1" i="0" u="none" strike="noStrike" cap="none">
                <a:solidFill>
                  <a:schemeClr val="accent1"/>
                </a:solidFill>
                <a:latin typeface="DM Sans"/>
                <a:ea typeface="DM Sans"/>
                <a:cs typeface="DM Sans"/>
                <a:sym typeface="DM Sans"/>
              </a:rPr>
            </a:br>
            <a:r>
              <a:rPr lang="en" sz="2700" b="1" i="0" u="none" strike="noStrike" cap="none">
                <a:solidFill>
                  <a:schemeClr val="accent1"/>
                </a:solidFill>
                <a:latin typeface="DM Sans"/>
                <a:ea typeface="DM Sans"/>
                <a:cs typeface="DM Sans"/>
                <a:sym typeface="DM Sans"/>
              </a:rPr>
              <a:t>Healing the Inner Child/IFS</a:t>
            </a:r>
            <a:endParaRPr sz="2700" b="1" i="0" u="none" strike="noStrike" cap="none">
              <a:solidFill>
                <a:schemeClr val="accent1"/>
              </a:solidFill>
              <a:latin typeface="DM Sans"/>
              <a:ea typeface="DM Sans"/>
              <a:cs typeface="DM Sans"/>
              <a:sym typeface="DM Sans"/>
            </a:endParaRPr>
          </a:p>
          <a:p>
            <a:pPr marL="0" marR="0" lvl="0" indent="0" algn="l" rtl="0">
              <a:lnSpc>
                <a:spcPct val="80000"/>
              </a:lnSpc>
              <a:spcBef>
                <a:spcPts val="0"/>
              </a:spcBef>
              <a:spcAft>
                <a:spcPts val="0"/>
              </a:spcAft>
              <a:buClr>
                <a:schemeClr val="accent1"/>
              </a:buClr>
              <a:buSzPts val="3600"/>
              <a:buFont typeface="DM Sans"/>
              <a:buNone/>
            </a:pPr>
            <a:r>
              <a:rPr lang="en" sz="2700" b="1" i="0" u="none" strike="noStrike" cap="none">
                <a:solidFill>
                  <a:schemeClr val="accent1"/>
                </a:solidFill>
                <a:latin typeface="DM Sans"/>
                <a:ea typeface="DM Sans"/>
                <a:cs typeface="DM Sans"/>
                <a:sym typeface="DM Sans"/>
              </a:rPr>
              <a:t>Life Coaching Program</a:t>
            </a:r>
            <a:endParaRPr sz="2700" b="1" i="0" u="none" strike="noStrike" cap="none">
              <a:solidFill>
                <a:schemeClr val="accent1"/>
              </a:solidFill>
              <a:latin typeface="DM Sans"/>
              <a:ea typeface="DM Sans"/>
              <a:cs typeface="DM Sans"/>
              <a:sym typeface="DM Sans"/>
            </a:endParaRPr>
          </a:p>
          <a:p>
            <a:pPr marL="0" marR="0" lvl="0" indent="0" algn="l" rtl="0">
              <a:lnSpc>
                <a:spcPct val="80000"/>
              </a:lnSpc>
              <a:spcBef>
                <a:spcPts val="0"/>
              </a:spcBef>
              <a:spcAft>
                <a:spcPts val="0"/>
              </a:spcAft>
              <a:buClr>
                <a:schemeClr val="accent1"/>
              </a:buClr>
              <a:buSzPts val="3600"/>
              <a:buFont typeface="DM Sans"/>
              <a:buNone/>
            </a:pPr>
            <a:r>
              <a:rPr lang="en" sz="2700" b="1" i="0" u="none" strike="noStrike" cap="none">
                <a:solidFill>
                  <a:schemeClr val="dk1"/>
                </a:solidFill>
                <a:latin typeface="DM Sans"/>
                <a:ea typeface="DM Sans"/>
                <a:cs typeface="DM Sans"/>
                <a:sym typeface="DM Sans"/>
              </a:rPr>
              <a:t>Week </a:t>
            </a:r>
            <a:r>
              <a:rPr lang="en" sz="2700" b="1">
                <a:solidFill>
                  <a:schemeClr val="dk1"/>
                </a:solidFill>
                <a:latin typeface="DM Sans"/>
                <a:ea typeface="DM Sans"/>
                <a:cs typeface="DM Sans"/>
                <a:sym typeface="DM Sans"/>
              </a:rPr>
              <a:t>10</a:t>
            </a:r>
            <a:endParaRPr sz="1400" b="0" i="0" u="none" strike="noStrike" cap="none">
              <a:solidFill>
                <a:srgbClr val="000000"/>
              </a:solidFill>
              <a:latin typeface="Arial"/>
              <a:ea typeface="Arial"/>
              <a:cs typeface="Arial"/>
              <a:sym typeface="Arial"/>
            </a:endParaRPr>
          </a:p>
        </p:txBody>
      </p:sp>
      <p:pic>
        <p:nvPicPr>
          <p:cNvPr id="495" name="Google Shape;495;g2b883886b02_0_0"/>
          <p:cNvPicPr preferRelativeResize="0"/>
          <p:nvPr/>
        </p:nvPicPr>
        <p:blipFill rotWithShape="1">
          <a:blip r:embed="rId4">
            <a:alphaModFix/>
          </a:blip>
          <a:srcRect/>
          <a:stretch/>
        </p:blipFill>
        <p:spPr>
          <a:xfrm>
            <a:off x="4626529" y="8166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F6DB"/>
            </a:gs>
            <a:gs pos="100000">
              <a:srgbClr val="FAD25C"/>
            </a:gs>
          </a:gsLst>
          <a:lin ang="5400012" scaled="0"/>
        </a:gradFill>
        <a:effectLst/>
      </p:bgPr>
    </p:bg>
    <p:spTree>
      <p:nvGrpSpPr>
        <p:cNvPr id="1" name="Shape 499"/>
        <p:cNvGrpSpPr/>
        <p:nvPr/>
      </p:nvGrpSpPr>
      <p:grpSpPr>
        <a:xfrm>
          <a:off x="0" y="0"/>
          <a:ext cx="0" cy="0"/>
          <a:chOff x="0" y="0"/>
          <a:chExt cx="0" cy="0"/>
        </a:xfrm>
      </p:grpSpPr>
      <p:sp>
        <p:nvSpPr>
          <p:cNvPr id="500" name="Google Shape;500;p2"/>
          <p:cNvSpPr txBox="1">
            <a:spLocks noGrp="1"/>
          </p:cNvSpPr>
          <p:nvPr>
            <p:ph type="title" idx="4294967295"/>
          </p:nvPr>
        </p:nvSpPr>
        <p:spPr>
          <a:xfrm>
            <a:off x="476975" y="212525"/>
            <a:ext cx="5197200" cy="768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1600"/>
              </a:spcAft>
              <a:buSzPts val="3000"/>
              <a:buNone/>
            </a:pPr>
            <a:r>
              <a:rPr lang="en" sz="3600">
                <a:solidFill>
                  <a:srgbClr val="000000"/>
                </a:solidFill>
              </a:rPr>
              <a:t>Week 10</a:t>
            </a:r>
            <a:endParaRPr sz="2400">
              <a:solidFill>
                <a:srgbClr val="000000"/>
              </a:solidFill>
            </a:endParaRPr>
          </a:p>
        </p:txBody>
      </p:sp>
      <p:pic>
        <p:nvPicPr>
          <p:cNvPr id="501" name="Google Shape;501;p2"/>
          <p:cNvPicPr preferRelativeResize="0"/>
          <p:nvPr/>
        </p:nvPicPr>
        <p:blipFill rotWithShape="1">
          <a:blip r:embed="rId3">
            <a:alphaModFix/>
          </a:blip>
          <a:srcRect/>
          <a:stretch/>
        </p:blipFill>
        <p:spPr>
          <a:xfrm>
            <a:off x="6822999" y="2525625"/>
            <a:ext cx="1379600" cy="2257793"/>
          </a:xfrm>
          <a:prstGeom prst="rect">
            <a:avLst/>
          </a:prstGeom>
          <a:noFill/>
          <a:ln>
            <a:noFill/>
          </a:ln>
        </p:spPr>
      </p:pic>
      <p:pic>
        <p:nvPicPr>
          <p:cNvPr id="502" name="Google Shape;502;p2"/>
          <p:cNvPicPr preferRelativeResize="0"/>
          <p:nvPr/>
        </p:nvPicPr>
        <p:blipFill rotWithShape="1">
          <a:blip r:embed="rId4">
            <a:alphaModFix/>
          </a:blip>
          <a:srcRect/>
          <a:stretch/>
        </p:blipFill>
        <p:spPr>
          <a:xfrm>
            <a:off x="6823000" y="212525"/>
            <a:ext cx="1379600" cy="2073175"/>
          </a:xfrm>
          <a:prstGeom prst="rect">
            <a:avLst/>
          </a:prstGeom>
          <a:noFill/>
          <a:ln>
            <a:noFill/>
          </a:ln>
        </p:spPr>
      </p:pic>
      <p:sp>
        <p:nvSpPr>
          <p:cNvPr id="503" name="Google Shape;503;p2"/>
          <p:cNvSpPr txBox="1"/>
          <p:nvPr/>
        </p:nvSpPr>
        <p:spPr>
          <a:xfrm>
            <a:off x="765110" y="1370998"/>
            <a:ext cx="5197200" cy="32460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200000"/>
              </a:lnSpc>
              <a:spcBef>
                <a:spcPts val="0"/>
              </a:spcBef>
              <a:spcAft>
                <a:spcPts val="0"/>
              </a:spcAft>
              <a:buClr>
                <a:srgbClr val="26282A"/>
              </a:buClr>
              <a:buSzPts val="2700"/>
              <a:buFont typeface="Arial"/>
              <a:buChar char="•"/>
            </a:pPr>
            <a:r>
              <a:rPr lang="en" sz="2700" b="1">
                <a:solidFill>
                  <a:srgbClr val="26282A"/>
                </a:solidFill>
              </a:rPr>
              <a:t>6 F’s</a:t>
            </a:r>
            <a:endParaRPr sz="2700" b="1">
              <a:solidFill>
                <a:srgbClr val="26282A"/>
              </a:solidFill>
            </a:endParaRPr>
          </a:p>
          <a:p>
            <a:pPr marL="285750" marR="0" lvl="0" indent="-285750" algn="l" rtl="0">
              <a:lnSpc>
                <a:spcPct val="200000"/>
              </a:lnSpc>
              <a:spcBef>
                <a:spcPts val="0"/>
              </a:spcBef>
              <a:spcAft>
                <a:spcPts val="0"/>
              </a:spcAft>
              <a:buClr>
                <a:srgbClr val="26282A"/>
              </a:buClr>
              <a:buSzPts val="2700"/>
              <a:buChar char="•"/>
            </a:pPr>
            <a:r>
              <a:rPr lang="en" sz="2700" b="1">
                <a:solidFill>
                  <a:srgbClr val="26282A"/>
                </a:solidFill>
              </a:rPr>
              <a:t>What is Trauma?</a:t>
            </a:r>
            <a:endParaRPr sz="2700" b="1">
              <a:solidFill>
                <a:srgbClr val="26282A"/>
              </a:solidFill>
            </a:endParaRPr>
          </a:p>
          <a:p>
            <a:pPr marL="285750" marR="0" lvl="0" indent="-285750" algn="l" rtl="0">
              <a:lnSpc>
                <a:spcPct val="200000"/>
              </a:lnSpc>
              <a:spcBef>
                <a:spcPts val="0"/>
              </a:spcBef>
              <a:spcAft>
                <a:spcPts val="0"/>
              </a:spcAft>
              <a:buClr>
                <a:srgbClr val="26282A"/>
              </a:buClr>
              <a:buSzPts val="2700"/>
              <a:buFont typeface="Arial"/>
              <a:buChar char="•"/>
            </a:pPr>
            <a:r>
              <a:rPr lang="en" sz="2700" b="1">
                <a:solidFill>
                  <a:srgbClr val="26282A"/>
                </a:solidFill>
              </a:rPr>
              <a:t>Healing Exiles </a:t>
            </a:r>
            <a:endParaRPr sz="2700" b="1" i="0" u="none" strike="noStrike" cap="none">
              <a:solidFill>
                <a:srgbClr val="26282A"/>
              </a:solidFill>
              <a:latin typeface="Arial"/>
              <a:ea typeface="Arial"/>
              <a:cs typeface="Arial"/>
              <a:sym typeface="Arial"/>
            </a:endParaRPr>
          </a:p>
          <a:p>
            <a:pPr marL="457200" marR="0" lvl="0" indent="0" algn="l" rtl="0">
              <a:lnSpc>
                <a:spcPct val="107000"/>
              </a:lnSpc>
              <a:spcBef>
                <a:spcPts val="0"/>
              </a:spcBef>
              <a:spcAft>
                <a:spcPts val="0"/>
              </a:spcAft>
              <a:buClr>
                <a:srgbClr val="000000"/>
              </a:buClr>
              <a:buSzPts val="2700"/>
              <a:buFont typeface="Arial"/>
              <a:buNone/>
            </a:pPr>
            <a:endParaRPr sz="27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g2c1d231cfd7_0_155"/>
          <p:cNvSpPr txBox="1">
            <a:spLocks noGrp="1"/>
          </p:cNvSpPr>
          <p:nvPr>
            <p:ph type="ctrTitle"/>
          </p:nvPr>
        </p:nvSpPr>
        <p:spPr>
          <a:xfrm>
            <a:off x="1735200" y="2260450"/>
            <a:ext cx="5424000" cy="419100"/>
          </a:xfrm>
          <a:prstGeom prst="rect">
            <a:avLst/>
          </a:prstGeom>
          <a:noFill/>
          <a:ln>
            <a:noFill/>
          </a:ln>
        </p:spPr>
        <p:txBody>
          <a:bodyPr spcFirstLastPara="1" wrap="square" lIns="0" tIns="0" rIns="0" bIns="0" anchor="b" anchorCtr="0">
            <a:noAutofit/>
          </a:bodyPr>
          <a:lstStyle/>
          <a:p>
            <a:pPr marL="0" lvl="0" indent="0" algn="l" rtl="0">
              <a:lnSpc>
                <a:spcPct val="80000"/>
              </a:lnSpc>
              <a:spcBef>
                <a:spcPts val="0"/>
              </a:spcBef>
              <a:spcAft>
                <a:spcPts val="0"/>
              </a:spcAft>
              <a:buSzPts val="3600"/>
              <a:buNone/>
            </a:pPr>
            <a:r>
              <a:rPr lang="en" sz="4300"/>
              <a:t>6 F’s of IFS</a:t>
            </a:r>
            <a:endParaRPr sz="4300"/>
          </a:p>
        </p:txBody>
      </p:sp>
      <p:sp>
        <p:nvSpPr>
          <p:cNvPr id="509" name="Google Shape;509;g2c1d231cfd7_0_155"/>
          <p:cNvSpPr txBox="1"/>
          <p:nvPr/>
        </p:nvSpPr>
        <p:spPr>
          <a:xfrm>
            <a:off x="0" y="1588725"/>
            <a:ext cx="1735200" cy="1743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600"/>
              <a:buFont typeface="Arial"/>
              <a:buNone/>
            </a:pPr>
            <a:endParaRPr sz="9600" b="1" i="0" u="none" strike="noStrike" cap="none">
              <a:solidFill>
                <a:schemeClr val="accent1"/>
              </a:solidFill>
              <a:latin typeface="DM Sans"/>
              <a:ea typeface="DM Sans"/>
              <a:cs typeface="DM Sans"/>
              <a:sym typeface="DM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DB0000"/>
            </a:gs>
            <a:gs pos="100000">
              <a:srgbClr val="540303"/>
            </a:gs>
          </a:gsLst>
          <a:path path="circle">
            <a:fillToRect l="50000" t="50000" r="50000" b="50000"/>
          </a:path>
          <a:tileRect/>
        </a:gradFill>
        <a:effectLst/>
      </p:bgPr>
    </p:bg>
    <p:spTree>
      <p:nvGrpSpPr>
        <p:cNvPr id="1" name="Shape 513"/>
        <p:cNvGrpSpPr/>
        <p:nvPr/>
      </p:nvGrpSpPr>
      <p:grpSpPr>
        <a:xfrm>
          <a:off x="0" y="0"/>
          <a:ext cx="0" cy="0"/>
          <a:chOff x="0" y="0"/>
          <a:chExt cx="0" cy="0"/>
        </a:xfrm>
      </p:grpSpPr>
      <p:sp>
        <p:nvSpPr>
          <p:cNvPr id="514" name="Google Shape;514;g2c1d231cfd7_0_39"/>
          <p:cNvSpPr txBox="1"/>
          <p:nvPr/>
        </p:nvSpPr>
        <p:spPr>
          <a:xfrm>
            <a:off x="1093950" y="725100"/>
            <a:ext cx="6956100" cy="3268800"/>
          </a:xfrm>
          <a:prstGeom prst="rect">
            <a:avLst/>
          </a:prstGeom>
          <a:noFill/>
          <a:ln>
            <a:noFill/>
          </a:ln>
        </p:spPr>
        <p:txBody>
          <a:bodyPr spcFirstLastPara="1" wrap="square" lIns="91425" tIns="91425" rIns="91425" bIns="91425" anchor="t" anchorCtr="0">
            <a:noAutofit/>
          </a:bodyPr>
          <a:lstStyle/>
          <a:p>
            <a:pPr marL="0" marR="0" lvl="0" indent="0" algn="ctr" rtl="0">
              <a:lnSpc>
                <a:spcPct val="200000"/>
              </a:lnSpc>
              <a:spcBef>
                <a:spcPts val="0"/>
              </a:spcBef>
              <a:spcAft>
                <a:spcPts val="0"/>
              </a:spcAft>
              <a:buClr>
                <a:srgbClr val="000000"/>
              </a:buClr>
              <a:buSzPts val="3600"/>
              <a:buFont typeface="Arial"/>
              <a:buNone/>
            </a:pPr>
            <a:r>
              <a:rPr lang="en" sz="3600" b="0" i="0" u="none" strike="noStrike" cap="none">
                <a:solidFill>
                  <a:schemeClr val="lt1"/>
                </a:solidFill>
                <a:latin typeface="DM Sans"/>
                <a:ea typeface="DM Sans"/>
                <a:cs typeface="DM Sans"/>
                <a:sym typeface="DM Sans"/>
              </a:rPr>
              <a:t>FIND</a:t>
            </a:r>
            <a:endParaRPr sz="3600" b="0" i="0" u="none" strike="noStrike" cap="none">
              <a:solidFill>
                <a:schemeClr val="lt1"/>
              </a:solidFill>
              <a:latin typeface="DM Sans"/>
              <a:ea typeface="DM Sans"/>
              <a:cs typeface="DM Sans"/>
              <a:sym typeface="DM Sans"/>
            </a:endParaRPr>
          </a:p>
          <a:p>
            <a:pPr marL="0" marR="0" lvl="0" indent="0" algn="ctr" rtl="0">
              <a:lnSpc>
                <a:spcPct val="200000"/>
              </a:lnSpc>
              <a:spcBef>
                <a:spcPts val="0"/>
              </a:spcBef>
              <a:spcAft>
                <a:spcPts val="0"/>
              </a:spcAft>
              <a:buClr>
                <a:srgbClr val="000000"/>
              </a:buClr>
              <a:buSzPts val="3600"/>
              <a:buFont typeface="Arial"/>
              <a:buNone/>
            </a:pPr>
            <a:r>
              <a:rPr lang="en" sz="3600" b="0" i="0" u="none" strike="noStrike" cap="none">
                <a:solidFill>
                  <a:schemeClr val="lt1"/>
                </a:solidFill>
                <a:latin typeface="DM Sans"/>
                <a:ea typeface="DM Sans"/>
                <a:cs typeface="DM Sans"/>
                <a:sym typeface="DM Sans"/>
              </a:rPr>
              <a:t>FOCUS</a:t>
            </a:r>
            <a:endParaRPr sz="3600" b="0" i="0" u="none" strike="noStrike" cap="none">
              <a:solidFill>
                <a:schemeClr val="lt1"/>
              </a:solidFill>
              <a:latin typeface="DM Sans"/>
              <a:ea typeface="DM Sans"/>
              <a:cs typeface="DM Sans"/>
              <a:sym typeface="DM Sans"/>
            </a:endParaRPr>
          </a:p>
          <a:p>
            <a:pPr marL="0" marR="0" lvl="0" indent="0" algn="ctr" rtl="0">
              <a:lnSpc>
                <a:spcPct val="200000"/>
              </a:lnSpc>
              <a:spcBef>
                <a:spcPts val="0"/>
              </a:spcBef>
              <a:spcAft>
                <a:spcPts val="0"/>
              </a:spcAft>
              <a:buClr>
                <a:srgbClr val="000000"/>
              </a:buClr>
              <a:buSzPts val="3600"/>
              <a:buFont typeface="Arial"/>
              <a:buNone/>
            </a:pPr>
            <a:r>
              <a:rPr lang="en" sz="3600" b="0" i="0" u="none" strike="noStrike" cap="none">
                <a:solidFill>
                  <a:schemeClr val="lt1"/>
                </a:solidFill>
                <a:latin typeface="DM Sans"/>
                <a:ea typeface="DM Sans"/>
                <a:cs typeface="DM Sans"/>
                <a:sym typeface="DM Sans"/>
              </a:rPr>
              <a:t>FLESH OUT</a:t>
            </a:r>
            <a:endParaRPr sz="2300" b="0" i="0" u="none" strike="noStrike" cap="none">
              <a:solidFill>
                <a:schemeClr val="lt1"/>
              </a:solidFill>
              <a:latin typeface="DM Sans"/>
              <a:ea typeface="DM Sans"/>
              <a:cs typeface="DM Sans"/>
              <a:sym typeface="DM Sans"/>
            </a:endParaRPr>
          </a:p>
        </p:txBody>
      </p:sp>
      <p:sp>
        <p:nvSpPr>
          <p:cNvPr id="515" name="Google Shape;515;g2c1d231cfd7_0_39"/>
          <p:cNvSpPr/>
          <p:nvPr/>
        </p:nvSpPr>
        <p:spPr>
          <a:xfrm flipH="1">
            <a:off x="4416800" y="1437700"/>
            <a:ext cx="186000" cy="4803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DM Sans"/>
              <a:ea typeface="DM Sans"/>
              <a:cs typeface="DM Sans"/>
              <a:sym typeface="DM Sans"/>
            </a:endParaRPr>
          </a:p>
        </p:txBody>
      </p:sp>
      <p:sp>
        <p:nvSpPr>
          <p:cNvPr id="516" name="Google Shape;516;g2c1d231cfd7_0_39"/>
          <p:cNvSpPr/>
          <p:nvPr/>
        </p:nvSpPr>
        <p:spPr>
          <a:xfrm flipH="1">
            <a:off x="4416800" y="2505425"/>
            <a:ext cx="186000" cy="4803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DM Sans"/>
              <a:ea typeface="DM Sans"/>
              <a:cs typeface="DM Sans"/>
              <a:sym typeface="DM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DB0000"/>
            </a:gs>
            <a:gs pos="100000">
              <a:srgbClr val="540303"/>
            </a:gs>
          </a:gsLst>
          <a:path path="circle">
            <a:fillToRect l="50000" t="50000" r="50000" b="50000"/>
          </a:path>
          <a:tileRect/>
        </a:gradFill>
        <a:effectLst/>
      </p:bgPr>
    </p:bg>
    <p:spTree>
      <p:nvGrpSpPr>
        <p:cNvPr id="1" name="Shape 520"/>
        <p:cNvGrpSpPr/>
        <p:nvPr/>
      </p:nvGrpSpPr>
      <p:grpSpPr>
        <a:xfrm>
          <a:off x="0" y="0"/>
          <a:ext cx="0" cy="0"/>
          <a:chOff x="0" y="0"/>
          <a:chExt cx="0" cy="0"/>
        </a:xfrm>
      </p:grpSpPr>
      <p:sp>
        <p:nvSpPr>
          <p:cNvPr id="521" name="Google Shape;521;g2c1d231cfd7_0_46"/>
          <p:cNvSpPr txBox="1"/>
          <p:nvPr/>
        </p:nvSpPr>
        <p:spPr>
          <a:xfrm>
            <a:off x="1031750" y="837325"/>
            <a:ext cx="6956100" cy="3268800"/>
          </a:xfrm>
          <a:prstGeom prst="rect">
            <a:avLst/>
          </a:prstGeom>
          <a:noFill/>
          <a:ln>
            <a:noFill/>
          </a:ln>
        </p:spPr>
        <p:txBody>
          <a:bodyPr spcFirstLastPara="1" wrap="square" lIns="91425" tIns="91425" rIns="91425" bIns="91425" anchor="t" anchorCtr="0">
            <a:noAutofit/>
          </a:bodyPr>
          <a:lstStyle/>
          <a:p>
            <a:pPr marL="0" marR="0" lvl="0" indent="0" algn="ctr" rtl="0">
              <a:lnSpc>
                <a:spcPct val="200000"/>
              </a:lnSpc>
              <a:spcBef>
                <a:spcPts val="0"/>
              </a:spcBef>
              <a:spcAft>
                <a:spcPts val="0"/>
              </a:spcAft>
              <a:buClr>
                <a:srgbClr val="000000"/>
              </a:buClr>
              <a:buSzPts val="3600"/>
              <a:buFont typeface="Arial"/>
              <a:buNone/>
            </a:pPr>
            <a:r>
              <a:rPr lang="en" sz="3600" b="0" i="0" u="none" strike="noStrike" cap="none">
                <a:solidFill>
                  <a:schemeClr val="lt1"/>
                </a:solidFill>
                <a:latin typeface="DM Sans"/>
                <a:ea typeface="DM Sans"/>
                <a:cs typeface="DM Sans"/>
                <a:sym typeface="DM Sans"/>
              </a:rPr>
              <a:t>FEEL TOWARDS</a:t>
            </a:r>
            <a:endParaRPr sz="2300" b="0" i="0" u="none" strike="noStrike" cap="none">
              <a:solidFill>
                <a:schemeClr val="lt1"/>
              </a:solidFill>
              <a:latin typeface="DM Sans"/>
              <a:ea typeface="DM Sans"/>
              <a:cs typeface="DM Sans"/>
              <a:sym typeface="DM Sans"/>
            </a:endParaRPr>
          </a:p>
          <a:p>
            <a:pPr marL="0" marR="0" lvl="0" indent="0" algn="ctr" rtl="0">
              <a:lnSpc>
                <a:spcPct val="200000"/>
              </a:lnSpc>
              <a:spcBef>
                <a:spcPts val="0"/>
              </a:spcBef>
              <a:spcAft>
                <a:spcPts val="0"/>
              </a:spcAft>
              <a:buClr>
                <a:srgbClr val="000000"/>
              </a:buClr>
              <a:buSzPts val="3600"/>
              <a:buFont typeface="Arial"/>
              <a:buNone/>
            </a:pPr>
            <a:r>
              <a:rPr lang="en" sz="3600" b="0" i="0" u="none" strike="noStrike" cap="none">
                <a:solidFill>
                  <a:schemeClr val="lt1"/>
                </a:solidFill>
                <a:latin typeface="DM Sans"/>
                <a:ea typeface="DM Sans"/>
                <a:cs typeface="DM Sans"/>
                <a:sym typeface="DM Sans"/>
              </a:rPr>
              <a:t>BEFRIEND</a:t>
            </a:r>
            <a:endParaRPr sz="3600" b="0" i="0" u="none" strike="noStrike" cap="none">
              <a:solidFill>
                <a:schemeClr val="lt1"/>
              </a:solidFill>
              <a:latin typeface="DM Sans"/>
              <a:ea typeface="DM Sans"/>
              <a:cs typeface="DM Sans"/>
              <a:sym typeface="DM Sans"/>
            </a:endParaRPr>
          </a:p>
          <a:p>
            <a:pPr marL="0" marR="0" lvl="0" indent="0" algn="ctr" rtl="0">
              <a:lnSpc>
                <a:spcPct val="200000"/>
              </a:lnSpc>
              <a:spcBef>
                <a:spcPts val="0"/>
              </a:spcBef>
              <a:spcAft>
                <a:spcPts val="0"/>
              </a:spcAft>
              <a:buClr>
                <a:srgbClr val="000000"/>
              </a:buClr>
              <a:buSzPts val="3600"/>
              <a:buFont typeface="Arial"/>
              <a:buNone/>
            </a:pPr>
            <a:r>
              <a:rPr lang="en" sz="3600" b="0" i="0" u="none" strike="noStrike" cap="none">
                <a:solidFill>
                  <a:schemeClr val="lt1"/>
                </a:solidFill>
                <a:latin typeface="DM Sans"/>
                <a:ea typeface="DM Sans"/>
                <a:cs typeface="DM Sans"/>
                <a:sym typeface="DM Sans"/>
              </a:rPr>
              <a:t>FEARS</a:t>
            </a:r>
            <a:endParaRPr sz="2300" b="0" i="0" u="none" strike="noStrike" cap="none">
              <a:solidFill>
                <a:schemeClr val="lt1"/>
              </a:solidFill>
              <a:latin typeface="DM Sans"/>
              <a:ea typeface="DM Sans"/>
              <a:cs typeface="DM Sans"/>
              <a:sym typeface="DM Sans"/>
            </a:endParaRPr>
          </a:p>
        </p:txBody>
      </p:sp>
      <p:sp>
        <p:nvSpPr>
          <p:cNvPr id="522" name="Google Shape;522;g2c1d231cfd7_0_46"/>
          <p:cNvSpPr/>
          <p:nvPr/>
        </p:nvSpPr>
        <p:spPr>
          <a:xfrm flipH="1">
            <a:off x="4400050" y="1517675"/>
            <a:ext cx="186000" cy="4803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DM Sans"/>
              <a:ea typeface="DM Sans"/>
              <a:cs typeface="DM Sans"/>
              <a:sym typeface="DM Sans"/>
            </a:endParaRPr>
          </a:p>
        </p:txBody>
      </p:sp>
      <p:sp>
        <p:nvSpPr>
          <p:cNvPr id="523" name="Google Shape;523;g2c1d231cfd7_0_46"/>
          <p:cNvSpPr/>
          <p:nvPr/>
        </p:nvSpPr>
        <p:spPr>
          <a:xfrm flipH="1">
            <a:off x="4416800" y="2644825"/>
            <a:ext cx="186000" cy="4803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4E29AA"/>
            </a:gs>
            <a:gs pos="100000">
              <a:srgbClr val="1E123D"/>
            </a:gs>
          </a:gsLst>
          <a:path path="circle">
            <a:fillToRect l="50000" t="50000" r="50000" b="50000"/>
          </a:path>
          <a:tileRect/>
        </a:gradFill>
        <a:effectLst/>
      </p:bgPr>
    </p:bg>
    <p:spTree>
      <p:nvGrpSpPr>
        <p:cNvPr id="1" name="Shape 527"/>
        <p:cNvGrpSpPr/>
        <p:nvPr/>
      </p:nvGrpSpPr>
      <p:grpSpPr>
        <a:xfrm>
          <a:off x="0" y="0"/>
          <a:ext cx="0" cy="0"/>
          <a:chOff x="0" y="0"/>
          <a:chExt cx="0" cy="0"/>
        </a:xfrm>
      </p:grpSpPr>
      <p:sp>
        <p:nvSpPr>
          <p:cNvPr id="528" name="Google Shape;528;g2c1d231cfd7_0_23"/>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p>
            <a:pPr marL="0" lvl="0" indent="0" algn="r" rtl="0">
              <a:lnSpc>
                <a:spcPct val="100000"/>
              </a:lnSpc>
              <a:spcBef>
                <a:spcPts val="0"/>
              </a:spcBef>
              <a:spcAft>
                <a:spcPts val="0"/>
              </a:spcAft>
              <a:buSzPts val="1200"/>
              <a:buNone/>
            </a:pPr>
            <a:fld id="{00000000-1234-1234-1234-123412341234}" type="slidenum">
              <a:rPr lang="en"/>
              <a:t>6</a:t>
            </a:fld>
            <a:endParaRPr/>
          </a:p>
        </p:txBody>
      </p:sp>
      <p:sp>
        <p:nvSpPr>
          <p:cNvPr id="529" name="Google Shape;529;g2c1d231cfd7_0_23"/>
          <p:cNvSpPr txBox="1"/>
          <p:nvPr/>
        </p:nvSpPr>
        <p:spPr>
          <a:xfrm>
            <a:off x="662600" y="1738125"/>
            <a:ext cx="7772400" cy="2645100"/>
          </a:xfrm>
          <a:prstGeom prst="rect">
            <a:avLst/>
          </a:prstGeom>
          <a:noFill/>
          <a:ln>
            <a:noFill/>
          </a:ln>
        </p:spPr>
        <p:txBody>
          <a:bodyPr spcFirstLastPara="1" wrap="square" lIns="91425" tIns="91425" rIns="91425" bIns="91425" anchor="t" anchorCtr="0">
            <a:noAutofit/>
          </a:bodyPr>
          <a:lstStyle/>
          <a:p>
            <a:pPr marL="0" marR="0" lvl="0" indent="0" algn="l" rtl="0">
              <a:lnSpc>
                <a:spcPct val="120000"/>
              </a:lnSpc>
              <a:spcBef>
                <a:spcPts val="1000"/>
              </a:spcBef>
              <a:spcAft>
                <a:spcPts val="0"/>
              </a:spcAft>
              <a:buClr>
                <a:srgbClr val="000000"/>
              </a:buClr>
              <a:buSzPts val="2000"/>
              <a:buFont typeface="Arial"/>
              <a:buNone/>
            </a:pPr>
            <a:endParaRPr sz="2000" b="0" i="0" u="none" strike="noStrike" cap="none">
              <a:solidFill>
                <a:srgbClr val="FFFFFF"/>
              </a:solidFill>
              <a:latin typeface="Calibri"/>
              <a:ea typeface="Calibri"/>
              <a:cs typeface="Calibri"/>
              <a:sym typeface="Calibri"/>
            </a:endParaRPr>
          </a:p>
          <a:p>
            <a:pPr marL="228600" marR="0" lvl="0" indent="-139700" algn="l" rtl="0">
              <a:lnSpc>
                <a:spcPct val="120000"/>
              </a:lnSpc>
              <a:spcBef>
                <a:spcPts val="1000"/>
              </a:spcBef>
              <a:spcAft>
                <a:spcPts val="0"/>
              </a:spcAft>
              <a:buClr>
                <a:srgbClr val="000000"/>
              </a:buClr>
              <a:buSzPts val="1400"/>
              <a:buFont typeface="Arial"/>
              <a:buNone/>
            </a:pPr>
            <a:endParaRPr sz="1400" b="0" i="0" u="none" strike="noStrike" cap="none">
              <a:solidFill>
                <a:schemeClr val="dk1"/>
              </a:solidFill>
              <a:latin typeface="Gill Sans"/>
              <a:ea typeface="Gill Sans"/>
              <a:cs typeface="Gill Sans"/>
              <a:sym typeface="Gill Sans"/>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Calibri"/>
              <a:ea typeface="Calibri"/>
              <a:cs typeface="Calibri"/>
              <a:sym typeface="Calibri"/>
            </a:endParaRPr>
          </a:p>
        </p:txBody>
      </p:sp>
      <p:sp>
        <p:nvSpPr>
          <p:cNvPr id="530" name="Google Shape;530;g2c1d231cfd7_0_23"/>
          <p:cNvSpPr txBox="1"/>
          <p:nvPr/>
        </p:nvSpPr>
        <p:spPr>
          <a:xfrm>
            <a:off x="806575" y="1335450"/>
            <a:ext cx="4284000" cy="2908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sp>
        <p:nvSpPr>
          <p:cNvPr id="531" name="Google Shape;531;g2c1d231cfd7_0_23"/>
          <p:cNvSpPr txBox="1"/>
          <p:nvPr/>
        </p:nvSpPr>
        <p:spPr>
          <a:xfrm>
            <a:off x="1396100" y="1010250"/>
            <a:ext cx="6305400" cy="3234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 sz="2200" b="1" i="0" u="none" strike="noStrike" cap="none">
                <a:solidFill>
                  <a:schemeClr val="lt1"/>
                </a:solidFill>
                <a:latin typeface="Arial"/>
                <a:ea typeface="Arial"/>
                <a:cs typeface="Arial"/>
                <a:sym typeface="Arial"/>
              </a:rPr>
              <a:t>FIND:</a:t>
            </a:r>
            <a:r>
              <a:rPr lang="en" sz="2200" b="0" i="0" u="none" strike="noStrike" cap="none">
                <a:solidFill>
                  <a:schemeClr val="lt1"/>
                </a:solidFill>
                <a:latin typeface="Arial"/>
                <a:ea typeface="Arial"/>
                <a:cs typeface="Arial"/>
                <a:sym typeface="Arial"/>
              </a:rPr>
              <a:t> Finding out with which topic and </a:t>
            </a:r>
            <a:r>
              <a:rPr lang="en" sz="2200">
                <a:solidFill>
                  <a:schemeClr val="lt1"/>
                </a:solidFill>
              </a:rPr>
              <a:t>P</a:t>
            </a:r>
            <a:r>
              <a:rPr lang="en" sz="2200" b="0" i="0" u="none" strike="noStrike" cap="none">
                <a:solidFill>
                  <a:schemeClr val="lt1"/>
                </a:solidFill>
                <a:latin typeface="Arial"/>
                <a:ea typeface="Arial"/>
                <a:cs typeface="Arial"/>
                <a:sym typeface="Arial"/>
              </a:rPr>
              <a:t>arts </a:t>
            </a:r>
            <a:r>
              <a:rPr lang="en" sz="2200">
                <a:solidFill>
                  <a:schemeClr val="lt1"/>
                </a:solidFill>
              </a:rPr>
              <a:t>to</a:t>
            </a:r>
            <a:r>
              <a:rPr lang="en" sz="2200" b="0" i="0" u="none" strike="noStrike" cap="none">
                <a:solidFill>
                  <a:schemeClr val="lt1"/>
                </a:solidFill>
                <a:latin typeface="Arial"/>
                <a:ea typeface="Arial"/>
                <a:cs typeface="Arial"/>
                <a:sym typeface="Arial"/>
              </a:rPr>
              <a:t> work with </a:t>
            </a:r>
            <a:r>
              <a:rPr lang="en" sz="2200">
                <a:solidFill>
                  <a:schemeClr val="lt1"/>
                </a:solidFill>
              </a:rPr>
              <a:t>and </a:t>
            </a:r>
            <a:r>
              <a:rPr lang="en" sz="2200" b="0" i="0" u="none" strike="noStrike" cap="none">
                <a:solidFill>
                  <a:schemeClr val="lt1"/>
                </a:solidFill>
                <a:latin typeface="Arial"/>
                <a:ea typeface="Arial"/>
                <a:cs typeface="Arial"/>
                <a:sym typeface="Arial"/>
              </a:rPr>
              <a:t>then localizing the part in or around the body.</a:t>
            </a:r>
            <a:br>
              <a:rPr lang="en" sz="2200" b="0" i="0" u="none" strike="noStrike" cap="none">
                <a:solidFill>
                  <a:schemeClr val="lt1"/>
                </a:solidFill>
                <a:latin typeface="Arial"/>
                <a:ea typeface="Arial"/>
                <a:cs typeface="Arial"/>
                <a:sym typeface="Arial"/>
              </a:rPr>
            </a:br>
            <a:r>
              <a:rPr lang="en" sz="2200" b="0" i="0" u="none" strike="noStrike" cap="none">
                <a:solidFill>
                  <a:schemeClr val="lt1"/>
                </a:solidFill>
                <a:latin typeface="Arial"/>
                <a:ea typeface="Arial"/>
                <a:cs typeface="Arial"/>
                <a:sym typeface="Arial"/>
              </a:rPr>
              <a:t> </a:t>
            </a:r>
            <a:endParaRPr sz="22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r>
              <a:rPr lang="en" sz="2200" b="1" i="0" u="none" strike="noStrike" cap="none">
                <a:solidFill>
                  <a:schemeClr val="lt1"/>
                </a:solidFill>
                <a:latin typeface="Arial"/>
                <a:ea typeface="Arial"/>
                <a:cs typeface="Arial"/>
                <a:sym typeface="Arial"/>
              </a:rPr>
              <a:t>FOCUS: </a:t>
            </a:r>
            <a:r>
              <a:rPr lang="en" sz="2200" b="0" i="0" u="none" strike="noStrike" cap="none">
                <a:solidFill>
                  <a:schemeClr val="lt1"/>
                </a:solidFill>
                <a:latin typeface="Arial"/>
                <a:ea typeface="Arial"/>
                <a:cs typeface="Arial"/>
                <a:sym typeface="Arial"/>
              </a:rPr>
              <a:t>Focusing the attention inwards on the Part. Learning a bit about it and its qualities. </a:t>
            </a:r>
            <a:endParaRPr sz="2200" b="0" i="0" u="none" strike="noStrike" cap="non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DB0000"/>
            </a:gs>
            <a:gs pos="100000">
              <a:srgbClr val="540303"/>
            </a:gs>
          </a:gsLst>
          <a:path path="circle">
            <a:fillToRect l="50000" t="50000" r="50000" b="50000"/>
          </a:path>
          <a:tileRect/>
        </a:gradFill>
        <a:effectLst/>
      </p:bgPr>
    </p:bg>
    <p:spTree>
      <p:nvGrpSpPr>
        <p:cNvPr id="1" name="Shape 535"/>
        <p:cNvGrpSpPr/>
        <p:nvPr/>
      </p:nvGrpSpPr>
      <p:grpSpPr>
        <a:xfrm>
          <a:off x="0" y="0"/>
          <a:ext cx="0" cy="0"/>
          <a:chOff x="0" y="0"/>
          <a:chExt cx="0" cy="0"/>
        </a:xfrm>
      </p:grpSpPr>
      <p:sp>
        <p:nvSpPr>
          <p:cNvPr id="536" name="Google Shape;536;g2c1d231cfd7_0_30"/>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p>
            <a:pPr marL="0" lvl="0" indent="0" algn="r" rtl="0">
              <a:lnSpc>
                <a:spcPct val="100000"/>
              </a:lnSpc>
              <a:spcBef>
                <a:spcPts val="0"/>
              </a:spcBef>
              <a:spcAft>
                <a:spcPts val="0"/>
              </a:spcAft>
              <a:buSzPts val="1200"/>
              <a:buNone/>
            </a:pPr>
            <a:fld id="{00000000-1234-1234-1234-123412341234}" type="slidenum">
              <a:rPr lang="en"/>
              <a:t>7</a:t>
            </a:fld>
            <a:endParaRPr/>
          </a:p>
        </p:txBody>
      </p:sp>
      <p:sp>
        <p:nvSpPr>
          <p:cNvPr id="537" name="Google Shape;537;g2c1d231cfd7_0_30"/>
          <p:cNvSpPr txBox="1"/>
          <p:nvPr/>
        </p:nvSpPr>
        <p:spPr>
          <a:xfrm>
            <a:off x="662600" y="1738125"/>
            <a:ext cx="7772400" cy="2645100"/>
          </a:xfrm>
          <a:prstGeom prst="rect">
            <a:avLst/>
          </a:prstGeom>
          <a:noFill/>
          <a:ln>
            <a:noFill/>
          </a:ln>
        </p:spPr>
        <p:txBody>
          <a:bodyPr spcFirstLastPara="1" wrap="square" lIns="91425" tIns="91425" rIns="91425" bIns="91425" anchor="t" anchorCtr="0">
            <a:noAutofit/>
          </a:bodyPr>
          <a:lstStyle/>
          <a:p>
            <a:pPr marL="0" marR="0" lvl="0" indent="0" algn="l" rtl="0">
              <a:lnSpc>
                <a:spcPct val="120000"/>
              </a:lnSpc>
              <a:spcBef>
                <a:spcPts val="1000"/>
              </a:spcBef>
              <a:spcAft>
                <a:spcPts val="0"/>
              </a:spcAft>
              <a:buClr>
                <a:srgbClr val="000000"/>
              </a:buClr>
              <a:buSzPts val="2000"/>
              <a:buFont typeface="Arial"/>
              <a:buNone/>
            </a:pPr>
            <a:endParaRPr sz="2000" b="0" i="0" u="none" strike="noStrike" cap="none">
              <a:solidFill>
                <a:srgbClr val="FFFFFF"/>
              </a:solidFill>
              <a:latin typeface="Calibri"/>
              <a:ea typeface="Calibri"/>
              <a:cs typeface="Calibri"/>
              <a:sym typeface="Calibri"/>
            </a:endParaRPr>
          </a:p>
          <a:p>
            <a:pPr marL="228600" marR="0" lvl="0" indent="-139700" algn="l" rtl="0">
              <a:lnSpc>
                <a:spcPct val="120000"/>
              </a:lnSpc>
              <a:spcBef>
                <a:spcPts val="1000"/>
              </a:spcBef>
              <a:spcAft>
                <a:spcPts val="0"/>
              </a:spcAft>
              <a:buClr>
                <a:srgbClr val="000000"/>
              </a:buClr>
              <a:buSzPts val="1400"/>
              <a:buFont typeface="Arial"/>
              <a:buNone/>
            </a:pPr>
            <a:endParaRPr sz="1400" b="0" i="0" u="none" strike="noStrike" cap="none">
              <a:solidFill>
                <a:schemeClr val="dk1"/>
              </a:solidFill>
              <a:latin typeface="Gill Sans"/>
              <a:ea typeface="Gill Sans"/>
              <a:cs typeface="Gill Sans"/>
              <a:sym typeface="Gill Sans"/>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Calibri"/>
              <a:ea typeface="Calibri"/>
              <a:cs typeface="Calibri"/>
              <a:sym typeface="Calibri"/>
            </a:endParaRPr>
          </a:p>
        </p:txBody>
      </p:sp>
      <p:sp>
        <p:nvSpPr>
          <p:cNvPr id="538" name="Google Shape;538;g2c1d231cfd7_0_30"/>
          <p:cNvSpPr txBox="1"/>
          <p:nvPr/>
        </p:nvSpPr>
        <p:spPr>
          <a:xfrm>
            <a:off x="806575" y="1335450"/>
            <a:ext cx="4284000" cy="2908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sp>
        <p:nvSpPr>
          <p:cNvPr id="539" name="Google Shape;539;g2c1d231cfd7_0_30"/>
          <p:cNvSpPr txBox="1"/>
          <p:nvPr/>
        </p:nvSpPr>
        <p:spPr>
          <a:xfrm>
            <a:off x="1349375" y="1010225"/>
            <a:ext cx="6305400" cy="3234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2200" b="1" i="0" u="none" strike="noStrike" cap="none">
                <a:solidFill>
                  <a:schemeClr val="lt1"/>
                </a:solidFill>
                <a:latin typeface="Arial"/>
                <a:ea typeface="Arial"/>
                <a:cs typeface="Arial"/>
                <a:sym typeface="Arial"/>
              </a:rPr>
              <a:t>FLESH OUT:</a:t>
            </a:r>
            <a:r>
              <a:rPr lang="en" sz="2200" b="0" i="0" u="none" strike="noStrike" cap="none">
                <a:solidFill>
                  <a:schemeClr val="lt1"/>
                </a:solidFill>
                <a:latin typeface="Arial"/>
                <a:ea typeface="Arial"/>
                <a:cs typeface="Arial"/>
                <a:sym typeface="Arial"/>
              </a:rPr>
              <a:t> Learning more about the Part in a way that supports the separation between Part and Self.</a:t>
            </a:r>
            <a:br>
              <a:rPr lang="en" sz="2200" b="0" i="0" u="none" strike="noStrike" cap="none">
                <a:solidFill>
                  <a:schemeClr val="lt1"/>
                </a:solidFill>
                <a:latin typeface="Arial"/>
                <a:ea typeface="Arial"/>
                <a:cs typeface="Arial"/>
                <a:sym typeface="Arial"/>
              </a:rPr>
            </a:br>
            <a:r>
              <a:rPr lang="en" sz="2200" b="0" i="0" u="none" strike="noStrike" cap="none">
                <a:solidFill>
                  <a:schemeClr val="lt1"/>
                </a:solidFill>
                <a:latin typeface="Arial"/>
                <a:ea typeface="Arial"/>
                <a:cs typeface="Arial"/>
                <a:sym typeface="Arial"/>
              </a:rPr>
              <a:t> </a:t>
            </a:r>
            <a:endParaRPr sz="22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r>
              <a:rPr lang="en" sz="2200" b="1" i="0" u="none" strike="noStrike" cap="none">
                <a:solidFill>
                  <a:schemeClr val="lt1"/>
                </a:solidFill>
                <a:latin typeface="Arial"/>
                <a:ea typeface="Arial"/>
                <a:cs typeface="Arial"/>
                <a:sym typeface="Arial"/>
              </a:rPr>
              <a:t>FEEL TOWARDS: </a:t>
            </a:r>
            <a:r>
              <a:rPr lang="en" sz="2200" b="0" i="0" u="none" strike="noStrike" cap="none">
                <a:solidFill>
                  <a:schemeClr val="lt1"/>
                </a:solidFill>
                <a:latin typeface="Arial"/>
                <a:ea typeface="Arial"/>
                <a:cs typeface="Arial"/>
                <a:sym typeface="Arial"/>
              </a:rPr>
              <a:t>Testing the Presence of Self, unblending from the Part if necessary to establish a strong connection between Self and Parts. </a:t>
            </a:r>
            <a:endParaRPr sz="2200" b="0" i="0" u="none" strike="noStrike" cap="non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51AB2A"/>
            </a:gs>
            <a:gs pos="100000">
              <a:srgbClr val="203E13"/>
            </a:gs>
          </a:gsLst>
          <a:path path="circle">
            <a:fillToRect l="50000" t="50000" r="50000" b="50000"/>
          </a:path>
          <a:tileRect/>
        </a:gradFill>
        <a:effectLst/>
      </p:bgPr>
    </p:bg>
    <p:spTree>
      <p:nvGrpSpPr>
        <p:cNvPr id="1" name="Shape 543"/>
        <p:cNvGrpSpPr/>
        <p:nvPr/>
      </p:nvGrpSpPr>
      <p:grpSpPr>
        <a:xfrm>
          <a:off x="0" y="0"/>
          <a:ext cx="0" cy="0"/>
          <a:chOff x="0" y="0"/>
          <a:chExt cx="0" cy="0"/>
        </a:xfrm>
      </p:grpSpPr>
      <p:sp>
        <p:nvSpPr>
          <p:cNvPr id="544" name="Google Shape;544;g2c1d231cfd7_0_252"/>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p>
            <a:pPr marL="0" lvl="0" indent="0" algn="r" rtl="0">
              <a:lnSpc>
                <a:spcPct val="100000"/>
              </a:lnSpc>
              <a:spcBef>
                <a:spcPts val="0"/>
              </a:spcBef>
              <a:spcAft>
                <a:spcPts val="0"/>
              </a:spcAft>
              <a:buSzPts val="1200"/>
              <a:buNone/>
            </a:pPr>
            <a:fld id="{00000000-1234-1234-1234-123412341234}" type="slidenum">
              <a:rPr lang="en"/>
              <a:t>8</a:t>
            </a:fld>
            <a:endParaRPr/>
          </a:p>
        </p:txBody>
      </p:sp>
      <p:sp>
        <p:nvSpPr>
          <p:cNvPr id="545" name="Google Shape;545;g2c1d231cfd7_0_252"/>
          <p:cNvSpPr txBox="1"/>
          <p:nvPr/>
        </p:nvSpPr>
        <p:spPr>
          <a:xfrm>
            <a:off x="662600" y="1738125"/>
            <a:ext cx="7772400" cy="2645100"/>
          </a:xfrm>
          <a:prstGeom prst="rect">
            <a:avLst/>
          </a:prstGeom>
          <a:noFill/>
          <a:ln>
            <a:noFill/>
          </a:ln>
        </p:spPr>
        <p:txBody>
          <a:bodyPr spcFirstLastPara="1" wrap="square" lIns="91425" tIns="91425" rIns="91425" bIns="91425" anchor="t" anchorCtr="0">
            <a:noAutofit/>
          </a:bodyPr>
          <a:lstStyle/>
          <a:p>
            <a:pPr marL="0" marR="0" lvl="0" indent="0" algn="l" rtl="0">
              <a:lnSpc>
                <a:spcPct val="120000"/>
              </a:lnSpc>
              <a:spcBef>
                <a:spcPts val="1000"/>
              </a:spcBef>
              <a:spcAft>
                <a:spcPts val="0"/>
              </a:spcAft>
              <a:buClr>
                <a:srgbClr val="000000"/>
              </a:buClr>
              <a:buSzPts val="2000"/>
              <a:buFont typeface="Arial"/>
              <a:buNone/>
            </a:pPr>
            <a:endParaRPr sz="2000" b="0" i="0" u="none" strike="noStrike" cap="none">
              <a:solidFill>
                <a:srgbClr val="FFFFFF"/>
              </a:solidFill>
              <a:latin typeface="Calibri"/>
              <a:ea typeface="Calibri"/>
              <a:cs typeface="Calibri"/>
              <a:sym typeface="Calibri"/>
            </a:endParaRPr>
          </a:p>
          <a:p>
            <a:pPr marL="228600" marR="0" lvl="0" indent="-139700" algn="l" rtl="0">
              <a:lnSpc>
                <a:spcPct val="120000"/>
              </a:lnSpc>
              <a:spcBef>
                <a:spcPts val="1000"/>
              </a:spcBef>
              <a:spcAft>
                <a:spcPts val="0"/>
              </a:spcAft>
              <a:buClr>
                <a:srgbClr val="000000"/>
              </a:buClr>
              <a:buSzPts val="1400"/>
              <a:buFont typeface="Arial"/>
              <a:buNone/>
            </a:pPr>
            <a:endParaRPr sz="1400" b="0" i="0" u="none" strike="noStrike" cap="none">
              <a:solidFill>
                <a:schemeClr val="dk1"/>
              </a:solidFill>
              <a:latin typeface="Gill Sans"/>
              <a:ea typeface="Gill Sans"/>
              <a:cs typeface="Gill Sans"/>
              <a:sym typeface="Gill Sans"/>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Calibri"/>
              <a:ea typeface="Calibri"/>
              <a:cs typeface="Calibri"/>
              <a:sym typeface="Calibri"/>
            </a:endParaRPr>
          </a:p>
        </p:txBody>
      </p:sp>
      <p:sp>
        <p:nvSpPr>
          <p:cNvPr id="546" name="Google Shape;546;g2c1d231cfd7_0_252"/>
          <p:cNvSpPr txBox="1"/>
          <p:nvPr/>
        </p:nvSpPr>
        <p:spPr>
          <a:xfrm>
            <a:off x="806575" y="1335450"/>
            <a:ext cx="4284000" cy="2908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sp>
        <p:nvSpPr>
          <p:cNvPr id="547" name="Google Shape;547;g2c1d231cfd7_0_252"/>
          <p:cNvSpPr txBox="1"/>
          <p:nvPr/>
        </p:nvSpPr>
        <p:spPr>
          <a:xfrm>
            <a:off x="1349375" y="1010225"/>
            <a:ext cx="6305400" cy="3234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2200" b="1" i="0" u="none" strike="noStrike" cap="none">
                <a:solidFill>
                  <a:schemeClr val="lt1"/>
                </a:solidFill>
                <a:latin typeface="Arial"/>
                <a:ea typeface="Arial"/>
                <a:cs typeface="Arial"/>
                <a:sym typeface="Arial"/>
              </a:rPr>
              <a:t>BEFRIEND </a:t>
            </a:r>
            <a:r>
              <a:rPr lang="en" sz="2200" b="0" i="0" u="none" strike="noStrike" cap="none">
                <a:solidFill>
                  <a:schemeClr val="lt1"/>
                </a:solidFill>
                <a:latin typeface="Arial"/>
                <a:ea typeface="Arial"/>
                <a:cs typeface="Arial"/>
                <a:sym typeface="Arial"/>
              </a:rPr>
              <a:t> Protective parts must be treated with respect and kindness, no matter how aversive their strategies.</a:t>
            </a:r>
            <a:br>
              <a:rPr lang="en" sz="2200" b="0" i="0" u="none" strike="noStrike" cap="none">
                <a:solidFill>
                  <a:schemeClr val="lt1"/>
                </a:solidFill>
                <a:latin typeface="Montserrat Light"/>
                <a:ea typeface="Montserrat Light"/>
                <a:cs typeface="Montserrat Light"/>
                <a:sym typeface="Montserrat Light"/>
              </a:rPr>
            </a:br>
            <a:r>
              <a:rPr lang="en" sz="2200" b="0" i="0" u="none" strike="noStrike" cap="none">
                <a:solidFill>
                  <a:schemeClr val="lt1"/>
                </a:solidFill>
                <a:latin typeface="Montserrat Light"/>
                <a:ea typeface="Montserrat Light"/>
                <a:cs typeface="Montserrat Light"/>
                <a:sym typeface="Montserrat Light"/>
              </a:rPr>
              <a:t> </a:t>
            </a:r>
            <a:endParaRPr sz="2200" b="0" i="0" u="none" strike="noStrike" cap="none">
              <a:solidFill>
                <a:schemeClr val="lt1"/>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Clr>
                <a:srgbClr val="000000"/>
              </a:buClr>
              <a:buSzPts val="2200"/>
              <a:buFont typeface="Arial"/>
              <a:buNone/>
            </a:pPr>
            <a:r>
              <a:rPr lang="en" sz="2200" b="1" i="0" u="none" strike="noStrike" cap="none">
                <a:solidFill>
                  <a:schemeClr val="lt1"/>
                </a:solidFill>
                <a:latin typeface="Montserrat"/>
                <a:ea typeface="Montserrat"/>
                <a:cs typeface="Montserrat"/>
                <a:sym typeface="Montserrat"/>
              </a:rPr>
              <a:t>FEARS: </a:t>
            </a:r>
            <a:r>
              <a:rPr lang="en" sz="2200" b="0" i="0" u="none" strike="noStrike" cap="none">
                <a:solidFill>
                  <a:schemeClr val="lt1"/>
                </a:solidFill>
                <a:latin typeface="Arial"/>
                <a:ea typeface="Arial"/>
                <a:cs typeface="Arial"/>
                <a:sym typeface="Arial"/>
              </a:rPr>
              <a:t>Protectors always have fears of what would happen if they didn’t do their jobs. </a:t>
            </a:r>
            <a:endParaRPr sz="2200" b="0" i="0" u="none" strike="noStrike" cap="non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DB0000"/>
            </a:gs>
            <a:gs pos="100000">
              <a:srgbClr val="540303"/>
            </a:gs>
          </a:gsLst>
          <a:path path="circle">
            <a:fillToRect l="50000" t="50000" r="50000" b="50000"/>
          </a:path>
          <a:tileRect/>
        </a:gradFill>
        <a:effectLst/>
      </p:bgPr>
    </p:bg>
    <p:spTree>
      <p:nvGrpSpPr>
        <p:cNvPr id="1" name="Shape 551"/>
        <p:cNvGrpSpPr/>
        <p:nvPr/>
      </p:nvGrpSpPr>
      <p:grpSpPr>
        <a:xfrm>
          <a:off x="0" y="0"/>
          <a:ext cx="0" cy="0"/>
          <a:chOff x="0" y="0"/>
          <a:chExt cx="0" cy="0"/>
        </a:xfrm>
      </p:grpSpPr>
      <p:pic>
        <p:nvPicPr>
          <p:cNvPr id="552" name="Google Shape;552;g2c1d231cfd7_0_0"/>
          <p:cNvPicPr preferRelativeResize="0"/>
          <p:nvPr/>
        </p:nvPicPr>
        <p:blipFill rotWithShape="1">
          <a:blip r:embed="rId3">
            <a:alphaModFix/>
          </a:blip>
          <a:srcRect l="29208" t="13243" r="29387" b="12478"/>
          <a:stretch/>
        </p:blipFill>
        <p:spPr>
          <a:xfrm>
            <a:off x="1814350" y="-209862"/>
            <a:ext cx="5515300" cy="55632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DB0000"/>
            </a:gs>
            <a:gs pos="100000">
              <a:srgbClr val="540303"/>
            </a:gs>
          </a:gsLst>
          <a:path path="circle">
            <a:fillToRect l="50000" t="50000" r="50000" b="50000"/>
          </a:path>
          <a:tileRect/>
        </a:gradFill>
        <a:effectLst/>
      </p:bgPr>
    </p:bg>
    <p:spTree>
      <p:nvGrpSpPr>
        <p:cNvPr id="1" name="Shape 556"/>
        <p:cNvGrpSpPr/>
        <p:nvPr/>
      </p:nvGrpSpPr>
      <p:grpSpPr>
        <a:xfrm>
          <a:off x="0" y="0"/>
          <a:ext cx="0" cy="0"/>
          <a:chOff x="0" y="0"/>
          <a:chExt cx="0" cy="0"/>
        </a:xfrm>
      </p:grpSpPr>
      <p:sp>
        <p:nvSpPr>
          <p:cNvPr id="557" name="Google Shape;557;g2c418bf58d5_0_243"/>
          <p:cNvSpPr txBox="1">
            <a:spLocks noGrp="1"/>
          </p:cNvSpPr>
          <p:nvPr>
            <p:ph type="ctrTitle"/>
          </p:nvPr>
        </p:nvSpPr>
        <p:spPr>
          <a:xfrm>
            <a:off x="1735200" y="2260450"/>
            <a:ext cx="5424000" cy="419100"/>
          </a:xfrm>
          <a:prstGeom prst="rect">
            <a:avLst/>
          </a:prstGeom>
          <a:noFill/>
          <a:ln>
            <a:noFill/>
          </a:ln>
        </p:spPr>
        <p:txBody>
          <a:bodyPr spcFirstLastPara="1" wrap="square" lIns="0" tIns="0" rIns="0" bIns="0" anchor="b" anchorCtr="0">
            <a:noAutofit/>
          </a:bodyPr>
          <a:lstStyle/>
          <a:p>
            <a:pPr marL="0" lvl="0" indent="0" algn="l" rtl="0">
              <a:lnSpc>
                <a:spcPct val="80000"/>
              </a:lnSpc>
              <a:spcBef>
                <a:spcPts val="0"/>
              </a:spcBef>
              <a:spcAft>
                <a:spcPts val="0"/>
              </a:spcAft>
              <a:buSzPts val="3600"/>
              <a:buNone/>
            </a:pPr>
            <a:r>
              <a:rPr lang="en" sz="4300">
                <a:solidFill>
                  <a:srgbClr val="CC0000"/>
                </a:solidFill>
              </a:rPr>
              <a:t>Trauma </a:t>
            </a:r>
            <a:endParaRPr sz="4300">
              <a:solidFill>
                <a:srgbClr val="CC0000"/>
              </a:solidFill>
            </a:endParaRPr>
          </a:p>
        </p:txBody>
      </p:sp>
      <p:sp>
        <p:nvSpPr>
          <p:cNvPr id="558" name="Google Shape;558;g2c418bf58d5_0_243"/>
          <p:cNvSpPr txBox="1"/>
          <p:nvPr/>
        </p:nvSpPr>
        <p:spPr>
          <a:xfrm>
            <a:off x="0" y="1588725"/>
            <a:ext cx="1735200" cy="1743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600"/>
              <a:buFont typeface="Arial"/>
              <a:buNone/>
            </a:pPr>
            <a:endParaRPr sz="9600" b="1" i="0" u="none" strike="noStrike" cap="none">
              <a:solidFill>
                <a:schemeClr val="accent1"/>
              </a:solidFill>
              <a:latin typeface="DM Sans"/>
              <a:ea typeface="DM Sans"/>
              <a:cs typeface="DM Sans"/>
              <a:sym typeface="DM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grpSp>
        <p:nvGrpSpPr>
          <p:cNvPr id="563" name="Google Shape;563;g2c41f62ffd2_0_176"/>
          <p:cNvGrpSpPr/>
          <p:nvPr/>
        </p:nvGrpSpPr>
        <p:grpSpPr>
          <a:xfrm>
            <a:off x="5619074" y="417731"/>
            <a:ext cx="2120985" cy="4361089"/>
            <a:chOff x="5160100" y="1609475"/>
            <a:chExt cx="975300" cy="2005375"/>
          </a:xfrm>
        </p:grpSpPr>
        <p:sp>
          <p:nvSpPr>
            <p:cNvPr id="564" name="Google Shape;564;g2c41f62ffd2_0_176"/>
            <p:cNvSpPr/>
            <p:nvPr/>
          </p:nvSpPr>
          <p:spPr>
            <a:xfrm>
              <a:off x="5160100" y="1609475"/>
              <a:ext cx="975300" cy="2005375"/>
            </a:xfrm>
            <a:custGeom>
              <a:avLst/>
              <a:gdLst/>
              <a:ahLst/>
              <a:cxnLst/>
              <a:rect l="l" t="t" r="r" b="b"/>
              <a:pathLst>
                <a:path w="39012" h="80215" extrusionOk="0">
                  <a:moveTo>
                    <a:pt x="19506" y="53273"/>
                  </a:moveTo>
                  <a:lnTo>
                    <a:pt x="19628" y="54309"/>
                  </a:lnTo>
                  <a:lnTo>
                    <a:pt x="19689" y="54858"/>
                  </a:lnTo>
                  <a:lnTo>
                    <a:pt x="19689" y="55406"/>
                  </a:lnTo>
                  <a:lnTo>
                    <a:pt x="19567" y="56442"/>
                  </a:lnTo>
                  <a:lnTo>
                    <a:pt x="19567" y="56930"/>
                  </a:lnTo>
                  <a:lnTo>
                    <a:pt x="19628" y="57418"/>
                  </a:lnTo>
                  <a:lnTo>
                    <a:pt x="19689" y="57844"/>
                  </a:lnTo>
                  <a:lnTo>
                    <a:pt x="19872" y="58210"/>
                  </a:lnTo>
                  <a:lnTo>
                    <a:pt x="19933" y="58454"/>
                  </a:lnTo>
                  <a:lnTo>
                    <a:pt x="19933" y="58698"/>
                  </a:lnTo>
                  <a:lnTo>
                    <a:pt x="19933" y="59246"/>
                  </a:lnTo>
                  <a:lnTo>
                    <a:pt x="19872" y="60283"/>
                  </a:lnTo>
                  <a:lnTo>
                    <a:pt x="19750" y="61319"/>
                  </a:lnTo>
                  <a:lnTo>
                    <a:pt x="19689" y="62843"/>
                  </a:lnTo>
                  <a:lnTo>
                    <a:pt x="19628" y="64305"/>
                  </a:lnTo>
                  <a:lnTo>
                    <a:pt x="19628" y="65281"/>
                  </a:lnTo>
                  <a:lnTo>
                    <a:pt x="19628" y="66195"/>
                  </a:lnTo>
                  <a:lnTo>
                    <a:pt x="19750" y="68267"/>
                  </a:lnTo>
                  <a:lnTo>
                    <a:pt x="19811" y="69486"/>
                  </a:lnTo>
                  <a:lnTo>
                    <a:pt x="19750" y="70645"/>
                  </a:lnTo>
                  <a:lnTo>
                    <a:pt x="19506" y="73022"/>
                  </a:lnTo>
                  <a:lnTo>
                    <a:pt x="19323" y="70888"/>
                  </a:lnTo>
                  <a:lnTo>
                    <a:pt x="19262" y="69791"/>
                  </a:lnTo>
                  <a:lnTo>
                    <a:pt x="19262" y="68694"/>
                  </a:lnTo>
                  <a:lnTo>
                    <a:pt x="19323" y="67658"/>
                  </a:lnTo>
                  <a:lnTo>
                    <a:pt x="19384" y="66561"/>
                  </a:lnTo>
                  <a:lnTo>
                    <a:pt x="19445" y="65464"/>
                  </a:lnTo>
                  <a:lnTo>
                    <a:pt x="19445" y="64366"/>
                  </a:lnTo>
                  <a:lnTo>
                    <a:pt x="19384" y="62599"/>
                  </a:lnTo>
                  <a:lnTo>
                    <a:pt x="19323" y="61745"/>
                  </a:lnTo>
                  <a:lnTo>
                    <a:pt x="19262" y="60831"/>
                  </a:lnTo>
                  <a:lnTo>
                    <a:pt x="19140" y="59612"/>
                  </a:lnTo>
                  <a:lnTo>
                    <a:pt x="19079" y="59002"/>
                  </a:lnTo>
                  <a:lnTo>
                    <a:pt x="19079" y="58698"/>
                  </a:lnTo>
                  <a:lnTo>
                    <a:pt x="19140" y="58393"/>
                  </a:lnTo>
                  <a:lnTo>
                    <a:pt x="19262" y="57844"/>
                  </a:lnTo>
                  <a:lnTo>
                    <a:pt x="19445" y="57235"/>
                  </a:lnTo>
                  <a:lnTo>
                    <a:pt x="19445" y="56625"/>
                  </a:lnTo>
                  <a:lnTo>
                    <a:pt x="19445" y="56016"/>
                  </a:lnTo>
                  <a:lnTo>
                    <a:pt x="19384" y="55345"/>
                  </a:lnTo>
                  <a:lnTo>
                    <a:pt x="19384" y="54614"/>
                  </a:lnTo>
                  <a:lnTo>
                    <a:pt x="19506" y="53273"/>
                  </a:lnTo>
                  <a:close/>
                  <a:moveTo>
                    <a:pt x="19445" y="0"/>
                  </a:moveTo>
                  <a:lnTo>
                    <a:pt x="18957" y="61"/>
                  </a:lnTo>
                  <a:lnTo>
                    <a:pt x="18287" y="183"/>
                  </a:lnTo>
                  <a:lnTo>
                    <a:pt x="17677" y="366"/>
                  </a:lnTo>
                  <a:lnTo>
                    <a:pt x="17068" y="670"/>
                  </a:lnTo>
                  <a:lnTo>
                    <a:pt x="16824" y="853"/>
                  </a:lnTo>
                  <a:lnTo>
                    <a:pt x="16580" y="1097"/>
                  </a:lnTo>
                  <a:lnTo>
                    <a:pt x="16336" y="1402"/>
                  </a:lnTo>
                  <a:lnTo>
                    <a:pt x="16153" y="1646"/>
                  </a:lnTo>
                  <a:lnTo>
                    <a:pt x="15788" y="2316"/>
                  </a:lnTo>
                  <a:lnTo>
                    <a:pt x="15605" y="2987"/>
                  </a:lnTo>
                  <a:lnTo>
                    <a:pt x="15483" y="3657"/>
                  </a:lnTo>
                  <a:lnTo>
                    <a:pt x="15422" y="4389"/>
                  </a:lnTo>
                  <a:lnTo>
                    <a:pt x="15422" y="5059"/>
                  </a:lnTo>
                  <a:lnTo>
                    <a:pt x="15422" y="5730"/>
                  </a:lnTo>
                  <a:lnTo>
                    <a:pt x="15544" y="6400"/>
                  </a:lnTo>
                  <a:lnTo>
                    <a:pt x="15666" y="7132"/>
                  </a:lnTo>
                  <a:lnTo>
                    <a:pt x="15849" y="7802"/>
                  </a:lnTo>
                  <a:lnTo>
                    <a:pt x="16275" y="9082"/>
                  </a:lnTo>
                  <a:lnTo>
                    <a:pt x="16397" y="9387"/>
                  </a:lnTo>
                  <a:lnTo>
                    <a:pt x="16580" y="9631"/>
                  </a:lnTo>
                  <a:lnTo>
                    <a:pt x="16824" y="9874"/>
                  </a:lnTo>
                  <a:lnTo>
                    <a:pt x="16946" y="9996"/>
                  </a:lnTo>
                  <a:lnTo>
                    <a:pt x="16946" y="10179"/>
                  </a:lnTo>
                  <a:lnTo>
                    <a:pt x="16946" y="10362"/>
                  </a:lnTo>
                  <a:lnTo>
                    <a:pt x="16763" y="11886"/>
                  </a:lnTo>
                  <a:lnTo>
                    <a:pt x="16763" y="12069"/>
                  </a:lnTo>
                  <a:lnTo>
                    <a:pt x="16702" y="12252"/>
                  </a:lnTo>
                  <a:lnTo>
                    <a:pt x="16641" y="12313"/>
                  </a:lnTo>
                  <a:lnTo>
                    <a:pt x="16458" y="12373"/>
                  </a:lnTo>
                  <a:lnTo>
                    <a:pt x="16093" y="12617"/>
                  </a:lnTo>
                  <a:lnTo>
                    <a:pt x="15422" y="13044"/>
                  </a:lnTo>
                  <a:lnTo>
                    <a:pt x="14752" y="13471"/>
                  </a:lnTo>
                  <a:lnTo>
                    <a:pt x="14508" y="13653"/>
                  </a:lnTo>
                  <a:lnTo>
                    <a:pt x="14325" y="13775"/>
                  </a:lnTo>
                  <a:lnTo>
                    <a:pt x="13350" y="13775"/>
                  </a:lnTo>
                  <a:lnTo>
                    <a:pt x="12496" y="13836"/>
                  </a:lnTo>
                  <a:lnTo>
                    <a:pt x="11765" y="13958"/>
                  </a:lnTo>
                  <a:lnTo>
                    <a:pt x="11033" y="14141"/>
                  </a:lnTo>
                  <a:lnTo>
                    <a:pt x="10668" y="14263"/>
                  </a:lnTo>
                  <a:lnTo>
                    <a:pt x="10363" y="14385"/>
                  </a:lnTo>
                  <a:lnTo>
                    <a:pt x="9997" y="14629"/>
                  </a:lnTo>
                  <a:lnTo>
                    <a:pt x="9753" y="14812"/>
                  </a:lnTo>
                  <a:lnTo>
                    <a:pt x="9510" y="15116"/>
                  </a:lnTo>
                  <a:lnTo>
                    <a:pt x="9266" y="15421"/>
                  </a:lnTo>
                  <a:lnTo>
                    <a:pt x="8900" y="16031"/>
                  </a:lnTo>
                  <a:lnTo>
                    <a:pt x="8534" y="16701"/>
                  </a:lnTo>
                  <a:lnTo>
                    <a:pt x="8230" y="17372"/>
                  </a:lnTo>
                  <a:lnTo>
                    <a:pt x="8108" y="17737"/>
                  </a:lnTo>
                  <a:lnTo>
                    <a:pt x="8047" y="18103"/>
                  </a:lnTo>
                  <a:lnTo>
                    <a:pt x="7986" y="18895"/>
                  </a:lnTo>
                  <a:lnTo>
                    <a:pt x="7986" y="19688"/>
                  </a:lnTo>
                  <a:lnTo>
                    <a:pt x="8047" y="20480"/>
                  </a:lnTo>
                  <a:lnTo>
                    <a:pt x="8047" y="20846"/>
                  </a:lnTo>
                  <a:lnTo>
                    <a:pt x="8047" y="21212"/>
                  </a:lnTo>
                  <a:lnTo>
                    <a:pt x="7864" y="22004"/>
                  </a:lnTo>
                  <a:lnTo>
                    <a:pt x="7620" y="23589"/>
                  </a:lnTo>
                  <a:lnTo>
                    <a:pt x="7376" y="25174"/>
                  </a:lnTo>
                  <a:lnTo>
                    <a:pt x="7315" y="26758"/>
                  </a:lnTo>
                  <a:lnTo>
                    <a:pt x="7254" y="27124"/>
                  </a:lnTo>
                  <a:lnTo>
                    <a:pt x="7193" y="27490"/>
                  </a:lnTo>
                  <a:lnTo>
                    <a:pt x="7132" y="27856"/>
                  </a:lnTo>
                  <a:lnTo>
                    <a:pt x="6950" y="28160"/>
                  </a:lnTo>
                  <a:lnTo>
                    <a:pt x="6706" y="28526"/>
                  </a:lnTo>
                  <a:lnTo>
                    <a:pt x="6523" y="28892"/>
                  </a:lnTo>
                  <a:lnTo>
                    <a:pt x="5974" y="30172"/>
                  </a:lnTo>
                  <a:lnTo>
                    <a:pt x="5609" y="31452"/>
                  </a:lnTo>
                  <a:lnTo>
                    <a:pt x="5304" y="32732"/>
                  </a:lnTo>
                  <a:lnTo>
                    <a:pt x="5121" y="34073"/>
                  </a:lnTo>
                  <a:lnTo>
                    <a:pt x="4938" y="35536"/>
                  </a:lnTo>
                  <a:lnTo>
                    <a:pt x="4755" y="36267"/>
                  </a:lnTo>
                  <a:lnTo>
                    <a:pt x="4572" y="36998"/>
                  </a:lnTo>
                  <a:lnTo>
                    <a:pt x="4329" y="37669"/>
                  </a:lnTo>
                  <a:lnTo>
                    <a:pt x="4207" y="38035"/>
                  </a:lnTo>
                  <a:lnTo>
                    <a:pt x="4146" y="38218"/>
                  </a:lnTo>
                  <a:lnTo>
                    <a:pt x="4024" y="38400"/>
                  </a:lnTo>
                  <a:lnTo>
                    <a:pt x="3963" y="38461"/>
                  </a:lnTo>
                  <a:lnTo>
                    <a:pt x="3475" y="38461"/>
                  </a:lnTo>
                  <a:lnTo>
                    <a:pt x="3109" y="38583"/>
                  </a:lnTo>
                  <a:lnTo>
                    <a:pt x="2805" y="38766"/>
                  </a:lnTo>
                  <a:lnTo>
                    <a:pt x="2256" y="39315"/>
                  </a:lnTo>
                  <a:lnTo>
                    <a:pt x="1768" y="39863"/>
                  </a:lnTo>
                  <a:lnTo>
                    <a:pt x="1342" y="40412"/>
                  </a:lnTo>
                  <a:lnTo>
                    <a:pt x="854" y="41021"/>
                  </a:lnTo>
                  <a:lnTo>
                    <a:pt x="306" y="41387"/>
                  </a:lnTo>
                  <a:lnTo>
                    <a:pt x="123" y="41570"/>
                  </a:lnTo>
                  <a:lnTo>
                    <a:pt x="62" y="41692"/>
                  </a:lnTo>
                  <a:lnTo>
                    <a:pt x="1" y="41814"/>
                  </a:lnTo>
                  <a:lnTo>
                    <a:pt x="62" y="42058"/>
                  </a:lnTo>
                  <a:lnTo>
                    <a:pt x="245" y="42179"/>
                  </a:lnTo>
                  <a:lnTo>
                    <a:pt x="427" y="42240"/>
                  </a:lnTo>
                  <a:lnTo>
                    <a:pt x="610" y="42240"/>
                  </a:lnTo>
                  <a:lnTo>
                    <a:pt x="1098" y="42119"/>
                  </a:lnTo>
                  <a:lnTo>
                    <a:pt x="1525" y="41936"/>
                  </a:lnTo>
                  <a:lnTo>
                    <a:pt x="1768" y="41753"/>
                  </a:lnTo>
                  <a:lnTo>
                    <a:pt x="2012" y="41570"/>
                  </a:lnTo>
                  <a:lnTo>
                    <a:pt x="2195" y="41387"/>
                  </a:lnTo>
                  <a:lnTo>
                    <a:pt x="2317" y="41265"/>
                  </a:lnTo>
                  <a:lnTo>
                    <a:pt x="2439" y="41204"/>
                  </a:lnTo>
                  <a:lnTo>
                    <a:pt x="2439" y="41204"/>
                  </a:lnTo>
                  <a:lnTo>
                    <a:pt x="2317" y="41509"/>
                  </a:lnTo>
                  <a:lnTo>
                    <a:pt x="2256" y="41753"/>
                  </a:lnTo>
                  <a:lnTo>
                    <a:pt x="1951" y="42240"/>
                  </a:lnTo>
                  <a:lnTo>
                    <a:pt x="1281" y="43459"/>
                  </a:lnTo>
                  <a:lnTo>
                    <a:pt x="976" y="44008"/>
                  </a:lnTo>
                  <a:lnTo>
                    <a:pt x="854" y="44252"/>
                  </a:lnTo>
                  <a:lnTo>
                    <a:pt x="854" y="44435"/>
                  </a:lnTo>
                  <a:lnTo>
                    <a:pt x="915" y="44557"/>
                  </a:lnTo>
                  <a:lnTo>
                    <a:pt x="1037" y="44739"/>
                  </a:lnTo>
                  <a:lnTo>
                    <a:pt x="1159" y="44861"/>
                  </a:lnTo>
                  <a:lnTo>
                    <a:pt x="1342" y="44800"/>
                  </a:lnTo>
                  <a:lnTo>
                    <a:pt x="1525" y="44739"/>
                  </a:lnTo>
                  <a:lnTo>
                    <a:pt x="1829" y="44435"/>
                  </a:lnTo>
                  <a:lnTo>
                    <a:pt x="2073" y="44130"/>
                  </a:lnTo>
                  <a:lnTo>
                    <a:pt x="2561" y="43399"/>
                  </a:lnTo>
                  <a:lnTo>
                    <a:pt x="2805" y="43033"/>
                  </a:lnTo>
                  <a:lnTo>
                    <a:pt x="3048" y="42789"/>
                  </a:lnTo>
                  <a:lnTo>
                    <a:pt x="3048" y="42789"/>
                  </a:lnTo>
                  <a:lnTo>
                    <a:pt x="2988" y="43094"/>
                  </a:lnTo>
                  <a:lnTo>
                    <a:pt x="2927" y="43459"/>
                  </a:lnTo>
                  <a:lnTo>
                    <a:pt x="2622" y="44191"/>
                  </a:lnTo>
                  <a:lnTo>
                    <a:pt x="2378" y="44861"/>
                  </a:lnTo>
                  <a:lnTo>
                    <a:pt x="2256" y="45227"/>
                  </a:lnTo>
                  <a:lnTo>
                    <a:pt x="2256" y="45593"/>
                  </a:lnTo>
                  <a:lnTo>
                    <a:pt x="2378" y="45776"/>
                  </a:lnTo>
                  <a:lnTo>
                    <a:pt x="2500" y="45898"/>
                  </a:lnTo>
                  <a:lnTo>
                    <a:pt x="2683" y="45959"/>
                  </a:lnTo>
                  <a:lnTo>
                    <a:pt x="2866" y="45898"/>
                  </a:lnTo>
                  <a:lnTo>
                    <a:pt x="3048" y="45776"/>
                  </a:lnTo>
                  <a:lnTo>
                    <a:pt x="3170" y="45532"/>
                  </a:lnTo>
                  <a:lnTo>
                    <a:pt x="3353" y="45166"/>
                  </a:lnTo>
                  <a:lnTo>
                    <a:pt x="3719" y="44252"/>
                  </a:lnTo>
                  <a:lnTo>
                    <a:pt x="4085" y="43277"/>
                  </a:lnTo>
                  <a:lnTo>
                    <a:pt x="4024" y="44130"/>
                  </a:lnTo>
                  <a:lnTo>
                    <a:pt x="3963" y="44922"/>
                  </a:lnTo>
                  <a:lnTo>
                    <a:pt x="3963" y="45349"/>
                  </a:lnTo>
                  <a:lnTo>
                    <a:pt x="4024" y="45593"/>
                  </a:lnTo>
                  <a:lnTo>
                    <a:pt x="4146" y="45776"/>
                  </a:lnTo>
                  <a:lnTo>
                    <a:pt x="4268" y="45837"/>
                  </a:lnTo>
                  <a:lnTo>
                    <a:pt x="4450" y="45837"/>
                  </a:lnTo>
                  <a:lnTo>
                    <a:pt x="4633" y="45776"/>
                  </a:lnTo>
                  <a:lnTo>
                    <a:pt x="4755" y="45654"/>
                  </a:lnTo>
                  <a:lnTo>
                    <a:pt x="4816" y="45349"/>
                  </a:lnTo>
                  <a:lnTo>
                    <a:pt x="4877" y="45105"/>
                  </a:lnTo>
                  <a:lnTo>
                    <a:pt x="4938" y="44496"/>
                  </a:lnTo>
                  <a:lnTo>
                    <a:pt x="4999" y="43642"/>
                  </a:lnTo>
                  <a:lnTo>
                    <a:pt x="5060" y="43338"/>
                  </a:lnTo>
                  <a:lnTo>
                    <a:pt x="5060" y="43216"/>
                  </a:lnTo>
                  <a:lnTo>
                    <a:pt x="5182" y="43094"/>
                  </a:lnTo>
                  <a:lnTo>
                    <a:pt x="5243" y="43277"/>
                  </a:lnTo>
                  <a:lnTo>
                    <a:pt x="5243" y="43459"/>
                  </a:lnTo>
                  <a:lnTo>
                    <a:pt x="5182" y="43886"/>
                  </a:lnTo>
                  <a:lnTo>
                    <a:pt x="5121" y="44374"/>
                  </a:lnTo>
                  <a:lnTo>
                    <a:pt x="5121" y="44800"/>
                  </a:lnTo>
                  <a:lnTo>
                    <a:pt x="5182" y="45044"/>
                  </a:lnTo>
                  <a:lnTo>
                    <a:pt x="5365" y="45227"/>
                  </a:lnTo>
                  <a:lnTo>
                    <a:pt x="5426" y="45288"/>
                  </a:lnTo>
                  <a:lnTo>
                    <a:pt x="5609" y="45288"/>
                  </a:lnTo>
                  <a:lnTo>
                    <a:pt x="5730" y="45227"/>
                  </a:lnTo>
                  <a:lnTo>
                    <a:pt x="5852" y="45044"/>
                  </a:lnTo>
                  <a:lnTo>
                    <a:pt x="5913" y="44861"/>
                  </a:lnTo>
                  <a:lnTo>
                    <a:pt x="6035" y="44496"/>
                  </a:lnTo>
                  <a:lnTo>
                    <a:pt x="6035" y="43642"/>
                  </a:lnTo>
                  <a:lnTo>
                    <a:pt x="6157" y="42484"/>
                  </a:lnTo>
                  <a:lnTo>
                    <a:pt x="6218" y="42240"/>
                  </a:lnTo>
                  <a:lnTo>
                    <a:pt x="6340" y="41997"/>
                  </a:lnTo>
                  <a:lnTo>
                    <a:pt x="6645" y="41082"/>
                  </a:lnTo>
                  <a:lnTo>
                    <a:pt x="6767" y="40595"/>
                  </a:lnTo>
                  <a:lnTo>
                    <a:pt x="6828" y="40107"/>
                  </a:lnTo>
                  <a:lnTo>
                    <a:pt x="6767" y="39802"/>
                  </a:lnTo>
                  <a:lnTo>
                    <a:pt x="6706" y="39558"/>
                  </a:lnTo>
                  <a:lnTo>
                    <a:pt x="6767" y="39315"/>
                  </a:lnTo>
                  <a:lnTo>
                    <a:pt x="6889" y="39132"/>
                  </a:lnTo>
                  <a:lnTo>
                    <a:pt x="7376" y="37974"/>
                  </a:lnTo>
                  <a:lnTo>
                    <a:pt x="7925" y="36877"/>
                  </a:lnTo>
                  <a:lnTo>
                    <a:pt x="9266" y="34256"/>
                  </a:lnTo>
                  <a:lnTo>
                    <a:pt x="9875" y="32915"/>
                  </a:lnTo>
                  <a:lnTo>
                    <a:pt x="10363" y="31574"/>
                  </a:lnTo>
                  <a:lnTo>
                    <a:pt x="10607" y="30781"/>
                  </a:lnTo>
                  <a:lnTo>
                    <a:pt x="10729" y="30050"/>
                  </a:lnTo>
                  <a:lnTo>
                    <a:pt x="11094" y="28526"/>
                  </a:lnTo>
                  <a:lnTo>
                    <a:pt x="11521" y="27185"/>
                  </a:lnTo>
                  <a:lnTo>
                    <a:pt x="12009" y="25844"/>
                  </a:lnTo>
                  <a:lnTo>
                    <a:pt x="12374" y="27307"/>
                  </a:lnTo>
                  <a:lnTo>
                    <a:pt x="12557" y="27856"/>
                  </a:lnTo>
                  <a:lnTo>
                    <a:pt x="12679" y="28465"/>
                  </a:lnTo>
                  <a:lnTo>
                    <a:pt x="12679" y="29136"/>
                  </a:lnTo>
                  <a:lnTo>
                    <a:pt x="12679" y="29806"/>
                  </a:lnTo>
                  <a:lnTo>
                    <a:pt x="12618" y="31878"/>
                  </a:lnTo>
                  <a:lnTo>
                    <a:pt x="12618" y="32427"/>
                  </a:lnTo>
                  <a:lnTo>
                    <a:pt x="12618" y="33037"/>
                  </a:lnTo>
                  <a:lnTo>
                    <a:pt x="12679" y="33280"/>
                  </a:lnTo>
                  <a:lnTo>
                    <a:pt x="12801" y="33524"/>
                  </a:lnTo>
                  <a:lnTo>
                    <a:pt x="12801" y="33768"/>
                  </a:lnTo>
                  <a:lnTo>
                    <a:pt x="12801" y="34012"/>
                  </a:lnTo>
                  <a:lnTo>
                    <a:pt x="12679" y="34560"/>
                  </a:lnTo>
                  <a:lnTo>
                    <a:pt x="12313" y="36633"/>
                  </a:lnTo>
                  <a:lnTo>
                    <a:pt x="12192" y="37669"/>
                  </a:lnTo>
                  <a:lnTo>
                    <a:pt x="12131" y="38705"/>
                  </a:lnTo>
                  <a:lnTo>
                    <a:pt x="12070" y="40839"/>
                  </a:lnTo>
                  <a:lnTo>
                    <a:pt x="12131" y="42972"/>
                  </a:lnTo>
                  <a:lnTo>
                    <a:pt x="12252" y="45044"/>
                  </a:lnTo>
                  <a:lnTo>
                    <a:pt x="12435" y="47178"/>
                  </a:lnTo>
                  <a:lnTo>
                    <a:pt x="12740" y="49250"/>
                  </a:lnTo>
                  <a:lnTo>
                    <a:pt x="13106" y="51261"/>
                  </a:lnTo>
                  <a:lnTo>
                    <a:pt x="13593" y="53334"/>
                  </a:lnTo>
                  <a:lnTo>
                    <a:pt x="14081" y="55041"/>
                  </a:lnTo>
                  <a:lnTo>
                    <a:pt x="14264" y="55955"/>
                  </a:lnTo>
                  <a:lnTo>
                    <a:pt x="14325" y="56869"/>
                  </a:lnTo>
                  <a:lnTo>
                    <a:pt x="14264" y="57601"/>
                  </a:lnTo>
                  <a:lnTo>
                    <a:pt x="14203" y="58393"/>
                  </a:lnTo>
                  <a:lnTo>
                    <a:pt x="13837" y="59856"/>
                  </a:lnTo>
                  <a:lnTo>
                    <a:pt x="13654" y="60892"/>
                  </a:lnTo>
                  <a:lnTo>
                    <a:pt x="13532" y="61928"/>
                  </a:lnTo>
                  <a:lnTo>
                    <a:pt x="13472" y="62964"/>
                  </a:lnTo>
                  <a:lnTo>
                    <a:pt x="13532" y="64001"/>
                  </a:lnTo>
                  <a:lnTo>
                    <a:pt x="13715" y="65037"/>
                  </a:lnTo>
                  <a:lnTo>
                    <a:pt x="13898" y="66012"/>
                  </a:lnTo>
                  <a:lnTo>
                    <a:pt x="14508" y="67963"/>
                  </a:lnTo>
                  <a:lnTo>
                    <a:pt x="15605" y="71681"/>
                  </a:lnTo>
                  <a:lnTo>
                    <a:pt x="16032" y="73144"/>
                  </a:lnTo>
                  <a:lnTo>
                    <a:pt x="16458" y="74606"/>
                  </a:lnTo>
                  <a:lnTo>
                    <a:pt x="16580" y="75094"/>
                  </a:lnTo>
                  <a:lnTo>
                    <a:pt x="16641" y="75399"/>
                  </a:lnTo>
                  <a:lnTo>
                    <a:pt x="16641" y="75643"/>
                  </a:lnTo>
                  <a:lnTo>
                    <a:pt x="16519" y="76069"/>
                  </a:lnTo>
                  <a:lnTo>
                    <a:pt x="16336" y="76496"/>
                  </a:lnTo>
                  <a:lnTo>
                    <a:pt x="15849" y="77227"/>
                  </a:lnTo>
                  <a:lnTo>
                    <a:pt x="15422" y="77959"/>
                  </a:lnTo>
                  <a:lnTo>
                    <a:pt x="15117" y="78264"/>
                  </a:lnTo>
                  <a:lnTo>
                    <a:pt x="14813" y="78507"/>
                  </a:lnTo>
                  <a:lnTo>
                    <a:pt x="14569" y="78690"/>
                  </a:lnTo>
                  <a:lnTo>
                    <a:pt x="14386" y="78873"/>
                  </a:lnTo>
                  <a:lnTo>
                    <a:pt x="14386" y="79056"/>
                  </a:lnTo>
                  <a:lnTo>
                    <a:pt x="14447" y="79239"/>
                  </a:lnTo>
                  <a:lnTo>
                    <a:pt x="14569" y="79361"/>
                  </a:lnTo>
                  <a:lnTo>
                    <a:pt x="14752" y="79483"/>
                  </a:lnTo>
                  <a:lnTo>
                    <a:pt x="15117" y="79605"/>
                  </a:lnTo>
                  <a:lnTo>
                    <a:pt x="15483" y="79666"/>
                  </a:lnTo>
                  <a:lnTo>
                    <a:pt x="16032" y="79787"/>
                  </a:lnTo>
                  <a:lnTo>
                    <a:pt x="16580" y="79848"/>
                  </a:lnTo>
                  <a:lnTo>
                    <a:pt x="17007" y="79848"/>
                  </a:lnTo>
                  <a:lnTo>
                    <a:pt x="17434" y="79787"/>
                  </a:lnTo>
                  <a:lnTo>
                    <a:pt x="17555" y="79787"/>
                  </a:lnTo>
                  <a:lnTo>
                    <a:pt x="17677" y="79970"/>
                  </a:lnTo>
                  <a:lnTo>
                    <a:pt x="17921" y="80092"/>
                  </a:lnTo>
                  <a:lnTo>
                    <a:pt x="18165" y="80153"/>
                  </a:lnTo>
                  <a:lnTo>
                    <a:pt x="18592" y="80214"/>
                  </a:lnTo>
                  <a:lnTo>
                    <a:pt x="18957" y="80092"/>
                  </a:lnTo>
                  <a:lnTo>
                    <a:pt x="19140" y="80031"/>
                  </a:lnTo>
                  <a:lnTo>
                    <a:pt x="19323" y="79909"/>
                  </a:lnTo>
                  <a:lnTo>
                    <a:pt x="19445" y="79727"/>
                  </a:lnTo>
                  <a:lnTo>
                    <a:pt x="19506" y="79544"/>
                  </a:lnTo>
                  <a:lnTo>
                    <a:pt x="19689" y="79787"/>
                  </a:lnTo>
                  <a:lnTo>
                    <a:pt x="19872" y="80031"/>
                  </a:lnTo>
                  <a:lnTo>
                    <a:pt x="20115" y="80153"/>
                  </a:lnTo>
                  <a:lnTo>
                    <a:pt x="20420" y="80214"/>
                  </a:lnTo>
                  <a:lnTo>
                    <a:pt x="20725" y="80214"/>
                  </a:lnTo>
                  <a:lnTo>
                    <a:pt x="21091" y="80153"/>
                  </a:lnTo>
                  <a:lnTo>
                    <a:pt x="21335" y="79970"/>
                  </a:lnTo>
                  <a:lnTo>
                    <a:pt x="21456" y="79848"/>
                  </a:lnTo>
                  <a:lnTo>
                    <a:pt x="21517" y="79727"/>
                  </a:lnTo>
                  <a:lnTo>
                    <a:pt x="21700" y="79787"/>
                  </a:lnTo>
                  <a:lnTo>
                    <a:pt x="21944" y="79848"/>
                  </a:lnTo>
                  <a:lnTo>
                    <a:pt x="22371" y="79848"/>
                  </a:lnTo>
                  <a:lnTo>
                    <a:pt x="22858" y="79787"/>
                  </a:lnTo>
                  <a:lnTo>
                    <a:pt x="23285" y="79727"/>
                  </a:lnTo>
                  <a:lnTo>
                    <a:pt x="24138" y="79544"/>
                  </a:lnTo>
                  <a:lnTo>
                    <a:pt x="24260" y="79483"/>
                  </a:lnTo>
                  <a:lnTo>
                    <a:pt x="24443" y="79422"/>
                  </a:lnTo>
                  <a:lnTo>
                    <a:pt x="24565" y="79300"/>
                  </a:lnTo>
                  <a:lnTo>
                    <a:pt x="24687" y="79117"/>
                  </a:lnTo>
                  <a:lnTo>
                    <a:pt x="24687" y="78934"/>
                  </a:lnTo>
                  <a:lnTo>
                    <a:pt x="24626" y="78812"/>
                  </a:lnTo>
                  <a:lnTo>
                    <a:pt x="24382" y="78629"/>
                  </a:lnTo>
                  <a:lnTo>
                    <a:pt x="23895" y="78203"/>
                  </a:lnTo>
                  <a:lnTo>
                    <a:pt x="23590" y="77898"/>
                  </a:lnTo>
                  <a:lnTo>
                    <a:pt x="23346" y="77471"/>
                  </a:lnTo>
                  <a:lnTo>
                    <a:pt x="22858" y="76679"/>
                  </a:lnTo>
                  <a:lnTo>
                    <a:pt x="22554" y="76008"/>
                  </a:lnTo>
                  <a:lnTo>
                    <a:pt x="22432" y="75643"/>
                  </a:lnTo>
                  <a:lnTo>
                    <a:pt x="22432" y="75277"/>
                  </a:lnTo>
                  <a:lnTo>
                    <a:pt x="22554" y="74667"/>
                  </a:lnTo>
                  <a:lnTo>
                    <a:pt x="22736" y="74058"/>
                  </a:lnTo>
                  <a:lnTo>
                    <a:pt x="23468" y="71559"/>
                  </a:lnTo>
                  <a:lnTo>
                    <a:pt x="24565" y="67902"/>
                  </a:lnTo>
                  <a:lnTo>
                    <a:pt x="25114" y="65951"/>
                  </a:lnTo>
                  <a:lnTo>
                    <a:pt x="25357" y="64976"/>
                  </a:lnTo>
                  <a:lnTo>
                    <a:pt x="25540" y="63940"/>
                  </a:lnTo>
                  <a:lnTo>
                    <a:pt x="25601" y="62964"/>
                  </a:lnTo>
                  <a:lnTo>
                    <a:pt x="25540" y="61928"/>
                  </a:lnTo>
                  <a:lnTo>
                    <a:pt x="25418" y="60953"/>
                  </a:lnTo>
                  <a:lnTo>
                    <a:pt x="25175" y="59978"/>
                  </a:lnTo>
                  <a:lnTo>
                    <a:pt x="24870" y="58393"/>
                  </a:lnTo>
                  <a:lnTo>
                    <a:pt x="24748" y="57662"/>
                  </a:lnTo>
                  <a:lnTo>
                    <a:pt x="24748" y="56869"/>
                  </a:lnTo>
                  <a:lnTo>
                    <a:pt x="24809" y="56016"/>
                  </a:lnTo>
                  <a:lnTo>
                    <a:pt x="24931" y="55162"/>
                  </a:lnTo>
                  <a:lnTo>
                    <a:pt x="25357" y="53456"/>
                  </a:lnTo>
                  <a:lnTo>
                    <a:pt x="25845" y="51505"/>
                  </a:lnTo>
                  <a:lnTo>
                    <a:pt x="26272" y="49555"/>
                  </a:lnTo>
                  <a:lnTo>
                    <a:pt x="26516" y="47543"/>
                  </a:lnTo>
                  <a:lnTo>
                    <a:pt x="26759" y="45532"/>
                  </a:lnTo>
                  <a:lnTo>
                    <a:pt x="26881" y="43459"/>
                  </a:lnTo>
                  <a:lnTo>
                    <a:pt x="26942" y="41387"/>
                  </a:lnTo>
                  <a:lnTo>
                    <a:pt x="26942" y="39376"/>
                  </a:lnTo>
                  <a:lnTo>
                    <a:pt x="26881" y="38339"/>
                  </a:lnTo>
                  <a:lnTo>
                    <a:pt x="26820" y="37364"/>
                  </a:lnTo>
                  <a:lnTo>
                    <a:pt x="26455" y="35414"/>
                  </a:lnTo>
                  <a:lnTo>
                    <a:pt x="26272" y="34377"/>
                  </a:lnTo>
                  <a:lnTo>
                    <a:pt x="26150" y="33890"/>
                  </a:lnTo>
                  <a:lnTo>
                    <a:pt x="26089" y="33646"/>
                  </a:lnTo>
                  <a:lnTo>
                    <a:pt x="26150" y="33402"/>
                  </a:lnTo>
                  <a:lnTo>
                    <a:pt x="26211" y="32976"/>
                  </a:lnTo>
                  <a:lnTo>
                    <a:pt x="26211" y="32610"/>
                  </a:lnTo>
                  <a:lnTo>
                    <a:pt x="26150" y="31817"/>
                  </a:lnTo>
                  <a:lnTo>
                    <a:pt x="26150" y="28770"/>
                  </a:lnTo>
                  <a:lnTo>
                    <a:pt x="26211" y="28282"/>
                  </a:lnTo>
                  <a:lnTo>
                    <a:pt x="26333" y="27856"/>
                  </a:lnTo>
                  <a:lnTo>
                    <a:pt x="26881" y="26027"/>
                  </a:lnTo>
                  <a:lnTo>
                    <a:pt x="27003" y="25661"/>
                  </a:lnTo>
                  <a:lnTo>
                    <a:pt x="27369" y="26758"/>
                  </a:lnTo>
                  <a:lnTo>
                    <a:pt x="27735" y="27856"/>
                  </a:lnTo>
                  <a:lnTo>
                    <a:pt x="27918" y="28526"/>
                  </a:lnTo>
                  <a:lnTo>
                    <a:pt x="28100" y="29196"/>
                  </a:lnTo>
                  <a:lnTo>
                    <a:pt x="28405" y="30598"/>
                  </a:lnTo>
                  <a:lnTo>
                    <a:pt x="28588" y="31269"/>
                  </a:lnTo>
                  <a:lnTo>
                    <a:pt x="28832" y="32000"/>
                  </a:lnTo>
                  <a:lnTo>
                    <a:pt x="29380" y="33341"/>
                  </a:lnTo>
                  <a:lnTo>
                    <a:pt x="29990" y="34682"/>
                  </a:lnTo>
                  <a:lnTo>
                    <a:pt x="30660" y="36023"/>
                  </a:lnTo>
                  <a:lnTo>
                    <a:pt x="31270" y="37242"/>
                  </a:lnTo>
                  <a:lnTo>
                    <a:pt x="31879" y="38522"/>
                  </a:lnTo>
                  <a:lnTo>
                    <a:pt x="32123" y="39010"/>
                  </a:lnTo>
                  <a:lnTo>
                    <a:pt x="32306" y="39498"/>
                  </a:lnTo>
                  <a:lnTo>
                    <a:pt x="32306" y="39680"/>
                  </a:lnTo>
                  <a:lnTo>
                    <a:pt x="32245" y="39924"/>
                  </a:lnTo>
                  <a:lnTo>
                    <a:pt x="32245" y="40168"/>
                  </a:lnTo>
                  <a:lnTo>
                    <a:pt x="32245" y="40473"/>
                  </a:lnTo>
                  <a:lnTo>
                    <a:pt x="32367" y="40899"/>
                  </a:lnTo>
                  <a:lnTo>
                    <a:pt x="32489" y="41387"/>
                  </a:lnTo>
                  <a:lnTo>
                    <a:pt x="32794" y="42240"/>
                  </a:lnTo>
                  <a:lnTo>
                    <a:pt x="32855" y="42606"/>
                  </a:lnTo>
                  <a:lnTo>
                    <a:pt x="32916" y="42972"/>
                  </a:lnTo>
                  <a:lnTo>
                    <a:pt x="32977" y="44069"/>
                  </a:lnTo>
                  <a:lnTo>
                    <a:pt x="33038" y="44496"/>
                  </a:lnTo>
                  <a:lnTo>
                    <a:pt x="33160" y="44922"/>
                  </a:lnTo>
                  <a:lnTo>
                    <a:pt x="33281" y="45166"/>
                  </a:lnTo>
                  <a:lnTo>
                    <a:pt x="33464" y="45288"/>
                  </a:lnTo>
                  <a:lnTo>
                    <a:pt x="33647" y="45288"/>
                  </a:lnTo>
                  <a:lnTo>
                    <a:pt x="33769" y="45166"/>
                  </a:lnTo>
                  <a:lnTo>
                    <a:pt x="33830" y="45044"/>
                  </a:lnTo>
                  <a:lnTo>
                    <a:pt x="33891" y="44800"/>
                  </a:lnTo>
                  <a:lnTo>
                    <a:pt x="33952" y="44557"/>
                  </a:lnTo>
                  <a:lnTo>
                    <a:pt x="33891" y="44008"/>
                  </a:lnTo>
                  <a:lnTo>
                    <a:pt x="33830" y="43520"/>
                  </a:lnTo>
                  <a:lnTo>
                    <a:pt x="33830" y="43277"/>
                  </a:lnTo>
                  <a:lnTo>
                    <a:pt x="33830" y="43216"/>
                  </a:lnTo>
                  <a:lnTo>
                    <a:pt x="33891" y="43094"/>
                  </a:lnTo>
                  <a:lnTo>
                    <a:pt x="33952" y="43216"/>
                  </a:lnTo>
                  <a:lnTo>
                    <a:pt x="34013" y="43338"/>
                  </a:lnTo>
                  <a:lnTo>
                    <a:pt x="34013" y="43642"/>
                  </a:lnTo>
                  <a:lnTo>
                    <a:pt x="34135" y="44496"/>
                  </a:lnTo>
                  <a:lnTo>
                    <a:pt x="34135" y="45105"/>
                  </a:lnTo>
                  <a:lnTo>
                    <a:pt x="34196" y="45349"/>
                  </a:lnTo>
                  <a:lnTo>
                    <a:pt x="34318" y="45654"/>
                  </a:lnTo>
                  <a:lnTo>
                    <a:pt x="34440" y="45776"/>
                  </a:lnTo>
                  <a:lnTo>
                    <a:pt x="34561" y="45837"/>
                  </a:lnTo>
                  <a:lnTo>
                    <a:pt x="34744" y="45837"/>
                  </a:lnTo>
                  <a:lnTo>
                    <a:pt x="34866" y="45776"/>
                  </a:lnTo>
                  <a:lnTo>
                    <a:pt x="34988" y="45593"/>
                  </a:lnTo>
                  <a:lnTo>
                    <a:pt x="35049" y="45410"/>
                  </a:lnTo>
                  <a:lnTo>
                    <a:pt x="35049" y="44922"/>
                  </a:lnTo>
                  <a:lnTo>
                    <a:pt x="34988" y="44130"/>
                  </a:lnTo>
                  <a:lnTo>
                    <a:pt x="34988" y="43703"/>
                  </a:lnTo>
                  <a:lnTo>
                    <a:pt x="34988" y="43277"/>
                  </a:lnTo>
                  <a:lnTo>
                    <a:pt x="35354" y="44252"/>
                  </a:lnTo>
                  <a:lnTo>
                    <a:pt x="35659" y="45166"/>
                  </a:lnTo>
                  <a:lnTo>
                    <a:pt x="35902" y="45593"/>
                  </a:lnTo>
                  <a:lnTo>
                    <a:pt x="36024" y="45776"/>
                  </a:lnTo>
                  <a:lnTo>
                    <a:pt x="36207" y="45898"/>
                  </a:lnTo>
                  <a:lnTo>
                    <a:pt x="36390" y="45959"/>
                  </a:lnTo>
                  <a:lnTo>
                    <a:pt x="36573" y="45898"/>
                  </a:lnTo>
                  <a:lnTo>
                    <a:pt x="36695" y="45776"/>
                  </a:lnTo>
                  <a:lnTo>
                    <a:pt x="36756" y="45593"/>
                  </a:lnTo>
                  <a:lnTo>
                    <a:pt x="36756" y="45227"/>
                  </a:lnTo>
                  <a:lnTo>
                    <a:pt x="36695" y="44861"/>
                  </a:lnTo>
                  <a:lnTo>
                    <a:pt x="36390" y="44191"/>
                  </a:lnTo>
                  <a:lnTo>
                    <a:pt x="36146" y="43459"/>
                  </a:lnTo>
                  <a:lnTo>
                    <a:pt x="36024" y="43094"/>
                  </a:lnTo>
                  <a:lnTo>
                    <a:pt x="35963" y="42789"/>
                  </a:lnTo>
                  <a:lnTo>
                    <a:pt x="35963" y="42789"/>
                  </a:lnTo>
                  <a:lnTo>
                    <a:pt x="36207" y="43033"/>
                  </a:lnTo>
                  <a:lnTo>
                    <a:pt x="36451" y="43338"/>
                  </a:lnTo>
                  <a:lnTo>
                    <a:pt x="36878" y="43947"/>
                  </a:lnTo>
                  <a:lnTo>
                    <a:pt x="37061" y="44252"/>
                  </a:lnTo>
                  <a:lnTo>
                    <a:pt x="37304" y="44557"/>
                  </a:lnTo>
                  <a:lnTo>
                    <a:pt x="37487" y="44739"/>
                  </a:lnTo>
                  <a:lnTo>
                    <a:pt x="37670" y="44800"/>
                  </a:lnTo>
                  <a:lnTo>
                    <a:pt x="37853" y="44800"/>
                  </a:lnTo>
                  <a:lnTo>
                    <a:pt x="37975" y="44739"/>
                  </a:lnTo>
                  <a:lnTo>
                    <a:pt x="38097" y="44618"/>
                  </a:lnTo>
                  <a:lnTo>
                    <a:pt x="38158" y="44496"/>
                  </a:lnTo>
                  <a:lnTo>
                    <a:pt x="38158" y="44313"/>
                  </a:lnTo>
                  <a:lnTo>
                    <a:pt x="38097" y="44130"/>
                  </a:lnTo>
                  <a:lnTo>
                    <a:pt x="37975" y="43825"/>
                  </a:lnTo>
                  <a:lnTo>
                    <a:pt x="37792" y="43581"/>
                  </a:lnTo>
                  <a:lnTo>
                    <a:pt x="37182" y="42423"/>
                  </a:lnTo>
                  <a:lnTo>
                    <a:pt x="36878" y="41814"/>
                  </a:lnTo>
                  <a:lnTo>
                    <a:pt x="36695" y="41509"/>
                  </a:lnTo>
                  <a:lnTo>
                    <a:pt x="36634" y="41204"/>
                  </a:lnTo>
                  <a:lnTo>
                    <a:pt x="36817" y="41326"/>
                  </a:lnTo>
                  <a:lnTo>
                    <a:pt x="37000" y="41509"/>
                  </a:lnTo>
                  <a:lnTo>
                    <a:pt x="37182" y="41692"/>
                  </a:lnTo>
                  <a:lnTo>
                    <a:pt x="37365" y="41875"/>
                  </a:lnTo>
                  <a:lnTo>
                    <a:pt x="37792" y="42119"/>
                  </a:lnTo>
                  <a:lnTo>
                    <a:pt x="38219" y="42179"/>
                  </a:lnTo>
                  <a:lnTo>
                    <a:pt x="38584" y="42240"/>
                  </a:lnTo>
                  <a:lnTo>
                    <a:pt x="38706" y="42179"/>
                  </a:lnTo>
                  <a:lnTo>
                    <a:pt x="38889" y="42119"/>
                  </a:lnTo>
                  <a:lnTo>
                    <a:pt x="38950" y="41997"/>
                  </a:lnTo>
                  <a:lnTo>
                    <a:pt x="39011" y="41936"/>
                  </a:lnTo>
                  <a:lnTo>
                    <a:pt x="39011" y="41753"/>
                  </a:lnTo>
                  <a:lnTo>
                    <a:pt x="38889" y="41570"/>
                  </a:lnTo>
                  <a:lnTo>
                    <a:pt x="38706" y="41387"/>
                  </a:lnTo>
                  <a:lnTo>
                    <a:pt x="38402" y="41204"/>
                  </a:lnTo>
                  <a:lnTo>
                    <a:pt x="38158" y="40960"/>
                  </a:lnTo>
                  <a:lnTo>
                    <a:pt x="37609" y="40412"/>
                  </a:lnTo>
                  <a:lnTo>
                    <a:pt x="37182" y="39802"/>
                  </a:lnTo>
                  <a:lnTo>
                    <a:pt x="36695" y="39254"/>
                  </a:lnTo>
                  <a:lnTo>
                    <a:pt x="36451" y="39010"/>
                  </a:lnTo>
                  <a:lnTo>
                    <a:pt x="36207" y="38766"/>
                  </a:lnTo>
                  <a:lnTo>
                    <a:pt x="35902" y="38583"/>
                  </a:lnTo>
                  <a:lnTo>
                    <a:pt x="35598" y="38461"/>
                  </a:lnTo>
                  <a:lnTo>
                    <a:pt x="35110" y="38461"/>
                  </a:lnTo>
                  <a:lnTo>
                    <a:pt x="34988" y="38400"/>
                  </a:lnTo>
                  <a:lnTo>
                    <a:pt x="34927" y="38218"/>
                  </a:lnTo>
                  <a:lnTo>
                    <a:pt x="34866" y="38096"/>
                  </a:lnTo>
                  <a:lnTo>
                    <a:pt x="34683" y="37669"/>
                  </a:lnTo>
                  <a:lnTo>
                    <a:pt x="34440" y="36938"/>
                  </a:lnTo>
                  <a:lnTo>
                    <a:pt x="34257" y="36145"/>
                  </a:lnTo>
                  <a:lnTo>
                    <a:pt x="34074" y="35414"/>
                  </a:lnTo>
                  <a:lnTo>
                    <a:pt x="33952" y="34621"/>
                  </a:lnTo>
                  <a:lnTo>
                    <a:pt x="33891" y="33646"/>
                  </a:lnTo>
                  <a:lnTo>
                    <a:pt x="33769" y="32732"/>
                  </a:lnTo>
                  <a:lnTo>
                    <a:pt x="33586" y="31939"/>
                  </a:lnTo>
                  <a:lnTo>
                    <a:pt x="33342" y="31147"/>
                  </a:lnTo>
                  <a:lnTo>
                    <a:pt x="33099" y="30355"/>
                  </a:lnTo>
                  <a:lnTo>
                    <a:pt x="32794" y="29562"/>
                  </a:lnTo>
                  <a:lnTo>
                    <a:pt x="32550" y="28953"/>
                  </a:lnTo>
                  <a:lnTo>
                    <a:pt x="32428" y="28648"/>
                  </a:lnTo>
                  <a:lnTo>
                    <a:pt x="32245" y="28343"/>
                  </a:lnTo>
                  <a:lnTo>
                    <a:pt x="32001" y="27916"/>
                  </a:lnTo>
                  <a:lnTo>
                    <a:pt x="31879" y="27734"/>
                  </a:lnTo>
                  <a:lnTo>
                    <a:pt x="31819" y="27490"/>
                  </a:lnTo>
                  <a:lnTo>
                    <a:pt x="31758" y="27124"/>
                  </a:lnTo>
                  <a:lnTo>
                    <a:pt x="31697" y="26697"/>
                  </a:lnTo>
                  <a:lnTo>
                    <a:pt x="31697" y="25905"/>
                  </a:lnTo>
                  <a:lnTo>
                    <a:pt x="31514" y="24320"/>
                  </a:lnTo>
                  <a:lnTo>
                    <a:pt x="31270" y="22735"/>
                  </a:lnTo>
                  <a:lnTo>
                    <a:pt x="30965" y="21212"/>
                  </a:lnTo>
                  <a:lnTo>
                    <a:pt x="30965" y="20846"/>
                  </a:lnTo>
                  <a:lnTo>
                    <a:pt x="31026" y="20480"/>
                  </a:lnTo>
                  <a:lnTo>
                    <a:pt x="31026" y="19688"/>
                  </a:lnTo>
                  <a:lnTo>
                    <a:pt x="31026" y="18834"/>
                  </a:lnTo>
                  <a:lnTo>
                    <a:pt x="30965" y="18042"/>
                  </a:lnTo>
                  <a:lnTo>
                    <a:pt x="30904" y="17676"/>
                  </a:lnTo>
                  <a:lnTo>
                    <a:pt x="30782" y="17311"/>
                  </a:lnTo>
                  <a:lnTo>
                    <a:pt x="30478" y="16640"/>
                  </a:lnTo>
                  <a:lnTo>
                    <a:pt x="30112" y="16031"/>
                  </a:lnTo>
                  <a:lnTo>
                    <a:pt x="29746" y="15421"/>
                  </a:lnTo>
                  <a:lnTo>
                    <a:pt x="29502" y="15116"/>
                  </a:lnTo>
                  <a:lnTo>
                    <a:pt x="29258" y="14812"/>
                  </a:lnTo>
                  <a:lnTo>
                    <a:pt x="28954" y="14629"/>
                  </a:lnTo>
                  <a:lnTo>
                    <a:pt x="28649" y="14446"/>
                  </a:lnTo>
                  <a:lnTo>
                    <a:pt x="27978" y="14141"/>
                  </a:lnTo>
                  <a:lnTo>
                    <a:pt x="27247" y="13958"/>
                  </a:lnTo>
                  <a:lnTo>
                    <a:pt x="26455" y="13836"/>
                  </a:lnTo>
                  <a:lnTo>
                    <a:pt x="25662" y="13775"/>
                  </a:lnTo>
                  <a:lnTo>
                    <a:pt x="24748" y="13775"/>
                  </a:lnTo>
                  <a:lnTo>
                    <a:pt x="24565" y="13653"/>
                  </a:lnTo>
                  <a:lnTo>
                    <a:pt x="24260" y="13471"/>
                  </a:lnTo>
                  <a:lnTo>
                    <a:pt x="22919" y="12617"/>
                  </a:lnTo>
                  <a:lnTo>
                    <a:pt x="22554" y="12373"/>
                  </a:lnTo>
                  <a:lnTo>
                    <a:pt x="22432" y="12313"/>
                  </a:lnTo>
                  <a:lnTo>
                    <a:pt x="22310" y="12252"/>
                  </a:lnTo>
                  <a:lnTo>
                    <a:pt x="22310" y="12130"/>
                  </a:lnTo>
                  <a:lnTo>
                    <a:pt x="22127" y="10728"/>
                  </a:lnTo>
                  <a:lnTo>
                    <a:pt x="22066" y="10118"/>
                  </a:lnTo>
                  <a:lnTo>
                    <a:pt x="22066" y="9996"/>
                  </a:lnTo>
                  <a:lnTo>
                    <a:pt x="22188" y="9874"/>
                  </a:lnTo>
                  <a:lnTo>
                    <a:pt x="22493" y="9631"/>
                  </a:lnTo>
                  <a:lnTo>
                    <a:pt x="22615" y="9448"/>
                  </a:lnTo>
                  <a:lnTo>
                    <a:pt x="22676" y="9204"/>
                  </a:lnTo>
                  <a:lnTo>
                    <a:pt x="22858" y="8777"/>
                  </a:lnTo>
                  <a:lnTo>
                    <a:pt x="23224" y="7497"/>
                  </a:lnTo>
                  <a:lnTo>
                    <a:pt x="23407" y="6766"/>
                  </a:lnTo>
                  <a:lnTo>
                    <a:pt x="23529" y="6034"/>
                  </a:lnTo>
                  <a:lnTo>
                    <a:pt x="23651" y="5303"/>
                  </a:lnTo>
                  <a:lnTo>
                    <a:pt x="23651" y="4511"/>
                  </a:lnTo>
                  <a:lnTo>
                    <a:pt x="23590" y="3779"/>
                  </a:lnTo>
                  <a:lnTo>
                    <a:pt x="23468" y="3048"/>
                  </a:lnTo>
                  <a:lnTo>
                    <a:pt x="23285" y="2316"/>
                  </a:lnTo>
                  <a:lnTo>
                    <a:pt x="22919" y="1646"/>
                  </a:lnTo>
                  <a:lnTo>
                    <a:pt x="22493" y="1158"/>
                  </a:lnTo>
                  <a:lnTo>
                    <a:pt x="22005" y="731"/>
                  </a:lnTo>
                  <a:lnTo>
                    <a:pt x="21456" y="366"/>
                  </a:lnTo>
                  <a:lnTo>
                    <a:pt x="20786" y="122"/>
                  </a:lnTo>
                  <a:lnTo>
                    <a:pt x="19994" y="61"/>
                  </a:lnTo>
                  <a:lnTo>
                    <a:pt x="1944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g2c41f62ffd2_0_176"/>
            <p:cNvSpPr/>
            <p:nvPr/>
          </p:nvSpPr>
          <p:spPr>
            <a:xfrm>
              <a:off x="5160100" y="1609475"/>
              <a:ext cx="975300" cy="2005375"/>
            </a:xfrm>
            <a:custGeom>
              <a:avLst/>
              <a:gdLst/>
              <a:ahLst/>
              <a:cxnLst/>
              <a:rect l="l" t="t" r="r" b="b"/>
              <a:pathLst>
                <a:path w="39012" h="80215" extrusionOk="0">
                  <a:moveTo>
                    <a:pt x="20115" y="366"/>
                  </a:moveTo>
                  <a:lnTo>
                    <a:pt x="20725" y="488"/>
                  </a:lnTo>
                  <a:lnTo>
                    <a:pt x="21274" y="731"/>
                  </a:lnTo>
                  <a:lnTo>
                    <a:pt x="21822" y="1036"/>
                  </a:lnTo>
                  <a:lnTo>
                    <a:pt x="22127" y="1219"/>
                  </a:lnTo>
                  <a:lnTo>
                    <a:pt x="22371" y="1524"/>
                  </a:lnTo>
                  <a:lnTo>
                    <a:pt x="22554" y="1768"/>
                  </a:lnTo>
                  <a:lnTo>
                    <a:pt x="22736" y="2072"/>
                  </a:lnTo>
                  <a:lnTo>
                    <a:pt x="23041" y="2743"/>
                  </a:lnTo>
                  <a:lnTo>
                    <a:pt x="23163" y="3413"/>
                  </a:lnTo>
                  <a:lnTo>
                    <a:pt x="23285" y="4206"/>
                  </a:lnTo>
                  <a:lnTo>
                    <a:pt x="23346" y="4998"/>
                  </a:lnTo>
                  <a:lnTo>
                    <a:pt x="23285" y="5791"/>
                  </a:lnTo>
                  <a:lnTo>
                    <a:pt x="23163" y="6583"/>
                  </a:lnTo>
                  <a:lnTo>
                    <a:pt x="22858" y="7924"/>
                  </a:lnTo>
                  <a:lnTo>
                    <a:pt x="22615" y="8533"/>
                  </a:lnTo>
                  <a:lnTo>
                    <a:pt x="22371" y="9204"/>
                  </a:lnTo>
                  <a:lnTo>
                    <a:pt x="22310" y="9326"/>
                  </a:lnTo>
                  <a:lnTo>
                    <a:pt x="22188" y="9509"/>
                  </a:lnTo>
                  <a:lnTo>
                    <a:pt x="21883" y="9752"/>
                  </a:lnTo>
                  <a:lnTo>
                    <a:pt x="21152" y="10179"/>
                  </a:lnTo>
                  <a:lnTo>
                    <a:pt x="20420" y="10606"/>
                  </a:lnTo>
                  <a:lnTo>
                    <a:pt x="19994" y="10789"/>
                  </a:lnTo>
                  <a:lnTo>
                    <a:pt x="19567" y="10850"/>
                  </a:lnTo>
                  <a:lnTo>
                    <a:pt x="19201" y="10850"/>
                  </a:lnTo>
                  <a:lnTo>
                    <a:pt x="18774" y="10667"/>
                  </a:lnTo>
                  <a:lnTo>
                    <a:pt x="17982" y="10240"/>
                  </a:lnTo>
                  <a:lnTo>
                    <a:pt x="17251" y="9813"/>
                  </a:lnTo>
                  <a:lnTo>
                    <a:pt x="16946" y="9570"/>
                  </a:lnTo>
                  <a:lnTo>
                    <a:pt x="16763" y="9387"/>
                  </a:lnTo>
                  <a:lnTo>
                    <a:pt x="16702" y="9265"/>
                  </a:lnTo>
                  <a:lnTo>
                    <a:pt x="16519" y="8777"/>
                  </a:lnTo>
                  <a:lnTo>
                    <a:pt x="16336" y="8351"/>
                  </a:lnTo>
                  <a:lnTo>
                    <a:pt x="16093" y="7497"/>
                  </a:lnTo>
                  <a:lnTo>
                    <a:pt x="15910" y="6705"/>
                  </a:lnTo>
                  <a:lnTo>
                    <a:pt x="15788" y="5912"/>
                  </a:lnTo>
                  <a:lnTo>
                    <a:pt x="15727" y="5120"/>
                  </a:lnTo>
                  <a:lnTo>
                    <a:pt x="15727" y="4328"/>
                  </a:lnTo>
                  <a:lnTo>
                    <a:pt x="15849" y="3474"/>
                  </a:lnTo>
                  <a:lnTo>
                    <a:pt x="15971" y="2804"/>
                  </a:lnTo>
                  <a:lnTo>
                    <a:pt x="16275" y="2194"/>
                  </a:lnTo>
                  <a:lnTo>
                    <a:pt x="16641" y="1585"/>
                  </a:lnTo>
                  <a:lnTo>
                    <a:pt x="16824" y="1341"/>
                  </a:lnTo>
                  <a:lnTo>
                    <a:pt x="17129" y="1097"/>
                  </a:lnTo>
                  <a:lnTo>
                    <a:pt x="17677" y="731"/>
                  </a:lnTo>
                  <a:lnTo>
                    <a:pt x="18226" y="549"/>
                  </a:lnTo>
                  <a:lnTo>
                    <a:pt x="18896" y="427"/>
                  </a:lnTo>
                  <a:lnTo>
                    <a:pt x="19506" y="366"/>
                  </a:lnTo>
                  <a:close/>
                  <a:moveTo>
                    <a:pt x="27491" y="19566"/>
                  </a:moveTo>
                  <a:lnTo>
                    <a:pt x="27491" y="19566"/>
                  </a:lnTo>
                  <a:lnTo>
                    <a:pt x="27491" y="19566"/>
                  </a:lnTo>
                  <a:close/>
                  <a:moveTo>
                    <a:pt x="19323" y="32732"/>
                  </a:moveTo>
                  <a:lnTo>
                    <a:pt x="19201" y="32854"/>
                  </a:lnTo>
                  <a:lnTo>
                    <a:pt x="19140" y="33037"/>
                  </a:lnTo>
                  <a:lnTo>
                    <a:pt x="19140" y="33219"/>
                  </a:lnTo>
                  <a:lnTo>
                    <a:pt x="19201" y="33341"/>
                  </a:lnTo>
                  <a:lnTo>
                    <a:pt x="19262" y="33463"/>
                  </a:lnTo>
                  <a:lnTo>
                    <a:pt x="19567" y="33463"/>
                  </a:lnTo>
                  <a:lnTo>
                    <a:pt x="19628" y="33341"/>
                  </a:lnTo>
                  <a:lnTo>
                    <a:pt x="19689" y="33280"/>
                  </a:lnTo>
                  <a:lnTo>
                    <a:pt x="19628" y="33097"/>
                  </a:lnTo>
                  <a:lnTo>
                    <a:pt x="19567" y="33280"/>
                  </a:lnTo>
                  <a:lnTo>
                    <a:pt x="19445" y="33280"/>
                  </a:lnTo>
                  <a:lnTo>
                    <a:pt x="19384" y="33097"/>
                  </a:lnTo>
                  <a:lnTo>
                    <a:pt x="19384" y="32915"/>
                  </a:lnTo>
                  <a:lnTo>
                    <a:pt x="19384" y="32854"/>
                  </a:lnTo>
                  <a:lnTo>
                    <a:pt x="19506" y="32793"/>
                  </a:lnTo>
                  <a:lnTo>
                    <a:pt x="19384" y="32732"/>
                  </a:lnTo>
                  <a:close/>
                  <a:moveTo>
                    <a:pt x="5060" y="39437"/>
                  </a:moveTo>
                  <a:lnTo>
                    <a:pt x="4877" y="39619"/>
                  </a:lnTo>
                  <a:lnTo>
                    <a:pt x="4572" y="40046"/>
                  </a:lnTo>
                  <a:lnTo>
                    <a:pt x="4146" y="40412"/>
                  </a:lnTo>
                  <a:lnTo>
                    <a:pt x="3597" y="40717"/>
                  </a:lnTo>
                  <a:lnTo>
                    <a:pt x="3109" y="40960"/>
                  </a:lnTo>
                  <a:lnTo>
                    <a:pt x="3414" y="40960"/>
                  </a:lnTo>
                  <a:lnTo>
                    <a:pt x="3780" y="40899"/>
                  </a:lnTo>
                  <a:lnTo>
                    <a:pt x="4085" y="40778"/>
                  </a:lnTo>
                  <a:lnTo>
                    <a:pt x="4329" y="40534"/>
                  </a:lnTo>
                  <a:lnTo>
                    <a:pt x="4572" y="40290"/>
                  </a:lnTo>
                  <a:lnTo>
                    <a:pt x="4816" y="40046"/>
                  </a:lnTo>
                  <a:lnTo>
                    <a:pt x="4938" y="39741"/>
                  </a:lnTo>
                  <a:lnTo>
                    <a:pt x="5060" y="39437"/>
                  </a:lnTo>
                  <a:close/>
                  <a:moveTo>
                    <a:pt x="34013" y="39437"/>
                  </a:moveTo>
                  <a:lnTo>
                    <a:pt x="34074" y="39741"/>
                  </a:lnTo>
                  <a:lnTo>
                    <a:pt x="34257" y="40046"/>
                  </a:lnTo>
                  <a:lnTo>
                    <a:pt x="34440" y="40290"/>
                  </a:lnTo>
                  <a:lnTo>
                    <a:pt x="34683" y="40534"/>
                  </a:lnTo>
                  <a:lnTo>
                    <a:pt x="34988" y="40778"/>
                  </a:lnTo>
                  <a:lnTo>
                    <a:pt x="35293" y="40899"/>
                  </a:lnTo>
                  <a:lnTo>
                    <a:pt x="35598" y="40960"/>
                  </a:lnTo>
                  <a:lnTo>
                    <a:pt x="35963" y="40960"/>
                  </a:lnTo>
                  <a:lnTo>
                    <a:pt x="35598" y="40839"/>
                  </a:lnTo>
                  <a:lnTo>
                    <a:pt x="35232" y="40656"/>
                  </a:lnTo>
                  <a:lnTo>
                    <a:pt x="35171" y="40595"/>
                  </a:lnTo>
                  <a:lnTo>
                    <a:pt x="34805" y="40351"/>
                  </a:lnTo>
                  <a:lnTo>
                    <a:pt x="34500" y="40046"/>
                  </a:lnTo>
                  <a:lnTo>
                    <a:pt x="34013" y="39437"/>
                  </a:lnTo>
                  <a:close/>
                  <a:moveTo>
                    <a:pt x="20908" y="57905"/>
                  </a:moveTo>
                  <a:lnTo>
                    <a:pt x="20908" y="57905"/>
                  </a:lnTo>
                  <a:lnTo>
                    <a:pt x="20908" y="57905"/>
                  </a:lnTo>
                  <a:close/>
                  <a:moveTo>
                    <a:pt x="15361" y="56138"/>
                  </a:moveTo>
                  <a:lnTo>
                    <a:pt x="15239" y="56442"/>
                  </a:lnTo>
                  <a:lnTo>
                    <a:pt x="15117" y="56747"/>
                  </a:lnTo>
                  <a:lnTo>
                    <a:pt x="15117" y="57052"/>
                  </a:lnTo>
                  <a:lnTo>
                    <a:pt x="15178" y="57418"/>
                  </a:lnTo>
                  <a:lnTo>
                    <a:pt x="15239" y="57722"/>
                  </a:lnTo>
                  <a:lnTo>
                    <a:pt x="15422" y="57966"/>
                  </a:lnTo>
                  <a:lnTo>
                    <a:pt x="15605" y="58210"/>
                  </a:lnTo>
                  <a:lnTo>
                    <a:pt x="15910" y="58454"/>
                  </a:lnTo>
                  <a:lnTo>
                    <a:pt x="16153" y="58576"/>
                  </a:lnTo>
                  <a:lnTo>
                    <a:pt x="16519" y="58698"/>
                  </a:lnTo>
                  <a:lnTo>
                    <a:pt x="16824" y="58698"/>
                  </a:lnTo>
                  <a:lnTo>
                    <a:pt x="17129" y="58637"/>
                  </a:lnTo>
                  <a:lnTo>
                    <a:pt x="17434" y="58576"/>
                  </a:lnTo>
                  <a:lnTo>
                    <a:pt x="17738" y="58393"/>
                  </a:lnTo>
                  <a:lnTo>
                    <a:pt x="17982" y="58210"/>
                  </a:lnTo>
                  <a:lnTo>
                    <a:pt x="18165" y="57905"/>
                  </a:lnTo>
                  <a:lnTo>
                    <a:pt x="17860" y="58149"/>
                  </a:lnTo>
                  <a:lnTo>
                    <a:pt x="17555" y="58332"/>
                  </a:lnTo>
                  <a:lnTo>
                    <a:pt x="17312" y="58454"/>
                  </a:lnTo>
                  <a:lnTo>
                    <a:pt x="17068" y="58515"/>
                  </a:lnTo>
                  <a:lnTo>
                    <a:pt x="16763" y="58515"/>
                  </a:lnTo>
                  <a:lnTo>
                    <a:pt x="16519" y="58454"/>
                  </a:lnTo>
                  <a:lnTo>
                    <a:pt x="16275" y="58393"/>
                  </a:lnTo>
                  <a:lnTo>
                    <a:pt x="16032" y="58271"/>
                  </a:lnTo>
                  <a:lnTo>
                    <a:pt x="15849" y="58088"/>
                  </a:lnTo>
                  <a:lnTo>
                    <a:pt x="15666" y="57905"/>
                  </a:lnTo>
                  <a:lnTo>
                    <a:pt x="15422" y="57540"/>
                  </a:lnTo>
                  <a:lnTo>
                    <a:pt x="15300" y="57052"/>
                  </a:lnTo>
                  <a:lnTo>
                    <a:pt x="15300" y="56625"/>
                  </a:lnTo>
                  <a:lnTo>
                    <a:pt x="15361" y="56138"/>
                  </a:lnTo>
                  <a:close/>
                  <a:moveTo>
                    <a:pt x="23651" y="56138"/>
                  </a:moveTo>
                  <a:lnTo>
                    <a:pt x="23712" y="56442"/>
                  </a:lnTo>
                  <a:lnTo>
                    <a:pt x="23773" y="56747"/>
                  </a:lnTo>
                  <a:lnTo>
                    <a:pt x="23773" y="57052"/>
                  </a:lnTo>
                  <a:lnTo>
                    <a:pt x="23712" y="57357"/>
                  </a:lnTo>
                  <a:lnTo>
                    <a:pt x="23590" y="57601"/>
                  </a:lnTo>
                  <a:lnTo>
                    <a:pt x="23407" y="57905"/>
                  </a:lnTo>
                  <a:lnTo>
                    <a:pt x="23224" y="58088"/>
                  </a:lnTo>
                  <a:lnTo>
                    <a:pt x="22919" y="58271"/>
                  </a:lnTo>
                  <a:lnTo>
                    <a:pt x="22676" y="58393"/>
                  </a:lnTo>
                  <a:lnTo>
                    <a:pt x="22432" y="58454"/>
                  </a:lnTo>
                  <a:lnTo>
                    <a:pt x="22127" y="58515"/>
                  </a:lnTo>
                  <a:lnTo>
                    <a:pt x="21883" y="58454"/>
                  </a:lnTo>
                  <a:lnTo>
                    <a:pt x="21578" y="58393"/>
                  </a:lnTo>
                  <a:lnTo>
                    <a:pt x="21335" y="58271"/>
                  </a:lnTo>
                  <a:lnTo>
                    <a:pt x="21091" y="58088"/>
                  </a:lnTo>
                  <a:lnTo>
                    <a:pt x="20908" y="57905"/>
                  </a:lnTo>
                  <a:lnTo>
                    <a:pt x="21091" y="58210"/>
                  </a:lnTo>
                  <a:lnTo>
                    <a:pt x="21335" y="58393"/>
                  </a:lnTo>
                  <a:lnTo>
                    <a:pt x="21578" y="58576"/>
                  </a:lnTo>
                  <a:lnTo>
                    <a:pt x="21883" y="58637"/>
                  </a:lnTo>
                  <a:lnTo>
                    <a:pt x="22249" y="58698"/>
                  </a:lnTo>
                  <a:lnTo>
                    <a:pt x="22554" y="58698"/>
                  </a:lnTo>
                  <a:lnTo>
                    <a:pt x="22858" y="58576"/>
                  </a:lnTo>
                  <a:lnTo>
                    <a:pt x="23163" y="58454"/>
                  </a:lnTo>
                  <a:lnTo>
                    <a:pt x="23407" y="58210"/>
                  </a:lnTo>
                  <a:lnTo>
                    <a:pt x="23590" y="57966"/>
                  </a:lnTo>
                  <a:lnTo>
                    <a:pt x="23773" y="57722"/>
                  </a:lnTo>
                  <a:lnTo>
                    <a:pt x="23895" y="57357"/>
                  </a:lnTo>
                  <a:lnTo>
                    <a:pt x="23895" y="57052"/>
                  </a:lnTo>
                  <a:lnTo>
                    <a:pt x="23895" y="56747"/>
                  </a:lnTo>
                  <a:lnTo>
                    <a:pt x="23834" y="56442"/>
                  </a:lnTo>
                  <a:lnTo>
                    <a:pt x="23651" y="56138"/>
                  </a:lnTo>
                  <a:close/>
                  <a:moveTo>
                    <a:pt x="19506" y="53273"/>
                  </a:moveTo>
                  <a:lnTo>
                    <a:pt x="19628" y="54309"/>
                  </a:lnTo>
                  <a:lnTo>
                    <a:pt x="19689" y="54858"/>
                  </a:lnTo>
                  <a:lnTo>
                    <a:pt x="19689" y="55406"/>
                  </a:lnTo>
                  <a:lnTo>
                    <a:pt x="19567" y="56442"/>
                  </a:lnTo>
                  <a:lnTo>
                    <a:pt x="19567" y="56930"/>
                  </a:lnTo>
                  <a:lnTo>
                    <a:pt x="19628" y="57418"/>
                  </a:lnTo>
                  <a:lnTo>
                    <a:pt x="19689" y="57844"/>
                  </a:lnTo>
                  <a:lnTo>
                    <a:pt x="19872" y="58210"/>
                  </a:lnTo>
                  <a:lnTo>
                    <a:pt x="19933" y="58454"/>
                  </a:lnTo>
                  <a:lnTo>
                    <a:pt x="19933" y="58698"/>
                  </a:lnTo>
                  <a:lnTo>
                    <a:pt x="19933" y="59246"/>
                  </a:lnTo>
                  <a:lnTo>
                    <a:pt x="19872" y="60283"/>
                  </a:lnTo>
                  <a:lnTo>
                    <a:pt x="19750" y="61319"/>
                  </a:lnTo>
                  <a:lnTo>
                    <a:pt x="19689" y="62843"/>
                  </a:lnTo>
                  <a:lnTo>
                    <a:pt x="19628" y="64305"/>
                  </a:lnTo>
                  <a:lnTo>
                    <a:pt x="19628" y="65281"/>
                  </a:lnTo>
                  <a:lnTo>
                    <a:pt x="19628" y="66195"/>
                  </a:lnTo>
                  <a:lnTo>
                    <a:pt x="19750" y="68267"/>
                  </a:lnTo>
                  <a:lnTo>
                    <a:pt x="19811" y="69486"/>
                  </a:lnTo>
                  <a:lnTo>
                    <a:pt x="19750" y="70645"/>
                  </a:lnTo>
                  <a:lnTo>
                    <a:pt x="19506" y="73022"/>
                  </a:lnTo>
                  <a:lnTo>
                    <a:pt x="19323" y="70888"/>
                  </a:lnTo>
                  <a:lnTo>
                    <a:pt x="19262" y="69791"/>
                  </a:lnTo>
                  <a:lnTo>
                    <a:pt x="19262" y="68694"/>
                  </a:lnTo>
                  <a:lnTo>
                    <a:pt x="19323" y="67658"/>
                  </a:lnTo>
                  <a:lnTo>
                    <a:pt x="19384" y="66561"/>
                  </a:lnTo>
                  <a:lnTo>
                    <a:pt x="19445" y="65464"/>
                  </a:lnTo>
                  <a:lnTo>
                    <a:pt x="19445" y="64366"/>
                  </a:lnTo>
                  <a:lnTo>
                    <a:pt x="19384" y="62599"/>
                  </a:lnTo>
                  <a:lnTo>
                    <a:pt x="19323" y="61745"/>
                  </a:lnTo>
                  <a:lnTo>
                    <a:pt x="19262" y="60831"/>
                  </a:lnTo>
                  <a:lnTo>
                    <a:pt x="19140" y="59612"/>
                  </a:lnTo>
                  <a:lnTo>
                    <a:pt x="19079" y="59002"/>
                  </a:lnTo>
                  <a:lnTo>
                    <a:pt x="19079" y="58698"/>
                  </a:lnTo>
                  <a:lnTo>
                    <a:pt x="19140" y="58393"/>
                  </a:lnTo>
                  <a:lnTo>
                    <a:pt x="19262" y="57844"/>
                  </a:lnTo>
                  <a:lnTo>
                    <a:pt x="19445" y="57235"/>
                  </a:lnTo>
                  <a:lnTo>
                    <a:pt x="19445" y="56625"/>
                  </a:lnTo>
                  <a:lnTo>
                    <a:pt x="19445" y="56016"/>
                  </a:lnTo>
                  <a:lnTo>
                    <a:pt x="19384" y="55345"/>
                  </a:lnTo>
                  <a:lnTo>
                    <a:pt x="19384" y="54614"/>
                  </a:lnTo>
                  <a:lnTo>
                    <a:pt x="19506" y="53273"/>
                  </a:lnTo>
                  <a:close/>
                  <a:moveTo>
                    <a:pt x="21883" y="10118"/>
                  </a:moveTo>
                  <a:lnTo>
                    <a:pt x="22066" y="12191"/>
                  </a:lnTo>
                  <a:lnTo>
                    <a:pt x="22066" y="12313"/>
                  </a:lnTo>
                  <a:lnTo>
                    <a:pt x="22127" y="12434"/>
                  </a:lnTo>
                  <a:lnTo>
                    <a:pt x="22371" y="12617"/>
                  </a:lnTo>
                  <a:lnTo>
                    <a:pt x="22676" y="12739"/>
                  </a:lnTo>
                  <a:lnTo>
                    <a:pt x="23224" y="13105"/>
                  </a:lnTo>
                  <a:lnTo>
                    <a:pt x="24321" y="13836"/>
                  </a:lnTo>
                  <a:lnTo>
                    <a:pt x="22493" y="14141"/>
                  </a:lnTo>
                  <a:lnTo>
                    <a:pt x="22493" y="14141"/>
                  </a:lnTo>
                  <a:lnTo>
                    <a:pt x="24138" y="14080"/>
                  </a:lnTo>
                  <a:lnTo>
                    <a:pt x="25784" y="14080"/>
                  </a:lnTo>
                  <a:lnTo>
                    <a:pt x="26637" y="14141"/>
                  </a:lnTo>
                  <a:lnTo>
                    <a:pt x="27491" y="14324"/>
                  </a:lnTo>
                  <a:lnTo>
                    <a:pt x="27918" y="14446"/>
                  </a:lnTo>
                  <a:lnTo>
                    <a:pt x="28344" y="14629"/>
                  </a:lnTo>
                  <a:lnTo>
                    <a:pt x="28710" y="14812"/>
                  </a:lnTo>
                  <a:lnTo>
                    <a:pt x="29076" y="15055"/>
                  </a:lnTo>
                  <a:lnTo>
                    <a:pt x="29319" y="15421"/>
                  </a:lnTo>
                  <a:lnTo>
                    <a:pt x="29624" y="15787"/>
                  </a:lnTo>
                  <a:lnTo>
                    <a:pt x="30051" y="16518"/>
                  </a:lnTo>
                  <a:lnTo>
                    <a:pt x="30417" y="17311"/>
                  </a:lnTo>
                  <a:lnTo>
                    <a:pt x="30539" y="17676"/>
                  </a:lnTo>
                  <a:lnTo>
                    <a:pt x="30599" y="18103"/>
                  </a:lnTo>
                  <a:lnTo>
                    <a:pt x="30660" y="19017"/>
                  </a:lnTo>
                  <a:lnTo>
                    <a:pt x="30660" y="19932"/>
                  </a:lnTo>
                  <a:lnTo>
                    <a:pt x="30599" y="20846"/>
                  </a:lnTo>
                  <a:lnTo>
                    <a:pt x="30599" y="21151"/>
                  </a:lnTo>
                  <a:lnTo>
                    <a:pt x="30660" y="21455"/>
                  </a:lnTo>
                  <a:lnTo>
                    <a:pt x="31026" y="23345"/>
                  </a:lnTo>
                  <a:lnTo>
                    <a:pt x="31270" y="25235"/>
                  </a:lnTo>
                  <a:lnTo>
                    <a:pt x="31331" y="26149"/>
                  </a:lnTo>
                  <a:lnTo>
                    <a:pt x="31331" y="27063"/>
                  </a:lnTo>
                  <a:lnTo>
                    <a:pt x="31392" y="27429"/>
                  </a:lnTo>
                  <a:lnTo>
                    <a:pt x="31514" y="27795"/>
                  </a:lnTo>
                  <a:lnTo>
                    <a:pt x="31697" y="28160"/>
                  </a:lnTo>
                  <a:lnTo>
                    <a:pt x="31879" y="28465"/>
                  </a:lnTo>
                  <a:lnTo>
                    <a:pt x="32123" y="28770"/>
                  </a:lnTo>
                  <a:lnTo>
                    <a:pt x="32306" y="29136"/>
                  </a:lnTo>
                  <a:lnTo>
                    <a:pt x="32611" y="29928"/>
                  </a:lnTo>
                  <a:lnTo>
                    <a:pt x="32916" y="30781"/>
                  </a:lnTo>
                  <a:lnTo>
                    <a:pt x="33220" y="31696"/>
                  </a:lnTo>
                  <a:lnTo>
                    <a:pt x="33342" y="32366"/>
                  </a:lnTo>
                  <a:lnTo>
                    <a:pt x="33525" y="33097"/>
                  </a:lnTo>
                  <a:lnTo>
                    <a:pt x="33708" y="34499"/>
                  </a:lnTo>
                  <a:lnTo>
                    <a:pt x="33830" y="35536"/>
                  </a:lnTo>
                  <a:lnTo>
                    <a:pt x="34074" y="36511"/>
                  </a:lnTo>
                  <a:lnTo>
                    <a:pt x="34379" y="37547"/>
                  </a:lnTo>
                  <a:lnTo>
                    <a:pt x="34805" y="38461"/>
                  </a:lnTo>
                  <a:lnTo>
                    <a:pt x="34440" y="38522"/>
                  </a:lnTo>
                  <a:lnTo>
                    <a:pt x="34257" y="38644"/>
                  </a:lnTo>
                  <a:lnTo>
                    <a:pt x="34196" y="38705"/>
                  </a:lnTo>
                  <a:lnTo>
                    <a:pt x="34135" y="38827"/>
                  </a:lnTo>
                  <a:lnTo>
                    <a:pt x="34257" y="38888"/>
                  </a:lnTo>
                  <a:lnTo>
                    <a:pt x="34500" y="38827"/>
                  </a:lnTo>
                  <a:lnTo>
                    <a:pt x="34927" y="38705"/>
                  </a:lnTo>
                  <a:lnTo>
                    <a:pt x="35354" y="38705"/>
                  </a:lnTo>
                  <a:lnTo>
                    <a:pt x="35720" y="38766"/>
                  </a:lnTo>
                  <a:lnTo>
                    <a:pt x="36085" y="39010"/>
                  </a:lnTo>
                  <a:lnTo>
                    <a:pt x="36512" y="39376"/>
                  </a:lnTo>
                  <a:lnTo>
                    <a:pt x="36878" y="39802"/>
                  </a:lnTo>
                  <a:lnTo>
                    <a:pt x="37609" y="40717"/>
                  </a:lnTo>
                  <a:lnTo>
                    <a:pt x="37975" y="41143"/>
                  </a:lnTo>
                  <a:lnTo>
                    <a:pt x="38402" y="41509"/>
                  </a:lnTo>
                  <a:lnTo>
                    <a:pt x="38706" y="41753"/>
                  </a:lnTo>
                  <a:lnTo>
                    <a:pt x="38767" y="41814"/>
                  </a:lnTo>
                  <a:lnTo>
                    <a:pt x="38767" y="41875"/>
                  </a:lnTo>
                  <a:lnTo>
                    <a:pt x="38767" y="41936"/>
                  </a:lnTo>
                  <a:lnTo>
                    <a:pt x="38645" y="41997"/>
                  </a:lnTo>
                  <a:lnTo>
                    <a:pt x="38280" y="41997"/>
                  </a:lnTo>
                  <a:lnTo>
                    <a:pt x="37914" y="41875"/>
                  </a:lnTo>
                  <a:lnTo>
                    <a:pt x="37609" y="41753"/>
                  </a:lnTo>
                  <a:lnTo>
                    <a:pt x="37426" y="41570"/>
                  </a:lnTo>
                  <a:lnTo>
                    <a:pt x="37000" y="41204"/>
                  </a:lnTo>
                  <a:lnTo>
                    <a:pt x="36878" y="41082"/>
                  </a:lnTo>
                  <a:lnTo>
                    <a:pt x="36634" y="41021"/>
                  </a:lnTo>
                  <a:lnTo>
                    <a:pt x="36451" y="40960"/>
                  </a:lnTo>
                  <a:lnTo>
                    <a:pt x="36390" y="41021"/>
                  </a:lnTo>
                  <a:lnTo>
                    <a:pt x="36390" y="41143"/>
                  </a:lnTo>
                  <a:lnTo>
                    <a:pt x="36390" y="41326"/>
                  </a:lnTo>
                  <a:lnTo>
                    <a:pt x="36451" y="41570"/>
                  </a:lnTo>
                  <a:lnTo>
                    <a:pt x="36695" y="42119"/>
                  </a:lnTo>
                  <a:lnTo>
                    <a:pt x="37000" y="42667"/>
                  </a:lnTo>
                  <a:lnTo>
                    <a:pt x="37609" y="43764"/>
                  </a:lnTo>
                  <a:lnTo>
                    <a:pt x="37792" y="44069"/>
                  </a:lnTo>
                  <a:lnTo>
                    <a:pt x="37914" y="44191"/>
                  </a:lnTo>
                  <a:lnTo>
                    <a:pt x="37914" y="44374"/>
                  </a:lnTo>
                  <a:lnTo>
                    <a:pt x="37914" y="44496"/>
                  </a:lnTo>
                  <a:lnTo>
                    <a:pt x="37853" y="44557"/>
                  </a:lnTo>
                  <a:lnTo>
                    <a:pt x="37792" y="44557"/>
                  </a:lnTo>
                  <a:lnTo>
                    <a:pt x="37670" y="44496"/>
                  </a:lnTo>
                  <a:lnTo>
                    <a:pt x="37487" y="44374"/>
                  </a:lnTo>
                  <a:lnTo>
                    <a:pt x="37365" y="44252"/>
                  </a:lnTo>
                  <a:lnTo>
                    <a:pt x="36817" y="43399"/>
                  </a:lnTo>
                  <a:lnTo>
                    <a:pt x="36512" y="42972"/>
                  </a:lnTo>
                  <a:lnTo>
                    <a:pt x="36207" y="42606"/>
                  </a:lnTo>
                  <a:lnTo>
                    <a:pt x="36024" y="42545"/>
                  </a:lnTo>
                  <a:lnTo>
                    <a:pt x="35902" y="42484"/>
                  </a:lnTo>
                  <a:lnTo>
                    <a:pt x="35781" y="42606"/>
                  </a:lnTo>
                  <a:lnTo>
                    <a:pt x="35720" y="42789"/>
                  </a:lnTo>
                  <a:lnTo>
                    <a:pt x="35781" y="43094"/>
                  </a:lnTo>
                  <a:lnTo>
                    <a:pt x="35841" y="43399"/>
                  </a:lnTo>
                  <a:lnTo>
                    <a:pt x="36268" y="44496"/>
                  </a:lnTo>
                  <a:lnTo>
                    <a:pt x="36390" y="44861"/>
                  </a:lnTo>
                  <a:lnTo>
                    <a:pt x="36512" y="45288"/>
                  </a:lnTo>
                  <a:lnTo>
                    <a:pt x="36512" y="45471"/>
                  </a:lnTo>
                  <a:lnTo>
                    <a:pt x="36451" y="45593"/>
                  </a:lnTo>
                  <a:lnTo>
                    <a:pt x="36390" y="45654"/>
                  </a:lnTo>
                  <a:lnTo>
                    <a:pt x="36329" y="45715"/>
                  </a:lnTo>
                  <a:lnTo>
                    <a:pt x="36268" y="45654"/>
                  </a:lnTo>
                  <a:lnTo>
                    <a:pt x="36207" y="45593"/>
                  </a:lnTo>
                  <a:lnTo>
                    <a:pt x="36085" y="45410"/>
                  </a:lnTo>
                  <a:lnTo>
                    <a:pt x="35963" y="45166"/>
                  </a:lnTo>
                  <a:lnTo>
                    <a:pt x="35781" y="44739"/>
                  </a:lnTo>
                  <a:lnTo>
                    <a:pt x="35354" y="43642"/>
                  </a:lnTo>
                  <a:lnTo>
                    <a:pt x="35232" y="43216"/>
                  </a:lnTo>
                  <a:lnTo>
                    <a:pt x="35110" y="42972"/>
                  </a:lnTo>
                  <a:lnTo>
                    <a:pt x="35049" y="42911"/>
                  </a:lnTo>
                  <a:lnTo>
                    <a:pt x="34866" y="42911"/>
                  </a:lnTo>
                  <a:lnTo>
                    <a:pt x="34805" y="42972"/>
                  </a:lnTo>
                  <a:lnTo>
                    <a:pt x="34744" y="43216"/>
                  </a:lnTo>
                  <a:lnTo>
                    <a:pt x="34744" y="43642"/>
                  </a:lnTo>
                  <a:lnTo>
                    <a:pt x="34805" y="44739"/>
                  </a:lnTo>
                  <a:lnTo>
                    <a:pt x="34866" y="45166"/>
                  </a:lnTo>
                  <a:lnTo>
                    <a:pt x="34805" y="45410"/>
                  </a:lnTo>
                  <a:lnTo>
                    <a:pt x="34744" y="45593"/>
                  </a:lnTo>
                  <a:lnTo>
                    <a:pt x="34622" y="45654"/>
                  </a:lnTo>
                  <a:lnTo>
                    <a:pt x="34561" y="45593"/>
                  </a:lnTo>
                  <a:lnTo>
                    <a:pt x="34440" y="45349"/>
                  </a:lnTo>
                  <a:lnTo>
                    <a:pt x="34379" y="44800"/>
                  </a:lnTo>
                  <a:lnTo>
                    <a:pt x="34318" y="44130"/>
                  </a:lnTo>
                  <a:lnTo>
                    <a:pt x="34318" y="43825"/>
                  </a:lnTo>
                  <a:lnTo>
                    <a:pt x="34196" y="43338"/>
                  </a:lnTo>
                  <a:lnTo>
                    <a:pt x="34135" y="43094"/>
                  </a:lnTo>
                  <a:lnTo>
                    <a:pt x="34074" y="42911"/>
                  </a:lnTo>
                  <a:lnTo>
                    <a:pt x="33891" y="42850"/>
                  </a:lnTo>
                  <a:lnTo>
                    <a:pt x="33769" y="42911"/>
                  </a:lnTo>
                  <a:lnTo>
                    <a:pt x="33647" y="42972"/>
                  </a:lnTo>
                  <a:lnTo>
                    <a:pt x="33647" y="43094"/>
                  </a:lnTo>
                  <a:lnTo>
                    <a:pt x="33586" y="43338"/>
                  </a:lnTo>
                  <a:lnTo>
                    <a:pt x="33647" y="43825"/>
                  </a:lnTo>
                  <a:lnTo>
                    <a:pt x="33647" y="44252"/>
                  </a:lnTo>
                  <a:lnTo>
                    <a:pt x="33647" y="44618"/>
                  </a:lnTo>
                  <a:lnTo>
                    <a:pt x="33647" y="44800"/>
                  </a:lnTo>
                  <a:lnTo>
                    <a:pt x="33586" y="44983"/>
                  </a:lnTo>
                  <a:lnTo>
                    <a:pt x="33525" y="45044"/>
                  </a:lnTo>
                  <a:lnTo>
                    <a:pt x="33464" y="44983"/>
                  </a:lnTo>
                  <a:lnTo>
                    <a:pt x="33403" y="44922"/>
                  </a:lnTo>
                  <a:lnTo>
                    <a:pt x="33281" y="44679"/>
                  </a:lnTo>
                  <a:lnTo>
                    <a:pt x="33281" y="44435"/>
                  </a:lnTo>
                  <a:lnTo>
                    <a:pt x="33220" y="43886"/>
                  </a:lnTo>
                  <a:lnTo>
                    <a:pt x="33099" y="42667"/>
                  </a:lnTo>
                  <a:lnTo>
                    <a:pt x="33099" y="42423"/>
                  </a:lnTo>
                  <a:lnTo>
                    <a:pt x="33038" y="42240"/>
                  </a:lnTo>
                  <a:lnTo>
                    <a:pt x="32794" y="41509"/>
                  </a:lnTo>
                  <a:lnTo>
                    <a:pt x="32550" y="40717"/>
                  </a:lnTo>
                  <a:lnTo>
                    <a:pt x="32489" y="40412"/>
                  </a:lnTo>
                  <a:lnTo>
                    <a:pt x="32489" y="40046"/>
                  </a:lnTo>
                  <a:lnTo>
                    <a:pt x="32489" y="39863"/>
                  </a:lnTo>
                  <a:lnTo>
                    <a:pt x="32550" y="39741"/>
                  </a:lnTo>
                  <a:lnTo>
                    <a:pt x="32672" y="39619"/>
                  </a:lnTo>
                  <a:lnTo>
                    <a:pt x="32794" y="39498"/>
                  </a:lnTo>
                  <a:lnTo>
                    <a:pt x="32916" y="39437"/>
                  </a:lnTo>
                  <a:lnTo>
                    <a:pt x="32916" y="39376"/>
                  </a:lnTo>
                  <a:lnTo>
                    <a:pt x="32916" y="39315"/>
                  </a:lnTo>
                  <a:lnTo>
                    <a:pt x="32794" y="39254"/>
                  </a:lnTo>
                  <a:lnTo>
                    <a:pt x="32672" y="39254"/>
                  </a:lnTo>
                  <a:lnTo>
                    <a:pt x="32489" y="39376"/>
                  </a:lnTo>
                  <a:lnTo>
                    <a:pt x="32123" y="38400"/>
                  </a:lnTo>
                  <a:lnTo>
                    <a:pt x="31697" y="37364"/>
                  </a:lnTo>
                  <a:lnTo>
                    <a:pt x="30721" y="35414"/>
                  </a:lnTo>
                  <a:lnTo>
                    <a:pt x="29807" y="33463"/>
                  </a:lnTo>
                  <a:lnTo>
                    <a:pt x="29380" y="32488"/>
                  </a:lnTo>
                  <a:lnTo>
                    <a:pt x="29015" y="31452"/>
                  </a:lnTo>
                  <a:lnTo>
                    <a:pt x="28710" y="30355"/>
                  </a:lnTo>
                  <a:lnTo>
                    <a:pt x="28466" y="29257"/>
                  </a:lnTo>
                  <a:lnTo>
                    <a:pt x="28161" y="28160"/>
                  </a:lnTo>
                  <a:lnTo>
                    <a:pt x="27796" y="27063"/>
                  </a:lnTo>
                  <a:lnTo>
                    <a:pt x="27064" y="25356"/>
                  </a:lnTo>
                  <a:lnTo>
                    <a:pt x="27064" y="25174"/>
                  </a:lnTo>
                  <a:lnTo>
                    <a:pt x="27064" y="24991"/>
                  </a:lnTo>
                  <a:lnTo>
                    <a:pt x="27125" y="24747"/>
                  </a:lnTo>
                  <a:lnTo>
                    <a:pt x="27247" y="24625"/>
                  </a:lnTo>
                  <a:lnTo>
                    <a:pt x="27369" y="24503"/>
                  </a:lnTo>
                  <a:lnTo>
                    <a:pt x="27552" y="24259"/>
                  </a:lnTo>
                  <a:lnTo>
                    <a:pt x="27674" y="23955"/>
                  </a:lnTo>
                  <a:lnTo>
                    <a:pt x="27796" y="23345"/>
                  </a:lnTo>
                  <a:lnTo>
                    <a:pt x="27857" y="22735"/>
                  </a:lnTo>
                  <a:lnTo>
                    <a:pt x="27857" y="22126"/>
                  </a:lnTo>
                  <a:lnTo>
                    <a:pt x="27735" y="21455"/>
                  </a:lnTo>
                  <a:lnTo>
                    <a:pt x="27613" y="20846"/>
                  </a:lnTo>
                  <a:lnTo>
                    <a:pt x="27491" y="20541"/>
                  </a:lnTo>
                  <a:lnTo>
                    <a:pt x="27430" y="20236"/>
                  </a:lnTo>
                  <a:lnTo>
                    <a:pt x="27491" y="19566"/>
                  </a:lnTo>
                  <a:lnTo>
                    <a:pt x="27369" y="20175"/>
                  </a:lnTo>
                  <a:lnTo>
                    <a:pt x="27369" y="20358"/>
                  </a:lnTo>
                  <a:lnTo>
                    <a:pt x="27430" y="20602"/>
                  </a:lnTo>
                  <a:lnTo>
                    <a:pt x="27491" y="21212"/>
                  </a:lnTo>
                  <a:lnTo>
                    <a:pt x="27552" y="21821"/>
                  </a:lnTo>
                  <a:lnTo>
                    <a:pt x="27613" y="22370"/>
                  </a:lnTo>
                  <a:lnTo>
                    <a:pt x="27552" y="22979"/>
                  </a:lnTo>
                  <a:lnTo>
                    <a:pt x="27430" y="23589"/>
                  </a:lnTo>
                  <a:lnTo>
                    <a:pt x="27369" y="23833"/>
                  </a:lnTo>
                  <a:lnTo>
                    <a:pt x="27186" y="24076"/>
                  </a:lnTo>
                  <a:lnTo>
                    <a:pt x="27064" y="24320"/>
                  </a:lnTo>
                  <a:lnTo>
                    <a:pt x="26820" y="24503"/>
                  </a:lnTo>
                  <a:lnTo>
                    <a:pt x="26637" y="24686"/>
                  </a:lnTo>
                  <a:lnTo>
                    <a:pt x="26394" y="24808"/>
                  </a:lnTo>
                  <a:lnTo>
                    <a:pt x="25845" y="24991"/>
                  </a:lnTo>
                  <a:lnTo>
                    <a:pt x="25297" y="25052"/>
                  </a:lnTo>
                  <a:lnTo>
                    <a:pt x="24016" y="25235"/>
                  </a:lnTo>
                  <a:lnTo>
                    <a:pt x="23468" y="25295"/>
                  </a:lnTo>
                  <a:lnTo>
                    <a:pt x="22797" y="25295"/>
                  </a:lnTo>
                  <a:lnTo>
                    <a:pt x="22676" y="25235"/>
                  </a:lnTo>
                  <a:lnTo>
                    <a:pt x="22493" y="25174"/>
                  </a:lnTo>
                  <a:lnTo>
                    <a:pt x="22249" y="24991"/>
                  </a:lnTo>
                  <a:lnTo>
                    <a:pt x="21639" y="24625"/>
                  </a:lnTo>
                  <a:lnTo>
                    <a:pt x="20359" y="23894"/>
                  </a:lnTo>
                  <a:lnTo>
                    <a:pt x="21883" y="24991"/>
                  </a:lnTo>
                  <a:lnTo>
                    <a:pt x="22249" y="25295"/>
                  </a:lnTo>
                  <a:lnTo>
                    <a:pt x="22432" y="25417"/>
                  </a:lnTo>
                  <a:lnTo>
                    <a:pt x="22676" y="25539"/>
                  </a:lnTo>
                  <a:lnTo>
                    <a:pt x="22797" y="25600"/>
                  </a:lnTo>
                  <a:lnTo>
                    <a:pt x="23346" y="25600"/>
                  </a:lnTo>
                  <a:lnTo>
                    <a:pt x="24260" y="25539"/>
                  </a:lnTo>
                  <a:lnTo>
                    <a:pt x="25175" y="25417"/>
                  </a:lnTo>
                  <a:lnTo>
                    <a:pt x="26028" y="25295"/>
                  </a:lnTo>
                  <a:lnTo>
                    <a:pt x="26455" y="25174"/>
                  </a:lnTo>
                  <a:lnTo>
                    <a:pt x="26820" y="24991"/>
                  </a:lnTo>
                  <a:lnTo>
                    <a:pt x="26698" y="25539"/>
                  </a:lnTo>
                  <a:lnTo>
                    <a:pt x="25845" y="28099"/>
                  </a:lnTo>
                  <a:lnTo>
                    <a:pt x="25784" y="28282"/>
                  </a:lnTo>
                  <a:lnTo>
                    <a:pt x="25723" y="28709"/>
                  </a:lnTo>
                  <a:lnTo>
                    <a:pt x="25784" y="30416"/>
                  </a:lnTo>
                  <a:lnTo>
                    <a:pt x="25784" y="32610"/>
                  </a:lnTo>
                  <a:lnTo>
                    <a:pt x="25784" y="32976"/>
                  </a:lnTo>
                  <a:lnTo>
                    <a:pt x="25723" y="33280"/>
                  </a:lnTo>
                  <a:lnTo>
                    <a:pt x="25723" y="33585"/>
                  </a:lnTo>
                  <a:lnTo>
                    <a:pt x="25723" y="33890"/>
                  </a:lnTo>
                  <a:lnTo>
                    <a:pt x="25845" y="34195"/>
                  </a:lnTo>
                  <a:lnTo>
                    <a:pt x="26028" y="35109"/>
                  </a:lnTo>
                  <a:lnTo>
                    <a:pt x="26333" y="36877"/>
                  </a:lnTo>
                  <a:lnTo>
                    <a:pt x="26455" y="37730"/>
                  </a:lnTo>
                  <a:lnTo>
                    <a:pt x="26516" y="38644"/>
                  </a:lnTo>
                  <a:lnTo>
                    <a:pt x="26516" y="40412"/>
                  </a:lnTo>
                  <a:lnTo>
                    <a:pt x="26455" y="42240"/>
                  </a:lnTo>
                  <a:lnTo>
                    <a:pt x="26394" y="44008"/>
                  </a:lnTo>
                  <a:lnTo>
                    <a:pt x="26272" y="45776"/>
                  </a:lnTo>
                  <a:lnTo>
                    <a:pt x="26028" y="47543"/>
                  </a:lnTo>
                  <a:lnTo>
                    <a:pt x="25784" y="49311"/>
                  </a:lnTo>
                  <a:lnTo>
                    <a:pt x="25479" y="51079"/>
                  </a:lnTo>
                  <a:lnTo>
                    <a:pt x="25053" y="52846"/>
                  </a:lnTo>
                  <a:lnTo>
                    <a:pt x="24565" y="54553"/>
                  </a:lnTo>
                  <a:lnTo>
                    <a:pt x="24382" y="55406"/>
                  </a:lnTo>
                  <a:lnTo>
                    <a:pt x="24260" y="56260"/>
                  </a:lnTo>
                  <a:lnTo>
                    <a:pt x="24260" y="57235"/>
                  </a:lnTo>
                  <a:lnTo>
                    <a:pt x="24321" y="58210"/>
                  </a:lnTo>
                  <a:lnTo>
                    <a:pt x="24504" y="59063"/>
                  </a:lnTo>
                  <a:lnTo>
                    <a:pt x="24687" y="59917"/>
                  </a:lnTo>
                  <a:lnTo>
                    <a:pt x="24931" y="60770"/>
                  </a:lnTo>
                  <a:lnTo>
                    <a:pt x="25053" y="61684"/>
                  </a:lnTo>
                  <a:lnTo>
                    <a:pt x="25114" y="62538"/>
                  </a:lnTo>
                  <a:lnTo>
                    <a:pt x="25114" y="63391"/>
                  </a:lnTo>
                  <a:lnTo>
                    <a:pt x="24992" y="64244"/>
                  </a:lnTo>
                  <a:lnTo>
                    <a:pt x="24870" y="65098"/>
                  </a:lnTo>
                  <a:lnTo>
                    <a:pt x="24565" y="66317"/>
                  </a:lnTo>
                  <a:lnTo>
                    <a:pt x="24260" y="67475"/>
                  </a:lnTo>
                  <a:lnTo>
                    <a:pt x="23529" y="69791"/>
                  </a:lnTo>
                  <a:lnTo>
                    <a:pt x="22493" y="73326"/>
                  </a:lnTo>
                  <a:lnTo>
                    <a:pt x="22127" y="74789"/>
                  </a:lnTo>
                  <a:lnTo>
                    <a:pt x="22066" y="75216"/>
                  </a:lnTo>
                  <a:lnTo>
                    <a:pt x="22005" y="75460"/>
                  </a:lnTo>
                  <a:lnTo>
                    <a:pt x="22066" y="75704"/>
                  </a:lnTo>
                  <a:lnTo>
                    <a:pt x="22127" y="75947"/>
                  </a:lnTo>
                  <a:lnTo>
                    <a:pt x="22249" y="76252"/>
                  </a:lnTo>
                  <a:lnTo>
                    <a:pt x="22493" y="76740"/>
                  </a:lnTo>
                  <a:lnTo>
                    <a:pt x="22858" y="77410"/>
                  </a:lnTo>
                  <a:lnTo>
                    <a:pt x="23346" y="78081"/>
                  </a:lnTo>
                  <a:lnTo>
                    <a:pt x="23590" y="78386"/>
                  </a:lnTo>
                  <a:lnTo>
                    <a:pt x="23834" y="78568"/>
                  </a:lnTo>
                  <a:lnTo>
                    <a:pt x="24260" y="78873"/>
                  </a:lnTo>
                  <a:lnTo>
                    <a:pt x="24321" y="78995"/>
                  </a:lnTo>
                  <a:lnTo>
                    <a:pt x="24321" y="79056"/>
                  </a:lnTo>
                  <a:lnTo>
                    <a:pt x="24260" y="79117"/>
                  </a:lnTo>
                  <a:lnTo>
                    <a:pt x="24199" y="79178"/>
                  </a:lnTo>
                  <a:lnTo>
                    <a:pt x="23956" y="79239"/>
                  </a:lnTo>
                  <a:lnTo>
                    <a:pt x="23773" y="79300"/>
                  </a:lnTo>
                  <a:lnTo>
                    <a:pt x="22919" y="79483"/>
                  </a:lnTo>
                  <a:lnTo>
                    <a:pt x="22493" y="79544"/>
                  </a:lnTo>
                  <a:lnTo>
                    <a:pt x="22066" y="79605"/>
                  </a:lnTo>
                  <a:lnTo>
                    <a:pt x="21700" y="79544"/>
                  </a:lnTo>
                  <a:lnTo>
                    <a:pt x="21578" y="79422"/>
                  </a:lnTo>
                  <a:lnTo>
                    <a:pt x="21578" y="79300"/>
                  </a:lnTo>
                  <a:lnTo>
                    <a:pt x="21517" y="78995"/>
                  </a:lnTo>
                  <a:lnTo>
                    <a:pt x="21456" y="78873"/>
                  </a:lnTo>
                  <a:lnTo>
                    <a:pt x="21335" y="78751"/>
                  </a:lnTo>
                  <a:lnTo>
                    <a:pt x="21213" y="78751"/>
                  </a:lnTo>
                  <a:lnTo>
                    <a:pt x="21213" y="78873"/>
                  </a:lnTo>
                  <a:lnTo>
                    <a:pt x="21274" y="79117"/>
                  </a:lnTo>
                  <a:lnTo>
                    <a:pt x="21335" y="79422"/>
                  </a:lnTo>
                  <a:lnTo>
                    <a:pt x="21335" y="79605"/>
                  </a:lnTo>
                  <a:lnTo>
                    <a:pt x="21335" y="79727"/>
                  </a:lnTo>
                  <a:lnTo>
                    <a:pt x="21213" y="79848"/>
                  </a:lnTo>
                  <a:lnTo>
                    <a:pt x="21030" y="79909"/>
                  </a:lnTo>
                  <a:lnTo>
                    <a:pt x="20725" y="79970"/>
                  </a:lnTo>
                  <a:lnTo>
                    <a:pt x="20359" y="79970"/>
                  </a:lnTo>
                  <a:lnTo>
                    <a:pt x="20176" y="79909"/>
                  </a:lnTo>
                  <a:lnTo>
                    <a:pt x="19994" y="79848"/>
                  </a:lnTo>
                  <a:lnTo>
                    <a:pt x="19872" y="79666"/>
                  </a:lnTo>
                  <a:lnTo>
                    <a:pt x="19750" y="79422"/>
                  </a:lnTo>
                  <a:lnTo>
                    <a:pt x="19628" y="78995"/>
                  </a:lnTo>
                  <a:lnTo>
                    <a:pt x="19628" y="78507"/>
                  </a:lnTo>
                  <a:lnTo>
                    <a:pt x="19628" y="78020"/>
                  </a:lnTo>
                  <a:lnTo>
                    <a:pt x="19628" y="75582"/>
                  </a:lnTo>
                  <a:lnTo>
                    <a:pt x="19750" y="74119"/>
                  </a:lnTo>
                  <a:lnTo>
                    <a:pt x="19872" y="72656"/>
                  </a:lnTo>
                  <a:lnTo>
                    <a:pt x="19994" y="71193"/>
                  </a:lnTo>
                  <a:lnTo>
                    <a:pt x="20115" y="69669"/>
                  </a:lnTo>
                  <a:lnTo>
                    <a:pt x="20115" y="68816"/>
                  </a:lnTo>
                  <a:lnTo>
                    <a:pt x="20055" y="67963"/>
                  </a:lnTo>
                  <a:lnTo>
                    <a:pt x="19994" y="66195"/>
                  </a:lnTo>
                  <a:lnTo>
                    <a:pt x="19933" y="64915"/>
                  </a:lnTo>
                  <a:lnTo>
                    <a:pt x="19994" y="63696"/>
                  </a:lnTo>
                  <a:lnTo>
                    <a:pt x="20055" y="62172"/>
                  </a:lnTo>
                  <a:lnTo>
                    <a:pt x="20176" y="60587"/>
                  </a:lnTo>
                  <a:lnTo>
                    <a:pt x="20237" y="59734"/>
                  </a:lnTo>
                  <a:lnTo>
                    <a:pt x="20298" y="58820"/>
                  </a:lnTo>
                  <a:lnTo>
                    <a:pt x="20298" y="58515"/>
                  </a:lnTo>
                  <a:lnTo>
                    <a:pt x="20237" y="58271"/>
                  </a:lnTo>
                  <a:lnTo>
                    <a:pt x="20115" y="57905"/>
                  </a:lnTo>
                  <a:lnTo>
                    <a:pt x="19994" y="57540"/>
                  </a:lnTo>
                  <a:lnTo>
                    <a:pt x="19872" y="57113"/>
                  </a:lnTo>
                  <a:lnTo>
                    <a:pt x="19872" y="56625"/>
                  </a:lnTo>
                  <a:lnTo>
                    <a:pt x="19994" y="55772"/>
                  </a:lnTo>
                  <a:lnTo>
                    <a:pt x="19994" y="55345"/>
                  </a:lnTo>
                  <a:lnTo>
                    <a:pt x="19994" y="54919"/>
                  </a:lnTo>
                  <a:lnTo>
                    <a:pt x="19933" y="54065"/>
                  </a:lnTo>
                  <a:lnTo>
                    <a:pt x="19750" y="52359"/>
                  </a:lnTo>
                  <a:lnTo>
                    <a:pt x="19689" y="50652"/>
                  </a:lnTo>
                  <a:lnTo>
                    <a:pt x="19689" y="48275"/>
                  </a:lnTo>
                  <a:lnTo>
                    <a:pt x="19689" y="45898"/>
                  </a:lnTo>
                  <a:lnTo>
                    <a:pt x="19628" y="44130"/>
                  </a:lnTo>
                  <a:lnTo>
                    <a:pt x="19628" y="43338"/>
                  </a:lnTo>
                  <a:lnTo>
                    <a:pt x="19628" y="43155"/>
                  </a:lnTo>
                  <a:lnTo>
                    <a:pt x="19628" y="42911"/>
                  </a:lnTo>
                  <a:lnTo>
                    <a:pt x="19872" y="42911"/>
                  </a:lnTo>
                  <a:lnTo>
                    <a:pt x="20237" y="42789"/>
                  </a:lnTo>
                  <a:lnTo>
                    <a:pt x="20542" y="42667"/>
                  </a:lnTo>
                  <a:lnTo>
                    <a:pt x="20786" y="42423"/>
                  </a:lnTo>
                  <a:lnTo>
                    <a:pt x="20969" y="42119"/>
                  </a:lnTo>
                  <a:lnTo>
                    <a:pt x="21030" y="41814"/>
                  </a:lnTo>
                  <a:lnTo>
                    <a:pt x="21030" y="41509"/>
                  </a:lnTo>
                  <a:lnTo>
                    <a:pt x="20847" y="41936"/>
                  </a:lnTo>
                  <a:lnTo>
                    <a:pt x="20725" y="42119"/>
                  </a:lnTo>
                  <a:lnTo>
                    <a:pt x="20542" y="42301"/>
                  </a:lnTo>
                  <a:lnTo>
                    <a:pt x="20359" y="42423"/>
                  </a:lnTo>
                  <a:lnTo>
                    <a:pt x="20115" y="42484"/>
                  </a:lnTo>
                  <a:lnTo>
                    <a:pt x="19567" y="42545"/>
                  </a:lnTo>
                  <a:lnTo>
                    <a:pt x="19018" y="42484"/>
                  </a:lnTo>
                  <a:lnTo>
                    <a:pt x="18774" y="42423"/>
                  </a:lnTo>
                  <a:lnTo>
                    <a:pt x="18592" y="42301"/>
                  </a:lnTo>
                  <a:lnTo>
                    <a:pt x="18409" y="42119"/>
                  </a:lnTo>
                  <a:lnTo>
                    <a:pt x="18287" y="41936"/>
                  </a:lnTo>
                  <a:lnTo>
                    <a:pt x="18104" y="41509"/>
                  </a:lnTo>
                  <a:lnTo>
                    <a:pt x="18104" y="41753"/>
                  </a:lnTo>
                  <a:lnTo>
                    <a:pt x="18104" y="41997"/>
                  </a:lnTo>
                  <a:lnTo>
                    <a:pt x="18226" y="42240"/>
                  </a:lnTo>
                  <a:lnTo>
                    <a:pt x="18348" y="42484"/>
                  </a:lnTo>
                  <a:lnTo>
                    <a:pt x="18592" y="42667"/>
                  </a:lnTo>
                  <a:lnTo>
                    <a:pt x="18896" y="42789"/>
                  </a:lnTo>
                  <a:lnTo>
                    <a:pt x="19201" y="42850"/>
                  </a:lnTo>
                  <a:lnTo>
                    <a:pt x="19323" y="42911"/>
                  </a:lnTo>
                  <a:lnTo>
                    <a:pt x="19445" y="42911"/>
                  </a:lnTo>
                  <a:lnTo>
                    <a:pt x="19445" y="43033"/>
                  </a:lnTo>
                  <a:lnTo>
                    <a:pt x="19445" y="43094"/>
                  </a:lnTo>
                  <a:lnTo>
                    <a:pt x="19384" y="43642"/>
                  </a:lnTo>
                  <a:lnTo>
                    <a:pt x="19384" y="46324"/>
                  </a:lnTo>
                  <a:lnTo>
                    <a:pt x="19384" y="48458"/>
                  </a:lnTo>
                  <a:lnTo>
                    <a:pt x="19384" y="50652"/>
                  </a:lnTo>
                  <a:lnTo>
                    <a:pt x="19323" y="51993"/>
                  </a:lnTo>
                  <a:lnTo>
                    <a:pt x="19201" y="53395"/>
                  </a:lnTo>
                  <a:lnTo>
                    <a:pt x="19079" y="54858"/>
                  </a:lnTo>
                  <a:lnTo>
                    <a:pt x="19079" y="55528"/>
                  </a:lnTo>
                  <a:lnTo>
                    <a:pt x="19079" y="56260"/>
                  </a:lnTo>
                  <a:lnTo>
                    <a:pt x="19140" y="56930"/>
                  </a:lnTo>
                  <a:lnTo>
                    <a:pt x="19018" y="57662"/>
                  </a:lnTo>
                  <a:lnTo>
                    <a:pt x="18835" y="58149"/>
                  </a:lnTo>
                  <a:lnTo>
                    <a:pt x="18774" y="58393"/>
                  </a:lnTo>
                  <a:lnTo>
                    <a:pt x="18714" y="58637"/>
                  </a:lnTo>
                  <a:lnTo>
                    <a:pt x="18714" y="59368"/>
                  </a:lnTo>
                  <a:lnTo>
                    <a:pt x="18835" y="60100"/>
                  </a:lnTo>
                  <a:lnTo>
                    <a:pt x="18896" y="60831"/>
                  </a:lnTo>
                  <a:lnTo>
                    <a:pt x="18957" y="61563"/>
                  </a:lnTo>
                  <a:lnTo>
                    <a:pt x="19018" y="63818"/>
                  </a:lnTo>
                  <a:lnTo>
                    <a:pt x="19079" y="64854"/>
                  </a:lnTo>
                  <a:lnTo>
                    <a:pt x="19079" y="65829"/>
                  </a:lnTo>
                  <a:lnTo>
                    <a:pt x="19018" y="67292"/>
                  </a:lnTo>
                  <a:lnTo>
                    <a:pt x="18896" y="68755"/>
                  </a:lnTo>
                  <a:lnTo>
                    <a:pt x="18957" y="70218"/>
                  </a:lnTo>
                  <a:lnTo>
                    <a:pt x="19079" y="71681"/>
                  </a:lnTo>
                  <a:lnTo>
                    <a:pt x="19262" y="73144"/>
                  </a:lnTo>
                  <a:lnTo>
                    <a:pt x="19384" y="74606"/>
                  </a:lnTo>
                  <a:lnTo>
                    <a:pt x="19384" y="75886"/>
                  </a:lnTo>
                  <a:lnTo>
                    <a:pt x="19384" y="77959"/>
                  </a:lnTo>
                  <a:lnTo>
                    <a:pt x="19384" y="78873"/>
                  </a:lnTo>
                  <a:lnTo>
                    <a:pt x="19384" y="79178"/>
                  </a:lnTo>
                  <a:lnTo>
                    <a:pt x="19323" y="79422"/>
                  </a:lnTo>
                  <a:lnTo>
                    <a:pt x="19140" y="79727"/>
                  </a:lnTo>
                  <a:lnTo>
                    <a:pt x="18957" y="79909"/>
                  </a:lnTo>
                  <a:lnTo>
                    <a:pt x="18653" y="79970"/>
                  </a:lnTo>
                  <a:lnTo>
                    <a:pt x="18348" y="79970"/>
                  </a:lnTo>
                  <a:lnTo>
                    <a:pt x="18043" y="79909"/>
                  </a:lnTo>
                  <a:lnTo>
                    <a:pt x="17799" y="79787"/>
                  </a:lnTo>
                  <a:lnTo>
                    <a:pt x="17738" y="79666"/>
                  </a:lnTo>
                  <a:lnTo>
                    <a:pt x="17677" y="79605"/>
                  </a:lnTo>
                  <a:lnTo>
                    <a:pt x="17738" y="79361"/>
                  </a:lnTo>
                  <a:lnTo>
                    <a:pt x="17799" y="79056"/>
                  </a:lnTo>
                  <a:lnTo>
                    <a:pt x="17860" y="78934"/>
                  </a:lnTo>
                  <a:lnTo>
                    <a:pt x="17921" y="78873"/>
                  </a:lnTo>
                  <a:lnTo>
                    <a:pt x="17860" y="78812"/>
                  </a:lnTo>
                  <a:lnTo>
                    <a:pt x="17799" y="78751"/>
                  </a:lnTo>
                  <a:lnTo>
                    <a:pt x="17677" y="78751"/>
                  </a:lnTo>
                  <a:lnTo>
                    <a:pt x="17616" y="78812"/>
                  </a:lnTo>
                  <a:lnTo>
                    <a:pt x="17555" y="78995"/>
                  </a:lnTo>
                  <a:lnTo>
                    <a:pt x="17555" y="79178"/>
                  </a:lnTo>
                  <a:lnTo>
                    <a:pt x="17494" y="79300"/>
                  </a:lnTo>
                  <a:lnTo>
                    <a:pt x="17434" y="79483"/>
                  </a:lnTo>
                  <a:lnTo>
                    <a:pt x="17312" y="79544"/>
                  </a:lnTo>
                  <a:lnTo>
                    <a:pt x="17129" y="79605"/>
                  </a:lnTo>
                  <a:lnTo>
                    <a:pt x="16824" y="79605"/>
                  </a:lnTo>
                  <a:lnTo>
                    <a:pt x="16458" y="79544"/>
                  </a:lnTo>
                  <a:lnTo>
                    <a:pt x="16032" y="79483"/>
                  </a:lnTo>
                  <a:lnTo>
                    <a:pt x="15361" y="79361"/>
                  </a:lnTo>
                  <a:lnTo>
                    <a:pt x="14995" y="79239"/>
                  </a:lnTo>
                  <a:lnTo>
                    <a:pt x="14813" y="79178"/>
                  </a:lnTo>
                  <a:lnTo>
                    <a:pt x="14752" y="79117"/>
                  </a:lnTo>
                  <a:lnTo>
                    <a:pt x="14691" y="79056"/>
                  </a:lnTo>
                  <a:lnTo>
                    <a:pt x="14691" y="78934"/>
                  </a:lnTo>
                  <a:lnTo>
                    <a:pt x="14813" y="78873"/>
                  </a:lnTo>
                  <a:lnTo>
                    <a:pt x="14995" y="78751"/>
                  </a:lnTo>
                  <a:lnTo>
                    <a:pt x="15483" y="78386"/>
                  </a:lnTo>
                  <a:lnTo>
                    <a:pt x="15910" y="77898"/>
                  </a:lnTo>
                  <a:lnTo>
                    <a:pt x="16214" y="77349"/>
                  </a:lnTo>
                  <a:lnTo>
                    <a:pt x="16519" y="76801"/>
                  </a:lnTo>
                  <a:lnTo>
                    <a:pt x="16824" y="76252"/>
                  </a:lnTo>
                  <a:lnTo>
                    <a:pt x="17007" y="75765"/>
                  </a:lnTo>
                  <a:lnTo>
                    <a:pt x="17007" y="75399"/>
                  </a:lnTo>
                  <a:lnTo>
                    <a:pt x="16946" y="75033"/>
                  </a:lnTo>
                  <a:lnTo>
                    <a:pt x="16763" y="74058"/>
                  </a:lnTo>
                  <a:lnTo>
                    <a:pt x="16519" y="73144"/>
                  </a:lnTo>
                  <a:lnTo>
                    <a:pt x="15910" y="71315"/>
                  </a:lnTo>
                  <a:lnTo>
                    <a:pt x="15239" y="68938"/>
                  </a:lnTo>
                  <a:lnTo>
                    <a:pt x="14813" y="67536"/>
                  </a:lnTo>
                  <a:lnTo>
                    <a:pt x="14386" y="66073"/>
                  </a:lnTo>
                  <a:lnTo>
                    <a:pt x="14081" y="64610"/>
                  </a:lnTo>
                  <a:lnTo>
                    <a:pt x="13959" y="63879"/>
                  </a:lnTo>
                  <a:lnTo>
                    <a:pt x="13898" y="63147"/>
                  </a:lnTo>
                  <a:lnTo>
                    <a:pt x="13959" y="62355"/>
                  </a:lnTo>
                  <a:lnTo>
                    <a:pt x="14020" y="61623"/>
                  </a:lnTo>
                  <a:lnTo>
                    <a:pt x="14142" y="60831"/>
                  </a:lnTo>
                  <a:lnTo>
                    <a:pt x="14325" y="60100"/>
                  </a:lnTo>
                  <a:lnTo>
                    <a:pt x="14630" y="58698"/>
                  </a:lnTo>
                  <a:lnTo>
                    <a:pt x="14752" y="57966"/>
                  </a:lnTo>
                  <a:lnTo>
                    <a:pt x="14813" y="57235"/>
                  </a:lnTo>
                  <a:lnTo>
                    <a:pt x="14752" y="56686"/>
                  </a:lnTo>
                  <a:lnTo>
                    <a:pt x="14752" y="56077"/>
                  </a:lnTo>
                  <a:lnTo>
                    <a:pt x="14508" y="54919"/>
                  </a:lnTo>
                  <a:lnTo>
                    <a:pt x="14264" y="53761"/>
                  </a:lnTo>
                  <a:lnTo>
                    <a:pt x="13959" y="52602"/>
                  </a:lnTo>
                  <a:lnTo>
                    <a:pt x="13593" y="51079"/>
                  </a:lnTo>
                  <a:lnTo>
                    <a:pt x="13289" y="49555"/>
                  </a:lnTo>
                  <a:lnTo>
                    <a:pt x="13045" y="48031"/>
                  </a:lnTo>
                  <a:lnTo>
                    <a:pt x="12862" y="46446"/>
                  </a:lnTo>
                  <a:lnTo>
                    <a:pt x="12618" y="43399"/>
                  </a:lnTo>
                  <a:lnTo>
                    <a:pt x="12557" y="40290"/>
                  </a:lnTo>
                  <a:lnTo>
                    <a:pt x="12557" y="38766"/>
                  </a:lnTo>
                  <a:lnTo>
                    <a:pt x="12557" y="38035"/>
                  </a:lnTo>
                  <a:lnTo>
                    <a:pt x="12679" y="37242"/>
                  </a:lnTo>
                  <a:lnTo>
                    <a:pt x="12862" y="35658"/>
                  </a:lnTo>
                  <a:lnTo>
                    <a:pt x="13167" y="34134"/>
                  </a:lnTo>
                  <a:lnTo>
                    <a:pt x="13228" y="33890"/>
                  </a:lnTo>
                  <a:lnTo>
                    <a:pt x="13228" y="33585"/>
                  </a:lnTo>
                  <a:lnTo>
                    <a:pt x="13167" y="33280"/>
                  </a:lnTo>
                  <a:lnTo>
                    <a:pt x="13045" y="32976"/>
                  </a:lnTo>
                  <a:lnTo>
                    <a:pt x="13045" y="29379"/>
                  </a:lnTo>
                  <a:lnTo>
                    <a:pt x="13045" y="28587"/>
                  </a:lnTo>
                  <a:lnTo>
                    <a:pt x="12984" y="28343"/>
                  </a:lnTo>
                  <a:lnTo>
                    <a:pt x="12923" y="28038"/>
                  </a:lnTo>
                  <a:lnTo>
                    <a:pt x="12801" y="27673"/>
                  </a:lnTo>
                  <a:lnTo>
                    <a:pt x="12496" y="26576"/>
                  </a:lnTo>
                  <a:lnTo>
                    <a:pt x="12192" y="25600"/>
                  </a:lnTo>
                  <a:lnTo>
                    <a:pt x="12192" y="25235"/>
                  </a:lnTo>
                  <a:lnTo>
                    <a:pt x="12131" y="24930"/>
                  </a:lnTo>
                  <a:lnTo>
                    <a:pt x="12496" y="25113"/>
                  </a:lnTo>
                  <a:lnTo>
                    <a:pt x="12923" y="25235"/>
                  </a:lnTo>
                  <a:lnTo>
                    <a:pt x="13776" y="25417"/>
                  </a:lnTo>
                  <a:lnTo>
                    <a:pt x="14691" y="25539"/>
                  </a:lnTo>
                  <a:lnTo>
                    <a:pt x="15666" y="25600"/>
                  </a:lnTo>
                  <a:lnTo>
                    <a:pt x="16214" y="25600"/>
                  </a:lnTo>
                  <a:lnTo>
                    <a:pt x="16397" y="25539"/>
                  </a:lnTo>
                  <a:lnTo>
                    <a:pt x="16519" y="25478"/>
                  </a:lnTo>
                  <a:lnTo>
                    <a:pt x="16702" y="25356"/>
                  </a:lnTo>
                  <a:lnTo>
                    <a:pt x="17068" y="25052"/>
                  </a:lnTo>
                  <a:lnTo>
                    <a:pt x="18653" y="23894"/>
                  </a:lnTo>
                  <a:lnTo>
                    <a:pt x="18653" y="23894"/>
                  </a:lnTo>
                  <a:lnTo>
                    <a:pt x="16519" y="25113"/>
                  </a:lnTo>
                  <a:lnTo>
                    <a:pt x="16397" y="25235"/>
                  </a:lnTo>
                  <a:lnTo>
                    <a:pt x="16275" y="25295"/>
                  </a:lnTo>
                  <a:lnTo>
                    <a:pt x="15971" y="25295"/>
                  </a:lnTo>
                  <a:lnTo>
                    <a:pt x="15361" y="25235"/>
                  </a:lnTo>
                  <a:lnTo>
                    <a:pt x="14081" y="25113"/>
                  </a:lnTo>
                  <a:lnTo>
                    <a:pt x="13532" y="25052"/>
                  </a:lnTo>
                  <a:lnTo>
                    <a:pt x="12923" y="24930"/>
                  </a:lnTo>
                  <a:lnTo>
                    <a:pt x="12435" y="24686"/>
                  </a:lnTo>
                  <a:lnTo>
                    <a:pt x="12192" y="24503"/>
                  </a:lnTo>
                  <a:lnTo>
                    <a:pt x="11948" y="24320"/>
                  </a:lnTo>
                  <a:lnTo>
                    <a:pt x="11826" y="24076"/>
                  </a:lnTo>
                  <a:lnTo>
                    <a:pt x="11704" y="23833"/>
                  </a:lnTo>
                  <a:lnTo>
                    <a:pt x="11521" y="23284"/>
                  </a:lnTo>
                  <a:lnTo>
                    <a:pt x="11460" y="22735"/>
                  </a:lnTo>
                  <a:lnTo>
                    <a:pt x="11460" y="22126"/>
                  </a:lnTo>
                  <a:lnTo>
                    <a:pt x="11521" y="21455"/>
                  </a:lnTo>
                  <a:lnTo>
                    <a:pt x="11582" y="20785"/>
                  </a:lnTo>
                  <a:lnTo>
                    <a:pt x="11643" y="20541"/>
                  </a:lnTo>
                  <a:lnTo>
                    <a:pt x="11704" y="20297"/>
                  </a:lnTo>
                  <a:lnTo>
                    <a:pt x="11521" y="19566"/>
                  </a:lnTo>
                  <a:lnTo>
                    <a:pt x="11582" y="20114"/>
                  </a:lnTo>
                  <a:lnTo>
                    <a:pt x="11582" y="20419"/>
                  </a:lnTo>
                  <a:lnTo>
                    <a:pt x="11460" y="20724"/>
                  </a:lnTo>
                  <a:lnTo>
                    <a:pt x="11338" y="21212"/>
                  </a:lnTo>
                  <a:lnTo>
                    <a:pt x="11216" y="21760"/>
                  </a:lnTo>
                  <a:lnTo>
                    <a:pt x="11216" y="22309"/>
                  </a:lnTo>
                  <a:lnTo>
                    <a:pt x="11216" y="22918"/>
                  </a:lnTo>
                  <a:lnTo>
                    <a:pt x="11277" y="23467"/>
                  </a:lnTo>
                  <a:lnTo>
                    <a:pt x="11399" y="24015"/>
                  </a:lnTo>
                  <a:lnTo>
                    <a:pt x="11643" y="24442"/>
                  </a:lnTo>
                  <a:lnTo>
                    <a:pt x="11765" y="24564"/>
                  </a:lnTo>
                  <a:lnTo>
                    <a:pt x="11826" y="24747"/>
                  </a:lnTo>
                  <a:lnTo>
                    <a:pt x="11887" y="24991"/>
                  </a:lnTo>
                  <a:lnTo>
                    <a:pt x="11887" y="25235"/>
                  </a:lnTo>
                  <a:lnTo>
                    <a:pt x="11887" y="25478"/>
                  </a:lnTo>
                  <a:lnTo>
                    <a:pt x="11765" y="25722"/>
                  </a:lnTo>
                  <a:lnTo>
                    <a:pt x="11460" y="26515"/>
                  </a:lnTo>
                  <a:lnTo>
                    <a:pt x="11033" y="27612"/>
                  </a:lnTo>
                  <a:lnTo>
                    <a:pt x="10729" y="28648"/>
                  </a:lnTo>
                  <a:lnTo>
                    <a:pt x="10485" y="29745"/>
                  </a:lnTo>
                  <a:lnTo>
                    <a:pt x="10241" y="30842"/>
                  </a:lnTo>
                  <a:lnTo>
                    <a:pt x="9875" y="31939"/>
                  </a:lnTo>
                  <a:lnTo>
                    <a:pt x="9449" y="33037"/>
                  </a:lnTo>
                  <a:lnTo>
                    <a:pt x="8961" y="34134"/>
                  </a:lnTo>
                  <a:lnTo>
                    <a:pt x="8412" y="35170"/>
                  </a:lnTo>
                  <a:lnTo>
                    <a:pt x="7437" y="37242"/>
                  </a:lnTo>
                  <a:lnTo>
                    <a:pt x="6950" y="38278"/>
                  </a:lnTo>
                  <a:lnTo>
                    <a:pt x="6523" y="39376"/>
                  </a:lnTo>
                  <a:lnTo>
                    <a:pt x="6340" y="39254"/>
                  </a:lnTo>
                  <a:lnTo>
                    <a:pt x="6157" y="39254"/>
                  </a:lnTo>
                  <a:lnTo>
                    <a:pt x="6157" y="39315"/>
                  </a:lnTo>
                  <a:lnTo>
                    <a:pt x="6096" y="39376"/>
                  </a:lnTo>
                  <a:lnTo>
                    <a:pt x="6157" y="39437"/>
                  </a:lnTo>
                  <a:lnTo>
                    <a:pt x="6157" y="39498"/>
                  </a:lnTo>
                  <a:lnTo>
                    <a:pt x="6279" y="39498"/>
                  </a:lnTo>
                  <a:lnTo>
                    <a:pt x="6462" y="39619"/>
                  </a:lnTo>
                  <a:lnTo>
                    <a:pt x="6523" y="39802"/>
                  </a:lnTo>
                  <a:lnTo>
                    <a:pt x="6584" y="39985"/>
                  </a:lnTo>
                  <a:lnTo>
                    <a:pt x="6584" y="40229"/>
                  </a:lnTo>
                  <a:lnTo>
                    <a:pt x="6523" y="40717"/>
                  </a:lnTo>
                  <a:lnTo>
                    <a:pt x="6401" y="41204"/>
                  </a:lnTo>
                  <a:lnTo>
                    <a:pt x="6035" y="42119"/>
                  </a:lnTo>
                  <a:lnTo>
                    <a:pt x="5974" y="42301"/>
                  </a:lnTo>
                  <a:lnTo>
                    <a:pt x="5913" y="42545"/>
                  </a:lnTo>
                  <a:lnTo>
                    <a:pt x="5791" y="43886"/>
                  </a:lnTo>
                  <a:lnTo>
                    <a:pt x="5791" y="44496"/>
                  </a:lnTo>
                  <a:lnTo>
                    <a:pt x="5730" y="44800"/>
                  </a:lnTo>
                  <a:lnTo>
                    <a:pt x="5669" y="44922"/>
                  </a:lnTo>
                  <a:lnTo>
                    <a:pt x="5609" y="45044"/>
                  </a:lnTo>
                  <a:lnTo>
                    <a:pt x="5487" y="45044"/>
                  </a:lnTo>
                  <a:lnTo>
                    <a:pt x="5426" y="44983"/>
                  </a:lnTo>
                  <a:lnTo>
                    <a:pt x="5365" y="44800"/>
                  </a:lnTo>
                  <a:lnTo>
                    <a:pt x="5365" y="44374"/>
                  </a:lnTo>
                  <a:lnTo>
                    <a:pt x="5426" y="43764"/>
                  </a:lnTo>
                  <a:lnTo>
                    <a:pt x="5426" y="43459"/>
                  </a:lnTo>
                  <a:lnTo>
                    <a:pt x="5426" y="43216"/>
                  </a:lnTo>
                  <a:lnTo>
                    <a:pt x="5365" y="43033"/>
                  </a:lnTo>
                  <a:lnTo>
                    <a:pt x="5243" y="42911"/>
                  </a:lnTo>
                  <a:lnTo>
                    <a:pt x="5121" y="42850"/>
                  </a:lnTo>
                  <a:lnTo>
                    <a:pt x="4938" y="42972"/>
                  </a:lnTo>
                  <a:lnTo>
                    <a:pt x="4816" y="43216"/>
                  </a:lnTo>
                  <a:lnTo>
                    <a:pt x="4755" y="43459"/>
                  </a:lnTo>
                  <a:lnTo>
                    <a:pt x="4694" y="43947"/>
                  </a:lnTo>
                  <a:lnTo>
                    <a:pt x="4633" y="44800"/>
                  </a:lnTo>
                  <a:lnTo>
                    <a:pt x="4572" y="45349"/>
                  </a:lnTo>
                  <a:lnTo>
                    <a:pt x="4450" y="45593"/>
                  </a:lnTo>
                  <a:lnTo>
                    <a:pt x="4389" y="45654"/>
                  </a:lnTo>
                  <a:lnTo>
                    <a:pt x="4268" y="45532"/>
                  </a:lnTo>
                  <a:lnTo>
                    <a:pt x="4207" y="45349"/>
                  </a:lnTo>
                  <a:lnTo>
                    <a:pt x="4207" y="45105"/>
                  </a:lnTo>
                  <a:lnTo>
                    <a:pt x="4268" y="44374"/>
                  </a:lnTo>
                  <a:lnTo>
                    <a:pt x="4268" y="43825"/>
                  </a:lnTo>
                  <a:lnTo>
                    <a:pt x="4329" y="43277"/>
                  </a:lnTo>
                  <a:lnTo>
                    <a:pt x="4268" y="43094"/>
                  </a:lnTo>
                  <a:lnTo>
                    <a:pt x="4207" y="42972"/>
                  </a:lnTo>
                  <a:lnTo>
                    <a:pt x="4146" y="42911"/>
                  </a:lnTo>
                  <a:lnTo>
                    <a:pt x="4085" y="42911"/>
                  </a:lnTo>
                  <a:lnTo>
                    <a:pt x="3963" y="42972"/>
                  </a:lnTo>
                  <a:lnTo>
                    <a:pt x="3841" y="43155"/>
                  </a:lnTo>
                  <a:lnTo>
                    <a:pt x="3658" y="43642"/>
                  </a:lnTo>
                  <a:lnTo>
                    <a:pt x="3231" y="44861"/>
                  </a:lnTo>
                  <a:lnTo>
                    <a:pt x="2988" y="45349"/>
                  </a:lnTo>
                  <a:lnTo>
                    <a:pt x="2866" y="45593"/>
                  </a:lnTo>
                  <a:lnTo>
                    <a:pt x="2744" y="45654"/>
                  </a:lnTo>
                  <a:lnTo>
                    <a:pt x="2683" y="45715"/>
                  </a:lnTo>
                  <a:lnTo>
                    <a:pt x="2622" y="45654"/>
                  </a:lnTo>
                  <a:lnTo>
                    <a:pt x="2561" y="45593"/>
                  </a:lnTo>
                  <a:lnTo>
                    <a:pt x="2561" y="45410"/>
                  </a:lnTo>
                  <a:lnTo>
                    <a:pt x="2561" y="45105"/>
                  </a:lnTo>
                  <a:lnTo>
                    <a:pt x="2683" y="44739"/>
                  </a:lnTo>
                  <a:lnTo>
                    <a:pt x="2927" y="44069"/>
                  </a:lnTo>
                  <a:lnTo>
                    <a:pt x="3048" y="43703"/>
                  </a:lnTo>
                  <a:lnTo>
                    <a:pt x="3292" y="43094"/>
                  </a:lnTo>
                  <a:lnTo>
                    <a:pt x="3292" y="42728"/>
                  </a:lnTo>
                  <a:lnTo>
                    <a:pt x="3292" y="42606"/>
                  </a:lnTo>
                  <a:lnTo>
                    <a:pt x="3170" y="42484"/>
                  </a:lnTo>
                  <a:lnTo>
                    <a:pt x="3109" y="42484"/>
                  </a:lnTo>
                  <a:lnTo>
                    <a:pt x="2988" y="42545"/>
                  </a:lnTo>
                  <a:lnTo>
                    <a:pt x="2805" y="42728"/>
                  </a:lnTo>
                  <a:lnTo>
                    <a:pt x="2378" y="43216"/>
                  </a:lnTo>
                  <a:lnTo>
                    <a:pt x="2012" y="43703"/>
                  </a:lnTo>
                  <a:lnTo>
                    <a:pt x="1708" y="44191"/>
                  </a:lnTo>
                  <a:lnTo>
                    <a:pt x="1525" y="44435"/>
                  </a:lnTo>
                  <a:lnTo>
                    <a:pt x="1403" y="44496"/>
                  </a:lnTo>
                  <a:lnTo>
                    <a:pt x="1281" y="44557"/>
                  </a:lnTo>
                  <a:lnTo>
                    <a:pt x="1159" y="44557"/>
                  </a:lnTo>
                  <a:lnTo>
                    <a:pt x="1098" y="44496"/>
                  </a:lnTo>
                  <a:lnTo>
                    <a:pt x="1098" y="44374"/>
                  </a:lnTo>
                  <a:lnTo>
                    <a:pt x="1159" y="44252"/>
                  </a:lnTo>
                  <a:lnTo>
                    <a:pt x="1281" y="43947"/>
                  </a:lnTo>
                  <a:lnTo>
                    <a:pt x="1403" y="43825"/>
                  </a:lnTo>
                  <a:lnTo>
                    <a:pt x="1951" y="42789"/>
                  </a:lnTo>
                  <a:lnTo>
                    <a:pt x="2317" y="42119"/>
                  </a:lnTo>
                  <a:lnTo>
                    <a:pt x="2500" y="41753"/>
                  </a:lnTo>
                  <a:lnTo>
                    <a:pt x="2622" y="41387"/>
                  </a:lnTo>
                  <a:lnTo>
                    <a:pt x="2683" y="41204"/>
                  </a:lnTo>
                  <a:lnTo>
                    <a:pt x="2622" y="41082"/>
                  </a:lnTo>
                  <a:lnTo>
                    <a:pt x="2561" y="41021"/>
                  </a:lnTo>
                  <a:lnTo>
                    <a:pt x="2378" y="40960"/>
                  </a:lnTo>
                  <a:lnTo>
                    <a:pt x="2134" y="41082"/>
                  </a:lnTo>
                  <a:lnTo>
                    <a:pt x="1890" y="41326"/>
                  </a:lnTo>
                  <a:lnTo>
                    <a:pt x="1647" y="41570"/>
                  </a:lnTo>
                  <a:lnTo>
                    <a:pt x="1403" y="41753"/>
                  </a:lnTo>
                  <a:lnTo>
                    <a:pt x="976" y="41936"/>
                  </a:lnTo>
                  <a:lnTo>
                    <a:pt x="732" y="41997"/>
                  </a:lnTo>
                  <a:lnTo>
                    <a:pt x="488" y="41997"/>
                  </a:lnTo>
                  <a:lnTo>
                    <a:pt x="306" y="41936"/>
                  </a:lnTo>
                  <a:lnTo>
                    <a:pt x="245" y="41875"/>
                  </a:lnTo>
                  <a:lnTo>
                    <a:pt x="306" y="41814"/>
                  </a:lnTo>
                  <a:lnTo>
                    <a:pt x="367" y="41692"/>
                  </a:lnTo>
                  <a:lnTo>
                    <a:pt x="793" y="41326"/>
                  </a:lnTo>
                  <a:lnTo>
                    <a:pt x="1342" y="40778"/>
                  </a:lnTo>
                  <a:lnTo>
                    <a:pt x="1829" y="40168"/>
                  </a:lnTo>
                  <a:lnTo>
                    <a:pt x="2317" y="39619"/>
                  </a:lnTo>
                  <a:lnTo>
                    <a:pt x="2866" y="39071"/>
                  </a:lnTo>
                  <a:lnTo>
                    <a:pt x="3170" y="38888"/>
                  </a:lnTo>
                  <a:lnTo>
                    <a:pt x="3414" y="38705"/>
                  </a:lnTo>
                  <a:lnTo>
                    <a:pt x="4085" y="38705"/>
                  </a:lnTo>
                  <a:lnTo>
                    <a:pt x="4511" y="38827"/>
                  </a:lnTo>
                  <a:lnTo>
                    <a:pt x="4633" y="38827"/>
                  </a:lnTo>
                  <a:lnTo>
                    <a:pt x="4755" y="38888"/>
                  </a:lnTo>
                  <a:lnTo>
                    <a:pt x="4877" y="38888"/>
                  </a:lnTo>
                  <a:lnTo>
                    <a:pt x="4877" y="38827"/>
                  </a:lnTo>
                  <a:lnTo>
                    <a:pt x="4816" y="38705"/>
                  </a:lnTo>
                  <a:lnTo>
                    <a:pt x="4755" y="38644"/>
                  </a:lnTo>
                  <a:lnTo>
                    <a:pt x="4511" y="38522"/>
                  </a:lnTo>
                  <a:lnTo>
                    <a:pt x="4207" y="38461"/>
                  </a:lnTo>
                  <a:lnTo>
                    <a:pt x="4633" y="37608"/>
                  </a:lnTo>
                  <a:lnTo>
                    <a:pt x="4877" y="36755"/>
                  </a:lnTo>
                  <a:lnTo>
                    <a:pt x="5121" y="35840"/>
                  </a:lnTo>
                  <a:lnTo>
                    <a:pt x="5304" y="34987"/>
                  </a:lnTo>
                  <a:lnTo>
                    <a:pt x="5426" y="33768"/>
                  </a:lnTo>
                  <a:lnTo>
                    <a:pt x="5609" y="32549"/>
                  </a:lnTo>
                  <a:lnTo>
                    <a:pt x="5852" y="31635"/>
                  </a:lnTo>
                  <a:lnTo>
                    <a:pt x="6096" y="30781"/>
                  </a:lnTo>
                  <a:lnTo>
                    <a:pt x="6462" y="29928"/>
                  </a:lnTo>
                  <a:lnTo>
                    <a:pt x="6828" y="29075"/>
                  </a:lnTo>
                  <a:lnTo>
                    <a:pt x="6950" y="28709"/>
                  </a:lnTo>
                  <a:lnTo>
                    <a:pt x="7132" y="28465"/>
                  </a:lnTo>
                  <a:lnTo>
                    <a:pt x="7376" y="28099"/>
                  </a:lnTo>
                  <a:lnTo>
                    <a:pt x="7559" y="27673"/>
                  </a:lnTo>
                  <a:lnTo>
                    <a:pt x="7681" y="27368"/>
                  </a:lnTo>
                  <a:lnTo>
                    <a:pt x="7681" y="27063"/>
                  </a:lnTo>
                  <a:lnTo>
                    <a:pt x="7742" y="26149"/>
                  </a:lnTo>
                  <a:lnTo>
                    <a:pt x="7803" y="25235"/>
                  </a:lnTo>
                  <a:lnTo>
                    <a:pt x="7925" y="24259"/>
                  </a:lnTo>
                  <a:lnTo>
                    <a:pt x="8169" y="22370"/>
                  </a:lnTo>
                  <a:lnTo>
                    <a:pt x="8351" y="21455"/>
                  </a:lnTo>
                  <a:lnTo>
                    <a:pt x="8412" y="21151"/>
                  </a:lnTo>
                  <a:lnTo>
                    <a:pt x="8412" y="20846"/>
                  </a:lnTo>
                  <a:lnTo>
                    <a:pt x="8351" y="19932"/>
                  </a:lnTo>
                  <a:lnTo>
                    <a:pt x="8351" y="19017"/>
                  </a:lnTo>
                  <a:lnTo>
                    <a:pt x="8412" y="18164"/>
                  </a:lnTo>
                  <a:lnTo>
                    <a:pt x="8534" y="17737"/>
                  </a:lnTo>
                  <a:lnTo>
                    <a:pt x="8656" y="17311"/>
                  </a:lnTo>
                  <a:lnTo>
                    <a:pt x="9022" y="16457"/>
                  </a:lnTo>
                  <a:lnTo>
                    <a:pt x="9510" y="15726"/>
                  </a:lnTo>
                  <a:lnTo>
                    <a:pt x="9753" y="15360"/>
                  </a:lnTo>
                  <a:lnTo>
                    <a:pt x="9997" y="15055"/>
                  </a:lnTo>
                  <a:lnTo>
                    <a:pt x="10302" y="14812"/>
                  </a:lnTo>
                  <a:lnTo>
                    <a:pt x="10668" y="14629"/>
                  </a:lnTo>
                  <a:lnTo>
                    <a:pt x="11094" y="14446"/>
                  </a:lnTo>
                  <a:lnTo>
                    <a:pt x="11521" y="14324"/>
                  </a:lnTo>
                  <a:lnTo>
                    <a:pt x="12374" y="14202"/>
                  </a:lnTo>
                  <a:lnTo>
                    <a:pt x="13411" y="14080"/>
                  </a:lnTo>
                  <a:lnTo>
                    <a:pt x="14447" y="14080"/>
                  </a:lnTo>
                  <a:lnTo>
                    <a:pt x="16519" y="14141"/>
                  </a:lnTo>
                  <a:lnTo>
                    <a:pt x="14691" y="13836"/>
                  </a:lnTo>
                  <a:lnTo>
                    <a:pt x="15727" y="13166"/>
                  </a:lnTo>
                  <a:lnTo>
                    <a:pt x="16336" y="12739"/>
                  </a:lnTo>
                  <a:lnTo>
                    <a:pt x="16641" y="12617"/>
                  </a:lnTo>
                  <a:lnTo>
                    <a:pt x="16885" y="12434"/>
                  </a:lnTo>
                  <a:lnTo>
                    <a:pt x="16946" y="12313"/>
                  </a:lnTo>
                  <a:lnTo>
                    <a:pt x="17007" y="12191"/>
                  </a:lnTo>
                  <a:lnTo>
                    <a:pt x="17190" y="10118"/>
                  </a:lnTo>
                  <a:lnTo>
                    <a:pt x="17738" y="10484"/>
                  </a:lnTo>
                  <a:lnTo>
                    <a:pt x="18348" y="10789"/>
                  </a:lnTo>
                  <a:lnTo>
                    <a:pt x="18896" y="11032"/>
                  </a:lnTo>
                  <a:lnTo>
                    <a:pt x="19201" y="11093"/>
                  </a:lnTo>
                  <a:lnTo>
                    <a:pt x="19506" y="11154"/>
                  </a:lnTo>
                  <a:lnTo>
                    <a:pt x="19811" y="11093"/>
                  </a:lnTo>
                  <a:lnTo>
                    <a:pt x="20115" y="11032"/>
                  </a:lnTo>
                  <a:lnTo>
                    <a:pt x="20664" y="10789"/>
                  </a:lnTo>
                  <a:lnTo>
                    <a:pt x="21274" y="10484"/>
                  </a:lnTo>
                  <a:lnTo>
                    <a:pt x="21883" y="10118"/>
                  </a:lnTo>
                  <a:close/>
                  <a:moveTo>
                    <a:pt x="19445" y="0"/>
                  </a:moveTo>
                  <a:lnTo>
                    <a:pt x="18957" y="61"/>
                  </a:lnTo>
                  <a:lnTo>
                    <a:pt x="18287" y="183"/>
                  </a:lnTo>
                  <a:lnTo>
                    <a:pt x="17677" y="366"/>
                  </a:lnTo>
                  <a:lnTo>
                    <a:pt x="17068" y="670"/>
                  </a:lnTo>
                  <a:lnTo>
                    <a:pt x="16824" y="853"/>
                  </a:lnTo>
                  <a:lnTo>
                    <a:pt x="16580" y="1097"/>
                  </a:lnTo>
                  <a:lnTo>
                    <a:pt x="16336" y="1402"/>
                  </a:lnTo>
                  <a:lnTo>
                    <a:pt x="16153" y="1646"/>
                  </a:lnTo>
                  <a:lnTo>
                    <a:pt x="15788" y="2316"/>
                  </a:lnTo>
                  <a:lnTo>
                    <a:pt x="15605" y="2987"/>
                  </a:lnTo>
                  <a:lnTo>
                    <a:pt x="15483" y="3657"/>
                  </a:lnTo>
                  <a:lnTo>
                    <a:pt x="15422" y="4389"/>
                  </a:lnTo>
                  <a:lnTo>
                    <a:pt x="15422" y="5059"/>
                  </a:lnTo>
                  <a:lnTo>
                    <a:pt x="15422" y="5730"/>
                  </a:lnTo>
                  <a:lnTo>
                    <a:pt x="15544" y="6400"/>
                  </a:lnTo>
                  <a:lnTo>
                    <a:pt x="15666" y="7132"/>
                  </a:lnTo>
                  <a:lnTo>
                    <a:pt x="15849" y="7802"/>
                  </a:lnTo>
                  <a:lnTo>
                    <a:pt x="16275" y="9082"/>
                  </a:lnTo>
                  <a:lnTo>
                    <a:pt x="16397" y="9387"/>
                  </a:lnTo>
                  <a:lnTo>
                    <a:pt x="16580" y="9631"/>
                  </a:lnTo>
                  <a:lnTo>
                    <a:pt x="16824" y="9874"/>
                  </a:lnTo>
                  <a:lnTo>
                    <a:pt x="16946" y="9996"/>
                  </a:lnTo>
                  <a:lnTo>
                    <a:pt x="16946" y="10179"/>
                  </a:lnTo>
                  <a:lnTo>
                    <a:pt x="16946" y="10362"/>
                  </a:lnTo>
                  <a:lnTo>
                    <a:pt x="16763" y="11886"/>
                  </a:lnTo>
                  <a:lnTo>
                    <a:pt x="16763" y="12069"/>
                  </a:lnTo>
                  <a:lnTo>
                    <a:pt x="16702" y="12252"/>
                  </a:lnTo>
                  <a:lnTo>
                    <a:pt x="16641" y="12313"/>
                  </a:lnTo>
                  <a:lnTo>
                    <a:pt x="16458" y="12373"/>
                  </a:lnTo>
                  <a:lnTo>
                    <a:pt x="16093" y="12617"/>
                  </a:lnTo>
                  <a:lnTo>
                    <a:pt x="15422" y="13044"/>
                  </a:lnTo>
                  <a:lnTo>
                    <a:pt x="14752" y="13471"/>
                  </a:lnTo>
                  <a:lnTo>
                    <a:pt x="14508" y="13653"/>
                  </a:lnTo>
                  <a:lnTo>
                    <a:pt x="14325" y="13775"/>
                  </a:lnTo>
                  <a:lnTo>
                    <a:pt x="13350" y="13775"/>
                  </a:lnTo>
                  <a:lnTo>
                    <a:pt x="12496" y="13836"/>
                  </a:lnTo>
                  <a:lnTo>
                    <a:pt x="11765" y="13958"/>
                  </a:lnTo>
                  <a:lnTo>
                    <a:pt x="11033" y="14141"/>
                  </a:lnTo>
                  <a:lnTo>
                    <a:pt x="10668" y="14263"/>
                  </a:lnTo>
                  <a:lnTo>
                    <a:pt x="10363" y="14385"/>
                  </a:lnTo>
                  <a:lnTo>
                    <a:pt x="9997" y="14629"/>
                  </a:lnTo>
                  <a:lnTo>
                    <a:pt x="9753" y="14812"/>
                  </a:lnTo>
                  <a:lnTo>
                    <a:pt x="9510" y="15116"/>
                  </a:lnTo>
                  <a:lnTo>
                    <a:pt x="9266" y="15421"/>
                  </a:lnTo>
                  <a:lnTo>
                    <a:pt x="8900" y="16031"/>
                  </a:lnTo>
                  <a:lnTo>
                    <a:pt x="8534" y="16701"/>
                  </a:lnTo>
                  <a:lnTo>
                    <a:pt x="8230" y="17372"/>
                  </a:lnTo>
                  <a:lnTo>
                    <a:pt x="8108" y="17737"/>
                  </a:lnTo>
                  <a:lnTo>
                    <a:pt x="8047" y="18103"/>
                  </a:lnTo>
                  <a:lnTo>
                    <a:pt x="7986" y="18895"/>
                  </a:lnTo>
                  <a:lnTo>
                    <a:pt x="7986" y="19688"/>
                  </a:lnTo>
                  <a:lnTo>
                    <a:pt x="8047" y="20480"/>
                  </a:lnTo>
                  <a:lnTo>
                    <a:pt x="8047" y="20846"/>
                  </a:lnTo>
                  <a:lnTo>
                    <a:pt x="8047" y="21212"/>
                  </a:lnTo>
                  <a:lnTo>
                    <a:pt x="7864" y="22004"/>
                  </a:lnTo>
                  <a:lnTo>
                    <a:pt x="7620" y="23589"/>
                  </a:lnTo>
                  <a:lnTo>
                    <a:pt x="7376" y="25174"/>
                  </a:lnTo>
                  <a:lnTo>
                    <a:pt x="7315" y="26758"/>
                  </a:lnTo>
                  <a:lnTo>
                    <a:pt x="7254" y="27124"/>
                  </a:lnTo>
                  <a:lnTo>
                    <a:pt x="7193" y="27490"/>
                  </a:lnTo>
                  <a:lnTo>
                    <a:pt x="7132" y="27856"/>
                  </a:lnTo>
                  <a:lnTo>
                    <a:pt x="6950" y="28160"/>
                  </a:lnTo>
                  <a:lnTo>
                    <a:pt x="6706" y="28526"/>
                  </a:lnTo>
                  <a:lnTo>
                    <a:pt x="6523" y="28892"/>
                  </a:lnTo>
                  <a:lnTo>
                    <a:pt x="5974" y="30172"/>
                  </a:lnTo>
                  <a:lnTo>
                    <a:pt x="5609" y="31452"/>
                  </a:lnTo>
                  <a:lnTo>
                    <a:pt x="5304" y="32732"/>
                  </a:lnTo>
                  <a:lnTo>
                    <a:pt x="5121" y="34073"/>
                  </a:lnTo>
                  <a:lnTo>
                    <a:pt x="4938" y="35536"/>
                  </a:lnTo>
                  <a:lnTo>
                    <a:pt x="4755" y="36267"/>
                  </a:lnTo>
                  <a:lnTo>
                    <a:pt x="4572" y="36998"/>
                  </a:lnTo>
                  <a:lnTo>
                    <a:pt x="4329" y="37669"/>
                  </a:lnTo>
                  <a:lnTo>
                    <a:pt x="4207" y="38035"/>
                  </a:lnTo>
                  <a:lnTo>
                    <a:pt x="4146" y="38218"/>
                  </a:lnTo>
                  <a:lnTo>
                    <a:pt x="4024" y="38400"/>
                  </a:lnTo>
                  <a:lnTo>
                    <a:pt x="3963" y="38461"/>
                  </a:lnTo>
                  <a:lnTo>
                    <a:pt x="3475" y="38461"/>
                  </a:lnTo>
                  <a:lnTo>
                    <a:pt x="3109" y="38583"/>
                  </a:lnTo>
                  <a:lnTo>
                    <a:pt x="2805" y="38766"/>
                  </a:lnTo>
                  <a:lnTo>
                    <a:pt x="2256" y="39315"/>
                  </a:lnTo>
                  <a:lnTo>
                    <a:pt x="1768" y="39863"/>
                  </a:lnTo>
                  <a:lnTo>
                    <a:pt x="1342" y="40412"/>
                  </a:lnTo>
                  <a:lnTo>
                    <a:pt x="854" y="41021"/>
                  </a:lnTo>
                  <a:lnTo>
                    <a:pt x="306" y="41387"/>
                  </a:lnTo>
                  <a:lnTo>
                    <a:pt x="123" y="41570"/>
                  </a:lnTo>
                  <a:lnTo>
                    <a:pt x="62" y="41692"/>
                  </a:lnTo>
                  <a:lnTo>
                    <a:pt x="1" y="41814"/>
                  </a:lnTo>
                  <a:lnTo>
                    <a:pt x="62" y="42058"/>
                  </a:lnTo>
                  <a:lnTo>
                    <a:pt x="245" y="42179"/>
                  </a:lnTo>
                  <a:lnTo>
                    <a:pt x="427" y="42240"/>
                  </a:lnTo>
                  <a:lnTo>
                    <a:pt x="610" y="42240"/>
                  </a:lnTo>
                  <a:lnTo>
                    <a:pt x="1098" y="42119"/>
                  </a:lnTo>
                  <a:lnTo>
                    <a:pt x="1525" y="41936"/>
                  </a:lnTo>
                  <a:lnTo>
                    <a:pt x="1768" y="41753"/>
                  </a:lnTo>
                  <a:lnTo>
                    <a:pt x="2012" y="41570"/>
                  </a:lnTo>
                  <a:lnTo>
                    <a:pt x="2195" y="41387"/>
                  </a:lnTo>
                  <a:lnTo>
                    <a:pt x="2317" y="41265"/>
                  </a:lnTo>
                  <a:lnTo>
                    <a:pt x="2439" y="41204"/>
                  </a:lnTo>
                  <a:lnTo>
                    <a:pt x="2439" y="41204"/>
                  </a:lnTo>
                  <a:lnTo>
                    <a:pt x="2317" y="41509"/>
                  </a:lnTo>
                  <a:lnTo>
                    <a:pt x="2256" y="41753"/>
                  </a:lnTo>
                  <a:lnTo>
                    <a:pt x="1951" y="42240"/>
                  </a:lnTo>
                  <a:lnTo>
                    <a:pt x="1281" y="43459"/>
                  </a:lnTo>
                  <a:lnTo>
                    <a:pt x="976" y="44008"/>
                  </a:lnTo>
                  <a:lnTo>
                    <a:pt x="854" y="44252"/>
                  </a:lnTo>
                  <a:lnTo>
                    <a:pt x="854" y="44435"/>
                  </a:lnTo>
                  <a:lnTo>
                    <a:pt x="915" y="44557"/>
                  </a:lnTo>
                  <a:lnTo>
                    <a:pt x="1037" y="44739"/>
                  </a:lnTo>
                  <a:lnTo>
                    <a:pt x="1159" y="44861"/>
                  </a:lnTo>
                  <a:lnTo>
                    <a:pt x="1342" y="44800"/>
                  </a:lnTo>
                  <a:lnTo>
                    <a:pt x="1525" y="44739"/>
                  </a:lnTo>
                  <a:lnTo>
                    <a:pt x="1829" y="44435"/>
                  </a:lnTo>
                  <a:lnTo>
                    <a:pt x="2073" y="44130"/>
                  </a:lnTo>
                  <a:lnTo>
                    <a:pt x="2561" y="43399"/>
                  </a:lnTo>
                  <a:lnTo>
                    <a:pt x="2805" y="43033"/>
                  </a:lnTo>
                  <a:lnTo>
                    <a:pt x="3048" y="42789"/>
                  </a:lnTo>
                  <a:lnTo>
                    <a:pt x="3048" y="42789"/>
                  </a:lnTo>
                  <a:lnTo>
                    <a:pt x="2988" y="43094"/>
                  </a:lnTo>
                  <a:lnTo>
                    <a:pt x="2927" y="43459"/>
                  </a:lnTo>
                  <a:lnTo>
                    <a:pt x="2622" y="44191"/>
                  </a:lnTo>
                  <a:lnTo>
                    <a:pt x="2378" y="44861"/>
                  </a:lnTo>
                  <a:lnTo>
                    <a:pt x="2256" y="45227"/>
                  </a:lnTo>
                  <a:lnTo>
                    <a:pt x="2256" y="45593"/>
                  </a:lnTo>
                  <a:lnTo>
                    <a:pt x="2378" y="45776"/>
                  </a:lnTo>
                  <a:lnTo>
                    <a:pt x="2500" y="45898"/>
                  </a:lnTo>
                  <a:lnTo>
                    <a:pt x="2683" y="45959"/>
                  </a:lnTo>
                  <a:lnTo>
                    <a:pt x="2866" y="45898"/>
                  </a:lnTo>
                  <a:lnTo>
                    <a:pt x="3048" y="45776"/>
                  </a:lnTo>
                  <a:lnTo>
                    <a:pt x="3170" y="45532"/>
                  </a:lnTo>
                  <a:lnTo>
                    <a:pt x="3353" y="45166"/>
                  </a:lnTo>
                  <a:lnTo>
                    <a:pt x="3719" y="44252"/>
                  </a:lnTo>
                  <a:lnTo>
                    <a:pt x="4085" y="43277"/>
                  </a:lnTo>
                  <a:lnTo>
                    <a:pt x="4024" y="44130"/>
                  </a:lnTo>
                  <a:lnTo>
                    <a:pt x="3963" y="44922"/>
                  </a:lnTo>
                  <a:lnTo>
                    <a:pt x="3963" y="45349"/>
                  </a:lnTo>
                  <a:lnTo>
                    <a:pt x="4024" y="45593"/>
                  </a:lnTo>
                  <a:lnTo>
                    <a:pt x="4146" y="45776"/>
                  </a:lnTo>
                  <a:lnTo>
                    <a:pt x="4268" y="45837"/>
                  </a:lnTo>
                  <a:lnTo>
                    <a:pt x="4450" y="45837"/>
                  </a:lnTo>
                  <a:lnTo>
                    <a:pt x="4633" y="45776"/>
                  </a:lnTo>
                  <a:lnTo>
                    <a:pt x="4755" y="45654"/>
                  </a:lnTo>
                  <a:lnTo>
                    <a:pt x="4816" y="45349"/>
                  </a:lnTo>
                  <a:lnTo>
                    <a:pt x="4877" y="45105"/>
                  </a:lnTo>
                  <a:lnTo>
                    <a:pt x="4938" y="44496"/>
                  </a:lnTo>
                  <a:lnTo>
                    <a:pt x="4999" y="43642"/>
                  </a:lnTo>
                  <a:lnTo>
                    <a:pt x="5060" y="43338"/>
                  </a:lnTo>
                  <a:lnTo>
                    <a:pt x="5060" y="43216"/>
                  </a:lnTo>
                  <a:lnTo>
                    <a:pt x="5182" y="43094"/>
                  </a:lnTo>
                  <a:lnTo>
                    <a:pt x="5243" y="43277"/>
                  </a:lnTo>
                  <a:lnTo>
                    <a:pt x="5243" y="43459"/>
                  </a:lnTo>
                  <a:lnTo>
                    <a:pt x="5182" y="43886"/>
                  </a:lnTo>
                  <a:lnTo>
                    <a:pt x="5121" y="44374"/>
                  </a:lnTo>
                  <a:lnTo>
                    <a:pt x="5121" y="44800"/>
                  </a:lnTo>
                  <a:lnTo>
                    <a:pt x="5182" y="45044"/>
                  </a:lnTo>
                  <a:lnTo>
                    <a:pt x="5365" y="45227"/>
                  </a:lnTo>
                  <a:lnTo>
                    <a:pt x="5426" y="45288"/>
                  </a:lnTo>
                  <a:lnTo>
                    <a:pt x="5609" y="45288"/>
                  </a:lnTo>
                  <a:lnTo>
                    <a:pt x="5730" y="45227"/>
                  </a:lnTo>
                  <a:lnTo>
                    <a:pt x="5852" y="45044"/>
                  </a:lnTo>
                  <a:lnTo>
                    <a:pt x="5913" y="44861"/>
                  </a:lnTo>
                  <a:lnTo>
                    <a:pt x="6035" y="44496"/>
                  </a:lnTo>
                  <a:lnTo>
                    <a:pt x="6035" y="43642"/>
                  </a:lnTo>
                  <a:lnTo>
                    <a:pt x="6157" y="42484"/>
                  </a:lnTo>
                  <a:lnTo>
                    <a:pt x="6218" y="42240"/>
                  </a:lnTo>
                  <a:lnTo>
                    <a:pt x="6340" y="41997"/>
                  </a:lnTo>
                  <a:lnTo>
                    <a:pt x="6645" y="41082"/>
                  </a:lnTo>
                  <a:lnTo>
                    <a:pt x="6767" y="40595"/>
                  </a:lnTo>
                  <a:lnTo>
                    <a:pt x="6828" y="40107"/>
                  </a:lnTo>
                  <a:lnTo>
                    <a:pt x="6767" y="39802"/>
                  </a:lnTo>
                  <a:lnTo>
                    <a:pt x="6706" y="39558"/>
                  </a:lnTo>
                  <a:lnTo>
                    <a:pt x="6767" y="39315"/>
                  </a:lnTo>
                  <a:lnTo>
                    <a:pt x="6889" y="39132"/>
                  </a:lnTo>
                  <a:lnTo>
                    <a:pt x="7376" y="37974"/>
                  </a:lnTo>
                  <a:lnTo>
                    <a:pt x="7925" y="36877"/>
                  </a:lnTo>
                  <a:lnTo>
                    <a:pt x="9266" y="34256"/>
                  </a:lnTo>
                  <a:lnTo>
                    <a:pt x="9875" y="32915"/>
                  </a:lnTo>
                  <a:lnTo>
                    <a:pt x="10363" y="31574"/>
                  </a:lnTo>
                  <a:lnTo>
                    <a:pt x="10607" y="30781"/>
                  </a:lnTo>
                  <a:lnTo>
                    <a:pt x="10729" y="30050"/>
                  </a:lnTo>
                  <a:lnTo>
                    <a:pt x="11094" y="28526"/>
                  </a:lnTo>
                  <a:lnTo>
                    <a:pt x="11521" y="27185"/>
                  </a:lnTo>
                  <a:lnTo>
                    <a:pt x="12009" y="25844"/>
                  </a:lnTo>
                  <a:lnTo>
                    <a:pt x="12374" y="27307"/>
                  </a:lnTo>
                  <a:lnTo>
                    <a:pt x="12557" y="27856"/>
                  </a:lnTo>
                  <a:lnTo>
                    <a:pt x="12679" y="28465"/>
                  </a:lnTo>
                  <a:lnTo>
                    <a:pt x="12679" y="29136"/>
                  </a:lnTo>
                  <a:lnTo>
                    <a:pt x="12679" y="29806"/>
                  </a:lnTo>
                  <a:lnTo>
                    <a:pt x="12618" y="31878"/>
                  </a:lnTo>
                  <a:lnTo>
                    <a:pt x="12618" y="32427"/>
                  </a:lnTo>
                  <a:lnTo>
                    <a:pt x="12618" y="33037"/>
                  </a:lnTo>
                  <a:lnTo>
                    <a:pt x="12679" y="33280"/>
                  </a:lnTo>
                  <a:lnTo>
                    <a:pt x="12801" y="33524"/>
                  </a:lnTo>
                  <a:lnTo>
                    <a:pt x="12801" y="33768"/>
                  </a:lnTo>
                  <a:lnTo>
                    <a:pt x="12801" y="34012"/>
                  </a:lnTo>
                  <a:lnTo>
                    <a:pt x="12679" y="34560"/>
                  </a:lnTo>
                  <a:lnTo>
                    <a:pt x="12313" y="36633"/>
                  </a:lnTo>
                  <a:lnTo>
                    <a:pt x="12192" y="37669"/>
                  </a:lnTo>
                  <a:lnTo>
                    <a:pt x="12131" y="38705"/>
                  </a:lnTo>
                  <a:lnTo>
                    <a:pt x="12070" y="40839"/>
                  </a:lnTo>
                  <a:lnTo>
                    <a:pt x="12131" y="42972"/>
                  </a:lnTo>
                  <a:lnTo>
                    <a:pt x="12252" y="45044"/>
                  </a:lnTo>
                  <a:lnTo>
                    <a:pt x="12435" y="47178"/>
                  </a:lnTo>
                  <a:lnTo>
                    <a:pt x="12740" y="49250"/>
                  </a:lnTo>
                  <a:lnTo>
                    <a:pt x="13106" y="51261"/>
                  </a:lnTo>
                  <a:lnTo>
                    <a:pt x="13593" y="53334"/>
                  </a:lnTo>
                  <a:lnTo>
                    <a:pt x="14081" y="55041"/>
                  </a:lnTo>
                  <a:lnTo>
                    <a:pt x="14264" y="55955"/>
                  </a:lnTo>
                  <a:lnTo>
                    <a:pt x="14325" y="56869"/>
                  </a:lnTo>
                  <a:lnTo>
                    <a:pt x="14264" y="57601"/>
                  </a:lnTo>
                  <a:lnTo>
                    <a:pt x="14203" y="58393"/>
                  </a:lnTo>
                  <a:lnTo>
                    <a:pt x="13837" y="59856"/>
                  </a:lnTo>
                  <a:lnTo>
                    <a:pt x="13654" y="60892"/>
                  </a:lnTo>
                  <a:lnTo>
                    <a:pt x="13532" y="61928"/>
                  </a:lnTo>
                  <a:lnTo>
                    <a:pt x="13472" y="62964"/>
                  </a:lnTo>
                  <a:lnTo>
                    <a:pt x="13532" y="64001"/>
                  </a:lnTo>
                  <a:lnTo>
                    <a:pt x="13715" y="65037"/>
                  </a:lnTo>
                  <a:lnTo>
                    <a:pt x="13898" y="66012"/>
                  </a:lnTo>
                  <a:lnTo>
                    <a:pt x="14508" y="67963"/>
                  </a:lnTo>
                  <a:lnTo>
                    <a:pt x="15605" y="71681"/>
                  </a:lnTo>
                  <a:lnTo>
                    <a:pt x="16032" y="73144"/>
                  </a:lnTo>
                  <a:lnTo>
                    <a:pt x="16458" y="74606"/>
                  </a:lnTo>
                  <a:lnTo>
                    <a:pt x="16580" y="75094"/>
                  </a:lnTo>
                  <a:lnTo>
                    <a:pt x="16641" y="75399"/>
                  </a:lnTo>
                  <a:lnTo>
                    <a:pt x="16641" y="75643"/>
                  </a:lnTo>
                  <a:lnTo>
                    <a:pt x="16519" y="76069"/>
                  </a:lnTo>
                  <a:lnTo>
                    <a:pt x="16336" y="76496"/>
                  </a:lnTo>
                  <a:lnTo>
                    <a:pt x="15849" y="77227"/>
                  </a:lnTo>
                  <a:lnTo>
                    <a:pt x="15422" y="77959"/>
                  </a:lnTo>
                  <a:lnTo>
                    <a:pt x="15117" y="78264"/>
                  </a:lnTo>
                  <a:lnTo>
                    <a:pt x="14813" y="78507"/>
                  </a:lnTo>
                  <a:lnTo>
                    <a:pt x="14569" y="78690"/>
                  </a:lnTo>
                  <a:lnTo>
                    <a:pt x="14386" y="78873"/>
                  </a:lnTo>
                  <a:lnTo>
                    <a:pt x="14386" y="79056"/>
                  </a:lnTo>
                  <a:lnTo>
                    <a:pt x="14447" y="79239"/>
                  </a:lnTo>
                  <a:lnTo>
                    <a:pt x="14569" y="79361"/>
                  </a:lnTo>
                  <a:lnTo>
                    <a:pt x="14752" y="79483"/>
                  </a:lnTo>
                  <a:lnTo>
                    <a:pt x="15117" y="79605"/>
                  </a:lnTo>
                  <a:lnTo>
                    <a:pt x="15483" y="79666"/>
                  </a:lnTo>
                  <a:lnTo>
                    <a:pt x="16032" y="79787"/>
                  </a:lnTo>
                  <a:lnTo>
                    <a:pt x="16580" y="79848"/>
                  </a:lnTo>
                  <a:lnTo>
                    <a:pt x="17007" y="79848"/>
                  </a:lnTo>
                  <a:lnTo>
                    <a:pt x="17434" y="79787"/>
                  </a:lnTo>
                  <a:lnTo>
                    <a:pt x="17555" y="79787"/>
                  </a:lnTo>
                  <a:lnTo>
                    <a:pt x="17677" y="79970"/>
                  </a:lnTo>
                  <a:lnTo>
                    <a:pt x="17921" y="80092"/>
                  </a:lnTo>
                  <a:lnTo>
                    <a:pt x="18165" y="80153"/>
                  </a:lnTo>
                  <a:lnTo>
                    <a:pt x="18592" y="80214"/>
                  </a:lnTo>
                  <a:lnTo>
                    <a:pt x="18957" y="80092"/>
                  </a:lnTo>
                  <a:lnTo>
                    <a:pt x="19140" y="80031"/>
                  </a:lnTo>
                  <a:lnTo>
                    <a:pt x="19323" y="79909"/>
                  </a:lnTo>
                  <a:lnTo>
                    <a:pt x="19445" y="79727"/>
                  </a:lnTo>
                  <a:lnTo>
                    <a:pt x="19506" y="79544"/>
                  </a:lnTo>
                  <a:lnTo>
                    <a:pt x="19689" y="79787"/>
                  </a:lnTo>
                  <a:lnTo>
                    <a:pt x="19872" y="80031"/>
                  </a:lnTo>
                  <a:lnTo>
                    <a:pt x="20115" y="80153"/>
                  </a:lnTo>
                  <a:lnTo>
                    <a:pt x="20420" y="80214"/>
                  </a:lnTo>
                  <a:lnTo>
                    <a:pt x="20725" y="80214"/>
                  </a:lnTo>
                  <a:lnTo>
                    <a:pt x="21091" y="80153"/>
                  </a:lnTo>
                  <a:lnTo>
                    <a:pt x="21335" y="79970"/>
                  </a:lnTo>
                  <a:lnTo>
                    <a:pt x="21456" y="79848"/>
                  </a:lnTo>
                  <a:lnTo>
                    <a:pt x="21517" y="79727"/>
                  </a:lnTo>
                  <a:lnTo>
                    <a:pt x="21700" y="79787"/>
                  </a:lnTo>
                  <a:lnTo>
                    <a:pt x="21944" y="79848"/>
                  </a:lnTo>
                  <a:lnTo>
                    <a:pt x="22371" y="79848"/>
                  </a:lnTo>
                  <a:lnTo>
                    <a:pt x="22858" y="79787"/>
                  </a:lnTo>
                  <a:lnTo>
                    <a:pt x="23285" y="79727"/>
                  </a:lnTo>
                  <a:lnTo>
                    <a:pt x="24138" y="79544"/>
                  </a:lnTo>
                  <a:lnTo>
                    <a:pt x="24260" y="79483"/>
                  </a:lnTo>
                  <a:lnTo>
                    <a:pt x="24443" y="79422"/>
                  </a:lnTo>
                  <a:lnTo>
                    <a:pt x="24565" y="79300"/>
                  </a:lnTo>
                  <a:lnTo>
                    <a:pt x="24687" y="79117"/>
                  </a:lnTo>
                  <a:lnTo>
                    <a:pt x="24687" y="78934"/>
                  </a:lnTo>
                  <a:lnTo>
                    <a:pt x="24626" y="78812"/>
                  </a:lnTo>
                  <a:lnTo>
                    <a:pt x="24382" y="78629"/>
                  </a:lnTo>
                  <a:lnTo>
                    <a:pt x="23895" y="78203"/>
                  </a:lnTo>
                  <a:lnTo>
                    <a:pt x="23590" y="77898"/>
                  </a:lnTo>
                  <a:lnTo>
                    <a:pt x="23346" y="77471"/>
                  </a:lnTo>
                  <a:lnTo>
                    <a:pt x="22858" y="76679"/>
                  </a:lnTo>
                  <a:lnTo>
                    <a:pt x="22554" y="76008"/>
                  </a:lnTo>
                  <a:lnTo>
                    <a:pt x="22432" y="75643"/>
                  </a:lnTo>
                  <a:lnTo>
                    <a:pt x="22432" y="75277"/>
                  </a:lnTo>
                  <a:lnTo>
                    <a:pt x="22554" y="74667"/>
                  </a:lnTo>
                  <a:lnTo>
                    <a:pt x="22736" y="74058"/>
                  </a:lnTo>
                  <a:lnTo>
                    <a:pt x="23468" y="71559"/>
                  </a:lnTo>
                  <a:lnTo>
                    <a:pt x="24565" y="67902"/>
                  </a:lnTo>
                  <a:lnTo>
                    <a:pt x="25114" y="65951"/>
                  </a:lnTo>
                  <a:lnTo>
                    <a:pt x="25357" y="64976"/>
                  </a:lnTo>
                  <a:lnTo>
                    <a:pt x="25540" y="63940"/>
                  </a:lnTo>
                  <a:lnTo>
                    <a:pt x="25601" y="62964"/>
                  </a:lnTo>
                  <a:lnTo>
                    <a:pt x="25540" y="61928"/>
                  </a:lnTo>
                  <a:lnTo>
                    <a:pt x="25418" y="60953"/>
                  </a:lnTo>
                  <a:lnTo>
                    <a:pt x="25175" y="59978"/>
                  </a:lnTo>
                  <a:lnTo>
                    <a:pt x="24870" y="58393"/>
                  </a:lnTo>
                  <a:lnTo>
                    <a:pt x="24748" y="57662"/>
                  </a:lnTo>
                  <a:lnTo>
                    <a:pt x="24748" y="56869"/>
                  </a:lnTo>
                  <a:lnTo>
                    <a:pt x="24809" y="56016"/>
                  </a:lnTo>
                  <a:lnTo>
                    <a:pt x="24931" y="55162"/>
                  </a:lnTo>
                  <a:lnTo>
                    <a:pt x="25357" y="53456"/>
                  </a:lnTo>
                  <a:lnTo>
                    <a:pt x="25845" y="51505"/>
                  </a:lnTo>
                  <a:lnTo>
                    <a:pt x="26272" y="49555"/>
                  </a:lnTo>
                  <a:lnTo>
                    <a:pt x="26516" y="47543"/>
                  </a:lnTo>
                  <a:lnTo>
                    <a:pt x="26759" y="45532"/>
                  </a:lnTo>
                  <a:lnTo>
                    <a:pt x="26881" y="43459"/>
                  </a:lnTo>
                  <a:lnTo>
                    <a:pt x="26942" y="41387"/>
                  </a:lnTo>
                  <a:lnTo>
                    <a:pt x="26942" y="39376"/>
                  </a:lnTo>
                  <a:lnTo>
                    <a:pt x="26881" y="38339"/>
                  </a:lnTo>
                  <a:lnTo>
                    <a:pt x="26820" y="37364"/>
                  </a:lnTo>
                  <a:lnTo>
                    <a:pt x="26455" y="35414"/>
                  </a:lnTo>
                  <a:lnTo>
                    <a:pt x="26272" y="34377"/>
                  </a:lnTo>
                  <a:lnTo>
                    <a:pt x="26150" y="33890"/>
                  </a:lnTo>
                  <a:lnTo>
                    <a:pt x="26089" y="33646"/>
                  </a:lnTo>
                  <a:lnTo>
                    <a:pt x="26150" y="33402"/>
                  </a:lnTo>
                  <a:lnTo>
                    <a:pt x="26211" y="32976"/>
                  </a:lnTo>
                  <a:lnTo>
                    <a:pt x="26211" y="32610"/>
                  </a:lnTo>
                  <a:lnTo>
                    <a:pt x="26150" y="31817"/>
                  </a:lnTo>
                  <a:lnTo>
                    <a:pt x="26150" y="28770"/>
                  </a:lnTo>
                  <a:lnTo>
                    <a:pt x="26211" y="28282"/>
                  </a:lnTo>
                  <a:lnTo>
                    <a:pt x="26333" y="27856"/>
                  </a:lnTo>
                  <a:lnTo>
                    <a:pt x="26881" y="26027"/>
                  </a:lnTo>
                  <a:lnTo>
                    <a:pt x="27003" y="25661"/>
                  </a:lnTo>
                  <a:lnTo>
                    <a:pt x="27369" y="26758"/>
                  </a:lnTo>
                  <a:lnTo>
                    <a:pt x="27735" y="27856"/>
                  </a:lnTo>
                  <a:lnTo>
                    <a:pt x="27918" y="28526"/>
                  </a:lnTo>
                  <a:lnTo>
                    <a:pt x="28100" y="29196"/>
                  </a:lnTo>
                  <a:lnTo>
                    <a:pt x="28405" y="30598"/>
                  </a:lnTo>
                  <a:lnTo>
                    <a:pt x="28588" y="31269"/>
                  </a:lnTo>
                  <a:lnTo>
                    <a:pt x="28832" y="32000"/>
                  </a:lnTo>
                  <a:lnTo>
                    <a:pt x="29380" y="33341"/>
                  </a:lnTo>
                  <a:lnTo>
                    <a:pt x="29990" y="34682"/>
                  </a:lnTo>
                  <a:lnTo>
                    <a:pt x="30660" y="36023"/>
                  </a:lnTo>
                  <a:lnTo>
                    <a:pt x="31270" y="37242"/>
                  </a:lnTo>
                  <a:lnTo>
                    <a:pt x="31879" y="38522"/>
                  </a:lnTo>
                  <a:lnTo>
                    <a:pt x="32123" y="39010"/>
                  </a:lnTo>
                  <a:lnTo>
                    <a:pt x="32306" y="39498"/>
                  </a:lnTo>
                  <a:lnTo>
                    <a:pt x="32306" y="39680"/>
                  </a:lnTo>
                  <a:lnTo>
                    <a:pt x="32245" y="39924"/>
                  </a:lnTo>
                  <a:lnTo>
                    <a:pt x="32245" y="40168"/>
                  </a:lnTo>
                  <a:lnTo>
                    <a:pt x="32245" y="40473"/>
                  </a:lnTo>
                  <a:lnTo>
                    <a:pt x="32367" y="40899"/>
                  </a:lnTo>
                  <a:lnTo>
                    <a:pt x="32489" y="41387"/>
                  </a:lnTo>
                  <a:lnTo>
                    <a:pt x="32794" y="42240"/>
                  </a:lnTo>
                  <a:lnTo>
                    <a:pt x="32855" y="42606"/>
                  </a:lnTo>
                  <a:lnTo>
                    <a:pt x="32916" y="42972"/>
                  </a:lnTo>
                  <a:lnTo>
                    <a:pt x="32977" y="44069"/>
                  </a:lnTo>
                  <a:lnTo>
                    <a:pt x="33038" y="44496"/>
                  </a:lnTo>
                  <a:lnTo>
                    <a:pt x="33160" y="44922"/>
                  </a:lnTo>
                  <a:lnTo>
                    <a:pt x="33281" y="45166"/>
                  </a:lnTo>
                  <a:lnTo>
                    <a:pt x="33464" y="45288"/>
                  </a:lnTo>
                  <a:lnTo>
                    <a:pt x="33647" y="45288"/>
                  </a:lnTo>
                  <a:lnTo>
                    <a:pt x="33769" y="45166"/>
                  </a:lnTo>
                  <a:lnTo>
                    <a:pt x="33830" y="45044"/>
                  </a:lnTo>
                  <a:lnTo>
                    <a:pt x="33891" y="44800"/>
                  </a:lnTo>
                  <a:lnTo>
                    <a:pt x="33952" y="44557"/>
                  </a:lnTo>
                  <a:lnTo>
                    <a:pt x="33891" y="44008"/>
                  </a:lnTo>
                  <a:lnTo>
                    <a:pt x="33830" y="43520"/>
                  </a:lnTo>
                  <a:lnTo>
                    <a:pt x="33830" y="43277"/>
                  </a:lnTo>
                  <a:lnTo>
                    <a:pt x="33830" y="43216"/>
                  </a:lnTo>
                  <a:lnTo>
                    <a:pt x="33891" y="43094"/>
                  </a:lnTo>
                  <a:lnTo>
                    <a:pt x="33952" y="43216"/>
                  </a:lnTo>
                  <a:lnTo>
                    <a:pt x="34013" y="43338"/>
                  </a:lnTo>
                  <a:lnTo>
                    <a:pt x="34013" y="43642"/>
                  </a:lnTo>
                  <a:lnTo>
                    <a:pt x="34135" y="44496"/>
                  </a:lnTo>
                  <a:lnTo>
                    <a:pt x="34135" y="45105"/>
                  </a:lnTo>
                  <a:lnTo>
                    <a:pt x="34196" y="45349"/>
                  </a:lnTo>
                  <a:lnTo>
                    <a:pt x="34318" y="45654"/>
                  </a:lnTo>
                  <a:lnTo>
                    <a:pt x="34440" y="45776"/>
                  </a:lnTo>
                  <a:lnTo>
                    <a:pt x="34561" y="45837"/>
                  </a:lnTo>
                  <a:lnTo>
                    <a:pt x="34744" y="45837"/>
                  </a:lnTo>
                  <a:lnTo>
                    <a:pt x="34866" y="45776"/>
                  </a:lnTo>
                  <a:lnTo>
                    <a:pt x="34988" y="45593"/>
                  </a:lnTo>
                  <a:lnTo>
                    <a:pt x="35049" y="45410"/>
                  </a:lnTo>
                  <a:lnTo>
                    <a:pt x="35049" y="44922"/>
                  </a:lnTo>
                  <a:lnTo>
                    <a:pt x="34988" y="44130"/>
                  </a:lnTo>
                  <a:lnTo>
                    <a:pt x="34988" y="43703"/>
                  </a:lnTo>
                  <a:lnTo>
                    <a:pt x="34988" y="43277"/>
                  </a:lnTo>
                  <a:lnTo>
                    <a:pt x="35354" y="44252"/>
                  </a:lnTo>
                  <a:lnTo>
                    <a:pt x="35659" y="45166"/>
                  </a:lnTo>
                  <a:lnTo>
                    <a:pt x="35902" y="45593"/>
                  </a:lnTo>
                  <a:lnTo>
                    <a:pt x="36024" y="45776"/>
                  </a:lnTo>
                  <a:lnTo>
                    <a:pt x="36207" y="45898"/>
                  </a:lnTo>
                  <a:lnTo>
                    <a:pt x="36390" y="45959"/>
                  </a:lnTo>
                  <a:lnTo>
                    <a:pt x="36573" y="45898"/>
                  </a:lnTo>
                  <a:lnTo>
                    <a:pt x="36695" y="45776"/>
                  </a:lnTo>
                  <a:lnTo>
                    <a:pt x="36756" y="45593"/>
                  </a:lnTo>
                  <a:lnTo>
                    <a:pt x="36756" y="45227"/>
                  </a:lnTo>
                  <a:lnTo>
                    <a:pt x="36695" y="44861"/>
                  </a:lnTo>
                  <a:lnTo>
                    <a:pt x="36390" y="44191"/>
                  </a:lnTo>
                  <a:lnTo>
                    <a:pt x="36146" y="43459"/>
                  </a:lnTo>
                  <a:lnTo>
                    <a:pt x="36024" y="43094"/>
                  </a:lnTo>
                  <a:lnTo>
                    <a:pt x="35963" y="42789"/>
                  </a:lnTo>
                  <a:lnTo>
                    <a:pt x="35963" y="42789"/>
                  </a:lnTo>
                  <a:lnTo>
                    <a:pt x="36207" y="43033"/>
                  </a:lnTo>
                  <a:lnTo>
                    <a:pt x="36451" y="43338"/>
                  </a:lnTo>
                  <a:lnTo>
                    <a:pt x="36878" y="43947"/>
                  </a:lnTo>
                  <a:lnTo>
                    <a:pt x="37061" y="44252"/>
                  </a:lnTo>
                  <a:lnTo>
                    <a:pt x="37304" y="44557"/>
                  </a:lnTo>
                  <a:lnTo>
                    <a:pt x="37487" y="44739"/>
                  </a:lnTo>
                  <a:lnTo>
                    <a:pt x="37670" y="44800"/>
                  </a:lnTo>
                  <a:lnTo>
                    <a:pt x="37853" y="44800"/>
                  </a:lnTo>
                  <a:lnTo>
                    <a:pt x="37975" y="44739"/>
                  </a:lnTo>
                  <a:lnTo>
                    <a:pt x="38097" y="44618"/>
                  </a:lnTo>
                  <a:lnTo>
                    <a:pt x="38158" y="44496"/>
                  </a:lnTo>
                  <a:lnTo>
                    <a:pt x="38158" y="44313"/>
                  </a:lnTo>
                  <a:lnTo>
                    <a:pt x="38097" y="44130"/>
                  </a:lnTo>
                  <a:lnTo>
                    <a:pt x="37975" y="43825"/>
                  </a:lnTo>
                  <a:lnTo>
                    <a:pt x="37792" y="43581"/>
                  </a:lnTo>
                  <a:lnTo>
                    <a:pt x="37182" y="42423"/>
                  </a:lnTo>
                  <a:lnTo>
                    <a:pt x="36878" y="41814"/>
                  </a:lnTo>
                  <a:lnTo>
                    <a:pt x="36695" y="41509"/>
                  </a:lnTo>
                  <a:lnTo>
                    <a:pt x="36634" y="41204"/>
                  </a:lnTo>
                  <a:lnTo>
                    <a:pt x="36817" y="41326"/>
                  </a:lnTo>
                  <a:lnTo>
                    <a:pt x="37000" y="41509"/>
                  </a:lnTo>
                  <a:lnTo>
                    <a:pt x="37182" y="41692"/>
                  </a:lnTo>
                  <a:lnTo>
                    <a:pt x="37365" y="41875"/>
                  </a:lnTo>
                  <a:lnTo>
                    <a:pt x="37792" y="42119"/>
                  </a:lnTo>
                  <a:lnTo>
                    <a:pt x="38219" y="42179"/>
                  </a:lnTo>
                  <a:lnTo>
                    <a:pt x="38584" y="42240"/>
                  </a:lnTo>
                  <a:lnTo>
                    <a:pt x="38706" y="42179"/>
                  </a:lnTo>
                  <a:lnTo>
                    <a:pt x="38889" y="42119"/>
                  </a:lnTo>
                  <a:lnTo>
                    <a:pt x="38950" y="41997"/>
                  </a:lnTo>
                  <a:lnTo>
                    <a:pt x="39011" y="41936"/>
                  </a:lnTo>
                  <a:lnTo>
                    <a:pt x="39011" y="41753"/>
                  </a:lnTo>
                  <a:lnTo>
                    <a:pt x="38889" y="41570"/>
                  </a:lnTo>
                  <a:lnTo>
                    <a:pt x="38706" y="41387"/>
                  </a:lnTo>
                  <a:lnTo>
                    <a:pt x="38402" y="41204"/>
                  </a:lnTo>
                  <a:lnTo>
                    <a:pt x="38158" y="40960"/>
                  </a:lnTo>
                  <a:lnTo>
                    <a:pt x="37609" y="40412"/>
                  </a:lnTo>
                  <a:lnTo>
                    <a:pt x="37182" y="39802"/>
                  </a:lnTo>
                  <a:lnTo>
                    <a:pt x="36695" y="39254"/>
                  </a:lnTo>
                  <a:lnTo>
                    <a:pt x="36451" y="39010"/>
                  </a:lnTo>
                  <a:lnTo>
                    <a:pt x="36207" y="38766"/>
                  </a:lnTo>
                  <a:lnTo>
                    <a:pt x="35902" y="38583"/>
                  </a:lnTo>
                  <a:lnTo>
                    <a:pt x="35598" y="38461"/>
                  </a:lnTo>
                  <a:lnTo>
                    <a:pt x="35110" y="38461"/>
                  </a:lnTo>
                  <a:lnTo>
                    <a:pt x="34988" y="38400"/>
                  </a:lnTo>
                  <a:lnTo>
                    <a:pt x="34927" y="38218"/>
                  </a:lnTo>
                  <a:lnTo>
                    <a:pt x="34866" y="38096"/>
                  </a:lnTo>
                  <a:lnTo>
                    <a:pt x="34683" y="37669"/>
                  </a:lnTo>
                  <a:lnTo>
                    <a:pt x="34440" y="36938"/>
                  </a:lnTo>
                  <a:lnTo>
                    <a:pt x="34257" y="36145"/>
                  </a:lnTo>
                  <a:lnTo>
                    <a:pt x="34074" y="35414"/>
                  </a:lnTo>
                  <a:lnTo>
                    <a:pt x="33952" y="34621"/>
                  </a:lnTo>
                  <a:lnTo>
                    <a:pt x="33891" y="33646"/>
                  </a:lnTo>
                  <a:lnTo>
                    <a:pt x="33769" y="32732"/>
                  </a:lnTo>
                  <a:lnTo>
                    <a:pt x="33586" y="31939"/>
                  </a:lnTo>
                  <a:lnTo>
                    <a:pt x="33342" y="31147"/>
                  </a:lnTo>
                  <a:lnTo>
                    <a:pt x="33099" y="30355"/>
                  </a:lnTo>
                  <a:lnTo>
                    <a:pt x="32794" y="29562"/>
                  </a:lnTo>
                  <a:lnTo>
                    <a:pt x="32550" y="28953"/>
                  </a:lnTo>
                  <a:lnTo>
                    <a:pt x="32428" y="28648"/>
                  </a:lnTo>
                  <a:lnTo>
                    <a:pt x="32245" y="28343"/>
                  </a:lnTo>
                  <a:lnTo>
                    <a:pt x="32001" y="27916"/>
                  </a:lnTo>
                  <a:lnTo>
                    <a:pt x="31879" y="27734"/>
                  </a:lnTo>
                  <a:lnTo>
                    <a:pt x="31819" y="27490"/>
                  </a:lnTo>
                  <a:lnTo>
                    <a:pt x="31758" y="27124"/>
                  </a:lnTo>
                  <a:lnTo>
                    <a:pt x="31697" y="26697"/>
                  </a:lnTo>
                  <a:lnTo>
                    <a:pt x="31697" y="25905"/>
                  </a:lnTo>
                  <a:lnTo>
                    <a:pt x="31514" y="24320"/>
                  </a:lnTo>
                  <a:lnTo>
                    <a:pt x="31270" y="22735"/>
                  </a:lnTo>
                  <a:lnTo>
                    <a:pt x="30965" y="21212"/>
                  </a:lnTo>
                  <a:lnTo>
                    <a:pt x="30965" y="20846"/>
                  </a:lnTo>
                  <a:lnTo>
                    <a:pt x="31026" y="20480"/>
                  </a:lnTo>
                  <a:lnTo>
                    <a:pt x="31026" y="19688"/>
                  </a:lnTo>
                  <a:lnTo>
                    <a:pt x="31026" y="18834"/>
                  </a:lnTo>
                  <a:lnTo>
                    <a:pt x="30965" y="18042"/>
                  </a:lnTo>
                  <a:lnTo>
                    <a:pt x="30904" y="17676"/>
                  </a:lnTo>
                  <a:lnTo>
                    <a:pt x="30782" y="17311"/>
                  </a:lnTo>
                  <a:lnTo>
                    <a:pt x="30478" y="16640"/>
                  </a:lnTo>
                  <a:lnTo>
                    <a:pt x="30112" y="16031"/>
                  </a:lnTo>
                  <a:lnTo>
                    <a:pt x="29746" y="15421"/>
                  </a:lnTo>
                  <a:lnTo>
                    <a:pt x="29502" y="15116"/>
                  </a:lnTo>
                  <a:lnTo>
                    <a:pt x="29258" y="14812"/>
                  </a:lnTo>
                  <a:lnTo>
                    <a:pt x="28954" y="14629"/>
                  </a:lnTo>
                  <a:lnTo>
                    <a:pt x="28649" y="14446"/>
                  </a:lnTo>
                  <a:lnTo>
                    <a:pt x="27978" y="14141"/>
                  </a:lnTo>
                  <a:lnTo>
                    <a:pt x="27247" y="13958"/>
                  </a:lnTo>
                  <a:lnTo>
                    <a:pt x="26455" y="13836"/>
                  </a:lnTo>
                  <a:lnTo>
                    <a:pt x="25662" y="13775"/>
                  </a:lnTo>
                  <a:lnTo>
                    <a:pt x="24748" y="13775"/>
                  </a:lnTo>
                  <a:lnTo>
                    <a:pt x="24565" y="13653"/>
                  </a:lnTo>
                  <a:lnTo>
                    <a:pt x="24260" y="13471"/>
                  </a:lnTo>
                  <a:lnTo>
                    <a:pt x="22919" y="12617"/>
                  </a:lnTo>
                  <a:lnTo>
                    <a:pt x="22554" y="12373"/>
                  </a:lnTo>
                  <a:lnTo>
                    <a:pt x="22432" y="12313"/>
                  </a:lnTo>
                  <a:lnTo>
                    <a:pt x="22310" y="12252"/>
                  </a:lnTo>
                  <a:lnTo>
                    <a:pt x="22310" y="12130"/>
                  </a:lnTo>
                  <a:lnTo>
                    <a:pt x="22127" y="10728"/>
                  </a:lnTo>
                  <a:lnTo>
                    <a:pt x="22066" y="10118"/>
                  </a:lnTo>
                  <a:lnTo>
                    <a:pt x="22066" y="9996"/>
                  </a:lnTo>
                  <a:lnTo>
                    <a:pt x="22188" y="9874"/>
                  </a:lnTo>
                  <a:lnTo>
                    <a:pt x="22493" y="9631"/>
                  </a:lnTo>
                  <a:lnTo>
                    <a:pt x="22615" y="9448"/>
                  </a:lnTo>
                  <a:lnTo>
                    <a:pt x="22676" y="9204"/>
                  </a:lnTo>
                  <a:lnTo>
                    <a:pt x="22858" y="8777"/>
                  </a:lnTo>
                  <a:lnTo>
                    <a:pt x="23224" y="7497"/>
                  </a:lnTo>
                  <a:lnTo>
                    <a:pt x="23407" y="6766"/>
                  </a:lnTo>
                  <a:lnTo>
                    <a:pt x="23529" y="6034"/>
                  </a:lnTo>
                  <a:lnTo>
                    <a:pt x="23651" y="5303"/>
                  </a:lnTo>
                  <a:lnTo>
                    <a:pt x="23651" y="4511"/>
                  </a:lnTo>
                  <a:lnTo>
                    <a:pt x="23590" y="3779"/>
                  </a:lnTo>
                  <a:lnTo>
                    <a:pt x="23468" y="3048"/>
                  </a:lnTo>
                  <a:lnTo>
                    <a:pt x="23285" y="2316"/>
                  </a:lnTo>
                  <a:lnTo>
                    <a:pt x="22919" y="1646"/>
                  </a:lnTo>
                  <a:lnTo>
                    <a:pt x="22493" y="1158"/>
                  </a:lnTo>
                  <a:lnTo>
                    <a:pt x="22005" y="731"/>
                  </a:lnTo>
                  <a:lnTo>
                    <a:pt x="21456" y="366"/>
                  </a:lnTo>
                  <a:lnTo>
                    <a:pt x="20786" y="122"/>
                  </a:lnTo>
                  <a:lnTo>
                    <a:pt x="19994" y="61"/>
                  </a:lnTo>
                  <a:lnTo>
                    <a:pt x="1944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6" name="Google Shape;566;g2c41f62ffd2_0_176"/>
          <p:cNvSpPr/>
          <p:nvPr/>
        </p:nvSpPr>
        <p:spPr>
          <a:xfrm rot="-2700000" flipH="1">
            <a:off x="7057481" y="3007202"/>
            <a:ext cx="669489" cy="669489"/>
          </a:xfrm>
          <a:prstGeom prst="teardrop">
            <a:avLst>
              <a:gd name="adj" fmla="val 10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g2c41f62ffd2_0_176"/>
          <p:cNvSpPr txBox="1">
            <a:spLocks noGrp="1"/>
          </p:cNvSpPr>
          <p:nvPr>
            <p:ph type="ctrTitle" idx="4294967295"/>
          </p:nvPr>
        </p:nvSpPr>
        <p:spPr>
          <a:xfrm>
            <a:off x="696600" y="1275313"/>
            <a:ext cx="4598400" cy="18663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4700"/>
              <a:t>What is Trauma?</a:t>
            </a:r>
            <a:endParaRPr sz="4700"/>
          </a:p>
          <a:p>
            <a:pPr marL="0" lvl="0" indent="0" algn="l" rtl="0">
              <a:lnSpc>
                <a:spcPct val="80000"/>
              </a:lnSpc>
              <a:spcBef>
                <a:spcPts val="0"/>
              </a:spcBef>
              <a:spcAft>
                <a:spcPts val="0"/>
              </a:spcAft>
              <a:buNone/>
            </a:pPr>
            <a:endParaRPr sz="7200"/>
          </a:p>
        </p:txBody>
      </p:sp>
      <p:sp>
        <p:nvSpPr>
          <p:cNvPr id="568" name="Google Shape;568;g2c41f62ffd2_0_176"/>
          <p:cNvSpPr txBox="1">
            <a:spLocks noGrp="1"/>
          </p:cNvSpPr>
          <p:nvPr>
            <p:ph type="sldNum" idx="12"/>
          </p:nvPr>
        </p:nvSpPr>
        <p:spPr>
          <a:xfrm>
            <a:off x="4337038" y="4673650"/>
            <a:ext cx="469800" cy="4698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11</a:t>
            </a:fld>
            <a:endParaRPr/>
          </a:p>
        </p:txBody>
      </p:sp>
      <p:sp>
        <p:nvSpPr>
          <p:cNvPr id="569" name="Google Shape;569;g2c41f62ffd2_0_176"/>
          <p:cNvSpPr/>
          <p:nvPr/>
        </p:nvSpPr>
        <p:spPr>
          <a:xfrm rot="4499367">
            <a:off x="7137857" y="360028"/>
            <a:ext cx="881478" cy="864587"/>
          </a:xfrm>
          <a:prstGeom prst="wedgeEllipseCallout">
            <a:avLst>
              <a:gd name="adj1" fmla="val -20833"/>
              <a:gd name="adj2" fmla="val 62500"/>
            </a:avLst>
          </a:prstGeom>
          <a:noFill/>
          <a:ln w="3810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g2c41f62ffd2_0_176"/>
          <p:cNvSpPr/>
          <p:nvPr/>
        </p:nvSpPr>
        <p:spPr>
          <a:xfrm rot="2700000">
            <a:off x="5350706" y="1072527"/>
            <a:ext cx="669489" cy="669489"/>
          </a:xfrm>
          <a:prstGeom prst="teardrop">
            <a:avLst>
              <a:gd name="adj" fmla="val 1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g2c41f62ffd2_0_176"/>
          <p:cNvSpPr/>
          <p:nvPr/>
        </p:nvSpPr>
        <p:spPr>
          <a:xfrm>
            <a:off x="6780750" y="1536450"/>
            <a:ext cx="176100" cy="154200"/>
          </a:xfrm>
          <a:prstGeom prst="hear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2" name="Google Shape;572;g2c41f62ffd2_0_176"/>
          <p:cNvGrpSpPr/>
          <p:nvPr/>
        </p:nvGrpSpPr>
        <p:grpSpPr>
          <a:xfrm>
            <a:off x="7427996" y="641718"/>
            <a:ext cx="301203" cy="301203"/>
            <a:chOff x="8762414" y="2939573"/>
            <a:chExt cx="457200" cy="457200"/>
          </a:xfrm>
        </p:grpSpPr>
        <p:sp>
          <p:nvSpPr>
            <p:cNvPr id="573" name="Google Shape;573;g2c41f62ffd2_0_176"/>
            <p:cNvSpPr/>
            <p:nvPr/>
          </p:nvSpPr>
          <p:spPr>
            <a:xfrm>
              <a:off x="9010064" y="3034823"/>
              <a:ext cx="209550" cy="66675"/>
            </a:xfrm>
            <a:custGeom>
              <a:avLst/>
              <a:gdLst/>
              <a:ahLst/>
              <a:cxnLst/>
              <a:rect l="l" t="t" r="r" b="b"/>
              <a:pathLst>
                <a:path w="209550" h="66675" extrusionOk="0">
                  <a:moveTo>
                    <a:pt x="200025" y="0"/>
                  </a:moveTo>
                  <a:lnTo>
                    <a:pt x="9525" y="0"/>
                  </a:lnTo>
                  <a:cubicBezTo>
                    <a:pt x="3810" y="0"/>
                    <a:pt x="0" y="3810"/>
                    <a:pt x="0" y="9525"/>
                  </a:cubicBezTo>
                  <a:lnTo>
                    <a:pt x="0" y="57150"/>
                  </a:lnTo>
                  <a:cubicBezTo>
                    <a:pt x="0" y="62865"/>
                    <a:pt x="3810" y="66675"/>
                    <a:pt x="9525" y="66675"/>
                  </a:cubicBezTo>
                  <a:lnTo>
                    <a:pt x="200025" y="66675"/>
                  </a:lnTo>
                  <a:cubicBezTo>
                    <a:pt x="205740" y="66675"/>
                    <a:pt x="209550" y="62865"/>
                    <a:pt x="209550" y="57150"/>
                  </a:cubicBezTo>
                  <a:lnTo>
                    <a:pt x="209550" y="9525"/>
                  </a:lnTo>
                  <a:cubicBezTo>
                    <a:pt x="209550" y="3810"/>
                    <a:pt x="205740" y="0"/>
                    <a:pt x="200025" y="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4" name="Google Shape;574;g2c41f62ffd2_0_176"/>
            <p:cNvSpPr/>
            <p:nvPr/>
          </p:nvSpPr>
          <p:spPr>
            <a:xfrm>
              <a:off x="9029114" y="3120548"/>
              <a:ext cx="171450" cy="276225"/>
            </a:xfrm>
            <a:custGeom>
              <a:avLst/>
              <a:gdLst/>
              <a:ahLst/>
              <a:cxnLst/>
              <a:rect l="l" t="t" r="r" b="b"/>
              <a:pathLst>
                <a:path w="171450" h="276225" extrusionOk="0">
                  <a:moveTo>
                    <a:pt x="0" y="266700"/>
                  </a:moveTo>
                  <a:cubicBezTo>
                    <a:pt x="0" y="272415"/>
                    <a:pt x="3810" y="276225"/>
                    <a:pt x="9525" y="276225"/>
                  </a:cubicBezTo>
                  <a:lnTo>
                    <a:pt x="161925" y="276225"/>
                  </a:lnTo>
                  <a:cubicBezTo>
                    <a:pt x="167640" y="276225"/>
                    <a:pt x="171450" y="272415"/>
                    <a:pt x="171450" y="266700"/>
                  </a:cubicBezTo>
                  <a:lnTo>
                    <a:pt x="171450" y="0"/>
                  </a:lnTo>
                  <a:lnTo>
                    <a:pt x="0" y="0"/>
                  </a:lnTo>
                  <a:lnTo>
                    <a:pt x="0" y="266700"/>
                  </a:lnTo>
                  <a:close/>
                  <a:moveTo>
                    <a:pt x="28575" y="57150"/>
                  </a:moveTo>
                  <a:cubicBezTo>
                    <a:pt x="28575" y="51435"/>
                    <a:pt x="32385" y="47625"/>
                    <a:pt x="38100" y="47625"/>
                  </a:cubicBezTo>
                  <a:lnTo>
                    <a:pt x="133350" y="47625"/>
                  </a:lnTo>
                  <a:cubicBezTo>
                    <a:pt x="139065" y="47625"/>
                    <a:pt x="142875" y="51435"/>
                    <a:pt x="142875" y="57150"/>
                  </a:cubicBezTo>
                  <a:lnTo>
                    <a:pt x="142875" y="123825"/>
                  </a:lnTo>
                  <a:cubicBezTo>
                    <a:pt x="142875" y="129540"/>
                    <a:pt x="139065" y="133350"/>
                    <a:pt x="133350" y="133350"/>
                  </a:cubicBezTo>
                  <a:lnTo>
                    <a:pt x="38100" y="133350"/>
                  </a:lnTo>
                  <a:cubicBezTo>
                    <a:pt x="32385" y="133350"/>
                    <a:pt x="28575" y="129540"/>
                    <a:pt x="28575" y="123825"/>
                  </a:cubicBezTo>
                  <a:lnTo>
                    <a:pt x="28575" y="57150"/>
                  </a:lnTo>
                  <a:close/>
                  <a:moveTo>
                    <a:pt x="38100" y="161925"/>
                  </a:moveTo>
                  <a:lnTo>
                    <a:pt x="133350" y="161925"/>
                  </a:lnTo>
                  <a:cubicBezTo>
                    <a:pt x="139065" y="161925"/>
                    <a:pt x="142875" y="165735"/>
                    <a:pt x="142875" y="171450"/>
                  </a:cubicBezTo>
                  <a:cubicBezTo>
                    <a:pt x="142875" y="177165"/>
                    <a:pt x="139065" y="180975"/>
                    <a:pt x="133350" y="180975"/>
                  </a:cubicBezTo>
                  <a:lnTo>
                    <a:pt x="38100" y="180975"/>
                  </a:lnTo>
                  <a:cubicBezTo>
                    <a:pt x="32385" y="180975"/>
                    <a:pt x="28575" y="177165"/>
                    <a:pt x="28575" y="171450"/>
                  </a:cubicBezTo>
                  <a:cubicBezTo>
                    <a:pt x="28575" y="165735"/>
                    <a:pt x="32385" y="161925"/>
                    <a:pt x="38100" y="161925"/>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5" name="Google Shape;575;g2c41f62ffd2_0_176"/>
            <p:cNvSpPr/>
            <p:nvPr/>
          </p:nvSpPr>
          <p:spPr>
            <a:xfrm>
              <a:off x="8762414" y="2939573"/>
              <a:ext cx="200025" cy="457200"/>
            </a:xfrm>
            <a:custGeom>
              <a:avLst/>
              <a:gdLst/>
              <a:ahLst/>
              <a:cxnLst/>
              <a:rect l="l" t="t" r="r" b="b"/>
              <a:pathLst>
                <a:path w="200025" h="457200" extrusionOk="0">
                  <a:moveTo>
                    <a:pt x="185738" y="76200"/>
                  </a:moveTo>
                  <a:lnTo>
                    <a:pt x="133350" y="76200"/>
                  </a:lnTo>
                  <a:lnTo>
                    <a:pt x="133350" y="28575"/>
                  </a:lnTo>
                  <a:lnTo>
                    <a:pt x="157163" y="28575"/>
                  </a:lnTo>
                  <a:cubicBezTo>
                    <a:pt x="164783" y="28575"/>
                    <a:pt x="171450" y="21908"/>
                    <a:pt x="171450" y="14288"/>
                  </a:cubicBezTo>
                  <a:cubicBezTo>
                    <a:pt x="171450" y="6668"/>
                    <a:pt x="164783" y="0"/>
                    <a:pt x="157163" y="0"/>
                  </a:cubicBezTo>
                  <a:lnTo>
                    <a:pt x="42863" y="0"/>
                  </a:lnTo>
                  <a:cubicBezTo>
                    <a:pt x="35243" y="0"/>
                    <a:pt x="28575" y="6668"/>
                    <a:pt x="28575" y="14288"/>
                  </a:cubicBezTo>
                  <a:cubicBezTo>
                    <a:pt x="28575" y="21908"/>
                    <a:pt x="35243" y="28575"/>
                    <a:pt x="42863" y="28575"/>
                  </a:cubicBezTo>
                  <a:lnTo>
                    <a:pt x="66675" y="28575"/>
                  </a:lnTo>
                  <a:lnTo>
                    <a:pt x="66675" y="76200"/>
                  </a:lnTo>
                  <a:lnTo>
                    <a:pt x="14288" y="76200"/>
                  </a:lnTo>
                  <a:cubicBezTo>
                    <a:pt x="6668" y="76200"/>
                    <a:pt x="0" y="82868"/>
                    <a:pt x="0" y="90488"/>
                  </a:cubicBezTo>
                  <a:cubicBezTo>
                    <a:pt x="0" y="98108"/>
                    <a:pt x="6668" y="104775"/>
                    <a:pt x="14288" y="104775"/>
                  </a:cubicBezTo>
                  <a:lnTo>
                    <a:pt x="47625" y="104775"/>
                  </a:lnTo>
                  <a:lnTo>
                    <a:pt x="47625" y="323850"/>
                  </a:lnTo>
                  <a:cubicBezTo>
                    <a:pt x="47625" y="334328"/>
                    <a:pt x="56198" y="342900"/>
                    <a:pt x="66675" y="342900"/>
                  </a:cubicBezTo>
                  <a:lnTo>
                    <a:pt x="66675" y="361950"/>
                  </a:lnTo>
                  <a:cubicBezTo>
                    <a:pt x="66675" y="367665"/>
                    <a:pt x="70485" y="371475"/>
                    <a:pt x="76200" y="371475"/>
                  </a:cubicBezTo>
                  <a:lnTo>
                    <a:pt x="85725" y="371475"/>
                  </a:lnTo>
                  <a:lnTo>
                    <a:pt x="85725" y="442913"/>
                  </a:lnTo>
                  <a:cubicBezTo>
                    <a:pt x="85725" y="450533"/>
                    <a:pt x="92393" y="457200"/>
                    <a:pt x="100013" y="457200"/>
                  </a:cubicBezTo>
                  <a:cubicBezTo>
                    <a:pt x="107633" y="457200"/>
                    <a:pt x="114300" y="450533"/>
                    <a:pt x="114300" y="442913"/>
                  </a:cubicBezTo>
                  <a:lnTo>
                    <a:pt x="114300" y="371475"/>
                  </a:lnTo>
                  <a:lnTo>
                    <a:pt x="123825" y="371475"/>
                  </a:lnTo>
                  <a:cubicBezTo>
                    <a:pt x="129540" y="371475"/>
                    <a:pt x="133350" y="367665"/>
                    <a:pt x="133350" y="361950"/>
                  </a:cubicBezTo>
                  <a:lnTo>
                    <a:pt x="133350" y="342900"/>
                  </a:lnTo>
                  <a:cubicBezTo>
                    <a:pt x="143828" y="342900"/>
                    <a:pt x="152400" y="334328"/>
                    <a:pt x="152400" y="323850"/>
                  </a:cubicBezTo>
                  <a:lnTo>
                    <a:pt x="152400" y="104775"/>
                  </a:lnTo>
                  <a:lnTo>
                    <a:pt x="185738" y="104775"/>
                  </a:lnTo>
                  <a:cubicBezTo>
                    <a:pt x="193358" y="104775"/>
                    <a:pt x="200025" y="98108"/>
                    <a:pt x="200025" y="90488"/>
                  </a:cubicBezTo>
                  <a:cubicBezTo>
                    <a:pt x="200025" y="82868"/>
                    <a:pt x="193358" y="76200"/>
                    <a:pt x="185738" y="76200"/>
                  </a:cubicBezTo>
                  <a:close/>
                  <a:moveTo>
                    <a:pt x="123825" y="247650"/>
                  </a:moveTo>
                  <a:lnTo>
                    <a:pt x="76200" y="247650"/>
                  </a:lnTo>
                  <a:lnTo>
                    <a:pt x="76200" y="123825"/>
                  </a:lnTo>
                  <a:lnTo>
                    <a:pt x="123825" y="123825"/>
                  </a:lnTo>
                  <a:lnTo>
                    <a:pt x="123825" y="247650"/>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576" name="Google Shape;576;g2c41f62ffd2_0_176"/>
          <p:cNvSpPr/>
          <p:nvPr/>
        </p:nvSpPr>
        <p:spPr>
          <a:xfrm>
            <a:off x="5534653" y="1275332"/>
            <a:ext cx="301594" cy="263875"/>
          </a:xfrm>
          <a:custGeom>
            <a:avLst/>
            <a:gdLst/>
            <a:ahLst/>
            <a:cxnLst/>
            <a:rect l="l" t="t" r="r" b="b"/>
            <a:pathLst>
              <a:path w="456961" h="399811" extrusionOk="0">
                <a:moveTo>
                  <a:pt x="423386" y="38100"/>
                </a:moveTo>
                <a:lnTo>
                  <a:pt x="419576" y="34290"/>
                </a:lnTo>
                <a:cubicBezTo>
                  <a:pt x="374809" y="-11430"/>
                  <a:pt x="303371" y="-11430"/>
                  <a:pt x="259556" y="34290"/>
                </a:cubicBezTo>
                <a:lnTo>
                  <a:pt x="228124" y="67628"/>
                </a:lnTo>
                <a:lnTo>
                  <a:pt x="196691" y="35243"/>
                </a:lnTo>
                <a:cubicBezTo>
                  <a:pt x="151924" y="-10478"/>
                  <a:pt x="80486" y="-10478"/>
                  <a:pt x="36671" y="35243"/>
                </a:cubicBezTo>
                <a:lnTo>
                  <a:pt x="32861" y="38100"/>
                </a:lnTo>
                <a:cubicBezTo>
                  <a:pt x="-10954" y="83820"/>
                  <a:pt x="-10954" y="157163"/>
                  <a:pt x="32861" y="201930"/>
                </a:cubicBezTo>
                <a:lnTo>
                  <a:pt x="219551" y="396240"/>
                </a:lnTo>
                <a:cubicBezTo>
                  <a:pt x="224314" y="401003"/>
                  <a:pt x="231934" y="401003"/>
                  <a:pt x="236696" y="396240"/>
                </a:cubicBezTo>
                <a:lnTo>
                  <a:pt x="423386" y="201930"/>
                </a:lnTo>
                <a:cubicBezTo>
                  <a:pt x="468154" y="157163"/>
                  <a:pt x="468154" y="83820"/>
                  <a:pt x="423386" y="38100"/>
                </a:cubicBezTo>
                <a:close/>
                <a:moveTo>
                  <a:pt x="298609" y="214313"/>
                </a:moveTo>
                <a:cubicBezTo>
                  <a:pt x="294799" y="218123"/>
                  <a:pt x="290036" y="220028"/>
                  <a:pt x="285274" y="220028"/>
                </a:cubicBezTo>
                <a:lnTo>
                  <a:pt x="247174" y="220028"/>
                </a:lnTo>
                <a:lnTo>
                  <a:pt x="247174" y="258128"/>
                </a:lnTo>
                <a:cubicBezTo>
                  <a:pt x="247174" y="268605"/>
                  <a:pt x="238601" y="277178"/>
                  <a:pt x="228124" y="277178"/>
                </a:cubicBezTo>
                <a:cubicBezTo>
                  <a:pt x="217646" y="277178"/>
                  <a:pt x="209074" y="268605"/>
                  <a:pt x="209074" y="258128"/>
                </a:cubicBezTo>
                <a:lnTo>
                  <a:pt x="209074" y="220028"/>
                </a:lnTo>
                <a:lnTo>
                  <a:pt x="170974" y="220028"/>
                </a:lnTo>
                <a:cubicBezTo>
                  <a:pt x="160496" y="220028"/>
                  <a:pt x="151924" y="211455"/>
                  <a:pt x="151924" y="200978"/>
                </a:cubicBezTo>
                <a:cubicBezTo>
                  <a:pt x="151924" y="195263"/>
                  <a:pt x="153829" y="190500"/>
                  <a:pt x="157639" y="187643"/>
                </a:cubicBezTo>
                <a:cubicBezTo>
                  <a:pt x="161449" y="183833"/>
                  <a:pt x="166211" y="181928"/>
                  <a:pt x="170974" y="181928"/>
                </a:cubicBezTo>
                <a:lnTo>
                  <a:pt x="209074" y="181928"/>
                </a:lnTo>
                <a:lnTo>
                  <a:pt x="209074" y="143828"/>
                </a:lnTo>
                <a:cubicBezTo>
                  <a:pt x="209074" y="133350"/>
                  <a:pt x="217646" y="124778"/>
                  <a:pt x="228124" y="124778"/>
                </a:cubicBezTo>
                <a:cubicBezTo>
                  <a:pt x="233839" y="124778"/>
                  <a:pt x="238601" y="126683"/>
                  <a:pt x="241459" y="130493"/>
                </a:cubicBezTo>
                <a:cubicBezTo>
                  <a:pt x="245269" y="134303"/>
                  <a:pt x="247174" y="139065"/>
                  <a:pt x="247174" y="143828"/>
                </a:cubicBezTo>
                <a:lnTo>
                  <a:pt x="247174" y="181928"/>
                </a:lnTo>
                <a:lnTo>
                  <a:pt x="285274" y="181928"/>
                </a:lnTo>
                <a:cubicBezTo>
                  <a:pt x="295751" y="181928"/>
                  <a:pt x="304324" y="190500"/>
                  <a:pt x="304324" y="200978"/>
                </a:cubicBezTo>
                <a:cubicBezTo>
                  <a:pt x="304324" y="205740"/>
                  <a:pt x="302419" y="210503"/>
                  <a:pt x="298609" y="21431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577" name="Google Shape;577;g2c41f62ffd2_0_176"/>
          <p:cNvGrpSpPr/>
          <p:nvPr/>
        </p:nvGrpSpPr>
        <p:grpSpPr>
          <a:xfrm>
            <a:off x="7241629" y="3191345"/>
            <a:ext cx="301203" cy="301203"/>
            <a:chOff x="3293633" y="3741845"/>
            <a:chExt cx="457200" cy="457200"/>
          </a:xfrm>
        </p:grpSpPr>
        <p:sp>
          <p:nvSpPr>
            <p:cNvPr id="578" name="Google Shape;578;g2c41f62ffd2_0_176"/>
            <p:cNvSpPr/>
            <p:nvPr/>
          </p:nvSpPr>
          <p:spPr>
            <a:xfrm>
              <a:off x="3382215" y="3834237"/>
              <a:ext cx="278368" cy="279320"/>
            </a:xfrm>
            <a:custGeom>
              <a:avLst/>
              <a:gdLst/>
              <a:ahLst/>
              <a:cxnLst/>
              <a:rect l="l" t="t" r="r" b="b"/>
              <a:pathLst>
                <a:path w="278368" h="279320" extrusionOk="0">
                  <a:moveTo>
                    <a:pt x="0" y="193358"/>
                  </a:moveTo>
                  <a:cubicBezTo>
                    <a:pt x="0" y="216218"/>
                    <a:pt x="8572" y="238125"/>
                    <a:pt x="24765" y="254318"/>
                  </a:cubicBezTo>
                  <a:cubicBezTo>
                    <a:pt x="58102" y="287655"/>
                    <a:pt x="112395" y="287655"/>
                    <a:pt x="145733" y="254318"/>
                  </a:cubicBezTo>
                  <a:lnTo>
                    <a:pt x="253365" y="145733"/>
                  </a:lnTo>
                  <a:cubicBezTo>
                    <a:pt x="286703" y="112395"/>
                    <a:pt x="286703" y="58103"/>
                    <a:pt x="253365" y="24765"/>
                  </a:cubicBezTo>
                  <a:cubicBezTo>
                    <a:pt x="236220" y="7620"/>
                    <a:pt x="214312" y="0"/>
                    <a:pt x="192405" y="0"/>
                  </a:cubicBezTo>
                  <a:cubicBezTo>
                    <a:pt x="170498" y="0"/>
                    <a:pt x="148590" y="8573"/>
                    <a:pt x="131445" y="24765"/>
                  </a:cubicBezTo>
                  <a:lnTo>
                    <a:pt x="24765" y="132398"/>
                  </a:lnTo>
                  <a:cubicBezTo>
                    <a:pt x="8572" y="148590"/>
                    <a:pt x="0" y="170498"/>
                    <a:pt x="0" y="193358"/>
                  </a:cubicBezTo>
                  <a:close/>
                  <a:moveTo>
                    <a:pt x="125730" y="88583"/>
                  </a:moveTo>
                  <a:cubicBezTo>
                    <a:pt x="139065" y="88583"/>
                    <a:pt x="149543" y="99060"/>
                    <a:pt x="149543" y="112395"/>
                  </a:cubicBezTo>
                  <a:cubicBezTo>
                    <a:pt x="149543" y="125730"/>
                    <a:pt x="139065" y="136208"/>
                    <a:pt x="125730" y="136208"/>
                  </a:cubicBezTo>
                  <a:cubicBezTo>
                    <a:pt x="112395" y="136208"/>
                    <a:pt x="101918" y="125730"/>
                    <a:pt x="101918" y="112395"/>
                  </a:cubicBezTo>
                  <a:cubicBezTo>
                    <a:pt x="101918" y="99060"/>
                    <a:pt x="112395" y="88583"/>
                    <a:pt x="125730" y="88583"/>
                  </a:cubicBezTo>
                  <a:close/>
                  <a:moveTo>
                    <a:pt x="92393" y="164783"/>
                  </a:moveTo>
                  <a:cubicBezTo>
                    <a:pt x="113348" y="164783"/>
                    <a:pt x="130493" y="181928"/>
                    <a:pt x="130493" y="202883"/>
                  </a:cubicBezTo>
                  <a:cubicBezTo>
                    <a:pt x="130493" y="223838"/>
                    <a:pt x="113348" y="240983"/>
                    <a:pt x="92393" y="240983"/>
                  </a:cubicBezTo>
                  <a:cubicBezTo>
                    <a:pt x="71437" y="240983"/>
                    <a:pt x="54293" y="223838"/>
                    <a:pt x="54293" y="202883"/>
                  </a:cubicBezTo>
                  <a:cubicBezTo>
                    <a:pt x="54293" y="181928"/>
                    <a:pt x="71437" y="164783"/>
                    <a:pt x="92393" y="16478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9" name="Google Shape;579;g2c41f62ffd2_0_176"/>
            <p:cNvSpPr/>
            <p:nvPr/>
          </p:nvSpPr>
          <p:spPr>
            <a:xfrm>
              <a:off x="3293633" y="3741845"/>
              <a:ext cx="457200" cy="457200"/>
            </a:xfrm>
            <a:custGeom>
              <a:avLst/>
              <a:gdLst/>
              <a:ahLst/>
              <a:cxnLst/>
              <a:rect l="l" t="t" r="r" b="b"/>
              <a:pathLst>
                <a:path w="457200" h="457200" extrusionOk="0">
                  <a:moveTo>
                    <a:pt x="438150" y="152400"/>
                  </a:moveTo>
                  <a:lnTo>
                    <a:pt x="412433" y="152400"/>
                  </a:lnTo>
                  <a:cubicBezTo>
                    <a:pt x="411480" y="147638"/>
                    <a:pt x="410528" y="142875"/>
                    <a:pt x="408623" y="138113"/>
                  </a:cubicBezTo>
                  <a:cubicBezTo>
                    <a:pt x="408623" y="137160"/>
                    <a:pt x="407670" y="136208"/>
                    <a:pt x="407670" y="135255"/>
                  </a:cubicBezTo>
                  <a:cubicBezTo>
                    <a:pt x="406718" y="131445"/>
                    <a:pt x="404813" y="127635"/>
                    <a:pt x="403860" y="123825"/>
                  </a:cubicBezTo>
                  <a:cubicBezTo>
                    <a:pt x="403860" y="122873"/>
                    <a:pt x="402908" y="121920"/>
                    <a:pt x="402908" y="120968"/>
                  </a:cubicBezTo>
                  <a:cubicBezTo>
                    <a:pt x="401003" y="117158"/>
                    <a:pt x="399098" y="113348"/>
                    <a:pt x="397193" y="109538"/>
                  </a:cubicBezTo>
                  <a:cubicBezTo>
                    <a:pt x="397193" y="109538"/>
                    <a:pt x="396240" y="108585"/>
                    <a:pt x="396240" y="108585"/>
                  </a:cubicBezTo>
                  <a:cubicBezTo>
                    <a:pt x="393383" y="104775"/>
                    <a:pt x="390525" y="100013"/>
                    <a:pt x="387668" y="96203"/>
                  </a:cubicBezTo>
                  <a:lnTo>
                    <a:pt x="403860" y="80010"/>
                  </a:lnTo>
                  <a:cubicBezTo>
                    <a:pt x="411480" y="72390"/>
                    <a:pt x="411480" y="60960"/>
                    <a:pt x="403860" y="53340"/>
                  </a:cubicBezTo>
                  <a:cubicBezTo>
                    <a:pt x="396240" y="45720"/>
                    <a:pt x="384810" y="45720"/>
                    <a:pt x="377190" y="53340"/>
                  </a:cubicBezTo>
                  <a:lnTo>
                    <a:pt x="360045" y="70485"/>
                  </a:lnTo>
                  <a:cubicBezTo>
                    <a:pt x="342900" y="58103"/>
                    <a:pt x="324803" y="50483"/>
                    <a:pt x="304800" y="46673"/>
                  </a:cubicBezTo>
                  <a:cubicBezTo>
                    <a:pt x="304800" y="46673"/>
                    <a:pt x="304800" y="46673"/>
                    <a:pt x="304800" y="46673"/>
                  </a:cubicBezTo>
                  <a:lnTo>
                    <a:pt x="304800" y="19050"/>
                  </a:lnTo>
                  <a:cubicBezTo>
                    <a:pt x="304800" y="8573"/>
                    <a:pt x="296228" y="0"/>
                    <a:pt x="285750" y="0"/>
                  </a:cubicBezTo>
                  <a:cubicBezTo>
                    <a:pt x="275273" y="0"/>
                    <a:pt x="266700" y="8573"/>
                    <a:pt x="266700" y="19050"/>
                  </a:cubicBezTo>
                  <a:lnTo>
                    <a:pt x="266700" y="45720"/>
                  </a:lnTo>
                  <a:cubicBezTo>
                    <a:pt x="266700" y="45720"/>
                    <a:pt x="266700" y="45720"/>
                    <a:pt x="266700" y="45720"/>
                  </a:cubicBezTo>
                  <a:cubicBezTo>
                    <a:pt x="259080" y="46673"/>
                    <a:pt x="250508" y="48578"/>
                    <a:pt x="242888" y="50483"/>
                  </a:cubicBezTo>
                  <a:cubicBezTo>
                    <a:pt x="242888" y="50483"/>
                    <a:pt x="242888" y="50483"/>
                    <a:pt x="242888" y="50483"/>
                  </a:cubicBezTo>
                  <a:cubicBezTo>
                    <a:pt x="239078" y="51435"/>
                    <a:pt x="235268" y="53340"/>
                    <a:pt x="231458" y="54293"/>
                  </a:cubicBezTo>
                  <a:cubicBezTo>
                    <a:pt x="227648" y="56198"/>
                    <a:pt x="223838" y="57150"/>
                    <a:pt x="220028" y="60008"/>
                  </a:cubicBezTo>
                  <a:lnTo>
                    <a:pt x="194310" y="34290"/>
                  </a:lnTo>
                  <a:cubicBezTo>
                    <a:pt x="186690" y="26670"/>
                    <a:pt x="175260" y="26670"/>
                    <a:pt x="167640" y="34290"/>
                  </a:cubicBezTo>
                  <a:cubicBezTo>
                    <a:pt x="160020" y="41910"/>
                    <a:pt x="160020" y="53340"/>
                    <a:pt x="167640" y="60960"/>
                  </a:cubicBezTo>
                  <a:lnTo>
                    <a:pt x="188595" y="81915"/>
                  </a:lnTo>
                  <a:cubicBezTo>
                    <a:pt x="188595" y="81915"/>
                    <a:pt x="187643" y="82868"/>
                    <a:pt x="187643" y="82868"/>
                  </a:cubicBezTo>
                  <a:lnTo>
                    <a:pt x="154305" y="116205"/>
                  </a:lnTo>
                  <a:lnTo>
                    <a:pt x="119063" y="80963"/>
                  </a:lnTo>
                  <a:cubicBezTo>
                    <a:pt x="111443" y="73343"/>
                    <a:pt x="100013" y="73343"/>
                    <a:pt x="92393" y="80963"/>
                  </a:cubicBezTo>
                  <a:cubicBezTo>
                    <a:pt x="84773" y="88583"/>
                    <a:pt x="84773" y="100013"/>
                    <a:pt x="92393" y="107633"/>
                  </a:cubicBezTo>
                  <a:lnTo>
                    <a:pt x="127635" y="142875"/>
                  </a:lnTo>
                  <a:lnTo>
                    <a:pt x="87630" y="182880"/>
                  </a:lnTo>
                  <a:lnTo>
                    <a:pt x="61913" y="157163"/>
                  </a:lnTo>
                  <a:cubicBezTo>
                    <a:pt x="54293" y="149543"/>
                    <a:pt x="42863" y="149543"/>
                    <a:pt x="35243" y="157163"/>
                  </a:cubicBezTo>
                  <a:cubicBezTo>
                    <a:pt x="27623" y="164783"/>
                    <a:pt x="27623" y="176213"/>
                    <a:pt x="35243" y="183833"/>
                  </a:cubicBezTo>
                  <a:lnTo>
                    <a:pt x="62865" y="211455"/>
                  </a:lnTo>
                  <a:cubicBezTo>
                    <a:pt x="62865" y="211455"/>
                    <a:pt x="62865" y="211455"/>
                    <a:pt x="62865" y="211455"/>
                  </a:cubicBezTo>
                  <a:cubicBezTo>
                    <a:pt x="54293" y="224790"/>
                    <a:pt x="47625" y="240030"/>
                    <a:pt x="44768" y="255270"/>
                  </a:cubicBezTo>
                  <a:cubicBezTo>
                    <a:pt x="44768" y="255270"/>
                    <a:pt x="44768" y="255270"/>
                    <a:pt x="44768" y="255270"/>
                  </a:cubicBezTo>
                  <a:lnTo>
                    <a:pt x="19050" y="255270"/>
                  </a:lnTo>
                  <a:cubicBezTo>
                    <a:pt x="8573" y="255270"/>
                    <a:pt x="0" y="263843"/>
                    <a:pt x="0" y="274320"/>
                  </a:cubicBezTo>
                  <a:cubicBezTo>
                    <a:pt x="0" y="284798"/>
                    <a:pt x="8573" y="293370"/>
                    <a:pt x="19050" y="293370"/>
                  </a:cubicBezTo>
                  <a:lnTo>
                    <a:pt x="40958" y="293370"/>
                  </a:lnTo>
                  <a:cubicBezTo>
                    <a:pt x="40958" y="293370"/>
                    <a:pt x="40958" y="293370"/>
                    <a:pt x="40958" y="293370"/>
                  </a:cubicBezTo>
                  <a:cubicBezTo>
                    <a:pt x="40958" y="296228"/>
                    <a:pt x="41910" y="299085"/>
                    <a:pt x="41910" y="300990"/>
                  </a:cubicBezTo>
                  <a:cubicBezTo>
                    <a:pt x="41910" y="301943"/>
                    <a:pt x="41910" y="302895"/>
                    <a:pt x="41910" y="302895"/>
                  </a:cubicBezTo>
                  <a:cubicBezTo>
                    <a:pt x="42863" y="311468"/>
                    <a:pt x="45720" y="320040"/>
                    <a:pt x="48578" y="327660"/>
                  </a:cubicBezTo>
                  <a:cubicBezTo>
                    <a:pt x="48578" y="327660"/>
                    <a:pt x="48578" y="328613"/>
                    <a:pt x="48578" y="328613"/>
                  </a:cubicBezTo>
                  <a:cubicBezTo>
                    <a:pt x="52388" y="340043"/>
                    <a:pt x="58103" y="351473"/>
                    <a:pt x="65723" y="360998"/>
                  </a:cubicBezTo>
                  <a:lnTo>
                    <a:pt x="52388" y="374333"/>
                  </a:lnTo>
                  <a:cubicBezTo>
                    <a:pt x="44768" y="381953"/>
                    <a:pt x="44768" y="393383"/>
                    <a:pt x="52388" y="401003"/>
                  </a:cubicBezTo>
                  <a:cubicBezTo>
                    <a:pt x="57150" y="407670"/>
                    <a:pt x="61913" y="409575"/>
                    <a:pt x="66675" y="409575"/>
                  </a:cubicBezTo>
                  <a:cubicBezTo>
                    <a:pt x="71438" y="409575"/>
                    <a:pt x="76200" y="407670"/>
                    <a:pt x="80010" y="403860"/>
                  </a:cubicBezTo>
                  <a:lnTo>
                    <a:pt x="92393" y="391478"/>
                  </a:lnTo>
                  <a:cubicBezTo>
                    <a:pt x="97155" y="395288"/>
                    <a:pt x="101918" y="398145"/>
                    <a:pt x="107633" y="401955"/>
                  </a:cubicBezTo>
                  <a:cubicBezTo>
                    <a:pt x="107633" y="401955"/>
                    <a:pt x="108585" y="401955"/>
                    <a:pt x="108585" y="402908"/>
                  </a:cubicBezTo>
                  <a:cubicBezTo>
                    <a:pt x="110490" y="403860"/>
                    <a:pt x="113348" y="405765"/>
                    <a:pt x="115253" y="406718"/>
                  </a:cubicBezTo>
                  <a:cubicBezTo>
                    <a:pt x="116205" y="407670"/>
                    <a:pt x="117158" y="407670"/>
                    <a:pt x="118110" y="408623"/>
                  </a:cubicBezTo>
                  <a:cubicBezTo>
                    <a:pt x="120015" y="409575"/>
                    <a:pt x="122873" y="410528"/>
                    <a:pt x="124778" y="411480"/>
                  </a:cubicBezTo>
                  <a:cubicBezTo>
                    <a:pt x="127635" y="412433"/>
                    <a:pt x="130493" y="413385"/>
                    <a:pt x="133350" y="414338"/>
                  </a:cubicBezTo>
                  <a:cubicBezTo>
                    <a:pt x="135255" y="415290"/>
                    <a:pt x="136208" y="415290"/>
                    <a:pt x="138113" y="415290"/>
                  </a:cubicBezTo>
                  <a:cubicBezTo>
                    <a:pt x="140018" y="416243"/>
                    <a:pt x="142875" y="416243"/>
                    <a:pt x="144780" y="417195"/>
                  </a:cubicBezTo>
                  <a:cubicBezTo>
                    <a:pt x="146685" y="417195"/>
                    <a:pt x="147638" y="418148"/>
                    <a:pt x="149543" y="418148"/>
                  </a:cubicBezTo>
                  <a:cubicBezTo>
                    <a:pt x="152400" y="419100"/>
                    <a:pt x="155258" y="419100"/>
                    <a:pt x="158115" y="419100"/>
                  </a:cubicBezTo>
                  <a:cubicBezTo>
                    <a:pt x="159068" y="419100"/>
                    <a:pt x="160020" y="419100"/>
                    <a:pt x="160973" y="419100"/>
                  </a:cubicBezTo>
                  <a:cubicBezTo>
                    <a:pt x="160973" y="419100"/>
                    <a:pt x="160973" y="419100"/>
                    <a:pt x="160973" y="419100"/>
                  </a:cubicBezTo>
                  <a:lnTo>
                    <a:pt x="160973" y="438150"/>
                  </a:lnTo>
                  <a:cubicBezTo>
                    <a:pt x="160973" y="448628"/>
                    <a:pt x="169545" y="457200"/>
                    <a:pt x="180023" y="457200"/>
                  </a:cubicBezTo>
                  <a:cubicBezTo>
                    <a:pt x="190500" y="457200"/>
                    <a:pt x="199073" y="448628"/>
                    <a:pt x="199073" y="438150"/>
                  </a:cubicBezTo>
                  <a:lnTo>
                    <a:pt x="199073" y="416243"/>
                  </a:lnTo>
                  <a:cubicBezTo>
                    <a:pt x="199073" y="416243"/>
                    <a:pt x="199073" y="416243"/>
                    <a:pt x="199073" y="416243"/>
                  </a:cubicBezTo>
                  <a:cubicBezTo>
                    <a:pt x="215265" y="413385"/>
                    <a:pt x="231458" y="406718"/>
                    <a:pt x="245745" y="397193"/>
                  </a:cubicBezTo>
                  <a:lnTo>
                    <a:pt x="271463" y="422910"/>
                  </a:lnTo>
                  <a:cubicBezTo>
                    <a:pt x="276225" y="426720"/>
                    <a:pt x="280988" y="428625"/>
                    <a:pt x="285750" y="428625"/>
                  </a:cubicBezTo>
                  <a:cubicBezTo>
                    <a:pt x="290513" y="428625"/>
                    <a:pt x="295275" y="426720"/>
                    <a:pt x="299085" y="422910"/>
                  </a:cubicBezTo>
                  <a:cubicBezTo>
                    <a:pt x="306705" y="415290"/>
                    <a:pt x="306705" y="403860"/>
                    <a:pt x="299085" y="396240"/>
                  </a:cubicBezTo>
                  <a:lnTo>
                    <a:pt x="275273" y="372428"/>
                  </a:lnTo>
                  <a:lnTo>
                    <a:pt x="315278" y="332423"/>
                  </a:lnTo>
                  <a:lnTo>
                    <a:pt x="348615" y="365760"/>
                  </a:lnTo>
                  <a:cubicBezTo>
                    <a:pt x="352425" y="369570"/>
                    <a:pt x="357188" y="371475"/>
                    <a:pt x="361950" y="371475"/>
                  </a:cubicBezTo>
                  <a:cubicBezTo>
                    <a:pt x="366713" y="371475"/>
                    <a:pt x="371475" y="369570"/>
                    <a:pt x="375285" y="365760"/>
                  </a:cubicBezTo>
                  <a:cubicBezTo>
                    <a:pt x="382905" y="358140"/>
                    <a:pt x="382905" y="346710"/>
                    <a:pt x="375285" y="339090"/>
                  </a:cubicBezTo>
                  <a:lnTo>
                    <a:pt x="341948" y="305753"/>
                  </a:lnTo>
                  <a:lnTo>
                    <a:pt x="375285" y="272415"/>
                  </a:lnTo>
                  <a:cubicBezTo>
                    <a:pt x="375285" y="272415"/>
                    <a:pt x="376238" y="271463"/>
                    <a:pt x="376238" y="271463"/>
                  </a:cubicBezTo>
                  <a:lnTo>
                    <a:pt x="395288" y="290513"/>
                  </a:lnTo>
                  <a:cubicBezTo>
                    <a:pt x="400050" y="293370"/>
                    <a:pt x="404813" y="295275"/>
                    <a:pt x="409575" y="295275"/>
                  </a:cubicBezTo>
                  <a:cubicBezTo>
                    <a:pt x="414338" y="295275"/>
                    <a:pt x="419100" y="293370"/>
                    <a:pt x="422910" y="289560"/>
                  </a:cubicBezTo>
                  <a:cubicBezTo>
                    <a:pt x="430530" y="281940"/>
                    <a:pt x="430530" y="270510"/>
                    <a:pt x="422910" y="262890"/>
                  </a:cubicBezTo>
                  <a:lnTo>
                    <a:pt x="400050" y="240030"/>
                  </a:lnTo>
                  <a:cubicBezTo>
                    <a:pt x="405765" y="228600"/>
                    <a:pt x="410528" y="216218"/>
                    <a:pt x="412433" y="203835"/>
                  </a:cubicBezTo>
                  <a:cubicBezTo>
                    <a:pt x="412433" y="203835"/>
                    <a:pt x="412433" y="203835"/>
                    <a:pt x="412433" y="203835"/>
                  </a:cubicBezTo>
                  <a:cubicBezTo>
                    <a:pt x="413385" y="200025"/>
                    <a:pt x="413385" y="195263"/>
                    <a:pt x="414338" y="191453"/>
                  </a:cubicBezTo>
                  <a:cubicBezTo>
                    <a:pt x="414338" y="191453"/>
                    <a:pt x="414338" y="191453"/>
                    <a:pt x="414338" y="191453"/>
                  </a:cubicBezTo>
                  <a:lnTo>
                    <a:pt x="438150" y="191453"/>
                  </a:lnTo>
                  <a:cubicBezTo>
                    <a:pt x="438150" y="191453"/>
                    <a:pt x="438150" y="191453"/>
                    <a:pt x="438150" y="191453"/>
                  </a:cubicBezTo>
                  <a:cubicBezTo>
                    <a:pt x="448628" y="191453"/>
                    <a:pt x="457200" y="182880"/>
                    <a:pt x="457200" y="172403"/>
                  </a:cubicBezTo>
                  <a:cubicBezTo>
                    <a:pt x="457200" y="160973"/>
                    <a:pt x="448628" y="152400"/>
                    <a:pt x="438150" y="152400"/>
                  </a:cubicBezTo>
                  <a:close/>
                  <a:moveTo>
                    <a:pt x="207645" y="103823"/>
                  </a:moveTo>
                  <a:cubicBezTo>
                    <a:pt x="207645" y="103823"/>
                    <a:pt x="208598" y="102870"/>
                    <a:pt x="208598" y="102870"/>
                  </a:cubicBezTo>
                  <a:cubicBezTo>
                    <a:pt x="218123" y="93345"/>
                    <a:pt x="229553" y="86678"/>
                    <a:pt x="240983" y="81915"/>
                  </a:cubicBezTo>
                  <a:cubicBezTo>
                    <a:pt x="240983" y="81915"/>
                    <a:pt x="240983" y="81915"/>
                    <a:pt x="240983" y="81915"/>
                  </a:cubicBezTo>
                  <a:cubicBezTo>
                    <a:pt x="249555" y="78105"/>
                    <a:pt x="258128" y="76200"/>
                    <a:pt x="266700" y="75248"/>
                  </a:cubicBezTo>
                  <a:cubicBezTo>
                    <a:pt x="269558" y="75248"/>
                    <a:pt x="273368" y="74295"/>
                    <a:pt x="276225" y="74295"/>
                  </a:cubicBezTo>
                  <a:cubicBezTo>
                    <a:pt x="276225" y="74295"/>
                    <a:pt x="276225" y="74295"/>
                    <a:pt x="276225" y="74295"/>
                  </a:cubicBezTo>
                  <a:cubicBezTo>
                    <a:pt x="279083" y="74295"/>
                    <a:pt x="282893" y="74295"/>
                    <a:pt x="285750" y="74295"/>
                  </a:cubicBezTo>
                  <a:cubicBezTo>
                    <a:pt x="285750" y="74295"/>
                    <a:pt x="285750" y="74295"/>
                    <a:pt x="285750" y="74295"/>
                  </a:cubicBezTo>
                  <a:cubicBezTo>
                    <a:pt x="288608" y="74295"/>
                    <a:pt x="292418" y="74295"/>
                    <a:pt x="295275" y="75248"/>
                  </a:cubicBezTo>
                  <a:cubicBezTo>
                    <a:pt x="295275" y="75248"/>
                    <a:pt x="295275" y="75248"/>
                    <a:pt x="295275" y="75248"/>
                  </a:cubicBezTo>
                  <a:cubicBezTo>
                    <a:pt x="298133" y="75248"/>
                    <a:pt x="301943" y="76200"/>
                    <a:pt x="304800" y="77153"/>
                  </a:cubicBezTo>
                  <a:cubicBezTo>
                    <a:pt x="310515" y="78105"/>
                    <a:pt x="317183" y="80010"/>
                    <a:pt x="322898" y="82868"/>
                  </a:cubicBezTo>
                  <a:cubicBezTo>
                    <a:pt x="322898" y="82868"/>
                    <a:pt x="323850" y="82868"/>
                    <a:pt x="323850" y="83820"/>
                  </a:cubicBezTo>
                  <a:cubicBezTo>
                    <a:pt x="326708" y="84773"/>
                    <a:pt x="328613" y="85725"/>
                    <a:pt x="331470" y="87630"/>
                  </a:cubicBezTo>
                  <a:cubicBezTo>
                    <a:pt x="332423" y="85725"/>
                    <a:pt x="333375" y="86678"/>
                    <a:pt x="334328" y="87630"/>
                  </a:cubicBezTo>
                  <a:cubicBezTo>
                    <a:pt x="336233" y="88583"/>
                    <a:pt x="338138" y="89535"/>
                    <a:pt x="340043" y="91440"/>
                  </a:cubicBezTo>
                  <a:cubicBezTo>
                    <a:pt x="342900" y="93345"/>
                    <a:pt x="345758" y="95250"/>
                    <a:pt x="348615" y="97155"/>
                  </a:cubicBezTo>
                  <a:cubicBezTo>
                    <a:pt x="351473" y="99060"/>
                    <a:pt x="354330" y="101918"/>
                    <a:pt x="356235" y="103823"/>
                  </a:cubicBezTo>
                  <a:cubicBezTo>
                    <a:pt x="358140" y="105728"/>
                    <a:pt x="360045" y="108585"/>
                    <a:pt x="361950" y="110490"/>
                  </a:cubicBezTo>
                  <a:cubicBezTo>
                    <a:pt x="363855" y="112395"/>
                    <a:pt x="365760" y="115253"/>
                    <a:pt x="366713" y="117158"/>
                  </a:cubicBezTo>
                  <a:cubicBezTo>
                    <a:pt x="368618" y="120015"/>
                    <a:pt x="370523" y="122873"/>
                    <a:pt x="372428" y="125730"/>
                  </a:cubicBezTo>
                  <a:cubicBezTo>
                    <a:pt x="372428" y="125730"/>
                    <a:pt x="372428" y="125730"/>
                    <a:pt x="372428" y="125730"/>
                  </a:cubicBezTo>
                  <a:cubicBezTo>
                    <a:pt x="374333" y="128588"/>
                    <a:pt x="375285" y="131445"/>
                    <a:pt x="377190" y="134303"/>
                  </a:cubicBezTo>
                  <a:cubicBezTo>
                    <a:pt x="377190" y="134303"/>
                    <a:pt x="377190" y="134303"/>
                    <a:pt x="377190" y="134303"/>
                  </a:cubicBezTo>
                  <a:cubicBezTo>
                    <a:pt x="378143" y="137160"/>
                    <a:pt x="380048" y="140018"/>
                    <a:pt x="381000" y="142875"/>
                  </a:cubicBezTo>
                  <a:cubicBezTo>
                    <a:pt x="381000" y="142875"/>
                    <a:pt x="381000" y="142875"/>
                    <a:pt x="381000" y="142875"/>
                  </a:cubicBezTo>
                  <a:cubicBezTo>
                    <a:pt x="381953" y="145733"/>
                    <a:pt x="382905" y="148590"/>
                    <a:pt x="383858" y="152400"/>
                  </a:cubicBezTo>
                  <a:cubicBezTo>
                    <a:pt x="385763" y="159068"/>
                    <a:pt x="386715" y="164783"/>
                    <a:pt x="386715" y="171450"/>
                  </a:cubicBezTo>
                  <a:cubicBezTo>
                    <a:pt x="386715" y="171450"/>
                    <a:pt x="386715" y="171450"/>
                    <a:pt x="386715" y="171450"/>
                  </a:cubicBezTo>
                  <a:cubicBezTo>
                    <a:pt x="386715" y="174308"/>
                    <a:pt x="386715" y="178118"/>
                    <a:pt x="386715" y="180975"/>
                  </a:cubicBezTo>
                  <a:cubicBezTo>
                    <a:pt x="386715" y="180975"/>
                    <a:pt x="386715" y="180975"/>
                    <a:pt x="386715" y="180975"/>
                  </a:cubicBezTo>
                  <a:cubicBezTo>
                    <a:pt x="386715" y="183833"/>
                    <a:pt x="386715" y="187643"/>
                    <a:pt x="385763" y="190500"/>
                  </a:cubicBezTo>
                  <a:cubicBezTo>
                    <a:pt x="385763" y="190500"/>
                    <a:pt x="385763" y="190500"/>
                    <a:pt x="385763" y="190500"/>
                  </a:cubicBezTo>
                  <a:cubicBezTo>
                    <a:pt x="384810" y="195263"/>
                    <a:pt x="384810" y="199073"/>
                    <a:pt x="382905" y="203835"/>
                  </a:cubicBezTo>
                  <a:cubicBezTo>
                    <a:pt x="382905" y="203835"/>
                    <a:pt x="382905" y="204788"/>
                    <a:pt x="382905" y="204788"/>
                  </a:cubicBezTo>
                  <a:cubicBezTo>
                    <a:pt x="381953" y="209550"/>
                    <a:pt x="380048" y="213360"/>
                    <a:pt x="378143" y="218123"/>
                  </a:cubicBezTo>
                  <a:cubicBezTo>
                    <a:pt x="373380" y="229553"/>
                    <a:pt x="365760" y="240983"/>
                    <a:pt x="357188" y="250508"/>
                  </a:cubicBezTo>
                  <a:cubicBezTo>
                    <a:pt x="357188" y="250508"/>
                    <a:pt x="356235" y="251460"/>
                    <a:pt x="356235" y="251460"/>
                  </a:cubicBezTo>
                  <a:lnTo>
                    <a:pt x="281940" y="325755"/>
                  </a:lnTo>
                  <a:lnTo>
                    <a:pt x="255270" y="352425"/>
                  </a:lnTo>
                  <a:lnTo>
                    <a:pt x="247650" y="360045"/>
                  </a:lnTo>
                  <a:cubicBezTo>
                    <a:pt x="244793" y="362903"/>
                    <a:pt x="240983" y="365760"/>
                    <a:pt x="237173" y="368618"/>
                  </a:cubicBezTo>
                  <a:cubicBezTo>
                    <a:pt x="236220" y="368618"/>
                    <a:pt x="236220" y="369570"/>
                    <a:pt x="235268" y="369570"/>
                  </a:cubicBezTo>
                  <a:cubicBezTo>
                    <a:pt x="231458" y="372428"/>
                    <a:pt x="228600" y="374333"/>
                    <a:pt x="224790" y="376238"/>
                  </a:cubicBezTo>
                  <a:cubicBezTo>
                    <a:pt x="224790" y="376238"/>
                    <a:pt x="224790" y="376238"/>
                    <a:pt x="224790" y="376238"/>
                  </a:cubicBezTo>
                  <a:cubicBezTo>
                    <a:pt x="216218" y="381000"/>
                    <a:pt x="207645" y="384810"/>
                    <a:pt x="199073" y="386715"/>
                  </a:cubicBezTo>
                  <a:cubicBezTo>
                    <a:pt x="195263" y="387668"/>
                    <a:pt x="191453" y="388620"/>
                    <a:pt x="186690" y="388620"/>
                  </a:cubicBezTo>
                  <a:cubicBezTo>
                    <a:pt x="186690" y="388620"/>
                    <a:pt x="185738" y="388620"/>
                    <a:pt x="185738" y="388620"/>
                  </a:cubicBezTo>
                  <a:cubicBezTo>
                    <a:pt x="181928" y="390525"/>
                    <a:pt x="178118" y="390525"/>
                    <a:pt x="174308" y="390525"/>
                  </a:cubicBezTo>
                  <a:cubicBezTo>
                    <a:pt x="170498" y="390525"/>
                    <a:pt x="165735" y="390525"/>
                    <a:pt x="161925" y="389573"/>
                  </a:cubicBezTo>
                  <a:cubicBezTo>
                    <a:pt x="161925" y="389573"/>
                    <a:pt x="161925" y="389573"/>
                    <a:pt x="161925" y="389573"/>
                  </a:cubicBezTo>
                  <a:cubicBezTo>
                    <a:pt x="158115" y="388620"/>
                    <a:pt x="153353" y="388620"/>
                    <a:pt x="149543" y="387668"/>
                  </a:cubicBezTo>
                  <a:cubicBezTo>
                    <a:pt x="149543" y="387668"/>
                    <a:pt x="148590" y="387668"/>
                    <a:pt x="148590" y="387668"/>
                  </a:cubicBezTo>
                  <a:cubicBezTo>
                    <a:pt x="136208" y="384810"/>
                    <a:pt x="123825" y="379095"/>
                    <a:pt x="113348" y="371475"/>
                  </a:cubicBezTo>
                  <a:cubicBezTo>
                    <a:pt x="111443" y="369570"/>
                    <a:pt x="108585" y="368618"/>
                    <a:pt x="106680" y="366713"/>
                  </a:cubicBezTo>
                  <a:cubicBezTo>
                    <a:pt x="104775" y="364808"/>
                    <a:pt x="101918" y="362903"/>
                    <a:pt x="100013" y="360998"/>
                  </a:cubicBezTo>
                  <a:cubicBezTo>
                    <a:pt x="95250" y="356235"/>
                    <a:pt x="90488" y="350520"/>
                    <a:pt x="86678" y="344805"/>
                  </a:cubicBezTo>
                  <a:cubicBezTo>
                    <a:pt x="84773" y="340995"/>
                    <a:pt x="81915" y="338138"/>
                    <a:pt x="80963" y="334328"/>
                  </a:cubicBezTo>
                  <a:cubicBezTo>
                    <a:pt x="80963" y="333375"/>
                    <a:pt x="80010" y="332423"/>
                    <a:pt x="80010" y="331470"/>
                  </a:cubicBezTo>
                  <a:cubicBezTo>
                    <a:pt x="79058" y="328613"/>
                    <a:pt x="77153" y="325755"/>
                    <a:pt x="76200" y="322898"/>
                  </a:cubicBezTo>
                  <a:cubicBezTo>
                    <a:pt x="76200" y="321945"/>
                    <a:pt x="75248" y="320993"/>
                    <a:pt x="75248" y="320040"/>
                  </a:cubicBezTo>
                  <a:cubicBezTo>
                    <a:pt x="74295" y="317183"/>
                    <a:pt x="73343" y="314325"/>
                    <a:pt x="72390" y="311468"/>
                  </a:cubicBezTo>
                  <a:cubicBezTo>
                    <a:pt x="72390" y="310515"/>
                    <a:pt x="72390" y="309563"/>
                    <a:pt x="71438" y="308610"/>
                  </a:cubicBezTo>
                  <a:cubicBezTo>
                    <a:pt x="70485" y="304800"/>
                    <a:pt x="69533" y="300990"/>
                    <a:pt x="69533" y="297180"/>
                  </a:cubicBezTo>
                  <a:cubicBezTo>
                    <a:pt x="68580" y="284798"/>
                    <a:pt x="69533" y="271463"/>
                    <a:pt x="73343" y="259080"/>
                  </a:cubicBezTo>
                  <a:cubicBezTo>
                    <a:pt x="75248" y="251460"/>
                    <a:pt x="79058" y="242888"/>
                    <a:pt x="82868" y="235268"/>
                  </a:cubicBezTo>
                  <a:cubicBezTo>
                    <a:pt x="82868" y="235268"/>
                    <a:pt x="82868" y="235268"/>
                    <a:pt x="82868" y="235268"/>
                  </a:cubicBezTo>
                  <a:cubicBezTo>
                    <a:pt x="84773" y="231458"/>
                    <a:pt x="87630" y="227648"/>
                    <a:pt x="89535" y="224790"/>
                  </a:cubicBezTo>
                  <a:cubicBezTo>
                    <a:pt x="89535" y="223838"/>
                    <a:pt x="90488" y="223838"/>
                    <a:pt x="90488" y="222885"/>
                  </a:cubicBezTo>
                  <a:cubicBezTo>
                    <a:pt x="93345" y="219075"/>
                    <a:pt x="96203" y="216218"/>
                    <a:pt x="99060" y="212408"/>
                  </a:cubicBezTo>
                  <a:lnTo>
                    <a:pt x="106680" y="204788"/>
                  </a:lnTo>
                  <a:lnTo>
                    <a:pt x="146685" y="164783"/>
                  </a:lnTo>
                  <a:lnTo>
                    <a:pt x="173355" y="138113"/>
                  </a:lnTo>
                  <a:lnTo>
                    <a:pt x="207645" y="10382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51AB2A"/>
            </a:gs>
            <a:gs pos="100000">
              <a:srgbClr val="203E13"/>
            </a:gs>
          </a:gsLst>
          <a:path path="circle">
            <a:fillToRect l="50000" t="50000" r="50000" b="50000"/>
          </a:path>
          <a:tileRect/>
        </a:gradFill>
        <a:effectLst/>
      </p:bgPr>
    </p:bg>
    <p:spTree>
      <p:nvGrpSpPr>
        <p:cNvPr id="1" name="Shape 583"/>
        <p:cNvGrpSpPr/>
        <p:nvPr/>
      </p:nvGrpSpPr>
      <p:grpSpPr>
        <a:xfrm>
          <a:off x="0" y="0"/>
          <a:ext cx="0" cy="0"/>
          <a:chOff x="0" y="0"/>
          <a:chExt cx="0" cy="0"/>
        </a:xfrm>
      </p:grpSpPr>
      <p:pic>
        <p:nvPicPr>
          <p:cNvPr id="584" name="Google Shape;584;g2c41f62ffd2_0_389" descr="Complex PTSD is, well, complex. Let's see if we can simplify it a bit, and explain things in just 5 minutes.&#10;&#10;As a note, during the video I offered a number of symptoms for both PTSD and CPTSD. Common symptoms for PTSD are derived from the DSM, but as Complex PTSD is not a recognized diagnosis there are no formal symptoms for it offered by the APA. The World Health Organization does recognize it as a diagnosis, and you can find various symptoms for both here: http://traumadissociation.com/complexptsd&#10;&#10;Everyone's experience of something is going to be different, and there are plenty of symptoms I included here that may not describe your experience. You may also experience symptoms I haven't included, or experience some of the Complex PTSD symptoms as a part of conventional PTSD. &#10;&#10;Subscribe to Being Well on: &#10;Apple Podcasts: https://podcasts.apple.com/us/podcast/being-well-with-dr-rick-hanson/id1120885936 &#10;Spotify: https://open.spotify.com/show/5d87ZU1XY0fpdYNSEwXLVQ &#10;&#10;Who Am I: I'm Forrest, the co-author of Resilient (https://amzn.to/3iXLerD) and host of the Being Well Podcast (https://apple.co/38ufGG0). I'm making videos focused on simplifying psychology, mental health, and personal growth. &#10;&#10;You can follow me here: &#10;🎤 https://apple.co/38ufGG0 &#10;🌍 https://www.forresthanson.com &#10;📸 https://www.instagram.com/f.hanson&#10;&#10;Music:&#10;Morning Routine by Ghostrifter Official | https://soundcloud.com/ghostrifter-official&#10;Music promoted by https://www.chosic.com/free-music/all/&#10;Creative Commons CC BY-SA 3.0&#10;https://creativecommons.org/licenses/by-sa/3.0/" title="Complex PTSD in 5 Minutes">
            <a:hlinkClick r:id="rId3"/>
          </p:cNvPr>
          <p:cNvPicPr preferRelativeResize="0"/>
          <p:nvPr/>
        </p:nvPicPr>
        <p:blipFill>
          <a:blip r:embed="rId4">
            <a:alphaModFix/>
          </a:blip>
          <a:stretch>
            <a:fillRect/>
          </a:stretch>
        </p:blipFill>
        <p:spPr>
          <a:xfrm>
            <a:off x="1833275" y="791150"/>
            <a:ext cx="5677650" cy="31936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84"/>
                                        </p:tgtEl>
                                        <p:attrNameLst>
                                          <p:attrName>style.visibility</p:attrName>
                                        </p:attrNameLst>
                                      </p:cBhvr>
                                      <p:to>
                                        <p:strVal val="visible"/>
                                      </p:to>
                                    </p:set>
                                    <p:animEffect transition="in" filter="fade">
                                      <p:cBhvr>
                                        <p:cTn id="7" dur="1000"/>
                                        <p:tgtEl>
                                          <p:spTgt spid="5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g2c41f62ffd2_0_203"/>
          <p:cNvSpPr txBox="1">
            <a:spLocks noGrp="1"/>
          </p:cNvSpPr>
          <p:nvPr>
            <p:ph type="sldNum" idx="12"/>
          </p:nvPr>
        </p:nvSpPr>
        <p:spPr>
          <a:xfrm>
            <a:off x="8674075" y="4673650"/>
            <a:ext cx="469800" cy="4698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13</a:t>
            </a:fld>
            <a:endParaRPr/>
          </a:p>
        </p:txBody>
      </p:sp>
      <p:sp>
        <p:nvSpPr>
          <p:cNvPr id="590" name="Google Shape;590;g2c41f62ffd2_0_203"/>
          <p:cNvSpPr txBox="1">
            <a:spLocks noGrp="1"/>
          </p:cNvSpPr>
          <p:nvPr>
            <p:ph type="title"/>
          </p:nvPr>
        </p:nvSpPr>
        <p:spPr>
          <a:xfrm>
            <a:off x="445452" y="719300"/>
            <a:ext cx="5314800" cy="29655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In trauma a person loses a part of him/herself and their:</a:t>
            </a:r>
            <a:endParaRPr/>
          </a:p>
          <a:p>
            <a:pPr marL="0" lvl="0" indent="0" algn="l" rtl="0">
              <a:spcBef>
                <a:spcPts val="0"/>
              </a:spcBef>
              <a:spcAft>
                <a:spcPts val="0"/>
              </a:spcAft>
              <a:buNone/>
            </a:pPr>
            <a:endParaRPr sz="2700" b="0">
              <a:solidFill>
                <a:srgbClr val="000000"/>
              </a:solidFill>
            </a:endParaRPr>
          </a:p>
          <a:p>
            <a:pPr marL="457200" lvl="0" indent="-400050" algn="l" rtl="0">
              <a:lnSpc>
                <a:spcPct val="115000"/>
              </a:lnSpc>
              <a:spcBef>
                <a:spcPts val="0"/>
              </a:spcBef>
              <a:spcAft>
                <a:spcPts val="0"/>
              </a:spcAft>
              <a:buClr>
                <a:srgbClr val="000000"/>
              </a:buClr>
              <a:buSzPts val="2700"/>
              <a:buChar char="●"/>
            </a:pPr>
            <a:r>
              <a:rPr lang="en" sz="2700" b="0">
                <a:solidFill>
                  <a:srgbClr val="000000"/>
                </a:solidFill>
              </a:rPr>
              <a:t>Inner child</a:t>
            </a:r>
            <a:endParaRPr sz="2700" b="0">
              <a:solidFill>
                <a:srgbClr val="000000"/>
              </a:solidFill>
            </a:endParaRPr>
          </a:p>
          <a:p>
            <a:pPr marL="457200" lvl="0" indent="-400050" algn="l" rtl="0">
              <a:lnSpc>
                <a:spcPct val="115000"/>
              </a:lnSpc>
              <a:spcBef>
                <a:spcPts val="0"/>
              </a:spcBef>
              <a:spcAft>
                <a:spcPts val="0"/>
              </a:spcAft>
              <a:buClr>
                <a:srgbClr val="000000"/>
              </a:buClr>
              <a:buSzPts val="2700"/>
              <a:buChar char="●"/>
            </a:pPr>
            <a:r>
              <a:rPr lang="en" sz="2700" b="0">
                <a:solidFill>
                  <a:srgbClr val="000000"/>
                </a:solidFill>
              </a:rPr>
              <a:t>Vibrancy </a:t>
            </a:r>
            <a:endParaRPr sz="2700" b="0">
              <a:solidFill>
                <a:srgbClr val="000000"/>
              </a:solidFill>
            </a:endParaRPr>
          </a:p>
          <a:p>
            <a:pPr marL="457200" lvl="0" indent="-400050" algn="l" rtl="0">
              <a:lnSpc>
                <a:spcPct val="115000"/>
              </a:lnSpc>
              <a:spcBef>
                <a:spcPts val="0"/>
              </a:spcBef>
              <a:spcAft>
                <a:spcPts val="0"/>
              </a:spcAft>
              <a:buClr>
                <a:srgbClr val="000000"/>
              </a:buClr>
              <a:buSzPts val="2700"/>
              <a:buChar char="●"/>
            </a:pPr>
            <a:r>
              <a:rPr lang="en" sz="2700" b="0">
                <a:solidFill>
                  <a:srgbClr val="000000"/>
                </a:solidFill>
              </a:rPr>
              <a:t>Inner talents &amp; aspirations</a:t>
            </a:r>
            <a:endParaRPr sz="2700" b="0">
              <a:solidFill>
                <a:srgbClr val="000000"/>
              </a:solidFill>
            </a:endParaRPr>
          </a:p>
          <a:p>
            <a:pPr marL="457200" lvl="0" indent="-400050" algn="l" rtl="0">
              <a:lnSpc>
                <a:spcPct val="115000"/>
              </a:lnSpc>
              <a:spcBef>
                <a:spcPts val="0"/>
              </a:spcBef>
              <a:spcAft>
                <a:spcPts val="0"/>
              </a:spcAft>
              <a:buClr>
                <a:srgbClr val="000000"/>
              </a:buClr>
              <a:buSzPts val="2700"/>
              <a:buChar char="●"/>
            </a:pPr>
            <a:r>
              <a:rPr lang="en" sz="2700" b="0">
                <a:solidFill>
                  <a:srgbClr val="000000"/>
                </a:solidFill>
              </a:rPr>
              <a:t>Basic survival energy</a:t>
            </a:r>
            <a:endParaRPr sz="2700" b="0">
              <a:solidFill>
                <a:srgbClr val="000000"/>
              </a:solidFill>
            </a:endParaRPr>
          </a:p>
        </p:txBody>
      </p:sp>
      <p:pic>
        <p:nvPicPr>
          <p:cNvPr id="591" name="Google Shape;591;g2c41f62ffd2_0_203"/>
          <p:cNvPicPr preferRelativeResize="0"/>
          <p:nvPr/>
        </p:nvPicPr>
        <p:blipFill>
          <a:blip r:embed="rId3">
            <a:alphaModFix/>
          </a:blip>
          <a:stretch>
            <a:fillRect/>
          </a:stretch>
        </p:blipFill>
        <p:spPr>
          <a:xfrm>
            <a:off x="5942250" y="941923"/>
            <a:ext cx="3037100" cy="202105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g2c41f62ffd2_0_209"/>
          <p:cNvSpPr txBox="1">
            <a:spLocks noGrp="1"/>
          </p:cNvSpPr>
          <p:nvPr>
            <p:ph type="title"/>
          </p:nvPr>
        </p:nvSpPr>
        <p:spPr>
          <a:xfrm>
            <a:off x="-152400" y="431275"/>
            <a:ext cx="4838700" cy="708300"/>
          </a:xfrm>
          <a:prstGeom prst="rect">
            <a:avLst/>
          </a:prstGeom>
        </p:spPr>
        <p:txBody>
          <a:bodyPr spcFirstLastPara="1" wrap="square" lIns="0" tIns="0" rIns="0" bIns="0" anchor="ctr" anchorCtr="0">
            <a:noAutofit/>
          </a:bodyPr>
          <a:lstStyle/>
          <a:p>
            <a:pPr marL="457200" lvl="0" indent="0" algn="l" rtl="0">
              <a:lnSpc>
                <a:spcPct val="135000"/>
              </a:lnSpc>
              <a:spcBef>
                <a:spcPts val="0"/>
              </a:spcBef>
              <a:spcAft>
                <a:spcPts val="1200"/>
              </a:spcAft>
              <a:buNone/>
            </a:pPr>
            <a:r>
              <a:rPr lang="en">
                <a:highlight>
                  <a:srgbClr val="FFFFFF"/>
                </a:highlight>
              </a:rPr>
              <a:t>Types</a:t>
            </a:r>
            <a:endParaRPr/>
          </a:p>
        </p:txBody>
      </p:sp>
      <p:sp>
        <p:nvSpPr>
          <p:cNvPr id="597" name="Google Shape;597;g2c41f62ffd2_0_209"/>
          <p:cNvSpPr txBox="1">
            <a:spLocks noGrp="1"/>
          </p:cNvSpPr>
          <p:nvPr>
            <p:ph type="body" idx="1"/>
          </p:nvPr>
        </p:nvSpPr>
        <p:spPr>
          <a:xfrm>
            <a:off x="454975" y="1139575"/>
            <a:ext cx="4838700" cy="3221400"/>
          </a:xfrm>
          <a:prstGeom prst="rect">
            <a:avLst/>
          </a:prstGeom>
        </p:spPr>
        <p:txBody>
          <a:bodyPr spcFirstLastPara="1" wrap="square" lIns="0" tIns="0" rIns="0" bIns="0" anchor="t" anchorCtr="0">
            <a:noAutofit/>
          </a:bodyPr>
          <a:lstStyle/>
          <a:p>
            <a:pPr marL="457200" lvl="0" indent="-381000" algn="l" rtl="0">
              <a:spcBef>
                <a:spcPts val="0"/>
              </a:spcBef>
              <a:spcAft>
                <a:spcPts val="0"/>
              </a:spcAft>
              <a:buClr>
                <a:srgbClr val="333333"/>
              </a:buClr>
              <a:buSzPts val="2400"/>
              <a:buFont typeface="Arial"/>
              <a:buChar char="●"/>
            </a:pPr>
            <a:r>
              <a:rPr lang="en">
                <a:solidFill>
                  <a:srgbClr val="333333"/>
                </a:solidFill>
                <a:latin typeface="Arial"/>
                <a:ea typeface="Arial"/>
                <a:cs typeface="Arial"/>
                <a:sym typeface="Arial"/>
              </a:rPr>
              <a:t>Severe distress and helplessness</a:t>
            </a:r>
            <a:endParaRPr>
              <a:solidFill>
                <a:srgbClr val="333333"/>
              </a:solidFill>
              <a:latin typeface="Arial"/>
              <a:ea typeface="Arial"/>
              <a:cs typeface="Arial"/>
              <a:sym typeface="Arial"/>
            </a:endParaRPr>
          </a:p>
          <a:p>
            <a:pPr marL="457200" lvl="0" indent="-381000" algn="l" rtl="0">
              <a:spcBef>
                <a:spcPts val="0"/>
              </a:spcBef>
              <a:spcAft>
                <a:spcPts val="0"/>
              </a:spcAft>
              <a:buClr>
                <a:srgbClr val="333333"/>
              </a:buClr>
              <a:buSzPts val="2400"/>
              <a:buFont typeface="Arial"/>
              <a:buChar char="●"/>
            </a:pPr>
            <a:r>
              <a:rPr lang="en">
                <a:solidFill>
                  <a:srgbClr val="333333"/>
                </a:solidFill>
                <a:latin typeface="Arial"/>
                <a:ea typeface="Arial"/>
                <a:cs typeface="Arial"/>
                <a:sym typeface="Arial"/>
              </a:rPr>
              <a:t>Terrorism</a:t>
            </a:r>
            <a:endParaRPr>
              <a:solidFill>
                <a:srgbClr val="333333"/>
              </a:solidFill>
              <a:latin typeface="Arial"/>
              <a:ea typeface="Arial"/>
              <a:cs typeface="Arial"/>
              <a:sym typeface="Arial"/>
            </a:endParaRPr>
          </a:p>
          <a:p>
            <a:pPr marL="457200" lvl="0" indent="-381000" algn="l" rtl="0">
              <a:spcBef>
                <a:spcPts val="0"/>
              </a:spcBef>
              <a:spcAft>
                <a:spcPts val="0"/>
              </a:spcAft>
              <a:buClr>
                <a:srgbClr val="333333"/>
              </a:buClr>
              <a:buSzPts val="2400"/>
              <a:buFont typeface="Arial"/>
              <a:buChar char="●"/>
            </a:pPr>
            <a:r>
              <a:rPr lang="en">
                <a:solidFill>
                  <a:srgbClr val="333333"/>
                </a:solidFill>
                <a:latin typeface="Arial"/>
                <a:ea typeface="Arial"/>
                <a:cs typeface="Arial"/>
                <a:sym typeface="Arial"/>
              </a:rPr>
              <a:t>Natural catastrophes (COVID)</a:t>
            </a:r>
            <a:endParaRPr>
              <a:solidFill>
                <a:srgbClr val="333333"/>
              </a:solidFill>
              <a:latin typeface="Arial"/>
              <a:ea typeface="Arial"/>
              <a:cs typeface="Arial"/>
              <a:sym typeface="Arial"/>
            </a:endParaRPr>
          </a:p>
          <a:p>
            <a:pPr marL="457200" lvl="0" indent="-381000" algn="l" rtl="0">
              <a:spcBef>
                <a:spcPts val="0"/>
              </a:spcBef>
              <a:spcAft>
                <a:spcPts val="0"/>
              </a:spcAft>
              <a:buClr>
                <a:srgbClr val="333333"/>
              </a:buClr>
              <a:buSzPts val="2400"/>
              <a:buFont typeface="Arial"/>
              <a:buChar char="●"/>
            </a:pPr>
            <a:r>
              <a:rPr lang="en">
                <a:solidFill>
                  <a:srgbClr val="333333"/>
                </a:solidFill>
                <a:latin typeface="Arial"/>
                <a:ea typeface="Arial"/>
                <a:cs typeface="Arial"/>
                <a:sym typeface="Arial"/>
              </a:rPr>
              <a:t>Sexual assault</a:t>
            </a:r>
            <a:endParaRPr>
              <a:solidFill>
                <a:srgbClr val="333333"/>
              </a:solidFill>
              <a:latin typeface="Arial"/>
              <a:ea typeface="Arial"/>
              <a:cs typeface="Arial"/>
              <a:sym typeface="Arial"/>
            </a:endParaRPr>
          </a:p>
          <a:p>
            <a:pPr marL="457200" lvl="0" indent="-381000" algn="l" rtl="0">
              <a:spcBef>
                <a:spcPts val="0"/>
              </a:spcBef>
              <a:spcAft>
                <a:spcPts val="0"/>
              </a:spcAft>
              <a:buClr>
                <a:srgbClr val="333333"/>
              </a:buClr>
              <a:buSzPts val="2400"/>
              <a:buFont typeface="Arial"/>
              <a:buChar char="●"/>
            </a:pPr>
            <a:r>
              <a:rPr lang="en">
                <a:solidFill>
                  <a:srgbClr val="333333"/>
                </a:solidFill>
                <a:latin typeface="Arial"/>
                <a:ea typeface="Arial"/>
                <a:cs typeface="Arial"/>
                <a:sym typeface="Arial"/>
              </a:rPr>
              <a:t>Child abuse</a:t>
            </a:r>
            <a:endParaRPr>
              <a:solidFill>
                <a:srgbClr val="333333"/>
              </a:solidFill>
              <a:latin typeface="Arial"/>
              <a:ea typeface="Arial"/>
              <a:cs typeface="Arial"/>
              <a:sym typeface="Arial"/>
            </a:endParaRPr>
          </a:p>
          <a:p>
            <a:pPr marL="457200" lvl="0" indent="-381000" algn="l" rtl="0">
              <a:spcBef>
                <a:spcPts val="0"/>
              </a:spcBef>
              <a:spcAft>
                <a:spcPts val="0"/>
              </a:spcAft>
              <a:buClr>
                <a:srgbClr val="333333"/>
              </a:buClr>
              <a:buSzPts val="2400"/>
              <a:buFont typeface="Arial"/>
              <a:buChar char="●"/>
            </a:pPr>
            <a:r>
              <a:rPr lang="en">
                <a:solidFill>
                  <a:srgbClr val="333333"/>
                </a:solidFill>
                <a:latin typeface="Arial"/>
                <a:ea typeface="Arial"/>
                <a:cs typeface="Arial"/>
                <a:sym typeface="Arial"/>
              </a:rPr>
              <a:t>Neglect or Violence</a:t>
            </a:r>
            <a:endParaRPr>
              <a:solidFill>
                <a:srgbClr val="333333"/>
              </a:solidFill>
              <a:latin typeface="Arial"/>
              <a:ea typeface="Arial"/>
              <a:cs typeface="Arial"/>
              <a:sym typeface="Arial"/>
            </a:endParaRPr>
          </a:p>
          <a:p>
            <a:pPr marL="0" lvl="0" indent="0" algn="l" rtl="0">
              <a:lnSpc>
                <a:spcPct val="135000"/>
              </a:lnSpc>
              <a:spcBef>
                <a:spcPts val="2300"/>
              </a:spcBef>
              <a:spcAft>
                <a:spcPts val="1200"/>
              </a:spcAft>
              <a:buNone/>
            </a:pPr>
            <a:endParaRPr sz="2200">
              <a:solidFill>
                <a:srgbClr val="333333"/>
              </a:solidFill>
              <a:highlight>
                <a:srgbClr val="FFFFFF"/>
              </a:highlight>
              <a:latin typeface="Arial"/>
              <a:ea typeface="Arial"/>
              <a:cs typeface="Arial"/>
              <a:sym typeface="Arial"/>
            </a:endParaRPr>
          </a:p>
        </p:txBody>
      </p:sp>
      <p:sp>
        <p:nvSpPr>
          <p:cNvPr id="598" name="Google Shape;598;g2c41f62ffd2_0_209"/>
          <p:cNvSpPr txBox="1">
            <a:spLocks noGrp="1"/>
          </p:cNvSpPr>
          <p:nvPr>
            <p:ph type="sldNum" idx="12"/>
          </p:nvPr>
        </p:nvSpPr>
        <p:spPr>
          <a:xfrm>
            <a:off x="8674075" y="4673650"/>
            <a:ext cx="469800" cy="4698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14</a:t>
            </a:fld>
            <a:endParaRPr/>
          </a:p>
        </p:txBody>
      </p:sp>
      <p:pic>
        <p:nvPicPr>
          <p:cNvPr id="599" name="Google Shape;599;g2c41f62ffd2_0_209"/>
          <p:cNvPicPr preferRelativeResize="0"/>
          <p:nvPr/>
        </p:nvPicPr>
        <p:blipFill>
          <a:blip r:embed="rId3">
            <a:alphaModFix/>
          </a:blip>
          <a:stretch>
            <a:fillRect/>
          </a:stretch>
        </p:blipFill>
        <p:spPr>
          <a:xfrm>
            <a:off x="5771675" y="954775"/>
            <a:ext cx="2705100" cy="16859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Google Shape;604;g2c41f62ffd2_0_216"/>
          <p:cNvSpPr txBox="1">
            <a:spLocks noGrp="1"/>
          </p:cNvSpPr>
          <p:nvPr>
            <p:ph type="title"/>
          </p:nvPr>
        </p:nvSpPr>
        <p:spPr>
          <a:xfrm>
            <a:off x="-152400" y="431275"/>
            <a:ext cx="4838700" cy="708300"/>
          </a:xfrm>
          <a:prstGeom prst="rect">
            <a:avLst/>
          </a:prstGeom>
        </p:spPr>
        <p:txBody>
          <a:bodyPr spcFirstLastPara="1" wrap="square" lIns="0" tIns="0" rIns="0" bIns="0" anchor="ctr" anchorCtr="0">
            <a:noAutofit/>
          </a:bodyPr>
          <a:lstStyle/>
          <a:p>
            <a:pPr marL="457200" lvl="0" indent="0" algn="l" rtl="0">
              <a:lnSpc>
                <a:spcPct val="135000"/>
              </a:lnSpc>
              <a:spcBef>
                <a:spcPts val="0"/>
              </a:spcBef>
              <a:spcAft>
                <a:spcPts val="1200"/>
              </a:spcAft>
              <a:buNone/>
            </a:pPr>
            <a:r>
              <a:rPr lang="en">
                <a:highlight>
                  <a:srgbClr val="FFFFFF"/>
                </a:highlight>
              </a:rPr>
              <a:t>Emotional Signs</a:t>
            </a:r>
            <a:endParaRPr/>
          </a:p>
        </p:txBody>
      </p:sp>
      <p:sp>
        <p:nvSpPr>
          <p:cNvPr id="605" name="Google Shape;605;g2c41f62ffd2_0_216"/>
          <p:cNvSpPr txBox="1">
            <a:spLocks noGrp="1"/>
          </p:cNvSpPr>
          <p:nvPr>
            <p:ph type="body" idx="1"/>
          </p:nvPr>
        </p:nvSpPr>
        <p:spPr>
          <a:xfrm>
            <a:off x="25505" y="1452250"/>
            <a:ext cx="4482900" cy="3221400"/>
          </a:xfrm>
          <a:prstGeom prst="rect">
            <a:avLst/>
          </a:prstGeom>
        </p:spPr>
        <p:txBody>
          <a:bodyPr spcFirstLastPara="1" wrap="square" lIns="0" tIns="0" rIns="0" bIns="0" anchor="t" anchorCtr="0">
            <a:noAutofit/>
          </a:bodyPr>
          <a:lstStyle/>
          <a:p>
            <a:pPr marL="800100" lvl="0" indent="-374650" algn="l" rtl="0">
              <a:spcBef>
                <a:spcPts val="0"/>
              </a:spcBef>
              <a:spcAft>
                <a:spcPts val="0"/>
              </a:spcAft>
              <a:buClr>
                <a:srgbClr val="333333"/>
              </a:buClr>
              <a:buSzPts val="2300"/>
              <a:buFont typeface="Arial"/>
              <a:buChar char="●"/>
            </a:pPr>
            <a:r>
              <a:rPr lang="en" sz="2300">
                <a:solidFill>
                  <a:srgbClr val="333333"/>
                </a:solidFill>
                <a:latin typeface="Arial"/>
                <a:ea typeface="Arial"/>
                <a:cs typeface="Arial"/>
                <a:sym typeface="Arial"/>
              </a:rPr>
              <a:t>Sadness</a:t>
            </a:r>
            <a:endParaRPr sz="2300">
              <a:solidFill>
                <a:srgbClr val="333333"/>
              </a:solidFill>
              <a:latin typeface="Arial"/>
              <a:ea typeface="Arial"/>
              <a:cs typeface="Arial"/>
              <a:sym typeface="Arial"/>
            </a:endParaRPr>
          </a:p>
          <a:p>
            <a:pPr marL="800100" lvl="0" indent="-374650" algn="l" rtl="0">
              <a:spcBef>
                <a:spcPts val="0"/>
              </a:spcBef>
              <a:spcAft>
                <a:spcPts val="0"/>
              </a:spcAft>
              <a:buClr>
                <a:srgbClr val="333333"/>
              </a:buClr>
              <a:buSzPts val="2300"/>
              <a:buFont typeface="Arial"/>
              <a:buChar char="●"/>
            </a:pPr>
            <a:r>
              <a:rPr lang="en" sz="2300">
                <a:solidFill>
                  <a:srgbClr val="333333"/>
                </a:solidFill>
                <a:latin typeface="Arial"/>
                <a:ea typeface="Arial"/>
                <a:cs typeface="Arial"/>
                <a:sym typeface="Arial"/>
              </a:rPr>
              <a:t>Anger</a:t>
            </a:r>
            <a:endParaRPr sz="2300">
              <a:solidFill>
                <a:srgbClr val="333333"/>
              </a:solidFill>
              <a:latin typeface="Arial"/>
              <a:ea typeface="Arial"/>
              <a:cs typeface="Arial"/>
              <a:sym typeface="Arial"/>
            </a:endParaRPr>
          </a:p>
          <a:p>
            <a:pPr marL="800100" lvl="0" indent="-374650" algn="l" rtl="0">
              <a:spcBef>
                <a:spcPts val="0"/>
              </a:spcBef>
              <a:spcAft>
                <a:spcPts val="0"/>
              </a:spcAft>
              <a:buClr>
                <a:srgbClr val="333333"/>
              </a:buClr>
              <a:buSzPts val="2300"/>
              <a:buFont typeface="Arial"/>
              <a:buChar char="●"/>
            </a:pPr>
            <a:r>
              <a:rPr lang="en" sz="2300">
                <a:solidFill>
                  <a:srgbClr val="333333"/>
                </a:solidFill>
                <a:latin typeface="Arial"/>
                <a:ea typeface="Arial"/>
                <a:cs typeface="Arial"/>
                <a:sym typeface="Arial"/>
              </a:rPr>
              <a:t>Denial</a:t>
            </a:r>
            <a:endParaRPr sz="2300">
              <a:solidFill>
                <a:srgbClr val="333333"/>
              </a:solidFill>
              <a:latin typeface="Arial"/>
              <a:ea typeface="Arial"/>
              <a:cs typeface="Arial"/>
              <a:sym typeface="Arial"/>
            </a:endParaRPr>
          </a:p>
          <a:p>
            <a:pPr marL="800100" lvl="0" indent="-374650" algn="l" rtl="0">
              <a:spcBef>
                <a:spcPts val="0"/>
              </a:spcBef>
              <a:spcAft>
                <a:spcPts val="0"/>
              </a:spcAft>
              <a:buClr>
                <a:srgbClr val="333333"/>
              </a:buClr>
              <a:buSzPts val="2300"/>
              <a:buFont typeface="Arial"/>
              <a:buChar char="●"/>
            </a:pPr>
            <a:r>
              <a:rPr lang="en" sz="2300">
                <a:solidFill>
                  <a:srgbClr val="333333"/>
                </a:solidFill>
                <a:latin typeface="Arial"/>
                <a:ea typeface="Arial"/>
                <a:cs typeface="Arial"/>
                <a:sym typeface="Arial"/>
              </a:rPr>
              <a:t>Fear</a:t>
            </a:r>
            <a:endParaRPr sz="2300">
              <a:solidFill>
                <a:srgbClr val="333333"/>
              </a:solidFill>
              <a:latin typeface="Arial"/>
              <a:ea typeface="Arial"/>
              <a:cs typeface="Arial"/>
              <a:sym typeface="Arial"/>
            </a:endParaRPr>
          </a:p>
          <a:p>
            <a:pPr marL="800100" lvl="0" indent="-374650" algn="l" rtl="0">
              <a:spcBef>
                <a:spcPts val="0"/>
              </a:spcBef>
              <a:spcAft>
                <a:spcPts val="0"/>
              </a:spcAft>
              <a:buClr>
                <a:srgbClr val="333333"/>
              </a:buClr>
              <a:buSzPts val="2300"/>
              <a:buFont typeface="Arial"/>
              <a:buChar char="●"/>
            </a:pPr>
            <a:r>
              <a:rPr lang="en" sz="2300">
                <a:solidFill>
                  <a:srgbClr val="333333"/>
                </a:solidFill>
                <a:latin typeface="Arial"/>
                <a:ea typeface="Arial"/>
                <a:cs typeface="Arial"/>
                <a:sym typeface="Arial"/>
              </a:rPr>
              <a:t>Shame</a:t>
            </a:r>
            <a:endParaRPr sz="2300">
              <a:solidFill>
                <a:srgbClr val="333333"/>
              </a:solidFill>
              <a:latin typeface="Arial"/>
              <a:ea typeface="Arial"/>
              <a:cs typeface="Arial"/>
              <a:sym typeface="Arial"/>
            </a:endParaRPr>
          </a:p>
          <a:p>
            <a:pPr marL="0" lvl="0" indent="0" algn="l" rtl="0">
              <a:lnSpc>
                <a:spcPct val="135000"/>
              </a:lnSpc>
              <a:spcBef>
                <a:spcPts val="2300"/>
              </a:spcBef>
              <a:spcAft>
                <a:spcPts val="1200"/>
              </a:spcAft>
              <a:buNone/>
            </a:pPr>
            <a:endParaRPr sz="2200">
              <a:solidFill>
                <a:srgbClr val="333333"/>
              </a:solidFill>
              <a:highlight>
                <a:srgbClr val="FFFFFF"/>
              </a:highlight>
              <a:latin typeface="Arial"/>
              <a:ea typeface="Arial"/>
              <a:cs typeface="Arial"/>
              <a:sym typeface="Arial"/>
            </a:endParaRPr>
          </a:p>
        </p:txBody>
      </p:sp>
      <p:sp>
        <p:nvSpPr>
          <p:cNvPr id="606" name="Google Shape;606;g2c41f62ffd2_0_216"/>
          <p:cNvSpPr txBox="1">
            <a:spLocks noGrp="1"/>
          </p:cNvSpPr>
          <p:nvPr>
            <p:ph type="sldNum" idx="12"/>
          </p:nvPr>
        </p:nvSpPr>
        <p:spPr>
          <a:xfrm>
            <a:off x="8674075" y="4673650"/>
            <a:ext cx="469800" cy="4698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15</a:t>
            </a:fld>
            <a:endParaRPr/>
          </a:p>
        </p:txBody>
      </p:sp>
      <p:pic>
        <p:nvPicPr>
          <p:cNvPr id="607" name="Google Shape;607;g2c41f62ffd2_0_216"/>
          <p:cNvPicPr preferRelativeResize="0"/>
          <p:nvPr/>
        </p:nvPicPr>
        <p:blipFill>
          <a:blip r:embed="rId3">
            <a:alphaModFix/>
          </a:blip>
          <a:stretch>
            <a:fillRect/>
          </a:stretch>
        </p:blipFill>
        <p:spPr>
          <a:xfrm>
            <a:off x="4686300" y="1021650"/>
            <a:ext cx="3978825" cy="2125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g2c41f62ffd2_0_223"/>
          <p:cNvSpPr txBox="1">
            <a:spLocks noGrp="1"/>
          </p:cNvSpPr>
          <p:nvPr>
            <p:ph type="title"/>
          </p:nvPr>
        </p:nvSpPr>
        <p:spPr>
          <a:xfrm>
            <a:off x="99175" y="592075"/>
            <a:ext cx="4838700" cy="708300"/>
          </a:xfrm>
          <a:prstGeom prst="rect">
            <a:avLst/>
          </a:prstGeom>
        </p:spPr>
        <p:txBody>
          <a:bodyPr spcFirstLastPara="1" wrap="square" lIns="0" tIns="0" rIns="0" bIns="0" anchor="ctr" anchorCtr="0">
            <a:noAutofit/>
          </a:bodyPr>
          <a:lstStyle/>
          <a:p>
            <a:pPr marL="457200" lvl="0" indent="0" algn="l" rtl="0">
              <a:lnSpc>
                <a:spcPct val="135000"/>
              </a:lnSpc>
              <a:spcBef>
                <a:spcPts val="0"/>
              </a:spcBef>
              <a:spcAft>
                <a:spcPts val="1200"/>
              </a:spcAft>
              <a:buNone/>
            </a:pPr>
            <a:r>
              <a:rPr lang="en">
                <a:highlight>
                  <a:srgbClr val="FFFFFF"/>
                </a:highlight>
              </a:rPr>
              <a:t>Common Physical Symptoms</a:t>
            </a:r>
            <a:endParaRPr/>
          </a:p>
        </p:txBody>
      </p:sp>
      <p:sp>
        <p:nvSpPr>
          <p:cNvPr id="613" name="Google Shape;613;g2c41f62ffd2_0_223"/>
          <p:cNvSpPr txBox="1">
            <a:spLocks noGrp="1"/>
          </p:cNvSpPr>
          <p:nvPr>
            <p:ph type="body" idx="1"/>
          </p:nvPr>
        </p:nvSpPr>
        <p:spPr>
          <a:xfrm>
            <a:off x="99175" y="961050"/>
            <a:ext cx="4482900" cy="3221400"/>
          </a:xfrm>
          <a:prstGeom prst="rect">
            <a:avLst/>
          </a:prstGeom>
        </p:spPr>
        <p:txBody>
          <a:bodyPr spcFirstLastPara="1" wrap="square" lIns="0" tIns="0" rIns="0" bIns="0" anchor="t" anchorCtr="0">
            <a:noAutofit/>
          </a:bodyPr>
          <a:lstStyle/>
          <a:p>
            <a:pPr marL="0" lvl="0" indent="0" algn="l" rtl="0">
              <a:lnSpc>
                <a:spcPct val="166000"/>
              </a:lnSpc>
              <a:spcBef>
                <a:spcPts val="0"/>
              </a:spcBef>
              <a:spcAft>
                <a:spcPts val="0"/>
              </a:spcAft>
              <a:buNone/>
            </a:pPr>
            <a:endParaRPr sz="2200" b="1">
              <a:solidFill>
                <a:srgbClr val="333333"/>
              </a:solidFill>
              <a:latin typeface="Arial"/>
              <a:ea typeface="Arial"/>
              <a:cs typeface="Arial"/>
              <a:sym typeface="Arial"/>
            </a:endParaRPr>
          </a:p>
          <a:p>
            <a:pPr marL="800100" lvl="0" indent="-368300" algn="l" rtl="0">
              <a:spcBef>
                <a:spcPts val="1500"/>
              </a:spcBef>
              <a:spcAft>
                <a:spcPts val="0"/>
              </a:spcAft>
              <a:buClr>
                <a:srgbClr val="333333"/>
              </a:buClr>
              <a:buSzPts val="2200"/>
              <a:buFont typeface="Arial"/>
              <a:buChar char="●"/>
            </a:pPr>
            <a:r>
              <a:rPr lang="en" sz="2200">
                <a:solidFill>
                  <a:srgbClr val="333333"/>
                </a:solidFill>
                <a:latin typeface="Arial"/>
                <a:ea typeface="Arial"/>
                <a:cs typeface="Arial"/>
                <a:sym typeface="Arial"/>
              </a:rPr>
              <a:t>Nausea</a:t>
            </a:r>
            <a:endParaRPr sz="2200">
              <a:solidFill>
                <a:srgbClr val="333333"/>
              </a:solidFill>
              <a:latin typeface="Arial"/>
              <a:ea typeface="Arial"/>
              <a:cs typeface="Arial"/>
              <a:sym typeface="Arial"/>
            </a:endParaRPr>
          </a:p>
          <a:p>
            <a:pPr marL="800100" lvl="0" indent="-368300" algn="l" rtl="0">
              <a:spcBef>
                <a:spcPts val="0"/>
              </a:spcBef>
              <a:spcAft>
                <a:spcPts val="0"/>
              </a:spcAft>
              <a:buClr>
                <a:srgbClr val="333333"/>
              </a:buClr>
              <a:buSzPts val="2200"/>
              <a:buFont typeface="Arial"/>
              <a:buChar char="●"/>
            </a:pPr>
            <a:r>
              <a:rPr lang="en" sz="2200">
                <a:solidFill>
                  <a:srgbClr val="333333"/>
                </a:solidFill>
                <a:latin typeface="Arial"/>
                <a:ea typeface="Arial"/>
                <a:cs typeface="Arial"/>
                <a:sym typeface="Arial"/>
              </a:rPr>
              <a:t>Dizziness</a:t>
            </a:r>
            <a:endParaRPr sz="2200">
              <a:solidFill>
                <a:srgbClr val="333333"/>
              </a:solidFill>
              <a:latin typeface="Arial"/>
              <a:ea typeface="Arial"/>
              <a:cs typeface="Arial"/>
              <a:sym typeface="Arial"/>
            </a:endParaRPr>
          </a:p>
          <a:p>
            <a:pPr marL="800100" lvl="0" indent="-368300" algn="l" rtl="0">
              <a:spcBef>
                <a:spcPts val="0"/>
              </a:spcBef>
              <a:spcAft>
                <a:spcPts val="0"/>
              </a:spcAft>
              <a:buClr>
                <a:srgbClr val="333333"/>
              </a:buClr>
              <a:buSzPts val="2200"/>
              <a:buFont typeface="Arial"/>
              <a:buChar char="●"/>
            </a:pPr>
            <a:r>
              <a:rPr lang="en" sz="2200">
                <a:solidFill>
                  <a:srgbClr val="333333"/>
                </a:solidFill>
                <a:latin typeface="Arial"/>
                <a:ea typeface="Arial"/>
                <a:cs typeface="Arial"/>
                <a:sym typeface="Arial"/>
              </a:rPr>
              <a:t>Altered sleep patterns</a:t>
            </a:r>
            <a:endParaRPr sz="2200">
              <a:solidFill>
                <a:srgbClr val="333333"/>
              </a:solidFill>
              <a:latin typeface="Arial"/>
              <a:ea typeface="Arial"/>
              <a:cs typeface="Arial"/>
              <a:sym typeface="Arial"/>
            </a:endParaRPr>
          </a:p>
          <a:p>
            <a:pPr marL="800100" lvl="0" indent="-368300" algn="l" rtl="0">
              <a:spcBef>
                <a:spcPts val="0"/>
              </a:spcBef>
              <a:spcAft>
                <a:spcPts val="0"/>
              </a:spcAft>
              <a:buClr>
                <a:srgbClr val="333333"/>
              </a:buClr>
              <a:buSzPts val="2200"/>
              <a:buFont typeface="Arial"/>
              <a:buChar char="●"/>
            </a:pPr>
            <a:r>
              <a:rPr lang="en" sz="2200">
                <a:solidFill>
                  <a:srgbClr val="333333"/>
                </a:solidFill>
                <a:latin typeface="Arial"/>
                <a:ea typeface="Arial"/>
                <a:cs typeface="Arial"/>
                <a:sym typeface="Arial"/>
              </a:rPr>
              <a:t>Changes in appetite</a:t>
            </a:r>
            <a:endParaRPr sz="2200">
              <a:solidFill>
                <a:srgbClr val="333333"/>
              </a:solidFill>
              <a:latin typeface="Arial"/>
              <a:ea typeface="Arial"/>
              <a:cs typeface="Arial"/>
              <a:sym typeface="Arial"/>
            </a:endParaRPr>
          </a:p>
          <a:p>
            <a:pPr marL="800100" lvl="0" indent="-368300" algn="l" rtl="0">
              <a:spcBef>
                <a:spcPts val="0"/>
              </a:spcBef>
              <a:spcAft>
                <a:spcPts val="0"/>
              </a:spcAft>
              <a:buClr>
                <a:srgbClr val="333333"/>
              </a:buClr>
              <a:buSzPts val="2200"/>
              <a:buFont typeface="Arial"/>
              <a:buChar char="●"/>
            </a:pPr>
            <a:r>
              <a:rPr lang="en" sz="2200">
                <a:solidFill>
                  <a:srgbClr val="333333"/>
                </a:solidFill>
                <a:latin typeface="Arial"/>
                <a:ea typeface="Arial"/>
                <a:cs typeface="Arial"/>
                <a:sym typeface="Arial"/>
              </a:rPr>
              <a:t>Headaches</a:t>
            </a:r>
            <a:endParaRPr sz="2200">
              <a:solidFill>
                <a:srgbClr val="333333"/>
              </a:solidFill>
              <a:latin typeface="Arial"/>
              <a:ea typeface="Arial"/>
              <a:cs typeface="Arial"/>
              <a:sym typeface="Arial"/>
            </a:endParaRPr>
          </a:p>
          <a:p>
            <a:pPr marL="800100" lvl="0" indent="-368300" algn="l" rtl="0">
              <a:spcBef>
                <a:spcPts val="0"/>
              </a:spcBef>
              <a:spcAft>
                <a:spcPts val="0"/>
              </a:spcAft>
              <a:buClr>
                <a:srgbClr val="333333"/>
              </a:buClr>
              <a:buSzPts val="2200"/>
              <a:buFont typeface="Arial"/>
              <a:buChar char="●"/>
            </a:pPr>
            <a:r>
              <a:rPr lang="en" sz="2200">
                <a:solidFill>
                  <a:srgbClr val="333333"/>
                </a:solidFill>
                <a:latin typeface="Arial"/>
                <a:ea typeface="Arial"/>
                <a:cs typeface="Arial"/>
                <a:sym typeface="Arial"/>
              </a:rPr>
              <a:t>Gastrointestinal problems</a:t>
            </a:r>
            <a:endParaRPr sz="2200">
              <a:solidFill>
                <a:srgbClr val="333333"/>
              </a:solidFill>
              <a:latin typeface="Arial"/>
              <a:ea typeface="Arial"/>
              <a:cs typeface="Arial"/>
              <a:sym typeface="Arial"/>
            </a:endParaRPr>
          </a:p>
          <a:p>
            <a:pPr marL="800100" lvl="0" indent="-368300" algn="l" rtl="0">
              <a:spcBef>
                <a:spcPts val="0"/>
              </a:spcBef>
              <a:spcAft>
                <a:spcPts val="0"/>
              </a:spcAft>
              <a:buClr>
                <a:srgbClr val="333333"/>
              </a:buClr>
              <a:buSzPts val="2200"/>
              <a:buFont typeface="Arial"/>
              <a:buChar char="●"/>
            </a:pPr>
            <a:r>
              <a:rPr lang="en" sz="2200">
                <a:solidFill>
                  <a:srgbClr val="333333"/>
                </a:solidFill>
                <a:latin typeface="Arial"/>
                <a:ea typeface="Arial"/>
                <a:cs typeface="Arial"/>
                <a:sym typeface="Arial"/>
              </a:rPr>
              <a:t>Pain</a:t>
            </a:r>
            <a:endParaRPr sz="2200">
              <a:solidFill>
                <a:srgbClr val="333333"/>
              </a:solidFill>
              <a:latin typeface="Arial"/>
              <a:ea typeface="Arial"/>
              <a:cs typeface="Arial"/>
              <a:sym typeface="Arial"/>
            </a:endParaRPr>
          </a:p>
          <a:p>
            <a:pPr marL="457200" lvl="0" indent="0" algn="l" rtl="0">
              <a:spcBef>
                <a:spcPts val="2300"/>
              </a:spcBef>
              <a:spcAft>
                <a:spcPts val="0"/>
              </a:spcAft>
              <a:buNone/>
            </a:pPr>
            <a:endParaRPr sz="2200">
              <a:solidFill>
                <a:srgbClr val="333333"/>
              </a:solidFill>
              <a:latin typeface="Arial"/>
              <a:ea typeface="Arial"/>
              <a:cs typeface="Arial"/>
              <a:sym typeface="Arial"/>
            </a:endParaRPr>
          </a:p>
          <a:p>
            <a:pPr marL="0" lvl="0" indent="0" algn="l" rtl="0">
              <a:lnSpc>
                <a:spcPct val="135000"/>
              </a:lnSpc>
              <a:spcBef>
                <a:spcPts val="2300"/>
              </a:spcBef>
              <a:spcAft>
                <a:spcPts val="1200"/>
              </a:spcAft>
              <a:buNone/>
            </a:pPr>
            <a:endParaRPr sz="2200">
              <a:solidFill>
                <a:srgbClr val="333333"/>
              </a:solidFill>
              <a:highlight>
                <a:srgbClr val="FFFFFF"/>
              </a:highlight>
              <a:latin typeface="Arial"/>
              <a:ea typeface="Arial"/>
              <a:cs typeface="Arial"/>
              <a:sym typeface="Arial"/>
            </a:endParaRPr>
          </a:p>
        </p:txBody>
      </p:sp>
      <p:sp>
        <p:nvSpPr>
          <p:cNvPr id="614" name="Google Shape;614;g2c41f62ffd2_0_223"/>
          <p:cNvSpPr txBox="1">
            <a:spLocks noGrp="1"/>
          </p:cNvSpPr>
          <p:nvPr>
            <p:ph type="sldNum" idx="12"/>
          </p:nvPr>
        </p:nvSpPr>
        <p:spPr>
          <a:xfrm>
            <a:off x="8674075" y="4673650"/>
            <a:ext cx="469800" cy="4698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16</a:t>
            </a:fld>
            <a:endParaRPr/>
          </a:p>
        </p:txBody>
      </p:sp>
      <p:pic>
        <p:nvPicPr>
          <p:cNvPr id="615" name="Google Shape;615;g2c41f62ffd2_0_223"/>
          <p:cNvPicPr preferRelativeResize="0"/>
          <p:nvPr/>
        </p:nvPicPr>
        <p:blipFill>
          <a:blip r:embed="rId3">
            <a:alphaModFix/>
          </a:blip>
          <a:stretch>
            <a:fillRect/>
          </a:stretch>
        </p:blipFill>
        <p:spPr>
          <a:xfrm>
            <a:off x="5620450" y="776125"/>
            <a:ext cx="2834625" cy="28346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g2c41f62ffd2_0_230"/>
          <p:cNvSpPr txBox="1">
            <a:spLocks noGrp="1"/>
          </p:cNvSpPr>
          <p:nvPr>
            <p:ph type="title"/>
          </p:nvPr>
        </p:nvSpPr>
        <p:spPr>
          <a:xfrm>
            <a:off x="206225" y="592075"/>
            <a:ext cx="4838700" cy="708300"/>
          </a:xfrm>
          <a:prstGeom prst="rect">
            <a:avLst/>
          </a:prstGeom>
        </p:spPr>
        <p:txBody>
          <a:bodyPr spcFirstLastPara="1" wrap="square" lIns="0" tIns="0" rIns="0" bIns="0" anchor="ctr" anchorCtr="0">
            <a:noAutofit/>
          </a:bodyPr>
          <a:lstStyle/>
          <a:p>
            <a:pPr marL="457200" lvl="0" indent="0" algn="l" rtl="0">
              <a:lnSpc>
                <a:spcPct val="135000"/>
              </a:lnSpc>
              <a:spcBef>
                <a:spcPts val="0"/>
              </a:spcBef>
              <a:spcAft>
                <a:spcPts val="1200"/>
              </a:spcAft>
              <a:buNone/>
            </a:pPr>
            <a:r>
              <a:rPr lang="en">
                <a:highlight>
                  <a:srgbClr val="FFFFFF"/>
                </a:highlight>
              </a:rPr>
              <a:t>Psychological Symptoms</a:t>
            </a:r>
            <a:endParaRPr/>
          </a:p>
        </p:txBody>
      </p:sp>
      <p:sp>
        <p:nvSpPr>
          <p:cNvPr id="621" name="Google Shape;621;g2c41f62ffd2_0_230"/>
          <p:cNvSpPr txBox="1">
            <a:spLocks noGrp="1"/>
          </p:cNvSpPr>
          <p:nvPr>
            <p:ph type="body" idx="1"/>
          </p:nvPr>
        </p:nvSpPr>
        <p:spPr>
          <a:xfrm>
            <a:off x="206225" y="1849300"/>
            <a:ext cx="4482900" cy="3221400"/>
          </a:xfrm>
          <a:prstGeom prst="rect">
            <a:avLst/>
          </a:prstGeom>
        </p:spPr>
        <p:txBody>
          <a:bodyPr spcFirstLastPara="1" wrap="square" lIns="0" tIns="0" rIns="0" bIns="0" anchor="t" anchorCtr="0">
            <a:noAutofit/>
          </a:bodyPr>
          <a:lstStyle/>
          <a:p>
            <a:pPr marL="800100" lvl="0" indent="-368300" algn="l" rtl="0">
              <a:spcBef>
                <a:spcPts val="0"/>
              </a:spcBef>
              <a:spcAft>
                <a:spcPts val="0"/>
              </a:spcAft>
              <a:buClr>
                <a:srgbClr val="333333"/>
              </a:buClr>
              <a:buSzPts val="2200"/>
              <a:buFont typeface="Arial"/>
              <a:buChar char="●"/>
            </a:pPr>
            <a:r>
              <a:rPr lang="en" sz="2200">
                <a:solidFill>
                  <a:srgbClr val="333333"/>
                </a:solidFill>
                <a:latin typeface="Arial"/>
                <a:ea typeface="Arial"/>
                <a:cs typeface="Arial"/>
                <a:sym typeface="Arial"/>
              </a:rPr>
              <a:t>PTSD</a:t>
            </a:r>
            <a:endParaRPr sz="2200">
              <a:solidFill>
                <a:srgbClr val="333333"/>
              </a:solidFill>
              <a:latin typeface="Arial"/>
              <a:ea typeface="Arial"/>
              <a:cs typeface="Arial"/>
              <a:sym typeface="Arial"/>
            </a:endParaRPr>
          </a:p>
          <a:p>
            <a:pPr marL="800100" lvl="0" indent="-368300" algn="l" rtl="0">
              <a:spcBef>
                <a:spcPts val="0"/>
              </a:spcBef>
              <a:spcAft>
                <a:spcPts val="0"/>
              </a:spcAft>
              <a:buClr>
                <a:srgbClr val="333333"/>
              </a:buClr>
              <a:buSzPts val="2200"/>
              <a:buFont typeface="Arial"/>
              <a:buChar char="●"/>
            </a:pPr>
            <a:r>
              <a:rPr lang="en" sz="2200">
                <a:solidFill>
                  <a:srgbClr val="333333"/>
                </a:solidFill>
                <a:latin typeface="Arial"/>
                <a:ea typeface="Arial"/>
                <a:cs typeface="Arial"/>
                <a:sym typeface="Arial"/>
              </a:rPr>
              <a:t>Depression</a:t>
            </a:r>
            <a:endParaRPr sz="2200">
              <a:solidFill>
                <a:srgbClr val="333333"/>
              </a:solidFill>
              <a:latin typeface="Arial"/>
              <a:ea typeface="Arial"/>
              <a:cs typeface="Arial"/>
              <a:sym typeface="Arial"/>
            </a:endParaRPr>
          </a:p>
          <a:p>
            <a:pPr marL="800100" lvl="0" indent="-368300" algn="l" rtl="0">
              <a:spcBef>
                <a:spcPts val="0"/>
              </a:spcBef>
              <a:spcAft>
                <a:spcPts val="0"/>
              </a:spcAft>
              <a:buClr>
                <a:srgbClr val="333333"/>
              </a:buClr>
              <a:buSzPts val="2200"/>
              <a:buFont typeface="Arial"/>
              <a:buChar char="●"/>
            </a:pPr>
            <a:r>
              <a:rPr lang="en" sz="2200">
                <a:solidFill>
                  <a:srgbClr val="333333"/>
                </a:solidFill>
                <a:latin typeface="Arial"/>
                <a:ea typeface="Arial"/>
                <a:cs typeface="Arial"/>
                <a:sym typeface="Arial"/>
              </a:rPr>
              <a:t>Anxiety</a:t>
            </a:r>
            <a:endParaRPr sz="2200">
              <a:solidFill>
                <a:srgbClr val="333333"/>
              </a:solidFill>
              <a:latin typeface="Arial"/>
              <a:ea typeface="Arial"/>
              <a:cs typeface="Arial"/>
              <a:sym typeface="Arial"/>
            </a:endParaRPr>
          </a:p>
          <a:p>
            <a:pPr marL="800100" lvl="0" indent="-368300" algn="l" rtl="0">
              <a:spcBef>
                <a:spcPts val="0"/>
              </a:spcBef>
              <a:spcAft>
                <a:spcPts val="0"/>
              </a:spcAft>
              <a:buClr>
                <a:srgbClr val="333333"/>
              </a:buClr>
              <a:buSzPts val="2200"/>
              <a:buFont typeface="Arial"/>
              <a:buChar char="●"/>
            </a:pPr>
            <a:r>
              <a:rPr lang="en" sz="2200">
                <a:solidFill>
                  <a:srgbClr val="333333"/>
                </a:solidFill>
                <a:latin typeface="Arial"/>
                <a:ea typeface="Arial"/>
                <a:cs typeface="Arial"/>
                <a:sym typeface="Arial"/>
              </a:rPr>
              <a:t>Agitation</a:t>
            </a:r>
            <a:endParaRPr sz="2200">
              <a:solidFill>
                <a:srgbClr val="333333"/>
              </a:solidFill>
              <a:latin typeface="Arial"/>
              <a:ea typeface="Arial"/>
              <a:cs typeface="Arial"/>
              <a:sym typeface="Arial"/>
            </a:endParaRPr>
          </a:p>
          <a:p>
            <a:pPr marL="800100" lvl="0" indent="-368300" algn="l" rtl="0">
              <a:spcBef>
                <a:spcPts val="0"/>
              </a:spcBef>
              <a:spcAft>
                <a:spcPts val="0"/>
              </a:spcAft>
              <a:buClr>
                <a:srgbClr val="333333"/>
              </a:buClr>
              <a:buSzPts val="2200"/>
              <a:buFont typeface="Arial"/>
              <a:buChar char="●"/>
            </a:pPr>
            <a:r>
              <a:rPr lang="en" sz="2200">
                <a:solidFill>
                  <a:srgbClr val="333333"/>
                </a:solidFill>
                <a:latin typeface="Arial"/>
                <a:ea typeface="Arial"/>
                <a:cs typeface="Arial"/>
                <a:sym typeface="Arial"/>
              </a:rPr>
              <a:t>Bad mood</a:t>
            </a:r>
            <a:endParaRPr sz="2200">
              <a:solidFill>
                <a:srgbClr val="333333"/>
              </a:solidFill>
              <a:latin typeface="Arial"/>
              <a:ea typeface="Arial"/>
              <a:cs typeface="Arial"/>
              <a:sym typeface="Arial"/>
            </a:endParaRPr>
          </a:p>
          <a:p>
            <a:pPr marL="800100" lvl="0" indent="-368300" algn="l" rtl="0">
              <a:spcBef>
                <a:spcPts val="0"/>
              </a:spcBef>
              <a:spcAft>
                <a:spcPts val="0"/>
              </a:spcAft>
              <a:buClr>
                <a:srgbClr val="333333"/>
              </a:buClr>
              <a:buSzPts val="2200"/>
              <a:buFont typeface="Arial"/>
              <a:buChar char="●"/>
            </a:pPr>
            <a:r>
              <a:rPr lang="en" sz="2200">
                <a:solidFill>
                  <a:srgbClr val="333333"/>
                </a:solidFill>
                <a:latin typeface="Arial"/>
                <a:ea typeface="Arial"/>
                <a:cs typeface="Arial"/>
                <a:sym typeface="Arial"/>
              </a:rPr>
              <a:t>Dissociative disorders</a:t>
            </a:r>
            <a:endParaRPr sz="2200">
              <a:solidFill>
                <a:srgbClr val="333333"/>
              </a:solidFill>
              <a:latin typeface="Arial"/>
              <a:ea typeface="Arial"/>
              <a:cs typeface="Arial"/>
              <a:sym typeface="Arial"/>
            </a:endParaRPr>
          </a:p>
          <a:p>
            <a:pPr marL="800100" lvl="0" indent="-368300" algn="l" rtl="0">
              <a:spcBef>
                <a:spcPts val="0"/>
              </a:spcBef>
              <a:spcAft>
                <a:spcPts val="0"/>
              </a:spcAft>
              <a:buClr>
                <a:srgbClr val="333333"/>
              </a:buClr>
              <a:buSzPts val="2200"/>
              <a:buFont typeface="Arial"/>
              <a:buChar char="●"/>
            </a:pPr>
            <a:r>
              <a:rPr lang="en" sz="2200">
                <a:solidFill>
                  <a:srgbClr val="333333"/>
                </a:solidFill>
                <a:latin typeface="Arial"/>
                <a:ea typeface="Arial"/>
                <a:cs typeface="Arial"/>
                <a:sym typeface="Arial"/>
              </a:rPr>
              <a:t>Substance abuse problems</a:t>
            </a:r>
            <a:endParaRPr sz="2200">
              <a:solidFill>
                <a:srgbClr val="333333"/>
              </a:solidFill>
              <a:latin typeface="Arial"/>
              <a:ea typeface="Arial"/>
              <a:cs typeface="Arial"/>
              <a:sym typeface="Arial"/>
            </a:endParaRPr>
          </a:p>
          <a:p>
            <a:pPr marL="0" lvl="0" indent="0" algn="l" rtl="0">
              <a:spcBef>
                <a:spcPts val="2300"/>
              </a:spcBef>
              <a:spcAft>
                <a:spcPts val="0"/>
              </a:spcAft>
              <a:buNone/>
            </a:pPr>
            <a:endParaRPr sz="2200" b="1">
              <a:solidFill>
                <a:srgbClr val="333333"/>
              </a:solidFill>
              <a:latin typeface="Arial"/>
              <a:ea typeface="Arial"/>
              <a:cs typeface="Arial"/>
              <a:sym typeface="Arial"/>
            </a:endParaRPr>
          </a:p>
          <a:p>
            <a:pPr marL="0" lvl="0" indent="0" algn="l" rtl="0">
              <a:lnSpc>
                <a:spcPct val="135000"/>
              </a:lnSpc>
              <a:spcBef>
                <a:spcPts val="2300"/>
              </a:spcBef>
              <a:spcAft>
                <a:spcPts val="1200"/>
              </a:spcAft>
              <a:buNone/>
            </a:pPr>
            <a:endParaRPr sz="2200">
              <a:solidFill>
                <a:srgbClr val="333333"/>
              </a:solidFill>
              <a:highlight>
                <a:srgbClr val="FFFFFF"/>
              </a:highlight>
              <a:latin typeface="Arial"/>
              <a:ea typeface="Arial"/>
              <a:cs typeface="Arial"/>
              <a:sym typeface="Arial"/>
            </a:endParaRPr>
          </a:p>
        </p:txBody>
      </p:sp>
      <p:sp>
        <p:nvSpPr>
          <p:cNvPr id="622" name="Google Shape;622;g2c41f62ffd2_0_230"/>
          <p:cNvSpPr txBox="1">
            <a:spLocks noGrp="1"/>
          </p:cNvSpPr>
          <p:nvPr>
            <p:ph type="sldNum" idx="12"/>
          </p:nvPr>
        </p:nvSpPr>
        <p:spPr>
          <a:xfrm>
            <a:off x="8674075" y="4673650"/>
            <a:ext cx="469800" cy="4698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17</a:t>
            </a:fld>
            <a:endParaRPr/>
          </a:p>
        </p:txBody>
      </p:sp>
      <p:pic>
        <p:nvPicPr>
          <p:cNvPr id="623" name="Google Shape;623;g2c41f62ffd2_0_230"/>
          <p:cNvPicPr preferRelativeResize="0"/>
          <p:nvPr/>
        </p:nvPicPr>
        <p:blipFill>
          <a:blip r:embed="rId3">
            <a:alphaModFix/>
          </a:blip>
          <a:stretch>
            <a:fillRect/>
          </a:stretch>
        </p:blipFill>
        <p:spPr>
          <a:xfrm>
            <a:off x="5561775" y="592075"/>
            <a:ext cx="3363450" cy="3348500"/>
          </a:xfrm>
          <a:prstGeom prst="rect">
            <a:avLst/>
          </a:prstGeom>
          <a:noFill/>
          <a:ln>
            <a:noFill/>
          </a:ln>
        </p:spPr>
      </p:pic>
      <p:pic>
        <p:nvPicPr>
          <p:cNvPr id="624" name="Google Shape;624;g2c41f62ffd2_0_230"/>
          <p:cNvPicPr preferRelativeResize="0"/>
          <p:nvPr/>
        </p:nvPicPr>
        <p:blipFill>
          <a:blip r:embed="rId3">
            <a:alphaModFix/>
          </a:blip>
          <a:stretch>
            <a:fillRect/>
          </a:stretch>
        </p:blipFill>
        <p:spPr>
          <a:xfrm>
            <a:off x="5924725" y="923925"/>
            <a:ext cx="2143125" cy="21336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g2c41f62ffd2_0_238"/>
          <p:cNvSpPr txBox="1">
            <a:spLocks noGrp="1"/>
          </p:cNvSpPr>
          <p:nvPr>
            <p:ph type="sldNum" idx="12"/>
          </p:nvPr>
        </p:nvSpPr>
        <p:spPr>
          <a:xfrm>
            <a:off x="8674075" y="4673650"/>
            <a:ext cx="469800" cy="4698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18</a:t>
            </a:fld>
            <a:endParaRPr/>
          </a:p>
        </p:txBody>
      </p:sp>
      <p:sp>
        <p:nvSpPr>
          <p:cNvPr id="630" name="Google Shape;630;g2c41f62ffd2_0_238"/>
          <p:cNvSpPr txBox="1">
            <a:spLocks noGrp="1"/>
          </p:cNvSpPr>
          <p:nvPr>
            <p:ph type="title"/>
          </p:nvPr>
        </p:nvSpPr>
        <p:spPr>
          <a:xfrm>
            <a:off x="304800" y="355075"/>
            <a:ext cx="4442400" cy="708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PTSD</a:t>
            </a:r>
            <a:endParaRPr/>
          </a:p>
        </p:txBody>
      </p:sp>
      <p:sp>
        <p:nvSpPr>
          <p:cNvPr id="631" name="Google Shape;631;g2c41f62ffd2_0_238"/>
          <p:cNvSpPr txBox="1">
            <a:spLocks noGrp="1"/>
          </p:cNvSpPr>
          <p:nvPr>
            <p:ph type="body" idx="1"/>
          </p:nvPr>
        </p:nvSpPr>
        <p:spPr>
          <a:xfrm>
            <a:off x="304800" y="1452250"/>
            <a:ext cx="5413500" cy="3221400"/>
          </a:xfrm>
          <a:prstGeom prst="rect">
            <a:avLst/>
          </a:prstGeom>
        </p:spPr>
        <p:txBody>
          <a:bodyPr spcFirstLastPara="1" wrap="square" lIns="0" tIns="0" rIns="0" bIns="0" anchor="t" anchorCtr="0">
            <a:noAutofit/>
          </a:bodyPr>
          <a:lstStyle/>
          <a:p>
            <a:pPr marL="457200" lvl="0" indent="-381000" algn="l" rtl="0">
              <a:lnSpc>
                <a:spcPct val="150000"/>
              </a:lnSpc>
              <a:spcBef>
                <a:spcPts val="600"/>
              </a:spcBef>
              <a:spcAft>
                <a:spcPts val="0"/>
              </a:spcAft>
              <a:buSzPts val="2400"/>
              <a:buChar char="●"/>
            </a:pPr>
            <a:r>
              <a:rPr lang="en"/>
              <a:t>Nightmares or flashbacks. ... </a:t>
            </a:r>
            <a:endParaRPr/>
          </a:p>
          <a:p>
            <a:pPr marL="457200" lvl="0" indent="-381000" algn="l" rtl="0">
              <a:lnSpc>
                <a:spcPct val="150000"/>
              </a:lnSpc>
              <a:spcBef>
                <a:spcPts val="0"/>
              </a:spcBef>
              <a:spcAft>
                <a:spcPts val="0"/>
              </a:spcAft>
              <a:buSzPts val="2400"/>
              <a:buChar char="●"/>
            </a:pPr>
            <a:r>
              <a:rPr lang="en"/>
              <a:t>Avoidance of external reminders.... </a:t>
            </a:r>
            <a:endParaRPr/>
          </a:p>
          <a:p>
            <a:pPr marL="457200" lvl="0" indent="-381000" algn="l" rtl="0">
              <a:lnSpc>
                <a:spcPct val="150000"/>
              </a:lnSpc>
              <a:spcBef>
                <a:spcPts val="0"/>
              </a:spcBef>
              <a:spcAft>
                <a:spcPts val="0"/>
              </a:spcAft>
              <a:buSzPts val="2400"/>
              <a:buChar char="●"/>
            </a:pPr>
            <a:r>
              <a:rPr lang="en"/>
              <a:t>Altered anxiety state.</a:t>
            </a:r>
            <a:endParaRPr/>
          </a:p>
          <a:p>
            <a:pPr marL="457200" lvl="0" indent="-381000" algn="l" rtl="0">
              <a:lnSpc>
                <a:spcPct val="150000"/>
              </a:lnSpc>
              <a:spcBef>
                <a:spcPts val="0"/>
              </a:spcBef>
              <a:spcAft>
                <a:spcPts val="0"/>
              </a:spcAft>
              <a:buSzPts val="2400"/>
              <a:buChar char="●"/>
            </a:pPr>
            <a:r>
              <a:rPr lang="en"/>
              <a:t>Changes in mood or thinking.</a:t>
            </a:r>
            <a:endParaRPr/>
          </a:p>
          <a:p>
            <a:pPr marL="0" lvl="0" indent="0" algn="l" rtl="0">
              <a:spcBef>
                <a:spcPts val="600"/>
              </a:spcBef>
              <a:spcAft>
                <a:spcPts val="0"/>
              </a:spcAft>
              <a:buNone/>
            </a:pPr>
            <a:endParaRPr/>
          </a:p>
        </p:txBody>
      </p:sp>
      <p:pic>
        <p:nvPicPr>
          <p:cNvPr id="632" name="Google Shape;632;g2c41f62ffd2_0_238"/>
          <p:cNvPicPr preferRelativeResize="0"/>
          <p:nvPr/>
        </p:nvPicPr>
        <p:blipFill>
          <a:blip r:embed="rId3">
            <a:alphaModFix/>
          </a:blip>
          <a:stretch>
            <a:fillRect/>
          </a:stretch>
        </p:blipFill>
        <p:spPr>
          <a:xfrm>
            <a:off x="5907075" y="873425"/>
            <a:ext cx="2939525" cy="19561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g2c41f62ffd2_0_245"/>
          <p:cNvSpPr txBox="1">
            <a:spLocks noGrp="1"/>
          </p:cNvSpPr>
          <p:nvPr>
            <p:ph type="sldNum" idx="12"/>
          </p:nvPr>
        </p:nvSpPr>
        <p:spPr>
          <a:xfrm>
            <a:off x="8674075" y="4673650"/>
            <a:ext cx="469800" cy="4698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19</a:t>
            </a:fld>
            <a:endParaRPr/>
          </a:p>
        </p:txBody>
      </p:sp>
      <p:sp>
        <p:nvSpPr>
          <p:cNvPr id="638" name="Google Shape;638;g2c41f62ffd2_0_245"/>
          <p:cNvSpPr txBox="1">
            <a:spLocks noGrp="1"/>
          </p:cNvSpPr>
          <p:nvPr>
            <p:ph type="title"/>
          </p:nvPr>
        </p:nvSpPr>
        <p:spPr>
          <a:xfrm>
            <a:off x="304800" y="355075"/>
            <a:ext cx="4442400" cy="708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9/11</a:t>
            </a:r>
            <a:endParaRPr/>
          </a:p>
        </p:txBody>
      </p:sp>
      <p:sp>
        <p:nvSpPr>
          <p:cNvPr id="639" name="Google Shape;639;g2c41f62ffd2_0_245"/>
          <p:cNvSpPr txBox="1">
            <a:spLocks noGrp="1"/>
          </p:cNvSpPr>
          <p:nvPr>
            <p:ph type="body" idx="1"/>
          </p:nvPr>
        </p:nvSpPr>
        <p:spPr>
          <a:xfrm>
            <a:off x="588875" y="1452250"/>
            <a:ext cx="4308000" cy="3221400"/>
          </a:xfrm>
          <a:prstGeom prst="rect">
            <a:avLst/>
          </a:prstGeom>
        </p:spPr>
        <p:txBody>
          <a:bodyPr spcFirstLastPara="1" wrap="square" lIns="0" tIns="0" rIns="0" bIns="0" anchor="t" anchorCtr="0">
            <a:noAutofit/>
          </a:bodyPr>
          <a:lstStyle/>
          <a:p>
            <a:pPr marL="457200" lvl="0" indent="-387350" algn="l" rtl="0">
              <a:lnSpc>
                <a:spcPct val="150000"/>
              </a:lnSpc>
              <a:spcBef>
                <a:spcPts val="600"/>
              </a:spcBef>
              <a:spcAft>
                <a:spcPts val="0"/>
              </a:spcAft>
              <a:buSzPts val="2500"/>
              <a:buChar char="●"/>
            </a:pPr>
            <a:r>
              <a:rPr lang="en" sz="2500"/>
              <a:t>My personal experience</a:t>
            </a:r>
            <a:endParaRPr sz="2500"/>
          </a:p>
          <a:p>
            <a:pPr marL="457200" lvl="0" indent="-387350" algn="l" rtl="0">
              <a:lnSpc>
                <a:spcPct val="150000"/>
              </a:lnSpc>
              <a:spcBef>
                <a:spcPts val="0"/>
              </a:spcBef>
              <a:spcAft>
                <a:spcPts val="0"/>
              </a:spcAft>
              <a:buSzPts val="2500"/>
              <a:buChar char="●"/>
            </a:pPr>
            <a:r>
              <a:rPr lang="en" sz="2500"/>
              <a:t>Traumatic effects </a:t>
            </a:r>
            <a:endParaRPr sz="2500"/>
          </a:p>
          <a:p>
            <a:pPr marL="457200" lvl="0" indent="-387350" algn="l" rtl="0">
              <a:lnSpc>
                <a:spcPct val="150000"/>
              </a:lnSpc>
              <a:spcBef>
                <a:spcPts val="0"/>
              </a:spcBef>
              <a:spcAft>
                <a:spcPts val="0"/>
              </a:spcAft>
              <a:buSzPts val="2500"/>
              <a:buChar char="●"/>
            </a:pPr>
            <a:r>
              <a:rPr lang="en" sz="2500"/>
              <a:t>EMDR</a:t>
            </a:r>
            <a:endParaRPr sz="2500"/>
          </a:p>
        </p:txBody>
      </p:sp>
      <p:pic>
        <p:nvPicPr>
          <p:cNvPr id="640" name="Google Shape;640;g2c41f62ffd2_0_245"/>
          <p:cNvPicPr preferRelativeResize="0"/>
          <p:nvPr/>
        </p:nvPicPr>
        <p:blipFill>
          <a:blip r:embed="rId3">
            <a:alphaModFix/>
          </a:blip>
          <a:stretch>
            <a:fillRect/>
          </a:stretch>
        </p:blipFill>
        <p:spPr>
          <a:xfrm>
            <a:off x="5317525" y="559325"/>
            <a:ext cx="3515900" cy="22891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g2c41f62ffd2_0_252"/>
          <p:cNvSpPr txBox="1">
            <a:spLocks noGrp="1"/>
          </p:cNvSpPr>
          <p:nvPr>
            <p:ph type="sldNum" idx="12"/>
          </p:nvPr>
        </p:nvSpPr>
        <p:spPr>
          <a:xfrm>
            <a:off x="8674075" y="4673650"/>
            <a:ext cx="469800" cy="4698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20</a:t>
            </a:fld>
            <a:endParaRPr/>
          </a:p>
        </p:txBody>
      </p:sp>
      <p:sp>
        <p:nvSpPr>
          <p:cNvPr id="646" name="Google Shape;646;g2c41f62ffd2_0_252"/>
          <p:cNvSpPr txBox="1">
            <a:spLocks noGrp="1"/>
          </p:cNvSpPr>
          <p:nvPr>
            <p:ph type="title"/>
          </p:nvPr>
        </p:nvSpPr>
        <p:spPr>
          <a:xfrm>
            <a:off x="304800" y="355075"/>
            <a:ext cx="4442400" cy="708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COVID Trauma</a:t>
            </a:r>
            <a:endParaRPr/>
          </a:p>
        </p:txBody>
      </p:sp>
      <p:sp>
        <p:nvSpPr>
          <p:cNvPr id="647" name="Google Shape;647;g2c41f62ffd2_0_252"/>
          <p:cNvSpPr txBox="1">
            <a:spLocks noGrp="1"/>
          </p:cNvSpPr>
          <p:nvPr>
            <p:ph type="body" idx="1"/>
          </p:nvPr>
        </p:nvSpPr>
        <p:spPr>
          <a:xfrm>
            <a:off x="568550" y="1460498"/>
            <a:ext cx="3479700" cy="2586300"/>
          </a:xfrm>
          <a:prstGeom prst="rect">
            <a:avLst/>
          </a:prstGeom>
        </p:spPr>
        <p:txBody>
          <a:bodyPr spcFirstLastPara="1" wrap="square" lIns="0" tIns="0" rIns="0" bIns="0" anchor="t" anchorCtr="0">
            <a:noAutofit/>
          </a:bodyPr>
          <a:lstStyle/>
          <a:p>
            <a:pPr marL="457200" lvl="0" indent="-393700" algn="l" rtl="0">
              <a:lnSpc>
                <a:spcPct val="150000"/>
              </a:lnSpc>
              <a:spcBef>
                <a:spcPts val="600"/>
              </a:spcBef>
              <a:spcAft>
                <a:spcPts val="0"/>
              </a:spcAft>
              <a:buSzPts val="2600"/>
              <a:buChar char="●"/>
            </a:pPr>
            <a:r>
              <a:rPr lang="en" sz="2600"/>
              <a:t>Death</a:t>
            </a:r>
            <a:endParaRPr sz="2600"/>
          </a:p>
          <a:p>
            <a:pPr marL="457200" lvl="0" indent="-393700" algn="l" rtl="0">
              <a:lnSpc>
                <a:spcPct val="150000"/>
              </a:lnSpc>
              <a:spcBef>
                <a:spcPts val="0"/>
              </a:spcBef>
              <a:spcAft>
                <a:spcPts val="0"/>
              </a:spcAft>
              <a:buSzPts val="2600"/>
              <a:buChar char="●"/>
            </a:pPr>
            <a:r>
              <a:rPr lang="en" sz="2600"/>
              <a:t>Fear of illness</a:t>
            </a:r>
            <a:endParaRPr sz="2600"/>
          </a:p>
          <a:p>
            <a:pPr marL="457200" lvl="0" indent="-393700" algn="l" rtl="0">
              <a:lnSpc>
                <a:spcPct val="150000"/>
              </a:lnSpc>
              <a:spcBef>
                <a:spcPts val="0"/>
              </a:spcBef>
              <a:spcAft>
                <a:spcPts val="0"/>
              </a:spcAft>
              <a:buSzPts val="2600"/>
              <a:buChar char="●"/>
            </a:pPr>
            <a:r>
              <a:rPr lang="en" sz="2600"/>
              <a:t>Isolation</a:t>
            </a:r>
            <a:endParaRPr sz="2600"/>
          </a:p>
          <a:p>
            <a:pPr marL="457200" lvl="0" indent="-393700" algn="l" rtl="0">
              <a:lnSpc>
                <a:spcPct val="150000"/>
              </a:lnSpc>
              <a:spcBef>
                <a:spcPts val="0"/>
              </a:spcBef>
              <a:spcAft>
                <a:spcPts val="0"/>
              </a:spcAft>
              <a:buSzPts val="2600"/>
              <a:buChar char="●"/>
            </a:pPr>
            <a:r>
              <a:rPr lang="en" sz="2600"/>
              <a:t>Lack of attachment</a:t>
            </a:r>
            <a:endParaRPr sz="2600"/>
          </a:p>
        </p:txBody>
      </p:sp>
      <p:pic>
        <p:nvPicPr>
          <p:cNvPr id="648" name="Google Shape;648;g2c41f62ffd2_0_252"/>
          <p:cNvPicPr preferRelativeResize="0"/>
          <p:nvPr/>
        </p:nvPicPr>
        <p:blipFill>
          <a:blip r:embed="rId3">
            <a:alphaModFix/>
          </a:blip>
          <a:stretch>
            <a:fillRect/>
          </a:stretch>
        </p:blipFill>
        <p:spPr>
          <a:xfrm>
            <a:off x="5085625" y="355075"/>
            <a:ext cx="2946900" cy="1961025"/>
          </a:xfrm>
          <a:prstGeom prst="rect">
            <a:avLst/>
          </a:prstGeom>
          <a:noFill/>
          <a:ln>
            <a:noFill/>
          </a:ln>
        </p:spPr>
      </p:pic>
      <p:pic>
        <p:nvPicPr>
          <p:cNvPr id="649" name="Google Shape;649;g2c41f62ffd2_0_252"/>
          <p:cNvPicPr preferRelativeResize="0"/>
          <p:nvPr/>
        </p:nvPicPr>
        <p:blipFill>
          <a:blip r:embed="rId4">
            <a:alphaModFix/>
          </a:blip>
          <a:stretch>
            <a:fillRect/>
          </a:stretch>
        </p:blipFill>
        <p:spPr>
          <a:xfrm>
            <a:off x="4900863" y="2577337"/>
            <a:ext cx="3316400" cy="220691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DB0000"/>
            </a:gs>
            <a:gs pos="100000">
              <a:srgbClr val="540303"/>
            </a:gs>
          </a:gsLst>
          <a:path path="circle">
            <a:fillToRect l="50000" t="50000" r="50000" b="50000"/>
          </a:path>
          <a:tileRect/>
        </a:gradFill>
        <a:effectLst/>
      </p:bgPr>
    </p:bg>
    <p:spTree>
      <p:nvGrpSpPr>
        <p:cNvPr id="1" name="Shape 653"/>
        <p:cNvGrpSpPr/>
        <p:nvPr/>
      </p:nvGrpSpPr>
      <p:grpSpPr>
        <a:xfrm>
          <a:off x="0" y="0"/>
          <a:ext cx="0" cy="0"/>
          <a:chOff x="0" y="0"/>
          <a:chExt cx="0" cy="0"/>
        </a:xfrm>
      </p:grpSpPr>
      <p:pic>
        <p:nvPicPr>
          <p:cNvPr id="654" name="Google Shape;654;g2c418bf58d5_0_32"/>
          <p:cNvPicPr preferRelativeResize="0"/>
          <p:nvPr/>
        </p:nvPicPr>
        <p:blipFill rotWithShape="1">
          <a:blip r:embed="rId3">
            <a:alphaModFix/>
          </a:blip>
          <a:srcRect l="32769" t="16714" r="33255" b="18274"/>
          <a:stretch/>
        </p:blipFill>
        <p:spPr>
          <a:xfrm>
            <a:off x="1953725" y="-322375"/>
            <a:ext cx="5249825" cy="564752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58"/>
        <p:cNvGrpSpPr/>
        <p:nvPr/>
      </p:nvGrpSpPr>
      <p:grpSpPr>
        <a:xfrm>
          <a:off x="0" y="0"/>
          <a:ext cx="0" cy="0"/>
          <a:chOff x="0" y="0"/>
          <a:chExt cx="0" cy="0"/>
        </a:xfrm>
      </p:grpSpPr>
      <p:sp>
        <p:nvSpPr>
          <p:cNvPr id="659" name="Google Shape;659;g2c418bf58d5_0_37"/>
          <p:cNvSpPr txBox="1">
            <a:spLocks noGrp="1"/>
          </p:cNvSpPr>
          <p:nvPr>
            <p:ph type="ctrTitle"/>
          </p:nvPr>
        </p:nvSpPr>
        <p:spPr>
          <a:xfrm>
            <a:off x="1735200" y="2260450"/>
            <a:ext cx="5424000" cy="419100"/>
          </a:xfrm>
          <a:prstGeom prst="rect">
            <a:avLst/>
          </a:prstGeom>
          <a:noFill/>
          <a:ln>
            <a:noFill/>
          </a:ln>
        </p:spPr>
        <p:txBody>
          <a:bodyPr spcFirstLastPara="1" wrap="square" lIns="0" tIns="0" rIns="0" bIns="0" anchor="b" anchorCtr="0">
            <a:noAutofit/>
          </a:bodyPr>
          <a:lstStyle/>
          <a:p>
            <a:pPr marL="0" lvl="0" indent="0" algn="l" rtl="0">
              <a:lnSpc>
                <a:spcPct val="80000"/>
              </a:lnSpc>
              <a:spcBef>
                <a:spcPts val="0"/>
              </a:spcBef>
              <a:spcAft>
                <a:spcPts val="0"/>
              </a:spcAft>
              <a:buSzPts val="3600"/>
              <a:buNone/>
            </a:pPr>
            <a:r>
              <a:rPr lang="en" sz="4300"/>
              <a:t>Exiles </a:t>
            </a:r>
            <a:endParaRPr sz="4300"/>
          </a:p>
        </p:txBody>
      </p:sp>
      <p:sp>
        <p:nvSpPr>
          <p:cNvPr id="660" name="Google Shape;660;g2c418bf58d5_0_37"/>
          <p:cNvSpPr txBox="1"/>
          <p:nvPr/>
        </p:nvSpPr>
        <p:spPr>
          <a:xfrm>
            <a:off x="0" y="1588725"/>
            <a:ext cx="1735200" cy="1743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600"/>
              <a:buFont typeface="Arial"/>
              <a:buNone/>
            </a:pPr>
            <a:endParaRPr sz="9600" b="1" i="0" u="none" strike="noStrike" cap="none">
              <a:solidFill>
                <a:schemeClr val="accent1"/>
              </a:solidFill>
              <a:latin typeface="DM Sans"/>
              <a:ea typeface="DM Sans"/>
              <a:cs typeface="DM Sans"/>
              <a:sym typeface="DM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DB0000"/>
            </a:gs>
            <a:gs pos="100000">
              <a:srgbClr val="540303"/>
            </a:gs>
          </a:gsLst>
          <a:path path="circle">
            <a:fillToRect l="50000" t="50000" r="50000" b="50000"/>
          </a:path>
          <a:tileRect/>
        </a:gradFill>
        <a:effectLst/>
      </p:bgPr>
    </p:bg>
    <p:spTree>
      <p:nvGrpSpPr>
        <p:cNvPr id="1" name="Shape 664"/>
        <p:cNvGrpSpPr/>
        <p:nvPr/>
      </p:nvGrpSpPr>
      <p:grpSpPr>
        <a:xfrm>
          <a:off x="0" y="0"/>
          <a:ext cx="0" cy="0"/>
          <a:chOff x="0" y="0"/>
          <a:chExt cx="0" cy="0"/>
        </a:xfrm>
      </p:grpSpPr>
      <p:sp>
        <p:nvSpPr>
          <p:cNvPr id="665" name="Google Shape;665;g2c418bf58d5_0_237"/>
          <p:cNvSpPr txBox="1"/>
          <p:nvPr/>
        </p:nvSpPr>
        <p:spPr>
          <a:xfrm>
            <a:off x="1403825" y="1444200"/>
            <a:ext cx="6621300" cy="33183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900"/>
              <a:buFont typeface="Arial"/>
              <a:buNone/>
            </a:pPr>
            <a:endParaRPr sz="3500" b="0" i="0" u="none" strike="noStrike" cap="none">
              <a:solidFill>
                <a:schemeClr val="lt1"/>
              </a:solidFill>
              <a:latin typeface="DM Sans"/>
              <a:ea typeface="DM Sans"/>
              <a:cs typeface="DM Sans"/>
              <a:sym typeface="DM Sans"/>
            </a:endParaRPr>
          </a:p>
        </p:txBody>
      </p:sp>
      <p:pic>
        <p:nvPicPr>
          <p:cNvPr id="666" name="Google Shape;666;g2c418bf58d5_0_237" descr="Parts work, trauma and IFS therapy, for an in depth discussion of these topics check out the Q&amp;A livestream for this video here: https://youtu.be/8dSHP4-0kj0&#10;&#10;Welcome to Part 4 of my series: What is IFS? Internal Family Systems Therapy, Explained. In this video I share how IFS Therapy understands trauma through the frame of parts work and uses the techniques of unblending from parts to help heal trauma and gain freedom from &quot;emotional flashbacks.&quot; I also discuss the IFS concept of exile parts and describe the relationship between protectors and exiles. I also provide a brief description of the neuroscience of trauma, trauma flashbacks and why traumatic experiences can still feel so present in our bodies, years after the traumatic event. Finally, I explain how once we have been able to connect with our &quot;big S self,&quot; our &quot;true self&quot; is able to go beyond managing our emotional reactions to actually healing our trauma by caring for our traumatized exile parts. &#10;&#10;#toriolds #partswork #ifs #trauma&#10;&#10;00:00 Understanding Trauma Responses From a “Parts” Perspective&#10;02:01 What are Exiles?&#10;03:00 The Relationship Between Protectors and Exiles&#10;03:31 The Neuroscience of Traumatic Memories&#10;05:54 What are Trauma Flashbacks?&#10;10:14 A Parts Work Approach to Trauma&#10;15:07 IFS Techniques for Unblending From Parts and Healing Trauma&#10;18:24 Discriminating Between Protector Parts and the True Self &#10;&#10;For information about my &quot;Minding the Heart&quot; training groups or to sign up for my video courses and earn mental health education CEUs, check out toriolds.com" title="Healing Trauma in IFS Therapy: Unblending from Exiles">
            <a:hlinkClick r:id="rId3"/>
          </p:cNvPr>
          <p:cNvPicPr preferRelativeResize="0"/>
          <p:nvPr/>
        </p:nvPicPr>
        <p:blipFill>
          <a:blip r:embed="rId4">
            <a:alphaModFix/>
          </a:blip>
          <a:stretch>
            <a:fillRect/>
          </a:stretch>
        </p:blipFill>
        <p:spPr>
          <a:xfrm>
            <a:off x="1403825" y="451875"/>
            <a:ext cx="6867875" cy="38631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66"/>
                                        </p:tgtEl>
                                        <p:attrNameLst>
                                          <p:attrName>style.visibility</p:attrName>
                                        </p:attrNameLst>
                                      </p:cBhvr>
                                      <p:to>
                                        <p:strVal val="visible"/>
                                      </p:to>
                                    </p:set>
                                    <p:animEffect transition="in" filter="fade">
                                      <p:cBhvr>
                                        <p:cTn id="7" dur="1000"/>
                                        <p:tgtEl>
                                          <p:spTgt spid="6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004585"/>
            </a:gs>
            <a:gs pos="100000">
              <a:srgbClr val="010101"/>
            </a:gs>
          </a:gsLst>
          <a:path path="circle">
            <a:fillToRect l="50000" t="50000" r="50000" b="50000"/>
          </a:path>
          <a:tileRect/>
        </a:gradFill>
        <a:effectLst/>
      </p:bgPr>
    </p:bg>
    <p:spTree>
      <p:nvGrpSpPr>
        <p:cNvPr id="1" name="Shape 670"/>
        <p:cNvGrpSpPr/>
        <p:nvPr/>
      </p:nvGrpSpPr>
      <p:grpSpPr>
        <a:xfrm>
          <a:off x="0" y="0"/>
          <a:ext cx="0" cy="0"/>
          <a:chOff x="0" y="0"/>
          <a:chExt cx="0" cy="0"/>
        </a:xfrm>
      </p:grpSpPr>
      <p:sp>
        <p:nvSpPr>
          <p:cNvPr id="671" name="Google Shape;671;g2c418bf58d5_0_226"/>
          <p:cNvSpPr txBox="1"/>
          <p:nvPr/>
        </p:nvSpPr>
        <p:spPr>
          <a:xfrm>
            <a:off x="3654925" y="595400"/>
            <a:ext cx="2556300" cy="464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4000">
                <a:solidFill>
                  <a:schemeClr val="lt1"/>
                </a:solidFill>
                <a:latin typeface="DM Sans"/>
                <a:ea typeface="DM Sans"/>
                <a:cs typeface="DM Sans"/>
                <a:sym typeface="DM Sans"/>
              </a:rPr>
              <a:t>Exiles </a:t>
            </a:r>
            <a:endParaRPr sz="4000" b="0" i="0" u="none" strike="noStrike" cap="none">
              <a:solidFill>
                <a:schemeClr val="lt1"/>
              </a:solidFill>
              <a:latin typeface="DM Sans"/>
              <a:ea typeface="DM Sans"/>
              <a:cs typeface="DM Sans"/>
              <a:sym typeface="DM Sans"/>
            </a:endParaRPr>
          </a:p>
        </p:txBody>
      </p:sp>
      <p:sp>
        <p:nvSpPr>
          <p:cNvPr id="672" name="Google Shape;672;g2c418bf58d5_0_226"/>
          <p:cNvSpPr txBox="1"/>
          <p:nvPr/>
        </p:nvSpPr>
        <p:spPr>
          <a:xfrm>
            <a:off x="551550" y="1215675"/>
            <a:ext cx="8040900" cy="331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rgbClr val="000000"/>
              </a:buClr>
              <a:buSzPts val="1900"/>
              <a:buFont typeface="Arial"/>
              <a:buNone/>
            </a:pPr>
            <a:endParaRPr sz="2600">
              <a:solidFill>
                <a:schemeClr val="lt1"/>
              </a:solidFill>
            </a:endParaRPr>
          </a:p>
          <a:p>
            <a:pPr marL="0" lvl="0" indent="0" algn="l" rtl="0">
              <a:lnSpc>
                <a:spcPct val="115000"/>
              </a:lnSpc>
              <a:spcBef>
                <a:spcPts val="0"/>
              </a:spcBef>
              <a:spcAft>
                <a:spcPts val="0"/>
              </a:spcAft>
              <a:buClr>
                <a:srgbClr val="000000"/>
              </a:buClr>
              <a:buSzPts val="1900"/>
              <a:buFont typeface="Arial"/>
              <a:buNone/>
            </a:pPr>
            <a:r>
              <a:rPr lang="en" sz="2600">
                <a:solidFill>
                  <a:schemeClr val="lt1"/>
                </a:solidFill>
              </a:rPr>
              <a:t>• The client usually feels the emotions that they felt at the time of the event, along with bodily sensations generated by the nervous system, because they are blended to some degree with the exiled part.</a:t>
            </a:r>
            <a:endParaRPr sz="3700">
              <a:solidFill>
                <a:schemeClr val="lt1"/>
              </a:solidFill>
            </a:endParaRPr>
          </a:p>
          <a:p>
            <a:pPr marL="0" marR="0" lvl="0" indent="0" algn="l" rtl="0">
              <a:lnSpc>
                <a:spcPct val="115000"/>
              </a:lnSpc>
              <a:spcBef>
                <a:spcPts val="0"/>
              </a:spcBef>
              <a:spcAft>
                <a:spcPts val="0"/>
              </a:spcAft>
              <a:buClr>
                <a:srgbClr val="000000"/>
              </a:buClr>
              <a:buSzPts val="1900"/>
              <a:buFont typeface="Arial"/>
              <a:buNone/>
            </a:pPr>
            <a:br>
              <a:rPr lang="en" sz="2100" b="1">
                <a:solidFill>
                  <a:schemeClr val="lt1"/>
                </a:solidFill>
              </a:rPr>
            </a:br>
            <a:endParaRPr sz="3200" b="0" i="0" u="none" strike="noStrike" cap="none">
              <a:solidFill>
                <a:schemeClr val="lt1"/>
              </a:solidFill>
              <a:latin typeface="DM Sans"/>
              <a:ea typeface="DM Sans"/>
              <a:cs typeface="DM Sans"/>
              <a:sym typeface="DM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004585"/>
            </a:gs>
            <a:gs pos="100000">
              <a:srgbClr val="010101"/>
            </a:gs>
          </a:gsLst>
          <a:path path="circle">
            <a:fillToRect l="50000" t="50000" r="50000" b="50000"/>
          </a:path>
          <a:tileRect/>
        </a:gradFill>
        <a:effectLst/>
      </p:bgPr>
    </p:bg>
    <p:spTree>
      <p:nvGrpSpPr>
        <p:cNvPr id="1" name="Shape 676"/>
        <p:cNvGrpSpPr/>
        <p:nvPr/>
      </p:nvGrpSpPr>
      <p:grpSpPr>
        <a:xfrm>
          <a:off x="0" y="0"/>
          <a:ext cx="0" cy="0"/>
          <a:chOff x="0" y="0"/>
          <a:chExt cx="0" cy="0"/>
        </a:xfrm>
      </p:grpSpPr>
      <p:sp>
        <p:nvSpPr>
          <p:cNvPr id="677" name="Google Shape;677;g2c418bf58d5_0_42"/>
          <p:cNvSpPr txBox="1"/>
          <p:nvPr/>
        </p:nvSpPr>
        <p:spPr>
          <a:xfrm>
            <a:off x="4061500" y="467075"/>
            <a:ext cx="2556300" cy="464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3700">
                <a:solidFill>
                  <a:schemeClr val="lt1"/>
                </a:solidFill>
                <a:latin typeface="DM Sans"/>
                <a:ea typeface="DM Sans"/>
                <a:cs typeface="DM Sans"/>
                <a:sym typeface="DM Sans"/>
              </a:rPr>
              <a:t>Exiles </a:t>
            </a:r>
            <a:endParaRPr sz="3700" b="0" i="0" u="none" strike="noStrike" cap="none">
              <a:solidFill>
                <a:schemeClr val="lt1"/>
              </a:solidFill>
              <a:latin typeface="DM Sans"/>
              <a:ea typeface="DM Sans"/>
              <a:cs typeface="DM Sans"/>
              <a:sym typeface="DM Sans"/>
            </a:endParaRPr>
          </a:p>
        </p:txBody>
      </p:sp>
      <p:sp>
        <p:nvSpPr>
          <p:cNvPr id="678" name="Google Shape;678;g2c418bf58d5_0_42"/>
          <p:cNvSpPr txBox="1"/>
          <p:nvPr/>
        </p:nvSpPr>
        <p:spPr>
          <a:xfrm>
            <a:off x="890475" y="1503125"/>
            <a:ext cx="8040900" cy="33183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900"/>
              <a:buFont typeface="Arial"/>
              <a:buNone/>
            </a:pPr>
            <a:r>
              <a:rPr lang="en" sz="2800">
                <a:solidFill>
                  <a:schemeClr val="lt1"/>
                </a:solidFill>
              </a:rPr>
              <a:t>•  Leads to a memory of one or more painful events, usually in childhood or adolescence.</a:t>
            </a:r>
            <a:br>
              <a:rPr lang="en" sz="2800">
                <a:solidFill>
                  <a:schemeClr val="lt1"/>
                </a:solidFill>
              </a:rPr>
            </a:br>
            <a:r>
              <a:rPr lang="en" sz="2800">
                <a:solidFill>
                  <a:schemeClr val="lt1"/>
                </a:solidFill>
              </a:rPr>
              <a:t> </a:t>
            </a:r>
            <a:endParaRPr sz="2800">
              <a:solidFill>
                <a:schemeClr val="lt1"/>
              </a:solidFill>
            </a:endParaRPr>
          </a:p>
          <a:p>
            <a:pPr marL="0" marR="0" lvl="0" indent="0" algn="l" rtl="0">
              <a:lnSpc>
                <a:spcPct val="115000"/>
              </a:lnSpc>
              <a:spcBef>
                <a:spcPts val="0"/>
              </a:spcBef>
              <a:spcAft>
                <a:spcPts val="0"/>
              </a:spcAft>
              <a:buClr>
                <a:srgbClr val="000000"/>
              </a:buClr>
              <a:buSzPts val="1900"/>
              <a:buFont typeface="Arial"/>
              <a:buNone/>
            </a:pPr>
            <a:r>
              <a:rPr lang="en" sz="2800">
                <a:solidFill>
                  <a:schemeClr val="lt1"/>
                </a:solidFill>
              </a:rPr>
              <a:t>• The younger version of themselves in the memory is an Exile. </a:t>
            </a:r>
            <a:br>
              <a:rPr lang="en" sz="2100" b="1">
                <a:solidFill>
                  <a:schemeClr val="lt1"/>
                </a:solidFill>
              </a:rPr>
            </a:br>
            <a:endParaRPr sz="3200" b="0" i="0" u="none" strike="noStrike" cap="none">
              <a:solidFill>
                <a:schemeClr val="lt1"/>
              </a:solidFill>
              <a:latin typeface="DM Sans"/>
              <a:ea typeface="DM Sans"/>
              <a:cs typeface="DM Sans"/>
              <a:sym typeface="DM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sp>
        <p:nvSpPr>
          <p:cNvPr id="683" name="Google Shape;683;g2c418bf58d5_0_232"/>
          <p:cNvSpPr txBox="1">
            <a:spLocks noGrp="1"/>
          </p:cNvSpPr>
          <p:nvPr>
            <p:ph type="ctrTitle"/>
          </p:nvPr>
        </p:nvSpPr>
        <p:spPr>
          <a:xfrm>
            <a:off x="1735200" y="2260450"/>
            <a:ext cx="5424000" cy="419100"/>
          </a:xfrm>
          <a:prstGeom prst="rect">
            <a:avLst/>
          </a:prstGeom>
          <a:noFill/>
          <a:ln>
            <a:noFill/>
          </a:ln>
        </p:spPr>
        <p:txBody>
          <a:bodyPr spcFirstLastPara="1" wrap="square" lIns="0" tIns="0" rIns="0" bIns="0" anchor="b" anchorCtr="0">
            <a:noAutofit/>
          </a:bodyPr>
          <a:lstStyle/>
          <a:p>
            <a:pPr marL="0" lvl="0" indent="0" algn="l" rtl="0">
              <a:lnSpc>
                <a:spcPct val="80000"/>
              </a:lnSpc>
              <a:spcBef>
                <a:spcPts val="0"/>
              </a:spcBef>
              <a:spcAft>
                <a:spcPts val="0"/>
              </a:spcAft>
              <a:buSzPts val="3600"/>
              <a:buNone/>
            </a:pPr>
            <a:r>
              <a:rPr lang="en" sz="4300"/>
              <a:t>Healing Exiles </a:t>
            </a:r>
            <a:endParaRPr sz="4300"/>
          </a:p>
        </p:txBody>
      </p:sp>
      <p:sp>
        <p:nvSpPr>
          <p:cNvPr id="684" name="Google Shape;684;g2c418bf58d5_0_232"/>
          <p:cNvSpPr txBox="1"/>
          <p:nvPr/>
        </p:nvSpPr>
        <p:spPr>
          <a:xfrm>
            <a:off x="0" y="1588725"/>
            <a:ext cx="1735200" cy="1743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600"/>
              <a:buFont typeface="Arial"/>
              <a:buNone/>
            </a:pPr>
            <a:endParaRPr sz="9600" b="1" i="0" u="none" strike="noStrike" cap="none">
              <a:solidFill>
                <a:schemeClr val="accent1"/>
              </a:solidFill>
              <a:latin typeface="DM Sans"/>
              <a:ea typeface="DM Sans"/>
              <a:cs typeface="DM Sans"/>
              <a:sym typeface="DM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DB0000"/>
            </a:gs>
            <a:gs pos="100000">
              <a:srgbClr val="540303"/>
            </a:gs>
          </a:gsLst>
          <a:path path="circle">
            <a:fillToRect l="50000" t="50000" r="50000" b="50000"/>
          </a:path>
          <a:tileRect/>
        </a:gradFill>
        <a:effectLst/>
      </p:bgPr>
    </p:bg>
    <p:spTree>
      <p:nvGrpSpPr>
        <p:cNvPr id="1" name="Shape 688"/>
        <p:cNvGrpSpPr/>
        <p:nvPr/>
      </p:nvGrpSpPr>
      <p:grpSpPr>
        <a:xfrm>
          <a:off x="0" y="0"/>
          <a:ext cx="0" cy="0"/>
          <a:chOff x="0" y="0"/>
          <a:chExt cx="0" cy="0"/>
        </a:xfrm>
      </p:grpSpPr>
      <p:sp>
        <p:nvSpPr>
          <p:cNvPr id="689" name="Google Shape;689;g2c418bf58d5_0_6"/>
          <p:cNvSpPr txBox="1"/>
          <p:nvPr/>
        </p:nvSpPr>
        <p:spPr>
          <a:xfrm>
            <a:off x="915575" y="526425"/>
            <a:ext cx="7597800" cy="464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3100" b="1">
                <a:solidFill>
                  <a:schemeClr val="lt1"/>
                </a:solidFill>
                <a:latin typeface="DM Sans"/>
                <a:ea typeface="DM Sans"/>
                <a:cs typeface="DM Sans"/>
                <a:sym typeface="DM Sans"/>
              </a:rPr>
              <a:t>Befriending and Witnessing</a:t>
            </a:r>
            <a:endParaRPr sz="3100" b="1" i="0" u="none" strike="noStrike" cap="none">
              <a:solidFill>
                <a:schemeClr val="lt1"/>
              </a:solidFill>
              <a:latin typeface="DM Sans"/>
              <a:ea typeface="DM Sans"/>
              <a:cs typeface="DM Sans"/>
              <a:sym typeface="DM Sans"/>
            </a:endParaRPr>
          </a:p>
        </p:txBody>
      </p:sp>
      <p:sp>
        <p:nvSpPr>
          <p:cNvPr id="690" name="Google Shape;690;g2c418bf58d5_0_6"/>
          <p:cNvSpPr txBox="1"/>
          <p:nvPr/>
        </p:nvSpPr>
        <p:spPr>
          <a:xfrm>
            <a:off x="592750" y="1642000"/>
            <a:ext cx="4218300" cy="33183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900"/>
              <a:buFont typeface="Arial"/>
              <a:buNone/>
            </a:pPr>
            <a:r>
              <a:rPr lang="en" sz="2700">
                <a:solidFill>
                  <a:schemeClr val="lt1"/>
                </a:solidFill>
              </a:rPr>
              <a:t> •  The therapist guides the client in connecting to and befriending the Exile. </a:t>
            </a:r>
            <a:endParaRPr sz="3800" b="0" i="0" u="none" strike="noStrike" cap="none">
              <a:solidFill>
                <a:schemeClr val="lt1"/>
              </a:solidFill>
              <a:latin typeface="DM Sans"/>
              <a:ea typeface="DM Sans"/>
              <a:cs typeface="DM Sans"/>
              <a:sym typeface="DM Sans"/>
            </a:endParaRPr>
          </a:p>
        </p:txBody>
      </p:sp>
      <p:pic>
        <p:nvPicPr>
          <p:cNvPr id="691" name="Google Shape;691;g2c418bf58d5_0_6"/>
          <p:cNvPicPr preferRelativeResize="0"/>
          <p:nvPr/>
        </p:nvPicPr>
        <p:blipFill>
          <a:blip r:embed="rId3">
            <a:alphaModFix/>
          </a:blip>
          <a:stretch>
            <a:fillRect/>
          </a:stretch>
        </p:blipFill>
        <p:spPr>
          <a:xfrm>
            <a:off x="5517350" y="1523325"/>
            <a:ext cx="2638425" cy="18859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DB0000"/>
            </a:gs>
            <a:gs pos="100000">
              <a:srgbClr val="540303"/>
            </a:gs>
          </a:gsLst>
          <a:path path="circle">
            <a:fillToRect l="50000" t="50000" r="50000" b="50000"/>
          </a:path>
          <a:tileRect/>
        </a:gradFill>
        <a:effectLst/>
      </p:bgPr>
    </p:bg>
    <p:spTree>
      <p:nvGrpSpPr>
        <p:cNvPr id="1" name="Shape 695"/>
        <p:cNvGrpSpPr/>
        <p:nvPr/>
      </p:nvGrpSpPr>
      <p:grpSpPr>
        <a:xfrm>
          <a:off x="0" y="0"/>
          <a:ext cx="0" cy="0"/>
          <a:chOff x="0" y="0"/>
          <a:chExt cx="0" cy="0"/>
        </a:xfrm>
      </p:grpSpPr>
      <p:sp>
        <p:nvSpPr>
          <p:cNvPr id="696" name="Google Shape;696;g2c41f62ffd2_0_357"/>
          <p:cNvSpPr txBox="1"/>
          <p:nvPr/>
        </p:nvSpPr>
        <p:spPr>
          <a:xfrm>
            <a:off x="915575" y="526425"/>
            <a:ext cx="7597800" cy="464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3100" b="1">
                <a:solidFill>
                  <a:schemeClr val="lt1"/>
                </a:solidFill>
                <a:latin typeface="DM Sans"/>
                <a:ea typeface="DM Sans"/>
                <a:cs typeface="DM Sans"/>
                <a:sym typeface="DM Sans"/>
              </a:rPr>
              <a:t>Befriending and Witnessing</a:t>
            </a:r>
            <a:endParaRPr sz="3100" b="1" i="0" u="none" strike="noStrike" cap="none">
              <a:solidFill>
                <a:schemeClr val="lt1"/>
              </a:solidFill>
              <a:latin typeface="DM Sans"/>
              <a:ea typeface="DM Sans"/>
              <a:cs typeface="DM Sans"/>
              <a:sym typeface="DM Sans"/>
            </a:endParaRPr>
          </a:p>
        </p:txBody>
      </p:sp>
      <p:sp>
        <p:nvSpPr>
          <p:cNvPr id="697" name="Google Shape;697;g2c41f62ffd2_0_357"/>
          <p:cNvSpPr txBox="1"/>
          <p:nvPr/>
        </p:nvSpPr>
        <p:spPr>
          <a:xfrm>
            <a:off x="652075" y="912600"/>
            <a:ext cx="5346000" cy="33183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900"/>
              <a:buFont typeface="Arial"/>
              <a:buNone/>
            </a:pPr>
            <a:endParaRPr sz="2400">
              <a:solidFill>
                <a:schemeClr val="lt1"/>
              </a:solidFill>
            </a:endParaRPr>
          </a:p>
          <a:p>
            <a:pPr marL="0" marR="0" lvl="0" indent="0" algn="l" rtl="0">
              <a:lnSpc>
                <a:spcPct val="115000"/>
              </a:lnSpc>
              <a:spcBef>
                <a:spcPts val="0"/>
              </a:spcBef>
              <a:spcAft>
                <a:spcPts val="0"/>
              </a:spcAft>
              <a:buClr>
                <a:srgbClr val="000000"/>
              </a:buClr>
              <a:buSzPts val="1900"/>
              <a:buFont typeface="Arial"/>
              <a:buNone/>
            </a:pPr>
            <a:endParaRPr sz="2400">
              <a:solidFill>
                <a:schemeClr val="lt1"/>
              </a:solidFill>
            </a:endParaRPr>
          </a:p>
          <a:p>
            <a:pPr marL="0" marR="0" lvl="0" indent="0" algn="l" rtl="0">
              <a:lnSpc>
                <a:spcPct val="115000"/>
              </a:lnSpc>
              <a:spcBef>
                <a:spcPts val="0"/>
              </a:spcBef>
              <a:spcAft>
                <a:spcPts val="0"/>
              </a:spcAft>
              <a:buClr>
                <a:srgbClr val="000000"/>
              </a:buClr>
              <a:buSzPts val="1900"/>
              <a:buFont typeface="Arial"/>
              <a:buNone/>
            </a:pPr>
            <a:r>
              <a:rPr lang="en" sz="2600">
                <a:solidFill>
                  <a:schemeClr val="lt1"/>
                </a:solidFill>
              </a:rPr>
              <a:t>• When connection has been established, the client’s Self is guided by the therapist to go into to past, into the situation where the Exile is stuck. </a:t>
            </a:r>
            <a:endParaRPr sz="3700" b="0" i="0" u="none" strike="noStrike" cap="none">
              <a:solidFill>
                <a:schemeClr val="lt1"/>
              </a:solidFill>
              <a:latin typeface="DM Sans"/>
              <a:ea typeface="DM Sans"/>
              <a:cs typeface="DM Sans"/>
              <a:sym typeface="DM Sans"/>
            </a:endParaRPr>
          </a:p>
        </p:txBody>
      </p:sp>
      <p:pic>
        <p:nvPicPr>
          <p:cNvPr id="698" name="Google Shape;698;g2c41f62ffd2_0_357"/>
          <p:cNvPicPr preferRelativeResize="0"/>
          <p:nvPr/>
        </p:nvPicPr>
        <p:blipFill>
          <a:blip r:embed="rId3">
            <a:alphaModFix/>
          </a:blip>
          <a:stretch>
            <a:fillRect/>
          </a:stretch>
        </p:blipFill>
        <p:spPr>
          <a:xfrm>
            <a:off x="6368075" y="1824075"/>
            <a:ext cx="1552575" cy="18859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DB0000"/>
            </a:gs>
            <a:gs pos="100000">
              <a:srgbClr val="540303"/>
            </a:gs>
          </a:gsLst>
          <a:path path="circle">
            <a:fillToRect l="50000" t="50000" r="50000" b="50000"/>
          </a:path>
          <a:tileRect/>
        </a:gradFill>
        <a:effectLst/>
      </p:bgPr>
    </p:bg>
    <p:spTree>
      <p:nvGrpSpPr>
        <p:cNvPr id="1" name="Shape 702"/>
        <p:cNvGrpSpPr/>
        <p:nvPr/>
      </p:nvGrpSpPr>
      <p:grpSpPr>
        <a:xfrm>
          <a:off x="0" y="0"/>
          <a:ext cx="0" cy="0"/>
          <a:chOff x="0" y="0"/>
          <a:chExt cx="0" cy="0"/>
        </a:xfrm>
      </p:grpSpPr>
      <p:sp>
        <p:nvSpPr>
          <p:cNvPr id="703" name="Google Shape;703;g2c418bf58d5_0_13"/>
          <p:cNvSpPr txBox="1"/>
          <p:nvPr/>
        </p:nvSpPr>
        <p:spPr>
          <a:xfrm>
            <a:off x="1083325" y="1002700"/>
            <a:ext cx="6621300" cy="33183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900"/>
              <a:buFont typeface="Arial"/>
              <a:buNone/>
            </a:pPr>
            <a:r>
              <a:rPr lang="en" sz="2700">
                <a:solidFill>
                  <a:schemeClr val="lt1"/>
                </a:solidFill>
              </a:rPr>
              <a:t>• The client has dual awareness, with one foot in the present and one in the past. </a:t>
            </a:r>
            <a:endParaRPr sz="2700">
              <a:solidFill>
                <a:schemeClr val="lt1"/>
              </a:solidFill>
            </a:endParaRPr>
          </a:p>
          <a:p>
            <a:pPr marL="0" marR="0" lvl="0" indent="0" algn="l" rtl="0">
              <a:lnSpc>
                <a:spcPct val="115000"/>
              </a:lnSpc>
              <a:spcBef>
                <a:spcPts val="0"/>
              </a:spcBef>
              <a:spcAft>
                <a:spcPts val="0"/>
              </a:spcAft>
              <a:buClr>
                <a:srgbClr val="000000"/>
              </a:buClr>
              <a:buSzPts val="1900"/>
              <a:buFont typeface="Arial"/>
              <a:buNone/>
            </a:pPr>
            <a:endParaRPr sz="2700">
              <a:solidFill>
                <a:schemeClr val="lt1"/>
              </a:solidFill>
            </a:endParaRPr>
          </a:p>
          <a:p>
            <a:pPr marL="0" marR="0" lvl="0" indent="0" algn="l" rtl="0">
              <a:lnSpc>
                <a:spcPct val="115000"/>
              </a:lnSpc>
              <a:spcBef>
                <a:spcPts val="0"/>
              </a:spcBef>
              <a:spcAft>
                <a:spcPts val="0"/>
              </a:spcAft>
              <a:buClr>
                <a:srgbClr val="000000"/>
              </a:buClr>
              <a:buSzPts val="1900"/>
              <a:buFont typeface="Arial"/>
              <a:buNone/>
            </a:pPr>
            <a:r>
              <a:rPr lang="en" sz="2700">
                <a:solidFill>
                  <a:schemeClr val="lt1"/>
                </a:solidFill>
              </a:rPr>
              <a:t>• The Exile is given an opportunity to tell its story (“Witnessing”). </a:t>
            </a:r>
            <a:endParaRPr sz="3800" b="0" i="0" u="none" strike="noStrike" cap="none">
              <a:solidFill>
                <a:schemeClr val="lt1"/>
              </a:solidFill>
              <a:latin typeface="DM Sans"/>
              <a:ea typeface="DM Sans"/>
              <a:cs typeface="DM Sans"/>
              <a:sym typeface="DM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51AB2A"/>
            </a:gs>
            <a:gs pos="100000">
              <a:srgbClr val="203E13"/>
            </a:gs>
          </a:gsLst>
          <a:path path="circle">
            <a:fillToRect l="50000" t="50000" r="50000" b="50000"/>
          </a:path>
          <a:tileRect/>
        </a:gradFill>
        <a:effectLst/>
      </p:bgPr>
    </p:bg>
    <p:spTree>
      <p:nvGrpSpPr>
        <p:cNvPr id="1" name="Shape 707"/>
        <p:cNvGrpSpPr/>
        <p:nvPr/>
      </p:nvGrpSpPr>
      <p:grpSpPr>
        <a:xfrm>
          <a:off x="0" y="0"/>
          <a:ext cx="0" cy="0"/>
          <a:chOff x="0" y="0"/>
          <a:chExt cx="0" cy="0"/>
        </a:xfrm>
      </p:grpSpPr>
      <p:sp>
        <p:nvSpPr>
          <p:cNvPr id="708" name="Google Shape;708;g2c418bf58d5_0_19"/>
          <p:cNvSpPr txBox="1"/>
          <p:nvPr/>
        </p:nvSpPr>
        <p:spPr>
          <a:xfrm>
            <a:off x="638625" y="625325"/>
            <a:ext cx="7597800" cy="464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2900" b="1">
                <a:solidFill>
                  <a:schemeClr val="lt1"/>
                </a:solidFill>
                <a:latin typeface="DM Sans"/>
                <a:ea typeface="DM Sans"/>
                <a:cs typeface="DM Sans"/>
                <a:sym typeface="DM Sans"/>
              </a:rPr>
              <a:t>Retrieval and Unburdening</a:t>
            </a:r>
            <a:endParaRPr sz="2900" b="1" i="0" u="none" strike="noStrike" cap="none">
              <a:solidFill>
                <a:schemeClr val="lt1"/>
              </a:solidFill>
              <a:latin typeface="DM Sans"/>
              <a:ea typeface="DM Sans"/>
              <a:cs typeface="DM Sans"/>
              <a:sym typeface="DM Sans"/>
            </a:endParaRPr>
          </a:p>
        </p:txBody>
      </p:sp>
      <p:sp>
        <p:nvSpPr>
          <p:cNvPr id="709" name="Google Shape;709;g2c418bf58d5_0_19"/>
          <p:cNvSpPr txBox="1"/>
          <p:nvPr/>
        </p:nvSpPr>
        <p:spPr>
          <a:xfrm>
            <a:off x="435225" y="1825200"/>
            <a:ext cx="5523300" cy="33183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900"/>
              <a:buFont typeface="Arial"/>
              <a:buNone/>
            </a:pPr>
            <a:r>
              <a:rPr lang="en" sz="2400">
                <a:solidFill>
                  <a:schemeClr val="lt1"/>
                </a:solidFill>
              </a:rPr>
              <a:t>• When the Exile is ready, the client (in Self) can bring it out of the past and into the present. This is referred to as “Retrieval.” </a:t>
            </a:r>
            <a:endParaRPr sz="3500" b="0" i="0" u="none" strike="noStrike" cap="none">
              <a:solidFill>
                <a:schemeClr val="lt1"/>
              </a:solidFill>
              <a:latin typeface="DM Sans"/>
              <a:ea typeface="DM Sans"/>
              <a:cs typeface="DM Sans"/>
              <a:sym typeface="DM Sans"/>
            </a:endParaRPr>
          </a:p>
        </p:txBody>
      </p:sp>
      <p:pic>
        <p:nvPicPr>
          <p:cNvPr id="710" name="Google Shape;710;g2c418bf58d5_0_19"/>
          <p:cNvPicPr preferRelativeResize="0"/>
          <p:nvPr/>
        </p:nvPicPr>
        <p:blipFill>
          <a:blip r:embed="rId3">
            <a:alphaModFix/>
          </a:blip>
          <a:stretch>
            <a:fillRect/>
          </a:stretch>
        </p:blipFill>
        <p:spPr>
          <a:xfrm>
            <a:off x="6209850" y="1361125"/>
            <a:ext cx="2600325" cy="18859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51AB2A"/>
            </a:gs>
            <a:gs pos="100000">
              <a:srgbClr val="203E13"/>
            </a:gs>
          </a:gsLst>
          <a:path path="circle">
            <a:fillToRect l="50000" t="50000" r="50000" b="50000"/>
          </a:path>
          <a:tileRect/>
        </a:gradFill>
        <a:effectLst/>
      </p:bgPr>
    </p:bg>
    <p:spTree>
      <p:nvGrpSpPr>
        <p:cNvPr id="1" name="Shape 714"/>
        <p:cNvGrpSpPr/>
        <p:nvPr/>
      </p:nvGrpSpPr>
      <p:grpSpPr>
        <a:xfrm>
          <a:off x="0" y="0"/>
          <a:ext cx="0" cy="0"/>
          <a:chOff x="0" y="0"/>
          <a:chExt cx="0" cy="0"/>
        </a:xfrm>
      </p:grpSpPr>
      <p:sp>
        <p:nvSpPr>
          <p:cNvPr id="715" name="Google Shape;715;g2c41f62ffd2_0_364"/>
          <p:cNvSpPr txBox="1"/>
          <p:nvPr/>
        </p:nvSpPr>
        <p:spPr>
          <a:xfrm>
            <a:off x="628325" y="369650"/>
            <a:ext cx="5271000" cy="33183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900"/>
              <a:buFont typeface="Arial"/>
              <a:buNone/>
            </a:pPr>
            <a:endParaRPr sz="2400">
              <a:solidFill>
                <a:schemeClr val="lt1"/>
              </a:solidFill>
            </a:endParaRPr>
          </a:p>
          <a:p>
            <a:pPr marL="0" marR="0" lvl="0" indent="0" algn="l" rtl="0">
              <a:lnSpc>
                <a:spcPct val="115000"/>
              </a:lnSpc>
              <a:spcBef>
                <a:spcPts val="0"/>
              </a:spcBef>
              <a:spcAft>
                <a:spcPts val="0"/>
              </a:spcAft>
              <a:buClr>
                <a:srgbClr val="000000"/>
              </a:buClr>
              <a:buSzPts val="1900"/>
              <a:buFont typeface="Arial"/>
              <a:buNone/>
            </a:pPr>
            <a:endParaRPr sz="2400">
              <a:solidFill>
                <a:schemeClr val="lt1"/>
              </a:solidFill>
            </a:endParaRPr>
          </a:p>
          <a:p>
            <a:pPr marL="0" marR="0" lvl="0" indent="0" algn="l" rtl="0">
              <a:lnSpc>
                <a:spcPct val="115000"/>
              </a:lnSpc>
              <a:spcBef>
                <a:spcPts val="0"/>
              </a:spcBef>
              <a:spcAft>
                <a:spcPts val="0"/>
              </a:spcAft>
              <a:buClr>
                <a:srgbClr val="000000"/>
              </a:buClr>
              <a:buSzPts val="1900"/>
              <a:buFont typeface="Arial"/>
              <a:buNone/>
            </a:pPr>
            <a:r>
              <a:rPr lang="en" sz="2400">
                <a:solidFill>
                  <a:schemeClr val="lt1"/>
                </a:solidFill>
              </a:rPr>
              <a:t>• The client’s Self, guided by the therapist, assists the Exile in a ceremonial releasing of its burdens. </a:t>
            </a:r>
            <a:endParaRPr sz="2400">
              <a:solidFill>
                <a:schemeClr val="lt1"/>
              </a:solidFill>
            </a:endParaRPr>
          </a:p>
          <a:p>
            <a:pPr marL="0" marR="0" lvl="0" indent="0" algn="l" rtl="0">
              <a:lnSpc>
                <a:spcPct val="115000"/>
              </a:lnSpc>
              <a:spcBef>
                <a:spcPts val="0"/>
              </a:spcBef>
              <a:spcAft>
                <a:spcPts val="0"/>
              </a:spcAft>
              <a:buClr>
                <a:srgbClr val="000000"/>
              </a:buClr>
              <a:buSzPts val="1900"/>
              <a:buFont typeface="Arial"/>
              <a:buNone/>
            </a:pPr>
            <a:endParaRPr sz="2400">
              <a:solidFill>
                <a:schemeClr val="lt1"/>
              </a:solidFill>
            </a:endParaRPr>
          </a:p>
          <a:p>
            <a:pPr marL="0" marR="0" lvl="0" indent="0" algn="l" rtl="0">
              <a:lnSpc>
                <a:spcPct val="115000"/>
              </a:lnSpc>
              <a:spcBef>
                <a:spcPts val="0"/>
              </a:spcBef>
              <a:spcAft>
                <a:spcPts val="0"/>
              </a:spcAft>
              <a:buClr>
                <a:srgbClr val="000000"/>
              </a:buClr>
              <a:buSzPts val="1900"/>
              <a:buFont typeface="Arial"/>
              <a:buNone/>
            </a:pPr>
            <a:r>
              <a:rPr lang="en" sz="2400">
                <a:solidFill>
                  <a:schemeClr val="lt1"/>
                </a:solidFill>
              </a:rPr>
              <a:t>This is known simply as “Unburdening.”</a:t>
            </a:r>
            <a:endParaRPr sz="3500" b="0" i="0" u="none" strike="noStrike" cap="none">
              <a:solidFill>
                <a:schemeClr val="lt1"/>
              </a:solidFill>
              <a:latin typeface="DM Sans"/>
              <a:ea typeface="DM Sans"/>
              <a:cs typeface="DM Sans"/>
              <a:sym typeface="DM Sans"/>
            </a:endParaRPr>
          </a:p>
        </p:txBody>
      </p:sp>
      <p:pic>
        <p:nvPicPr>
          <p:cNvPr id="716" name="Google Shape;716;g2c41f62ffd2_0_364"/>
          <p:cNvPicPr preferRelativeResize="0"/>
          <p:nvPr/>
        </p:nvPicPr>
        <p:blipFill rotWithShape="1">
          <a:blip r:embed="rId3">
            <a:alphaModFix/>
          </a:blip>
          <a:srcRect t="25121"/>
          <a:stretch/>
        </p:blipFill>
        <p:spPr>
          <a:xfrm>
            <a:off x="5899325" y="1056375"/>
            <a:ext cx="2590800" cy="16333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51AB2A"/>
            </a:gs>
            <a:gs pos="100000">
              <a:srgbClr val="203E13"/>
            </a:gs>
          </a:gsLst>
          <a:path path="circle">
            <a:fillToRect l="50000" t="50000" r="50000" b="50000"/>
          </a:path>
          <a:tileRect/>
        </a:gradFill>
        <a:effectLst/>
      </p:bgPr>
    </p:bg>
    <p:spTree>
      <p:nvGrpSpPr>
        <p:cNvPr id="1" name="Shape 720"/>
        <p:cNvGrpSpPr/>
        <p:nvPr/>
      </p:nvGrpSpPr>
      <p:grpSpPr>
        <a:xfrm>
          <a:off x="0" y="0"/>
          <a:ext cx="0" cy="0"/>
          <a:chOff x="0" y="0"/>
          <a:chExt cx="0" cy="0"/>
        </a:xfrm>
      </p:grpSpPr>
      <p:sp>
        <p:nvSpPr>
          <p:cNvPr id="721" name="Google Shape;721;g2c418bf58d5_0_26"/>
          <p:cNvSpPr txBox="1"/>
          <p:nvPr/>
        </p:nvSpPr>
        <p:spPr>
          <a:xfrm>
            <a:off x="1106300" y="912600"/>
            <a:ext cx="6621300" cy="3318300"/>
          </a:xfrm>
          <a:prstGeom prst="rect">
            <a:avLst/>
          </a:prstGeom>
          <a:noFill/>
          <a:ln>
            <a:noFill/>
          </a:ln>
        </p:spPr>
        <p:txBody>
          <a:bodyPr spcFirstLastPara="1" wrap="square" lIns="91425" tIns="91425" rIns="91425" bIns="91425" anchor="t" anchorCtr="0">
            <a:noAutofit/>
          </a:bodyPr>
          <a:lstStyle/>
          <a:p>
            <a:pPr marL="457200" marR="0" lvl="0" indent="-381000" algn="l" rtl="0">
              <a:lnSpc>
                <a:spcPct val="115000"/>
              </a:lnSpc>
              <a:spcBef>
                <a:spcPts val="0"/>
              </a:spcBef>
              <a:spcAft>
                <a:spcPts val="0"/>
              </a:spcAft>
              <a:buClr>
                <a:schemeClr val="lt1"/>
              </a:buClr>
              <a:buSzPts val="2400"/>
              <a:buChar char="●"/>
            </a:pPr>
            <a:r>
              <a:rPr lang="en" sz="2400">
                <a:solidFill>
                  <a:schemeClr val="lt1"/>
                </a:solidFill>
              </a:rPr>
              <a:t>Once the burdens are gone, the clients helps the younger part in inviting back into its body any essential qualities that had been displaced by the burdens. </a:t>
            </a:r>
            <a:endParaRPr sz="2400">
              <a:solidFill>
                <a:schemeClr val="lt1"/>
              </a:solidFill>
            </a:endParaRPr>
          </a:p>
          <a:p>
            <a:pPr marL="0" marR="0" lvl="0" indent="0" algn="l" rtl="0">
              <a:lnSpc>
                <a:spcPct val="115000"/>
              </a:lnSpc>
              <a:spcBef>
                <a:spcPts val="0"/>
              </a:spcBef>
              <a:spcAft>
                <a:spcPts val="0"/>
              </a:spcAft>
              <a:buClr>
                <a:srgbClr val="000000"/>
              </a:buClr>
              <a:buSzPts val="1900"/>
              <a:buFont typeface="Arial"/>
              <a:buNone/>
            </a:pPr>
            <a:endParaRPr sz="2400">
              <a:solidFill>
                <a:schemeClr val="lt1"/>
              </a:solidFill>
            </a:endParaRPr>
          </a:p>
          <a:p>
            <a:pPr marL="457200" marR="0" lvl="0" indent="-381000" algn="l" rtl="0">
              <a:lnSpc>
                <a:spcPct val="115000"/>
              </a:lnSpc>
              <a:spcBef>
                <a:spcPts val="0"/>
              </a:spcBef>
              <a:spcAft>
                <a:spcPts val="0"/>
              </a:spcAft>
              <a:buClr>
                <a:schemeClr val="lt1"/>
              </a:buClr>
              <a:buSzPts val="2400"/>
              <a:buChar char="●"/>
            </a:pPr>
            <a:r>
              <a:rPr lang="en" sz="2400">
                <a:solidFill>
                  <a:schemeClr val="lt1"/>
                </a:solidFill>
              </a:rPr>
              <a:t>This process reunites the client with qualities that were originally theirs, moving them toward wholeness. </a:t>
            </a:r>
            <a:endParaRPr sz="3500" b="0" i="0" u="none" strike="noStrike" cap="none">
              <a:solidFill>
                <a:schemeClr val="lt1"/>
              </a:solidFill>
              <a:latin typeface="DM Sans"/>
              <a:ea typeface="DM Sans"/>
              <a:cs typeface="DM Sans"/>
              <a:sym typeface="DM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rgbClr val="DB0000"/>
            </a:gs>
            <a:gs pos="100000">
              <a:srgbClr val="540303"/>
            </a:gs>
          </a:gsLst>
          <a:path path="circle">
            <a:fillToRect l="50000" t="50000" r="50000" b="50000"/>
          </a:path>
          <a:tileRect/>
        </a:gradFill>
        <a:effectLst/>
      </p:bgPr>
    </p:bg>
    <p:spTree>
      <p:nvGrpSpPr>
        <p:cNvPr id="1" name="Shape 725"/>
        <p:cNvGrpSpPr/>
        <p:nvPr/>
      </p:nvGrpSpPr>
      <p:grpSpPr>
        <a:xfrm>
          <a:off x="0" y="0"/>
          <a:ext cx="0" cy="0"/>
          <a:chOff x="0" y="0"/>
          <a:chExt cx="0" cy="0"/>
        </a:xfrm>
      </p:grpSpPr>
      <p:sp>
        <p:nvSpPr>
          <p:cNvPr id="726" name="Google Shape;726;g2bdeaee2d62_1_30"/>
          <p:cNvSpPr txBox="1"/>
          <p:nvPr/>
        </p:nvSpPr>
        <p:spPr>
          <a:xfrm>
            <a:off x="4169025" y="359550"/>
            <a:ext cx="2556300" cy="464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chemeClr val="lt1"/>
                </a:solidFill>
                <a:latin typeface="DM Sans"/>
                <a:ea typeface="DM Sans"/>
                <a:cs typeface="DM Sans"/>
                <a:sym typeface="DM Sans"/>
              </a:rPr>
              <a:t>DEMO</a:t>
            </a:r>
            <a:endParaRPr sz="2400" b="0" i="0" u="none" strike="noStrike" cap="none">
              <a:solidFill>
                <a:schemeClr val="lt1"/>
              </a:solidFill>
              <a:latin typeface="DM Sans"/>
              <a:ea typeface="DM Sans"/>
              <a:cs typeface="DM Sans"/>
              <a:sym typeface="DM Sans"/>
            </a:endParaRPr>
          </a:p>
        </p:txBody>
      </p:sp>
      <p:pic>
        <p:nvPicPr>
          <p:cNvPr id="727" name="Google Shape;727;g2bdeaee2d62_1_30" descr="On this episode I’m was joined with the founder of Internal Family Systems,  Dr. Richard Schwartz. I asked him how IFS could be helpful when working with childhood trauma and he invited me to do a demo with him of the model. You will get to witness and listen as I am working with my parts. I am leaving a link below if you would like watch it. I also asked him some of your questions that were submitted via Instagram @Thehealingtraumapodcast  @InternalFamilySystems #trauma #ifs #partswork #traumahealing #recovery #childhoodtrauma #traumahealing #traumarecovery #psychology #healingjourney #anxiety" title="Healing Childhood Trauma Using IFS With Dr. Richard Schwartz">
            <a:hlinkClick r:id="rId3"/>
          </p:cNvPr>
          <p:cNvPicPr preferRelativeResize="0"/>
          <p:nvPr/>
        </p:nvPicPr>
        <p:blipFill>
          <a:blip r:embed="rId4">
            <a:alphaModFix/>
          </a:blip>
          <a:stretch>
            <a:fillRect/>
          </a:stretch>
        </p:blipFill>
        <p:spPr>
          <a:xfrm>
            <a:off x="2074475" y="1464050"/>
            <a:ext cx="4995050" cy="28097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27"/>
                                        </p:tgtEl>
                                        <p:attrNameLst>
                                          <p:attrName>style.visibility</p:attrName>
                                        </p:attrNameLst>
                                      </p:cBhvr>
                                      <p:to>
                                        <p:strVal val="visible"/>
                                      </p:to>
                                    </p:set>
                                    <p:animEffect transition="in" filter="fade">
                                      <p:cBhvr>
                                        <p:cTn id="7" dur="1000"/>
                                        <p:tgtEl>
                                          <p:spTgt spid="7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val="51AB2A"/>
            </a:gs>
            <a:gs pos="100000">
              <a:srgbClr val="203E13"/>
            </a:gs>
          </a:gsLst>
          <a:path path="circle">
            <a:fillToRect l="50000" t="50000" r="50000" b="50000"/>
          </a:path>
          <a:tileRect/>
        </a:gradFill>
        <a:effectLst/>
      </p:bgPr>
    </p:bg>
    <p:spTree>
      <p:nvGrpSpPr>
        <p:cNvPr id="1" name="Shape 731"/>
        <p:cNvGrpSpPr/>
        <p:nvPr/>
      </p:nvGrpSpPr>
      <p:grpSpPr>
        <a:xfrm>
          <a:off x="0" y="0"/>
          <a:ext cx="0" cy="0"/>
          <a:chOff x="0" y="0"/>
          <a:chExt cx="0" cy="0"/>
        </a:xfrm>
      </p:grpSpPr>
      <p:pic>
        <p:nvPicPr>
          <p:cNvPr id="732" name="Google Shape;732;g2c1d231cfd7_0_18"/>
          <p:cNvPicPr preferRelativeResize="0"/>
          <p:nvPr/>
        </p:nvPicPr>
        <p:blipFill rotWithShape="1">
          <a:blip r:embed="rId3">
            <a:alphaModFix/>
          </a:blip>
          <a:srcRect l="21489" t="17455" r="31843" b="10591"/>
          <a:stretch/>
        </p:blipFill>
        <p:spPr>
          <a:xfrm>
            <a:off x="1605715" y="93250"/>
            <a:ext cx="5932572" cy="51435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rgbClr val="4E29AA"/>
            </a:gs>
            <a:gs pos="100000">
              <a:srgbClr val="1E123D"/>
            </a:gs>
          </a:gsLst>
          <a:path path="circle">
            <a:fillToRect l="50000" t="50000" r="50000" b="50000"/>
          </a:path>
          <a:tileRect/>
        </a:gradFill>
        <a:effectLst/>
      </p:bgPr>
    </p:bg>
    <p:spTree>
      <p:nvGrpSpPr>
        <p:cNvPr id="1" name="Shape 736"/>
        <p:cNvGrpSpPr/>
        <p:nvPr/>
      </p:nvGrpSpPr>
      <p:grpSpPr>
        <a:xfrm>
          <a:off x="0" y="0"/>
          <a:ext cx="0" cy="0"/>
          <a:chOff x="0" y="0"/>
          <a:chExt cx="0" cy="0"/>
        </a:xfrm>
      </p:grpSpPr>
      <p:sp>
        <p:nvSpPr>
          <p:cNvPr id="737" name="Google Shape;737;g3092b84ef95_0_0"/>
          <p:cNvSpPr txBox="1"/>
          <p:nvPr/>
        </p:nvSpPr>
        <p:spPr>
          <a:xfrm>
            <a:off x="648775" y="679075"/>
            <a:ext cx="4953300" cy="341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300">
                <a:solidFill>
                  <a:schemeClr val="lt1"/>
                </a:solidFill>
              </a:rPr>
              <a:t>UNBURDENING-PROCESS</a:t>
            </a:r>
            <a:br>
              <a:rPr lang="en" sz="2300">
                <a:solidFill>
                  <a:schemeClr val="lt1"/>
                </a:solidFill>
              </a:rPr>
            </a:br>
            <a:r>
              <a:rPr lang="en" sz="2300">
                <a:solidFill>
                  <a:schemeClr val="lt1"/>
                </a:solidFill>
              </a:rPr>
              <a:t> </a:t>
            </a:r>
            <a:endParaRPr sz="2300">
              <a:solidFill>
                <a:schemeClr val="lt1"/>
              </a:solidFill>
            </a:endParaRPr>
          </a:p>
          <a:p>
            <a:pPr marL="0" lvl="0" indent="0" algn="l" rtl="0">
              <a:spcBef>
                <a:spcPts val="0"/>
              </a:spcBef>
              <a:spcAft>
                <a:spcPts val="0"/>
              </a:spcAft>
              <a:buNone/>
            </a:pPr>
            <a:endParaRPr sz="1800">
              <a:solidFill>
                <a:schemeClr val="lt1"/>
              </a:solidFill>
            </a:endParaRPr>
          </a:p>
          <a:p>
            <a:pPr marL="0" lvl="0" indent="0" algn="l" rtl="0">
              <a:spcBef>
                <a:spcPts val="0"/>
              </a:spcBef>
              <a:spcAft>
                <a:spcPts val="0"/>
              </a:spcAft>
              <a:buNone/>
            </a:pPr>
            <a:r>
              <a:rPr lang="en" sz="2600">
                <a:solidFill>
                  <a:schemeClr val="lt1"/>
                </a:solidFill>
              </a:rPr>
              <a:t>Contact </a:t>
            </a:r>
            <a:endParaRPr sz="2600">
              <a:solidFill>
                <a:schemeClr val="lt1"/>
              </a:solidFill>
            </a:endParaRPr>
          </a:p>
          <a:p>
            <a:pPr marL="0" lvl="0" indent="0" algn="l" rtl="0">
              <a:spcBef>
                <a:spcPts val="0"/>
              </a:spcBef>
              <a:spcAft>
                <a:spcPts val="0"/>
              </a:spcAft>
              <a:buNone/>
            </a:pPr>
            <a:endParaRPr sz="2600">
              <a:solidFill>
                <a:schemeClr val="lt1"/>
              </a:solidFill>
            </a:endParaRPr>
          </a:p>
          <a:p>
            <a:pPr marL="457200" lvl="0" indent="-393700" algn="l" rtl="0">
              <a:spcBef>
                <a:spcPts val="0"/>
              </a:spcBef>
              <a:spcAft>
                <a:spcPts val="0"/>
              </a:spcAft>
              <a:buClr>
                <a:schemeClr val="lt1"/>
              </a:buClr>
              <a:buSzPts val="2600"/>
              <a:buChar char="●"/>
            </a:pPr>
            <a:r>
              <a:rPr lang="en" sz="2600">
                <a:solidFill>
                  <a:schemeClr val="lt1"/>
                </a:solidFill>
              </a:rPr>
              <a:t>What does the Exile feel?</a:t>
            </a:r>
            <a:br>
              <a:rPr lang="en" sz="2600">
                <a:solidFill>
                  <a:schemeClr val="lt1"/>
                </a:solidFill>
              </a:rPr>
            </a:br>
            <a:r>
              <a:rPr lang="en" sz="2600">
                <a:solidFill>
                  <a:schemeClr val="lt1"/>
                </a:solidFill>
              </a:rPr>
              <a:t> </a:t>
            </a:r>
            <a:endParaRPr sz="2600">
              <a:solidFill>
                <a:schemeClr val="lt1"/>
              </a:solidFill>
            </a:endParaRPr>
          </a:p>
          <a:p>
            <a:pPr marL="457200" lvl="0" indent="-393700" algn="l" rtl="0">
              <a:spcBef>
                <a:spcPts val="0"/>
              </a:spcBef>
              <a:spcAft>
                <a:spcPts val="0"/>
              </a:spcAft>
              <a:buClr>
                <a:schemeClr val="lt1"/>
              </a:buClr>
              <a:buSzPts val="2600"/>
              <a:buChar char="●"/>
            </a:pPr>
            <a:r>
              <a:rPr lang="en" sz="2600">
                <a:solidFill>
                  <a:schemeClr val="lt1"/>
                </a:solidFill>
              </a:rPr>
              <a:t>What do you feel towards the exile? </a:t>
            </a:r>
            <a:endParaRPr sz="2600">
              <a:solidFill>
                <a:schemeClr val="lt1"/>
              </a:solidFill>
            </a:endParaRPr>
          </a:p>
          <a:p>
            <a:pPr marL="0" lvl="0" indent="0" algn="l" rtl="0">
              <a:spcBef>
                <a:spcPts val="0"/>
              </a:spcBef>
              <a:spcAft>
                <a:spcPts val="0"/>
              </a:spcAft>
              <a:buNone/>
            </a:pPr>
            <a:endParaRPr sz="2200">
              <a:solidFill>
                <a:schemeClr val="lt1"/>
              </a:solidFill>
            </a:endParaRPr>
          </a:p>
          <a:p>
            <a:pPr marL="0" lvl="0" indent="0" algn="l" rtl="0">
              <a:spcBef>
                <a:spcPts val="0"/>
              </a:spcBef>
              <a:spcAft>
                <a:spcPts val="0"/>
              </a:spcAft>
              <a:buNone/>
            </a:pPr>
            <a:endParaRPr sz="2200">
              <a:solidFill>
                <a:schemeClr val="lt1"/>
              </a:solidFill>
            </a:endParaRPr>
          </a:p>
        </p:txBody>
      </p:sp>
      <p:pic>
        <p:nvPicPr>
          <p:cNvPr id="738" name="Google Shape;738;g3092b84ef95_0_0"/>
          <p:cNvPicPr preferRelativeResize="0"/>
          <p:nvPr/>
        </p:nvPicPr>
        <p:blipFill>
          <a:blip r:embed="rId3">
            <a:alphaModFix/>
          </a:blip>
          <a:stretch>
            <a:fillRect/>
          </a:stretch>
        </p:blipFill>
        <p:spPr>
          <a:xfrm>
            <a:off x="5722175" y="1345000"/>
            <a:ext cx="3143250" cy="18859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rgbClr val="DB0000"/>
            </a:gs>
            <a:gs pos="100000">
              <a:srgbClr val="540303"/>
            </a:gs>
          </a:gsLst>
          <a:path path="circle">
            <a:fillToRect l="50000" t="50000" r="50000" b="50000"/>
          </a:path>
          <a:tileRect/>
        </a:gradFill>
        <a:effectLst/>
      </p:bgPr>
    </p:bg>
    <p:spTree>
      <p:nvGrpSpPr>
        <p:cNvPr id="1" name="Shape 742"/>
        <p:cNvGrpSpPr/>
        <p:nvPr/>
      </p:nvGrpSpPr>
      <p:grpSpPr>
        <a:xfrm>
          <a:off x="0" y="0"/>
          <a:ext cx="0" cy="0"/>
          <a:chOff x="0" y="0"/>
          <a:chExt cx="0" cy="0"/>
        </a:xfrm>
      </p:grpSpPr>
      <p:sp>
        <p:nvSpPr>
          <p:cNvPr id="743" name="Google Shape;743;g2c41f62ffd2_0_380"/>
          <p:cNvSpPr txBox="1"/>
          <p:nvPr/>
        </p:nvSpPr>
        <p:spPr>
          <a:xfrm>
            <a:off x="733950" y="398875"/>
            <a:ext cx="7676100" cy="341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600">
                <a:solidFill>
                  <a:schemeClr val="lt1"/>
                </a:solidFill>
              </a:rPr>
              <a:t>Reparent </a:t>
            </a:r>
            <a:endParaRPr sz="2600">
              <a:solidFill>
                <a:schemeClr val="lt1"/>
              </a:solidFill>
            </a:endParaRPr>
          </a:p>
          <a:p>
            <a:pPr marL="0" lvl="0" indent="0" algn="l" rtl="0">
              <a:spcBef>
                <a:spcPts val="0"/>
              </a:spcBef>
              <a:spcAft>
                <a:spcPts val="0"/>
              </a:spcAft>
              <a:buNone/>
            </a:pPr>
            <a:endParaRPr sz="2600">
              <a:solidFill>
                <a:schemeClr val="lt1"/>
              </a:solidFill>
            </a:endParaRPr>
          </a:p>
          <a:p>
            <a:pPr marL="457200" lvl="0" indent="-393700" algn="l" rtl="0">
              <a:spcBef>
                <a:spcPts val="0"/>
              </a:spcBef>
              <a:spcAft>
                <a:spcPts val="0"/>
              </a:spcAft>
              <a:buClr>
                <a:schemeClr val="lt1"/>
              </a:buClr>
              <a:buSzPts val="2600"/>
              <a:buChar char="●"/>
            </a:pPr>
            <a:r>
              <a:rPr lang="en" sz="2600">
                <a:solidFill>
                  <a:schemeClr val="lt1"/>
                </a:solidFill>
              </a:rPr>
              <a:t>Is there anything the part needs from you to change this situation? </a:t>
            </a:r>
            <a:endParaRPr sz="2600">
              <a:solidFill>
                <a:schemeClr val="lt1"/>
              </a:solidFill>
            </a:endParaRPr>
          </a:p>
          <a:p>
            <a:pPr marL="457200" lvl="0" indent="-393700" algn="l" rtl="0">
              <a:spcBef>
                <a:spcPts val="0"/>
              </a:spcBef>
              <a:spcAft>
                <a:spcPts val="0"/>
              </a:spcAft>
              <a:buClr>
                <a:schemeClr val="lt1"/>
              </a:buClr>
              <a:buSzPts val="2600"/>
              <a:buChar char="●"/>
            </a:pPr>
            <a:r>
              <a:rPr lang="en" sz="2600">
                <a:solidFill>
                  <a:schemeClr val="lt1"/>
                </a:solidFill>
              </a:rPr>
              <a:t>Does this part need something in the situation? </a:t>
            </a:r>
            <a:endParaRPr sz="2600">
              <a:solidFill>
                <a:schemeClr val="lt1"/>
              </a:solidFill>
            </a:endParaRPr>
          </a:p>
          <a:p>
            <a:pPr marL="0" lvl="0" indent="0" algn="l" rtl="0">
              <a:spcBef>
                <a:spcPts val="0"/>
              </a:spcBef>
              <a:spcAft>
                <a:spcPts val="0"/>
              </a:spcAft>
              <a:buNone/>
            </a:pPr>
            <a:endParaRPr sz="2600">
              <a:solidFill>
                <a:schemeClr val="lt1"/>
              </a:solidFill>
            </a:endParaRPr>
          </a:p>
          <a:p>
            <a:pPr marL="0" lvl="0" indent="0" algn="l" rtl="0">
              <a:spcBef>
                <a:spcPts val="0"/>
              </a:spcBef>
              <a:spcAft>
                <a:spcPts val="0"/>
              </a:spcAft>
              <a:buNone/>
            </a:pPr>
            <a:r>
              <a:rPr lang="en" sz="2600">
                <a:solidFill>
                  <a:schemeClr val="lt1"/>
                </a:solidFill>
              </a:rPr>
              <a:t>Retrieval </a:t>
            </a:r>
            <a:endParaRPr sz="2600">
              <a:solidFill>
                <a:schemeClr val="lt1"/>
              </a:solidFill>
            </a:endParaRPr>
          </a:p>
          <a:p>
            <a:pPr marL="0" lvl="0" indent="0" algn="l" rtl="0">
              <a:spcBef>
                <a:spcPts val="0"/>
              </a:spcBef>
              <a:spcAft>
                <a:spcPts val="0"/>
              </a:spcAft>
              <a:buNone/>
            </a:pPr>
            <a:endParaRPr sz="2600">
              <a:solidFill>
                <a:schemeClr val="lt1"/>
              </a:solidFill>
            </a:endParaRPr>
          </a:p>
          <a:p>
            <a:pPr marL="457200" lvl="0" indent="-393700" algn="l" rtl="0">
              <a:spcBef>
                <a:spcPts val="0"/>
              </a:spcBef>
              <a:spcAft>
                <a:spcPts val="0"/>
              </a:spcAft>
              <a:buClr>
                <a:schemeClr val="lt1"/>
              </a:buClr>
              <a:buSzPts val="2600"/>
              <a:buChar char="●"/>
            </a:pPr>
            <a:r>
              <a:rPr lang="en" sz="2600">
                <a:solidFill>
                  <a:schemeClr val="lt1"/>
                </a:solidFill>
              </a:rPr>
              <a:t>Do you want to leave this place? </a:t>
            </a:r>
            <a:endParaRPr sz="2600">
              <a:solidFill>
                <a:schemeClr val="lt1"/>
              </a:solidFill>
            </a:endParaRPr>
          </a:p>
          <a:p>
            <a:pPr marL="457200" lvl="0" indent="-393700" algn="l" rtl="0">
              <a:spcBef>
                <a:spcPts val="0"/>
              </a:spcBef>
              <a:spcAft>
                <a:spcPts val="0"/>
              </a:spcAft>
              <a:buClr>
                <a:schemeClr val="lt1"/>
              </a:buClr>
              <a:buSzPts val="2600"/>
              <a:buChar char="●"/>
            </a:pPr>
            <a:r>
              <a:rPr lang="en" sz="2600">
                <a:solidFill>
                  <a:schemeClr val="lt1"/>
                </a:solidFill>
              </a:rPr>
              <a:t>Does this part want to be in a different place? </a:t>
            </a:r>
            <a:endParaRPr sz="2600">
              <a:solidFill>
                <a:schemeClr val="lt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rgbClr val="51AB2A"/>
            </a:gs>
            <a:gs pos="100000">
              <a:srgbClr val="203E13"/>
            </a:gs>
          </a:gsLst>
          <a:lin ang="5400012" scaled="0"/>
        </a:gradFill>
        <a:effectLst/>
      </p:bgPr>
    </p:bg>
    <p:spTree>
      <p:nvGrpSpPr>
        <p:cNvPr id="1" name="Shape 747"/>
        <p:cNvGrpSpPr/>
        <p:nvPr/>
      </p:nvGrpSpPr>
      <p:grpSpPr>
        <a:xfrm>
          <a:off x="0" y="0"/>
          <a:ext cx="0" cy="0"/>
          <a:chOff x="0" y="0"/>
          <a:chExt cx="0" cy="0"/>
        </a:xfrm>
      </p:grpSpPr>
      <p:sp>
        <p:nvSpPr>
          <p:cNvPr id="748" name="Google Shape;748;g2c41f62ffd2_0_384"/>
          <p:cNvSpPr txBox="1"/>
          <p:nvPr/>
        </p:nvSpPr>
        <p:spPr>
          <a:xfrm>
            <a:off x="581575" y="0"/>
            <a:ext cx="7676100" cy="341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700">
              <a:solidFill>
                <a:schemeClr val="lt1"/>
              </a:solidFill>
            </a:endParaRPr>
          </a:p>
          <a:p>
            <a:pPr marL="0" lvl="0" indent="0" algn="l" rtl="0">
              <a:spcBef>
                <a:spcPts val="0"/>
              </a:spcBef>
              <a:spcAft>
                <a:spcPts val="0"/>
              </a:spcAft>
              <a:buNone/>
            </a:pPr>
            <a:endParaRPr sz="2200">
              <a:solidFill>
                <a:schemeClr val="lt1"/>
              </a:solidFill>
            </a:endParaRPr>
          </a:p>
          <a:p>
            <a:pPr marL="0" lvl="0" indent="0" algn="l" rtl="0">
              <a:spcBef>
                <a:spcPts val="0"/>
              </a:spcBef>
              <a:spcAft>
                <a:spcPts val="0"/>
              </a:spcAft>
              <a:buNone/>
            </a:pPr>
            <a:r>
              <a:rPr lang="en" sz="2600">
                <a:solidFill>
                  <a:schemeClr val="lt1"/>
                </a:solidFill>
              </a:rPr>
              <a:t>Unburden </a:t>
            </a:r>
            <a:endParaRPr sz="2600">
              <a:solidFill>
                <a:schemeClr val="lt1"/>
              </a:solidFill>
            </a:endParaRPr>
          </a:p>
          <a:p>
            <a:pPr marL="0" lvl="0" indent="0" algn="l" rtl="0">
              <a:spcBef>
                <a:spcPts val="0"/>
              </a:spcBef>
              <a:spcAft>
                <a:spcPts val="0"/>
              </a:spcAft>
              <a:buNone/>
            </a:pPr>
            <a:endParaRPr sz="2600">
              <a:solidFill>
                <a:schemeClr val="lt1"/>
              </a:solidFill>
            </a:endParaRPr>
          </a:p>
          <a:p>
            <a:pPr marL="0" lvl="0" indent="0" algn="l" rtl="0">
              <a:spcBef>
                <a:spcPts val="0"/>
              </a:spcBef>
              <a:spcAft>
                <a:spcPts val="0"/>
              </a:spcAft>
              <a:buNone/>
            </a:pPr>
            <a:r>
              <a:rPr lang="en" sz="2600">
                <a:solidFill>
                  <a:schemeClr val="lt1"/>
                </a:solidFill>
              </a:rPr>
              <a:t>Ask the part where it is carrying that pain. </a:t>
            </a:r>
            <a:endParaRPr sz="2600">
              <a:solidFill>
                <a:schemeClr val="lt1"/>
              </a:solidFill>
            </a:endParaRPr>
          </a:p>
          <a:p>
            <a:pPr marL="0" lvl="0" indent="0" algn="l" rtl="0">
              <a:spcBef>
                <a:spcPts val="0"/>
              </a:spcBef>
              <a:spcAft>
                <a:spcPts val="0"/>
              </a:spcAft>
              <a:buNone/>
            </a:pPr>
            <a:endParaRPr sz="2600">
              <a:solidFill>
                <a:schemeClr val="lt1"/>
              </a:solidFill>
            </a:endParaRPr>
          </a:p>
          <a:p>
            <a:pPr marL="0" lvl="0" indent="0" algn="l" rtl="0">
              <a:spcBef>
                <a:spcPts val="0"/>
              </a:spcBef>
              <a:spcAft>
                <a:spcPts val="0"/>
              </a:spcAft>
              <a:buNone/>
            </a:pPr>
            <a:r>
              <a:rPr lang="en" sz="2600">
                <a:solidFill>
                  <a:schemeClr val="lt1"/>
                </a:solidFill>
              </a:rPr>
              <a:t>Ask the part if it is ready to let go of that pain in fire, air, wind, earth.</a:t>
            </a:r>
            <a:endParaRPr sz="2600">
              <a:solidFill>
                <a:schemeClr val="lt1"/>
              </a:solidFill>
            </a:endParaRPr>
          </a:p>
          <a:p>
            <a:pPr marL="0" lvl="0" indent="0" algn="l" rtl="0">
              <a:spcBef>
                <a:spcPts val="0"/>
              </a:spcBef>
              <a:spcAft>
                <a:spcPts val="0"/>
              </a:spcAft>
              <a:buNone/>
            </a:pPr>
            <a:endParaRPr sz="2600">
              <a:solidFill>
                <a:schemeClr val="lt1"/>
              </a:solidFill>
            </a:endParaRPr>
          </a:p>
          <a:p>
            <a:pPr marL="0" lvl="0" indent="0" algn="l" rtl="0">
              <a:spcBef>
                <a:spcPts val="0"/>
              </a:spcBef>
              <a:spcAft>
                <a:spcPts val="0"/>
              </a:spcAft>
              <a:buNone/>
            </a:pPr>
            <a:r>
              <a:rPr lang="en" sz="2600">
                <a:solidFill>
                  <a:schemeClr val="lt1"/>
                </a:solidFill>
              </a:rPr>
              <a:t>Does it still need anything from you? </a:t>
            </a:r>
            <a:endParaRPr sz="2600">
              <a:solidFill>
                <a:schemeClr val="lt1"/>
              </a:solidFill>
            </a:endParaRPr>
          </a:p>
          <a:p>
            <a:pPr marL="0" lvl="0" indent="0" algn="l" rtl="0">
              <a:spcBef>
                <a:spcPts val="0"/>
              </a:spcBef>
              <a:spcAft>
                <a:spcPts val="0"/>
              </a:spcAft>
              <a:buNone/>
            </a:pPr>
            <a:endParaRPr sz="2600">
              <a:solidFill>
                <a:schemeClr val="lt1"/>
              </a:solidFill>
            </a:endParaRPr>
          </a:p>
          <a:p>
            <a:pPr marL="0" lvl="0" indent="0" algn="l" rtl="0">
              <a:spcBef>
                <a:spcPts val="0"/>
              </a:spcBef>
              <a:spcAft>
                <a:spcPts val="0"/>
              </a:spcAft>
              <a:buNone/>
            </a:pPr>
            <a:endParaRPr sz="2600">
              <a:solidFill>
                <a:schemeClr val="lt1"/>
              </a:solidFill>
            </a:endParaRPr>
          </a:p>
          <a:p>
            <a:pPr marL="0" lvl="0" indent="0" algn="l" rtl="0">
              <a:spcBef>
                <a:spcPts val="0"/>
              </a:spcBef>
              <a:spcAft>
                <a:spcPts val="0"/>
              </a:spcAft>
              <a:buNone/>
            </a:pPr>
            <a:endParaRPr sz="2600">
              <a:solidFill>
                <a:schemeClr val="lt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rgbClr val="51AB2A"/>
            </a:gs>
            <a:gs pos="100000">
              <a:srgbClr val="203E13"/>
            </a:gs>
          </a:gsLst>
          <a:lin ang="5400012" scaled="0"/>
        </a:gradFill>
        <a:effectLst/>
      </p:bgPr>
    </p:bg>
    <p:spTree>
      <p:nvGrpSpPr>
        <p:cNvPr id="1" name="Shape 752"/>
        <p:cNvGrpSpPr/>
        <p:nvPr/>
      </p:nvGrpSpPr>
      <p:grpSpPr>
        <a:xfrm>
          <a:off x="0" y="0"/>
          <a:ext cx="0" cy="0"/>
          <a:chOff x="0" y="0"/>
          <a:chExt cx="0" cy="0"/>
        </a:xfrm>
      </p:grpSpPr>
      <p:sp>
        <p:nvSpPr>
          <p:cNvPr id="753" name="Google Shape;753;g3092b84ef95_0_4"/>
          <p:cNvSpPr txBox="1"/>
          <p:nvPr/>
        </p:nvSpPr>
        <p:spPr>
          <a:xfrm>
            <a:off x="581575" y="0"/>
            <a:ext cx="7676100" cy="341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700">
              <a:solidFill>
                <a:schemeClr val="lt1"/>
              </a:solidFill>
            </a:endParaRPr>
          </a:p>
          <a:p>
            <a:pPr marL="0" lvl="0" indent="0" algn="l" rtl="0">
              <a:spcBef>
                <a:spcPts val="0"/>
              </a:spcBef>
              <a:spcAft>
                <a:spcPts val="0"/>
              </a:spcAft>
              <a:buNone/>
            </a:pPr>
            <a:endParaRPr sz="2200" b="1">
              <a:solidFill>
                <a:schemeClr val="lt1"/>
              </a:solidFill>
            </a:endParaRPr>
          </a:p>
          <a:p>
            <a:pPr marL="0" lvl="0" indent="0" algn="l" rtl="0">
              <a:spcBef>
                <a:spcPts val="0"/>
              </a:spcBef>
              <a:spcAft>
                <a:spcPts val="0"/>
              </a:spcAft>
              <a:buNone/>
            </a:pPr>
            <a:r>
              <a:rPr lang="en" sz="2600" b="1">
                <a:solidFill>
                  <a:schemeClr val="lt1"/>
                </a:solidFill>
              </a:rPr>
              <a:t>Integration </a:t>
            </a:r>
            <a:endParaRPr sz="2600" b="1">
              <a:solidFill>
                <a:schemeClr val="lt1"/>
              </a:solidFill>
            </a:endParaRPr>
          </a:p>
          <a:p>
            <a:pPr marL="0" lvl="0" indent="0" algn="l" rtl="0">
              <a:spcBef>
                <a:spcPts val="0"/>
              </a:spcBef>
              <a:spcAft>
                <a:spcPts val="0"/>
              </a:spcAft>
              <a:buNone/>
            </a:pPr>
            <a:endParaRPr sz="2600">
              <a:solidFill>
                <a:schemeClr val="lt1"/>
              </a:solidFill>
            </a:endParaRPr>
          </a:p>
          <a:p>
            <a:pPr marL="457200" lvl="0" indent="-393700" algn="l" rtl="0">
              <a:lnSpc>
                <a:spcPct val="115000"/>
              </a:lnSpc>
              <a:spcBef>
                <a:spcPts val="0"/>
              </a:spcBef>
              <a:spcAft>
                <a:spcPts val="0"/>
              </a:spcAft>
              <a:buClr>
                <a:schemeClr val="lt1"/>
              </a:buClr>
              <a:buSzPts val="2600"/>
              <a:buChar char="●"/>
            </a:pPr>
            <a:r>
              <a:rPr lang="en" sz="2600">
                <a:solidFill>
                  <a:schemeClr val="lt1"/>
                </a:solidFill>
              </a:rPr>
              <a:t>What does it want to do now? </a:t>
            </a:r>
            <a:endParaRPr sz="2600">
              <a:solidFill>
                <a:schemeClr val="lt1"/>
              </a:solidFill>
            </a:endParaRPr>
          </a:p>
          <a:p>
            <a:pPr marL="457200" lvl="0" indent="0" algn="l" rtl="0">
              <a:lnSpc>
                <a:spcPct val="115000"/>
              </a:lnSpc>
              <a:spcBef>
                <a:spcPts val="0"/>
              </a:spcBef>
              <a:spcAft>
                <a:spcPts val="0"/>
              </a:spcAft>
              <a:buNone/>
            </a:pPr>
            <a:endParaRPr sz="2600">
              <a:solidFill>
                <a:schemeClr val="lt1"/>
              </a:solidFill>
            </a:endParaRPr>
          </a:p>
          <a:p>
            <a:pPr marL="457200" lvl="0" indent="-393700" algn="l" rtl="0">
              <a:lnSpc>
                <a:spcPct val="115000"/>
              </a:lnSpc>
              <a:spcBef>
                <a:spcPts val="0"/>
              </a:spcBef>
              <a:spcAft>
                <a:spcPts val="0"/>
              </a:spcAft>
              <a:buClr>
                <a:schemeClr val="lt1"/>
              </a:buClr>
              <a:buSzPts val="2600"/>
              <a:buChar char="●"/>
            </a:pPr>
            <a:r>
              <a:rPr lang="en" sz="2600">
                <a:solidFill>
                  <a:schemeClr val="lt1"/>
                </a:solidFill>
              </a:rPr>
              <a:t>Does it still need anything from you? </a:t>
            </a:r>
            <a:endParaRPr sz="2600">
              <a:solidFill>
                <a:schemeClr val="lt1"/>
              </a:solidFill>
            </a:endParaRPr>
          </a:p>
          <a:p>
            <a:pPr marL="457200" lvl="0" indent="0" algn="l" rtl="0">
              <a:lnSpc>
                <a:spcPct val="115000"/>
              </a:lnSpc>
              <a:spcBef>
                <a:spcPts val="0"/>
              </a:spcBef>
              <a:spcAft>
                <a:spcPts val="0"/>
              </a:spcAft>
              <a:buNone/>
            </a:pPr>
            <a:endParaRPr sz="2600">
              <a:solidFill>
                <a:schemeClr val="lt1"/>
              </a:solidFill>
            </a:endParaRPr>
          </a:p>
          <a:p>
            <a:pPr marL="457200" lvl="0" indent="-393700" algn="l" rtl="0">
              <a:lnSpc>
                <a:spcPct val="115000"/>
              </a:lnSpc>
              <a:spcBef>
                <a:spcPts val="0"/>
              </a:spcBef>
              <a:spcAft>
                <a:spcPts val="0"/>
              </a:spcAft>
              <a:buClr>
                <a:schemeClr val="lt1"/>
              </a:buClr>
              <a:buSzPts val="2600"/>
              <a:buChar char="●"/>
            </a:pPr>
            <a:r>
              <a:rPr lang="en" sz="2600">
                <a:solidFill>
                  <a:schemeClr val="lt1"/>
                </a:solidFill>
              </a:rPr>
              <a:t>Invite all the parts that were protecting you to show up and see how they feel.</a:t>
            </a:r>
            <a:endParaRPr sz="2600">
              <a:solidFill>
                <a:schemeClr val="lt1"/>
              </a:solidFill>
            </a:endParaRPr>
          </a:p>
          <a:p>
            <a:pPr marL="0" lvl="0" indent="0" algn="l" rtl="0">
              <a:spcBef>
                <a:spcPts val="0"/>
              </a:spcBef>
              <a:spcAft>
                <a:spcPts val="0"/>
              </a:spcAft>
              <a:buNone/>
            </a:pPr>
            <a:endParaRPr sz="2600">
              <a:solidFill>
                <a:schemeClr val="lt1"/>
              </a:solidFill>
            </a:endParaRPr>
          </a:p>
          <a:p>
            <a:pPr marL="0" lvl="0" indent="0" algn="l" rtl="0">
              <a:spcBef>
                <a:spcPts val="0"/>
              </a:spcBef>
              <a:spcAft>
                <a:spcPts val="0"/>
              </a:spcAft>
              <a:buNone/>
            </a:pPr>
            <a:endParaRPr sz="2600">
              <a:solidFill>
                <a:schemeClr val="lt1"/>
              </a:solidFill>
            </a:endParaRPr>
          </a:p>
          <a:p>
            <a:pPr marL="0" lvl="0" indent="0" algn="l" rtl="0">
              <a:spcBef>
                <a:spcPts val="0"/>
              </a:spcBef>
              <a:spcAft>
                <a:spcPts val="0"/>
              </a:spcAft>
              <a:buNone/>
            </a:pPr>
            <a:endParaRPr sz="2600">
              <a:solidFill>
                <a:schemeClr val="lt1"/>
              </a:solidFill>
            </a:endParaRPr>
          </a:p>
          <a:p>
            <a:pPr marL="0" lvl="0" indent="0" algn="l" rtl="0">
              <a:spcBef>
                <a:spcPts val="0"/>
              </a:spcBef>
              <a:spcAft>
                <a:spcPts val="0"/>
              </a:spcAft>
              <a:buNone/>
            </a:pPr>
            <a:endParaRPr sz="2600">
              <a:solidFill>
                <a:schemeClr val="lt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pic>
        <p:nvPicPr>
          <p:cNvPr id="758" name="Google Shape;758;g2c1d231c808_0_2"/>
          <p:cNvPicPr preferRelativeResize="0"/>
          <p:nvPr/>
        </p:nvPicPr>
        <p:blipFill rotWithShape="1">
          <a:blip r:embed="rId3">
            <a:alphaModFix/>
          </a:blip>
          <a:srcRect l="22909" t="26692" r="50446" b="11832"/>
          <a:stretch/>
        </p:blipFill>
        <p:spPr>
          <a:xfrm>
            <a:off x="2108500" y="-519750"/>
            <a:ext cx="4833676" cy="6270676"/>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62"/>
        <p:cNvGrpSpPr/>
        <p:nvPr/>
      </p:nvGrpSpPr>
      <p:grpSpPr>
        <a:xfrm>
          <a:off x="0" y="0"/>
          <a:ext cx="0" cy="0"/>
          <a:chOff x="0" y="0"/>
          <a:chExt cx="0" cy="0"/>
        </a:xfrm>
      </p:grpSpPr>
      <p:sp>
        <p:nvSpPr>
          <p:cNvPr id="763" name="Google Shape;763;g2c1d231cfd7_0_356"/>
          <p:cNvSpPr txBox="1"/>
          <p:nvPr/>
        </p:nvSpPr>
        <p:spPr>
          <a:xfrm>
            <a:off x="3334725" y="178200"/>
            <a:ext cx="4204500" cy="675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 sz="3600" b="0" i="0" u="none" strike="noStrike" cap="none">
                <a:solidFill>
                  <a:srgbClr val="000000"/>
                </a:solidFill>
                <a:latin typeface="Arial"/>
                <a:ea typeface="Arial"/>
                <a:cs typeface="Arial"/>
                <a:sym typeface="Arial"/>
              </a:rPr>
              <a:t>Practice Time </a:t>
            </a:r>
            <a:endParaRPr sz="3600" b="0" i="0" u="none" strike="noStrike" cap="none">
              <a:solidFill>
                <a:srgbClr val="000000"/>
              </a:solidFill>
              <a:latin typeface="Arial"/>
              <a:ea typeface="Arial"/>
              <a:cs typeface="Arial"/>
              <a:sym typeface="Arial"/>
            </a:endParaRPr>
          </a:p>
        </p:txBody>
      </p:sp>
      <p:sp>
        <p:nvSpPr>
          <p:cNvPr id="764" name="Google Shape;764;g2c1d231cfd7_0_356"/>
          <p:cNvSpPr/>
          <p:nvPr/>
        </p:nvSpPr>
        <p:spPr>
          <a:xfrm>
            <a:off x="1550850" y="4254250"/>
            <a:ext cx="5641500" cy="889200"/>
          </a:xfrm>
          <a:prstGeom prst="rect">
            <a:avLst/>
          </a:prstGeom>
          <a:solidFill>
            <a:srgbClr val="43434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5" name="Google Shape;765;g2c1d231cfd7_0_356"/>
          <p:cNvSpPr txBox="1"/>
          <p:nvPr/>
        </p:nvSpPr>
        <p:spPr>
          <a:xfrm>
            <a:off x="1849650" y="4292725"/>
            <a:ext cx="5043900" cy="490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chemeClr val="lt1"/>
                </a:solidFill>
                <a:latin typeface="Arial"/>
                <a:ea typeface="Arial"/>
                <a:cs typeface="Arial"/>
                <a:sym typeface="Arial"/>
              </a:rPr>
              <a:t>See Exercise Sheet for Instructions </a:t>
            </a:r>
            <a:endParaRPr sz="24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chemeClr val="lt1"/>
                </a:solidFill>
                <a:latin typeface="Arial"/>
                <a:ea typeface="Arial"/>
                <a:cs typeface="Arial"/>
                <a:sym typeface="Arial"/>
              </a:rPr>
              <a:t>10 Minutes each person </a:t>
            </a:r>
            <a:endParaRPr sz="2400" b="0" i="0" u="none" strike="noStrike" cap="none">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Juliet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778</Words>
  <Application>Microsoft Office PowerPoint</Application>
  <PresentationFormat>On-screen Show (16:9)</PresentationFormat>
  <Paragraphs>166</Paragraphs>
  <Slides>40</Slides>
  <Notes>40</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40</vt:i4>
      </vt:variant>
    </vt:vector>
  </HeadingPairs>
  <TitlesOfParts>
    <vt:vector size="55" baseType="lpstr">
      <vt:lpstr>Montserrat Light</vt:lpstr>
      <vt:lpstr>Montserrat ExtraBold</vt:lpstr>
      <vt:lpstr>Lato</vt:lpstr>
      <vt:lpstr>Arial</vt:lpstr>
      <vt:lpstr>Montserrat</vt:lpstr>
      <vt:lpstr>Calibri</vt:lpstr>
      <vt:lpstr>DM Sans</vt:lpstr>
      <vt:lpstr>Raleway</vt:lpstr>
      <vt:lpstr>Gill Sans</vt:lpstr>
      <vt:lpstr>Swiss</vt:lpstr>
      <vt:lpstr>Juliet template</vt:lpstr>
      <vt:lpstr>Dercetus template</vt:lpstr>
      <vt:lpstr>Dercetus template</vt:lpstr>
      <vt:lpstr>Swiss</vt:lpstr>
      <vt:lpstr>Dercetus template</vt:lpstr>
      <vt:lpstr>The Neuroscience of Trauma &amp; Movement</vt:lpstr>
      <vt:lpstr>Week 10</vt:lpstr>
      <vt:lpstr>6 F’s of IFS</vt:lpstr>
      <vt:lpstr>PowerPoint Presentation</vt:lpstr>
      <vt:lpstr>PowerPoint Presentation</vt:lpstr>
      <vt:lpstr>PowerPoint Presentation</vt:lpstr>
      <vt:lpstr>PowerPoint Presentation</vt:lpstr>
      <vt:lpstr>PowerPoint Presentation</vt:lpstr>
      <vt:lpstr>PowerPoint Presentation</vt:lpstr>
      <vt:lpstr>Trauma </vt:lpstr>
      <vt:lpstr>What is Trauma? </vt:lpstr>
      <vt:lpstr>PowerPoint Presentation</vt:lpstr>
      <vt:lpstr>In trauma a person loses a part of him/herself and their:  Inner child Vibrancy  Inner talents &amp; aspirations Basic survival energy</vt:lpstr>
      <vt:lpstr>Types</vt:lpstr>
      <vt:lpstr>Emotional Signs</vt:lpstr>
      <vt:lpstr>Common Physical Symptoms</vt:lpstr>
      <vt:lpstr>Psychological Symptoms</vt:lpstr>
      <vt:lpstr>PTSD</vt:lpstr>
      <vt:lpstr>9/11</vt:lpstr>
      <vt:lpstr>COVID Trauma</vt:lpstr>
      <vt:lpstr>PowerPoint Presentation</vt:lpstr>
      <vt:lpstr>Exiles </vt:lpstr>
      <vt:lpstr>PowerPoint Presentation</vt:lpstr>
      <vt:lpstr>PowerPoint Presentation</vt:lpstr>
      <vt:lpstr>PowerPoint Presentation</vt:lpstr>
      <vt:lpstr>Healing Exiles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 Schonbuch</dc:creator>
  <cp:lastModifiedBy>Daniel Schonbuch</cp:lastModifiedBy>
  <cp:revision>1</cp:revision>
  <dcterms:modified xsi:type="dcterms:W3CDTF">2025-04-04T12:36:54Z</dcterms:modified>
</cp:coreProperties>
</file>