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9.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1" r:id="rId4"/>
    <p:sldMasterId id="2147483677" r:id="rId5"/>
    <p:sldMasterId id="2147483690" r:id="rId6"/>
    <p:sldMasterId id="2147483706" r:id="rId7"/>
    <p:sldMasterId id="2147483720" r:id="rId8"/>
    <p:sldMasterId id="2147483733" r:id="rId9"/>
    <p:sldMasterId id="2147483749" r:id="rId10"/>
    <p:sldMasterId id="2147483765" r:id="rId11"/>
  </p:sldMasterIdLst>
  <p:notesMasterIdLst>
    <p:notesMasterId r:id="rId12"/>
  </p:notesMasterIdLst>
  <p:sldIdLst>
    <p:sldId id="256" r:id="rId13"/>
    <p:sldId id="257" r:id="rId14"/>
    <p:sldId id="258" r:id="rId15"/>
    <p:sldId id="259" r:id="rId16"/>
    <p:sldId id="260"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284" r:id="rId41"/>
    <p:sldId id="285" r:id="rId42"/>
    <p:sldId id="286" r:id="rId43"/>
    <p:sldId id="287" r:id="rId44"/>
    <p:sldId id="288" r:id="rId45"/>
    <p:sldId id="289" r:id="rId46"/>
    <p:sldId id="290" r:id="rId47"/>
    <p:sldId id="291" r:id="rId48"/>
    <p:sldId id="292" r:id="rId49"/>
    <p:sldId id="293" r:id="rId50"/>
    <p:sldId id="294" r:id="rId51"/>
    <p:sldId id="295" r:id="rId52"/>
    <p:sldId id="296" r:id="rId53"/>
    <p:sldId id="297" r:id="rId54"/>
    <p:sldId id="298" r:id="rId55"/>
    <p:sldId id="299" r:id="rId56"/>
    <p:sldId id="300" r:id="rId57"/>
  </p:sldIdLst>
  <p:sldSz cy="5143500" cx="9144000"/>
  <p:notesSz cx="6858000" cy="9144000"/>
  <p:embeddedFontLst>
    <p:embeddedFont>
      <p:font typeface="Raleway"/>
      <p:regular r:id="rId58"/>
      <p:bold r:id="rId59"/>
      <p:italic r:id="rId60"/>
      <p:boldItalic r:id="rId61"/>
    </p:embeddedFont>
    <p:embeddedFont>
      <p:font typeface="Lato"/>
      <p:regular r:id="rId62"/>
      <p:bold r:id="rId63"/>
      <p:italic r:id="rId64"/>
      <p:boldItalic r:id="rId65"/>
    </p:embeddedFont>
    <p:embeddedFont>
      <p:font typeface="Montserrat"/>
      <p:regular r:id="rId66"/>
      <p:bold r:id="rId67"/>
      <p:italic r:id="rId68"/>
      <p:boldItalic r:id="rId69"/>
    </p:embeddedFont>
    <p:embeddedFont>
      <p:font typeface="Montserrat Light"/>
      <p:regular r:id="rId70"/>
      <p:bold r:id="rId71"/>
      <p:italic r:id="rId72"/>
      <p:boldItalic r:id="rId73"/>
    </p:embeddedFont>
    <p:embeddedFont>
      <p:font typeface="Montserrat ExtraBold"/>
      <p:bold r:id="rId74"/>
      <p:boldItalic r:id="rId75"/>
    </p:embeddedFont>
    <p:embeddedFont>
      <p:font typeface="DM Sans"/>
      <p:regular r:id="rId76"/>
      <p:bold r:id="rId77"/>
      <p:italic r:id="rId78"/>
      <p:boldItalic r:id="rId79"/>
    </p:embeddedFont>
    <p:embeddedFont>
      <p:font typeface="Gill Sans"/>
      <p:regular r:id="rId80"/>
      <p:bold r:id="rId8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82" roundtripDataSignature="AMtx7miOXa29LyTcyuqb6jHL8kCVwXYE6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28.xml"/><Relationship Id="rId42" Type="http://schemas.openxmlformats.org/officeDocument/2006/relationships/slide" Target="slides/slide30.xml"/><Relationship Id="rId41" Type="http://schemas.openxmlformats.org/officeDocument/2006/relationships/slide" Target="slides/slide29.xml"/><Relationship Id="rId44" Type="http://schemas.openxmlformats.org/officeDocument/2006/relationships/slide" Target="slides/slide32.xml"/><Relationship Id="rId43" Type="http://schemas.openxmlformats.org/officeDocument/2006/relationships/slide" Target="slides/slide31.xml"/><Relationship Id="rId46" Type="http://schemas.openxmlformats.org/officeDocument/2006/relationships/slide" Target="slides/slide34.xml"/><Relationship Id="rId45" Type="http://schemas.openxmlformats.org/officeDocument/2006/relationships/slide" Target="slides/slide33.xml"/><Relationship Id="rId80" Type="http://schemas.openxmlformats.org/officeDocument/2006/relationships/font" Target="fonts/GillSans-regular.fntdata"/><Relationship Id="rId82" Type="http://customschemas.google.com/relationships/presentationmetadata" Target="metadata"/><Relationship Id="rId81" Type="http://schemas.openxmlformats.org/officeDocument/2006/relationships/font" Target="fonts/GillSans-bold.fntdata"/><Relationship Id="rId1" Type="http://schemas.openxmlformats.org/officeDocument/2006/relationships/theme" Target="theme/theme10.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Master" Target="slideMasters/slideMaster7.xml"/><Relationship Id="rId48" Type="http://schemas.openxmlformats.org/officeDocument/2006/relationships/slide" Target="slides/slide36.xml"/><Relationship Id="rId47" Type="http://schemas.openxmlformats.org/officeDocument/2006/relationships/slide" Target="slides/slide35.xml"/><Relationship Id="rId49" Type="http://schemas.openxmlformats.org/officeDocument/2006/relationships/slide" Target="slides/slide37.xml"/><Relationship Id="rId5" Type="http://schemas.openxmlformats.org/officeDocument/2006/relationships/slideMaster" Target="slideMasters/slideMaster3.xml"/><Relationship Id="rId6" Type="http://schemas.openxmlformats.org/officeDocument/2006/relationships/slideMaster" Target="slideMasters/slideMaster4.xml"/><Relationship Id="rId7" Type="http://schemas.openxmlformats.org/officeDocument/2006/relationships/slideMaster" Target="slideMasters/slideMaster5.xml"/><Relationship Id="rId8" Type="http://schemas.openxmlformats.org/officeDocument/2006/relationships/slideMaster" Target="slideMasters/slideMaster6.xml"/><Relationship Id="rId73" Type="http://schemas.openxmlformats.org/officeDocument/2006/relationships/font" Target="fonts/MontserratLight-boldItalic.fntdata"/><Relationship Id="rId72" Type="http://schemas.openxmlformats.org/officeDocument/2006/relationships/font" Target="fonts/MontserratLight-italic.fntdata"/><Relationship Id="rId31" Type="http://schemas.openxmlformats.org/officeDocument/2006/relationships/slide" Target="slides/slide19.xml"/><Relationship Id="rId75" Type="http://schemas.openxmlformats.org/officeDocument/2006/relationships/font" Target="fonts/MontserratExtraBold-boldItalic.fntdata"/><Relationship Id="rId30" Type="http://schemas.openxmlformats.org/officeDocument/2006/relationships/slide" Target="slides/slide18.xml"/><Relationship Id="rId74" Type="http://schemas.openxmlformats.org/officeDocument/2006/relationships/font" Target="fonts/MontserratExtraBold-bold.fntdata"/><Relationship Id="rId33" Type="http://schemas.openxmlformats.org/officeDocument/2006/relationships/slide" Target="slides/slide21.xml"/><Relationship Id="rId77" Type="http://schemas.openxmlformats.org/officeDocument/2006/relationships/font" Target="fonts/DMSans-bold.fntdata"/><Relationship Id="rId32" Type="http://schemas.openxmlformats.org/officeDocument/2006/relationships/slide" Target="slides/slide20.xml"/><Relationship Id="rId76" Type="http://schemas.openxmlformats.org/officeDocument/2006/relationships/font" Target="fonts/DMSans-regular.fntdata"/><Relationship Id="rId35" Type="http://schemas.openxmlformats.org/officeDocument/2006/relationships/slide" Target="slides/slide23.xml"/><Relationship Id="rId79" Type="http://schemas.openxmlformats.org/officeDocument/2006/relationships/font" Target="fonts/DMSans-boldItalic.fntdata"/><Relationship Id="rId34" Type="http://schemas.openxmlformats.org/officeDocument/2006/relationships/slide" Target="slides/slide22.xml"/><Relationship Id="rId78" Type="http://schemas.openxmlformats.org/officeDocument/2006/relationships/font" Target="fonts/DMSans-italic.fntdata"/><Relationship Id="rId71" Type="http://schemas.openxmlformats.org/officeDocument/2006/relationships/font" Target="fonts/MontserratLight-bold.fntdata"/><Relationship Id="rId70" Type="http://schemas.openxmlformats.org/officeDocument/2006/relationships/font" Target="fonts/MontserratLight-regular.fntdata"/><Relationship Id="rId37" Type="http://schemas.openxmlformats.org/officeDocument/2006/relationships/slide" Target="slides/slide25.xml"/><Relationship Id="rId36" Type="http://schemas.openxmlformats.org/officeDocument/2006/relationships/slide" Target="slides/slide24.xml"/><Relationship Id="rId39" Type="http://schemas.openxmlformats.org/officeDocument/2006/relationships/slide" Target="slides/slide27.xml"/><Relationship Id="rId38" Type="http://schemas.openxmlformats.org/officeDocument/2006/relationships/slide" Target="slides/slide26.xml"/><Relationship Id="rId62" Type="http://schemas.openxmlformats.org/officeDocument/2006/relationships/font" Target="fonts/Lato-regular.fntdata"/><Relationship Id="rId61" Type="http://schemas.openxmlformats.org/officeDocument/2006/relationships/font" Target="fonts/Raleway-boldItalic.fntdata"/><Relationship Id="rId20" Type="http://schemas.openxmlformats.org/officeDocument/2006/relationships/slide" Target="slides/slide8.xml"/><Relationship Id="rId64" Type="http://schemas.openxmlformats.org/officeDocument/2006/relationships/font" Target="fonts/Lato-italic.fntdata"/><Relationship Id="rId63" Type="http://schemas.openxmlformats.org/officeDocument/2006/relationships/font" Target="fonts/Lato-bold.fntdata"/><Relationship Id="rId22" Type="http://schemas.openxmlformats.org/officeDocument/2006/relationships/slide" Target="slides/slide10.xml"/><Relationship Id="rId66" Type="http://schemas.openxmlformats.org/officeDocument/2006/relationships/font" Target="fonts/Montserrat-regular.fntdata"/><Relationship Id="rId21" Type="http://schemas.openxmlformats.org/officeDocument/2006/relationships/slide" Target="slides/slide9.xml"/><Relationship Id="rId65" Type="http://schemas.openxmlformats.org/officeDocument/2006/relationships/font" Target="fonts/Lato-boldItalic.fntdata"/><Relationship Id="rId24" Type="http://schemas.openxmlformats.org/officeDocument/2006/relationships/slide" Target="slides/slide12.xml"/><Relationship Id="rId68" Type="http://schemas.openxmlformats.org/officeDocument/2006/relationships/font" Target="fonts/Montserrat-italic.fntdata"/><Relationship Id="rId23" Type="http://schemas.openxmlformats.org/officeDocument/2006/relationships/slide" Target="slides/slide11.xml"/><Relationship Id="rId67" Type="http://schemas.openxmlformats.org/officeDocument/2006/relationships/font" Target="fonts/Montserrat-bold.fntdata"/><Relationship Id="rId60" Type="http://schemas.openxmlformats.org/officeDocument/2006/relationships/font" Target="fonts/Raleway-italic.fntdata"/><Relationship Id="rId26" Type="http://schemas.openxmlformats.org/officeDocument/2006/relationships/slide" Target="slides/slide14.xml"/><Relationship Id="rId25" Type="http://schemas.openxmlformats.org/officeDocument/2006/relationships/slide" Target="slides/slide13.xml"/><Relationship Id="rId69" Type="http://schemas.openxmlformats.org/officeDocument/2006/relationships/font" Target="fonts/Montserrat-boldItalic.fntdata"/><Relationship Id="rId28" Type="http://schemas.openxmlformats.org/officeDocument/2006/relationships/slide" Target="slides/slide16.xml"/><Relationship Id="rId27" Type="http://schemas.openxmlformats.org/officeDocument/2006/relationships/slide" Target="slides/slide15.xml"/><Relationship Id="rId29" Type="http://schemas.openxmlformats.org/officeDocument/2006/relationships/slide" Target="slides/slide17.xml"/><Relationship Id="rId51" Type="http://schemas.openxmlformats.org/officeDocument/2006/relationships/slide" Target="slides/slide39.xml"/><Relationship Id="rId50" Type="http://schemas.openxmlformats.org/officeDocument/2006/relationships/slide" Target="slides/slide38.xml"/><Relationship Id="rId53" Type="http://schemas.openxmlformats.org/officeDocument/2006/relationships/slide" Target="slides/slide41.xml"/><Relationship Id="rId52" Type="http://schemas.openxmlformats.org/officeDocument/2006/relationships/slide" Target="slides/slide40.xml"/><Relationship Id="rId11" Type="http://schemas.openxmlformats.org/officeDocument/2006/relationships/slideMaster" Target="slideMasters/slideMaster9.xml"/><Relationship Id="rId55" Type="http://schemas.openxmlformats.org/officeDocument/2006/relationships/slide" Target="slides/slide43.xml"/><Relationship Id="rId10" Type="http://schemas.openxmlformats.org/officeDocument/2006/relationships/slideMaster" Target="slideMasters/slideMaster8.xml"/><Relationship Id="rId54" Type="http://schemas.openxmlformats.org/officeDocument/2006/relationships/slide" Target="slides/slide42.xml"/><Relationship Id="rId13" Type="http://schemas.openxmlformats.org/officeDocument/2006/relationships/slide" Target="slides/slide1.xml"/><Relationship Id="rId57" Type="http://schemas.openxmlformats.org/officeDocument/2006/relationships/slide" Target="slides/slide45.xml"/><Relationship Id="rId12" Type="http://schemas.openxmlformats.org/officeDocument/2006/relationships/notesMaster" Target="notesMasters/notesMaster1.xml"/><Relationship Id="rId56" Type="http://schemas.openxmlformats.org/officeDocument/2006/relationships/slide" Target="slides/slide44.xml"/><Relationship Id="rId15" Type="http://schemas.openxmlformats.org/officeDocument/2006/relationships/slide" Target="slides/slide3.xml"/><Relationship Id="rId59" Type="http://schemas.openxmlformats.org/officeDocument/2006/relationships/font" Target="fonts/Raleway-bold.fntdata"/><Relationship Id="rId14" Type="http://schemas.openxmlformats.org/officeDocument/2006/relationships/slide" Target="slides/slide2.xml"/><Relationship Id="rId58" Type="http://schemas.openxmlformats.org/officeDocument/2006/relationships/font" Target="fonts/Raleway-regular.fntdata"/><Relationship Id="rId17" Type="http://schemas.openxmlformats.org/officeDocument/2006/relationships/slide" Target="slides/slide5.xml"/><Relationship Id="rId16" Type="http://schemas.openxmlformats.org/officeDocument/2006/relationships/slide" Target="slides/slide4.xml"/><Relationship Id="rId19" Type="http://schemas.openxmlformats.org/officeDocument/2006/relationships/slide" Target="slides/slide7.xml"/><Relationship Id="rId1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2b883886b02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2" name="Google Shape;732;g2b883886b0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g2c81d8b042a_0_7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1" name="Google Shape;741;g2c81d8b042a_0_7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350fa797b3f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8" name="Google Shape;748;g350fa797b3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2c1d231cfd7_0_1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3" name="Google Shape;753;g2c1d231cfd7_0_1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2c651473e2a_0_1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9" name="Google Shape;759;g2c651473e2a_0_1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2c1d231cfd7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4" name="Google Shape;764;g2c1d231cfd7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g2c81d8b042a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1" name="Google Shape;771;g2c81d8b042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Start at 30</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g2c81d8b042a_0_5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
        <p:nvSpPr>
          <p:cNvPr id="777" name="Google Shape;777;g2c81d8b042a_0_50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2c81d8b042a_0_7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2" name="Google Shape;782;g2c81d8b042a_0_7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Start at 30</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2c81d8b042a_0_3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9" name="Google Shape;789;g2c81d8b042a_0_3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g2c81d8b042a_0_4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9" name="Google Shape;799;g2c81d8b042a_0_4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g2c81d8b042a_0_4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9" name="Google Shape;809;g2c81d8b042a_0_4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g2c81d8b042a_0_4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0" name="Google Shape;820;g2c81d8b042a_0_4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g2c81d8b042a_0_4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0" name="Google Shape;830;g2c81d8b042a_0_4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a:t>https://www.youtube.com/watch?v=lD09bO0Ht00</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2c81d8b042a_0_4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6" name="Google Shape;836;g2c81d8b042a_0_4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g2c81d8b042a_0_4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
        <p:nvSpPr>
          <p:cNvPr id="844" name="Google Shape;844;g2c81d8b042a_0_4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g2c81d8b042a_0_4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1" name="Google Shape;851;g2c81d8b042a_0_4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g2c81d8b042a_0_4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9" name="Google Shape;859;g2c81d8b042a_0_4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g2c81d8b042a_0_4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8" name="Google Shape;868;g2c81d8b042a_0_4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g2c81d8b042a_0_4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5" name="Google Shape;875;g2c81d8b042a_0_4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g2c81d8b042a_0_4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1" name="Google Shape;891;g2c81d8b042a_0_4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2c81d8b042a_0_4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6" name="Google Shape;906;g2c81d8b042a_0_4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g2c81d8b042a_0_5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2" name="Google Shape;912;g2c81d8b042a_0_5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g2c81d8b042a_0_7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8" name="Google Shape;918;g2c81d8b042a_0_7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g2c81d8b042a_0_7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7" name="Google Shape;927;g2c81d8b042a_0_7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g2c81d8b042a_0_9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4" name="Google Shape;934;g2c81d8b042a_0_9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g2c81d8b042a_0_8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9" name="Google Shape;939;g2c81d8b042a_0_8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2c81d8b042a_0_8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5" name="Google Shape;945;g2c81d8b042a_0_8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2c81d8b042a_0_9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0" name="Google Shape;950;g2c81d8b042a_0_9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g2c81d8b042a_0_5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7" name="Google Shape;957;g2c81d8b042a_0_5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g2c81d8b042a_0_5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5" name="Google Shape;965;g2c81d8b042a_0_5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g2c81d8b042a_0_5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3" name="Google Shape;973;g2c81d8b042a_0_5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g2c81d8b042a_0_10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81" name="Google Shape;981;g2c81d8b042a_0_10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g2c81d8b042a_0_5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86" name="Google Shape;986;g2c81d8b042a_0_5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 name="Shape 991"/>
        <p:cNvGrpSpPr/>
        <p:nvPr/>
      </p:nvGrpSpPr>
      <p:grpSpPr>
        <a:xfrm>
          <a:off x="0" y="0"/>
          <a:ext cx="0" cy="0"/>
          <a:chOff x="0" y="0"/>
          <a:chExt cx="0" cy="0"/>
        </a:xfrm>
      </p:grpSpPr>
      <p:sp>
        <p:nvSpPr>
          <p:cNvPr id="992" name="Google Shape;992;g2c1d231cfd7_0_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3" name="Google Shape;993;g2c1d231cfd7_0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https://www.youtube.com/watch?v=o3A24umyTK4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g2c651473e2a_0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1" name="Google Shape;1001;g2c651473e2a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g2c1d231cfd7_0_2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6" name="Google Shape;1006;g2c1d231cfd7_0_2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https://www.youtube.com/watch?v=o3A24umyTK4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2c651473e2a_0_1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4" name="Google Shape;1014;g2c651473e2a_0_1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https://www.youtube.com/watch?v=o3A24umyTK4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0" name="Shape 1020"/>
        <p:cNvGrpSpPr/>
        <p:nvPr/>
      </p:nvGrpSpPr>
      <p:grpSpPr>
        <a:xfrm>
          <a:off x="0" y="0"/>
          <a:ext cx="0" cy="0"/>
          <a:chOff x="0" y="0"/>
          <a:chExt cx="0" cy="0"/>
        </a:xfrm>
      </p:grpSpPr>
      <p:sp>
        <p:nvSpPr>
          <p:cNvPr id="1021" name="Google Shape;1021;g2c651473e2a_0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2" name="Google Shape;1022;g2c651473e2a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6" name="Shape 1026"/>
        <p:cNvGrpSpPr/>
        <p:nvPr/>
      </p:nvGrpSpPr>
      <p:grpSpPr>
        <a:xfrm>
          <a:off x="0" y="0"/>
          <a:ext cx="0" cy="0"/>
          <a:chOff x="0" y="0"/>
          <a:chExt cx="0" cy="0"/>
        </a:xfrm>
      </p:grpSpPr>
      <p:sp>
        <p:nvSpPr>
          <p:cNvPr id="1027" name="Google Shape;1027;g2c651473e2a_0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8" name="Google Shape;1028;g2c651473e2a_0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Start at 30</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g2c651473e2a_0_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33" name="Google Shape;1033;g2c651473e2a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7" name="Shape 1037"/>
        <p:cNvGrpSpPr/>
        <p:nvPr/>
      </p:nvGrpSpPr>
      <p:grpSpPr>
        <a:xfrm>
          <a:off x="0" y="0"/>
          <a:ext cx="0" cy="0"/>
          <a:chOff x="0" y="0"/>
          <a:chExt cx="0" cy="0"/>
        </a:xfrm>
      </p:grpSpPr>
      <p:sp>
        <p:nvSpPr>
          <p:cNvPr id="1038" name="Google Shape;1038;g2c651473e2a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39" name="Google Shape;1039;g2c651473e2a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g2c651473e2a_0_1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4" name="Google Shape;1044;g2c651473e2a_0_1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8" name="Shape 1048"/>
        <p:cNvGrpSpPr/>
        <p:nvPr/>
      </p:nvGrpSpPr>
      <p:grpSpPr>
        <a:xfrm>
          <a:off x="0" y="0"/>
          <a:ext cx="0" cy="0"/>
          <a:chOff x="0" y="0"/>
          <a:chExt cx="0" cy="0"/>
        </a:xfrm>
      </p:grpSpPr>
      <p:sp>
        <p:nvSpPr>
          <p:cNvPr id="1049" name="Google Shape;1049;g2c1d231cfd7_0_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0" name="Google Shape;1050;g2c1d231cfd7_0_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g2c1d231cfd7_0_3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5" name="Google Shape;1055;g2c1d231cfd7_0_3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jp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3.jp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9" name="Shape 9"/>
        <p:cNvGrpSpPr/>
        <p:nvPr/>
      </p:nvGrpSpPr>
      <p:grpSpPr>
        <a:xfrm>
          <a:off x="0" y="0"/>
          <a:ext cx="0" cy="0"/>
          <a:chOff x="0" y="0"/>
          <a:chExt cx="0" cy="0"/>
        </a:xfrm>
      </p:grpSpPr>
      <p:sp>
        <p:nvSpPr>
          <p:cNvPr id="10" name="Google Shape;10;g1b236a541da_0_81"/>
          <p:cNvSpPr/>
          <p:nvPr/>
        </p:nvSpPr>
        <p:spPr>
          <a:xfrm>
            <a:off x="0" y="1583350"/>
            <a:ext cx="7404300" cy="1739700"/>
          </a:xfrm>
          <a:prstGeom prst="rect">
            <a:avLst/>
          </a:prstGeom>
          <a:solidFill>
            <a:schemeClr val="lt1"/>
          </a:solidFill>
          <a:ln>
            <a:noFill/>
          </a:ln>
          <a:effectLst>
            <a:outerShdw blurRad="271463" rotWithShape="0" algn="bl" dist="66675">
              <a:schemeClr val="dk1">
                <a:alpha val="2784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g1b236a541da_0_81"/>
          <p:cNvSpPr txBox="1"/>
          <p:nvPr>
            <p:ph type="ctrTitle"/>
          </p:nvPr>
        </p:nvSpPr>
        <p:spPr>
          <a:xfrm>
            <a:off x="2012775" y="2049850"/>
            <a:ext cx="5109300" cy="4830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2" name="Google Shape;12;g1b236a541da_0_81"/>
          <p:cNvSpPr txBox="1"/>
          <p:nvPr>
            <p:ph idx="1" type="subTitle"/>
          </p:nvPr>
        </p:nvSpPr>
        <p:spPr>
          <a:xfrm>
            <a:off x="2012775" y="2553550"/>
            <a:ext cx="5109300" cy="303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1600"/>
              </a:spcAft>
              <a:buClr>
                <a:schemeClr val="dk1"/>
              </a:buClr>
              <a:buSzPts val="1800"/>
              <a:buNone/>
              <a:defRPr sz="1800"/>
            </a:lvl9pPr>
          </a:lstStyle>
          <a:p/>
        </p:txBody>
      </p:sp>
      <p:sp>
        <p:nvSpPr>
          <p:cNvPr id="13" name="Google Shape;13;g1b236a541da_0_81"/>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 name="Shape 14"/>
        <p:cNvGrpSpPr/>
        <p:nvPr/>
      </p:nvGrpSpPr>
      <p:grpSpPr>
        <a:xfrm>
          <a:off x="0" y="0"/>
          <a:ext cx="0" cy="0"/>
          <a:chOff x="0" y="0"/>
          <a:chExt cx="0" cy="0"/>
        </a:xfrm>
      </p:grpSpPr>
      <p:sp>
        <p:nvSpPr>
          <p:cNvPr id="15" name="Google Shape;15;p2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cxnSp>
        <p:nvCxnSpPr>
          <p:cNvPr id="17" name="Google Shape;17;p27"/>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18" name="Google Shape;18;p27"/>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19" name="Google Shape;19;p2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0" name="Google Shape;20;p27"/>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1" name="Google Shape;21;p27"/>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22" name="Google Shape;22;p2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3" name="Shape 23"/>
        <p:cNvGrpSpPr/>
        <p:nvPr/>
      </p:nvGrpSpPr>
      <p:grpSpPr>
        <a:xfrm>
          <a:off x="0" y="0"/>
          <a:ext cx="0" cy="0"/>
          <a:chOff x="0" y="0"/>
          <a:chExt cx="0" cy="0"/>
        </a:xfrm>
      </p:grpSpPr>
      <p:cxnSp>
        <p:nvCxnSpPr>
          <p:cNvPr id="24" name="Google Shape;24;p2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5" name="Google Shape;25;p28"/>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26" name="Google Shape;26;p2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spTree>
      <p:nvGrpSpPr>
        <p:cNvPr id="27" name="Shape 27"/>
        <p:cNvGrpSpPr/>
        <p:nvPr/>
      </p:nvGrpSpPr>
      <p:grpSpPr>
        <a:xfrm>
          <a:off x="0" y="0"/>
          <a:ext cx="0" cy="0"/>
          <a:chOff x="0" y="0"/>
          <a:chExt cx="0" cy="0"/>
        </a:xfrm>
      </p:grpSpPr>
      <p:sp>
        <p:nvSpPr>
          <p:cNvPr id="28" name="Google Shape;28;p2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25"/>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25"/>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25"/>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25"/>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33" name="Google Shape;33;p25"/>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34" name="Google Shape;34;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 name="Shape 35"/>
        <p:cNvGrpSpPr/>
        <p:nvPr/>
      </p:nvGrpSpPr>
      <p:grpSpPr>
        <a:xfrm>
          <a:off x="0" y="0"/>
          <a:ext cx="0" cy="0"/>
          <a:chOff x="0" y="0"/>
          <a:chExt cx="0" cy="0"/>
        </a:xfrm>
      </p:grpSpPr>
      <p:cxnSp>
        <p:nvCxnSpPr>
          <p:cNvPr id="36" name="Google Shape;36;p29"/>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37" name="Google Shape;37;p29"/>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38" name="Google Shape;38;p2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29"/>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40" name="Google Shape;40;p29"/>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41" name="Google Shape;41;p2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cxnSp>
        <p:nvCxnSpPr>
          <p:cNvPr id="43" name="Google Shape;43;p30"/>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44" name="Google Shape;44;p30"/>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45" name="Google Shape;45;p30"/>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46" name="Google Shape;46;p3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7" name="Shape 47"/>
        <p:cNvGrpSpPr/>
        <p:nvPr/>
      </p:nvGrpSpPr>
      <p:grpSpPr>
        <a:xfrm>
          <a:off x="0" y="0"/>
          <a:ext cx="0" cy="0"/>
          <a:chOff x="0" y="0"/>
          <a:chExt cx="0" cy="0"/>
        </a:xfrm>
      </p:grpSpPr>
      <p:cxnSp>
        <p:nvCxnSpPr>
          <p:cNvPr id="48" name="Google Shape;48;p31"/>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9" name="Google Shape;49;p31"/>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0" name="Google Shape;50;p3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1" name="Google Shape;51;p3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2" name="Google Shape;52;p31"/>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3" name="Google Shape;53;p31"/>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4" name="Google Shape;54;p3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32"/>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p3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8" name="Shape 58"/>
        <p:cNvGrpSpPr/>
        <p:nvPr/>
      </p:nvGrpSpPr>
      <p:grpSpPr>
        <a:xfrm>
          <a:off x="0" y="0"/>
          <a:ext cx="0" cy="0"/>
          <a:chOff x="0" y="0"/>
          <a:chExt cx="0" cy="0"/>
        </a:xfrm>
      </p:grpSpPr>
      <p:sp>
        <p:nvSpPr>
          <p:cNvPr id="59" name="Google Shape;59;p33"/>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0" name="Google Shape;60;p3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1" name="Google Shape;61;p33"/>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62" name="Google Shape;62;p33"/>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3" name="Google Shape;63;p3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64" name="Google Shape;64;p3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5" name="Shape 65"/>
        <p:cNvGrpSpPr/>
        <p:nvPr/>
      </p:nvGrpSpPr>
      <p:grpSpPr>
        <a:xfrm>
          <a:off x="0" y="0"/>
          <a:ext cx="0" cy="0"/>
          <a:chOff x="0" y="0"/>
          <a:chExt cx="0" cy="0"/>
        </a:xfrm>
      </p:grpSpPr>
      <p:cxnSp>
        <p:nvCxnSpPr>
          <p:cNvPr id="66" name="Google Shape;66;p34"/>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7" name="Google Shape;67;p3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8" name="Google Shape;68;p34"/>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69" name="Google Shape;69;p3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0" name="Shape 70"/>
        <p:cNvGrpSpPr/>
        <p:nvPr/>
      </p:nvGrpSpPr>
      <p:grpSpPr>
        <a:xfrm>
          <a:off x="0" y="0"/>
          <a:ext cx="0" cy="0"/>
          <a:chOff x="0" y="0"/>
          <a:chExt cx="0" cy="0"/>
        </a:xfrm>
      </p:grpSpPr>
      <p:cxnSp>
        <p:nvCxnSpPr>
          <p:cNvPr id="71" name="Google Shape;71;p35"/>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72" name="Google Shape;72;p35"/>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73" name="Google Shape;73;p35"/>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74" name="Google Shape;74;p35"/>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75" name="Google Shape;75;p3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80" name="Shape 80"/>
        <p:cNvGrpSpPr/>
        <p:nvPr/>
      </p:nvGrpSpPr>
      <p:grpSpPr>
        <a:xfrm>
          <a:off x="0" y="0"/>
          <a:ext cx="0" cy="0"/>
          <a:chOff x="0" y="0"/>
          <a:chExt cx="0" cy="0"/>
        </a:xfrm>
      </p:grpSpPr>
      <p:sp>
        <p:nvSpPr>
          <p:cNvPr id="81" name="Google Shape;81;g2c1d231cfd7_0_168"/>
          <p:cNvSpPr/>
          <p:nvPr/>
        </p:nvSpPr>
        <p:spPr>
          <a:xfrm>
            <a:off x="0" y="1583350"/>
            <a:ext cx="7404300" cy="1739700"/>
          </a:xfrm>
          <a:prstGeom prst="rect">
            <a:avLst/>
          </a:prstGeom>
          <a:solidFill>
            <a:schemeClr val="lt1"/>
          </a:solidFill>
          <a:ln>
            <a:noFill/>
          </a:ln>
          <a:effectLst>
            <a:outerShdw blurRad="271463" rotWithShape="0" algn="bl" dist="66675">
              <a:schemeClr val="dk1">
                <a:alpha val="2901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g2c1d231cfd7_0_168"/>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83" name="Google Shape;83;g2c1d231cfd7_0_168"/>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84" name="Google Shape;84;g2c1d231cfd7_0_168"/>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85" name="Shape 85"/>
        <p:cNvGrpSpPr/>
        <p:nvPr/>
      </p:nvGrpSpPr>
      <p:grpSpPr>
        <a:xfrm>
          <a:off x="0" y="0"/>
          <a:ext cx="0" cy="0"/>
          <a:chOff x="0" y="0"/>
          <a:chExt cx="0" cy="0"/>
        </a:xfrm>
      </p:grpSpPr>
      <p:sp>
        <p:nvSpPr>
          <p:cNvPr id="86" name="Google Shape;86;g2c1d231cfd7_0_16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g2c1d231cfd7_0_164"/>
          <p:cNvSpPr/>
          <p:nvPr/>
        </p:nvSpPr>
        <p:spPr>
          <a:xfrm>
            <a:off x="0" y="2946600"/>
            <a:ext cx="6096000" cy="1739700"/>
          </a:xfrm>
          <a:prstGeom prst="rect">
            <a:avLst/>
          </a:prstGeom>
          <a:solidFill>
            <a:schemeClr val="lt1"/>
          </a:solidFill>
          <a:ln>
            <a:noFill/>
          </a:ln>
          <a:effectLst>
            <a:outerShdw blurRad="271463" rotWithShape="0" algn="bl" dist="66675">
              <a:schemeClr val="dk1">
                <a:alpha val="2901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g2c1d231cfd7_0_164"/>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89" name="Shape 89"/>
        <p:cNvGrpSpPr/>
        <p:nvPr/>
      </p:nvGrpSpPr>
      <p:grpSpPr>
        <a:xfrm>
          <a:off x="0" y="0"/>
          <a:ext cx="0" cy="0"/>
          <a:chOff x="0" y="0"/>
          <a:chExt cx="0" cy="0"/>
        </a:xfrm>
      </p:grpSpPr>
      <p:sp>
        <p:nvSpPr>
          <p:cNvPr id="90" name="Google Shape;90;g2c1d231cfd7_0_173"/>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g2c1d231cfd7_0_173"/>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92" name="Google Shape;92;g2c1d231cfd7_0_173"/>
          <p:cNvSpPr/>
          <p:nvPr/>
        </p:nvSpPr>
        <p:spPr>
          <a:xfrm>
            <a:off x="469875" y="469800"/>
            <a:ext cx="8204100" cy="42039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g2c1d231cfd7_0_173"/>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94" name="Google Shape;94;g2c1d231cfd7_0_173"/>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95" name="Shape 95"/>
        <p:cNvGrpSpPr/>
        <p:nvPr/>
      </p:nvGrpSpPr>
      <p:grpSpPr>
        <a:xfrm>
          <a:off x="0" y="0"/>
          <a:ext cx="0" cy="0"/>
          <a:chOff x="0" y="0"/>
          <a:chExt cx="0" cy="0"/>
        </a:xfrm>
      </p:grpSpPr>
      <p:sp>
        <p:nvSpPr>
          <p:cNvPr id="96" name="Google Shape;96;g2c1d231cfd7_0_179"/>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g2c1d231cfd7_0_17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g2c1d231cfd7_0_179"/>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99" name="Google Shape;99;g2c1d231cfd7_0_179"/>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100" name="Google Shape;100;g2c1d231cfd7_0_17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01" name="Shape 101"/>
        <p:cNvGrpSpPr/>
        <p:nvPr/>
      </p:nvGrpSpPr>
      <p:grpSpPr>
        <a:xfrm>
          <a:off x="0" y="0"/>
          <a:ext cx="0" cy="0"/>
          <a:chOff x="0" y="0"/>
          <a:chExt cx="0" cy="0"/>
        </a:xfrm>
      </p:grpSpPr>
      <p:sp>
        <p:nvSpPr>
          <p:cNvPr id="102" name="Google Shape;102;g2c1d231cfd7_0_185"/>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g2c1d231cfd7_0_185"/>
          <p:cNvSpPr/>
          <p:nvPr/>
        </p:nvSpPr>
        <p:spPr>
          <a:xfrm>
            <a:off x="6095875" y="-3600"/>
            <a:ext cx="3048000" cy="5150700"/>
          </a:xfrm>
          <a:prstGeom prst="rect">
            <a:avLst/>
          </a:prstGeom>
          <a:gradFill>
            <a:gsLst>
              <a:gs pos="0">
                <a:srgbClr val="05B3F1">
                  <a:alpha val="20392"/>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g2c1d231cfd7_0_185"/>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g2c1d231cfd7_0_18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06" name="Google Shape;106;g2c1d231cfd7_0_185"/>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07" name="Google Shape;107;g2c1d231cfd7_0_185"/>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08" name="Shape 108"/>
        <p:cNvGrpSpPr/>
        <p:nvPr/>
      </p:nvGrpSpPr>
      <p:grpSpPr>
        <a:xfrm>
          <a:off x="0" y="0"/>
          <a:ext cx="0" cy="0"/>
          <a:chOff x="0" y="0"/>
          <a:chExt cx="0" cy="0"/>
        </a:xfrm>
      </p:grpSpPr>
      <p:sp>
        <p:nvSpPr>
          <p:cNvPr id="109" name="Google Shape;109;g2c1d231cfd7_0_192"/>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g2c1d231cfd7_0_19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g2c1d231cfd7_0_19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12" name="Google Shape;112;g2c1d231cfd7_0_192"/>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13" name="Google Shape;113;g2c1d231cfd7_0_192"/>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14" name="Google Shape;114;g2c1d231cfd7_0_19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15" name="Shape 115"/>
        <p:cNvGrpSpPr/>
        <p:nvPr/>
      </p:nvGrpSpPr>
      <p:grpSpPr>
        <a:xfrm>
          <a:off x="0" y="0"/>
          <a:ext cx="0" cy="0"/>
          <a:chOff x="0" y="0"/>
          <a:chExt cx="0" cy="0"/>
        </a:xfrm>
      </p:grpSpPr>
      <p:sp>
        <p:nvSpPr>
          <p:cNvPr id="116" name="Google Shape;116;g2c1d231cfd7_0_199"/>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g2c1d231cfd7_0_19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g2c1d231cfd7_0_199"/>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19" name="Google Shape;119;g2c1d231cfd7_0_199"/>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20" name="Google Shape;120;g2c1d231cfd7_0_199"/>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21" name="Google Shape;121;g2c1d231cfd7_0_199"/>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22" name="Google Shape;122;g2c1d231cfd7_0_19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3" name="Shape 123"/>
        <p:cNvGrpSpPr/>
        <p:nvPr/>
      </p:nvGrpSpPr>
      <p:grpSpPr>
        <a:xfrm>
          <a:off x="0" y="0"/>
          <a:ext cx="0" cy="0"/>
          <a:chOff x="0" y="0"/>
          <a:chExt cx="0" cy="0"/>
        </a:xfrm>
      </p:grpSpPr>
      <p:sp>
        <p:nvSpPr>
          <p:cNvPr id="124" name="Google Shape;124;g2c1d231cfd7_0_207"/>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g2c1d231cfd7_0_207"/>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g2c1d231cfd7_0_207"/>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27" name="Google Shape;127;g2c1d231cfd7_0_20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8" name="Shape 128"/>
        <p:cNvGrpSpPr/>
        <p:nvPr/>
      </p:nvGrpSpPr>
      <p:grpSpPr>
        <a:xfrm>
          <a:off x="0" y="0"/>
          <a:ext cx="0" cy="0"/>
          <a:chOff x="0" y="0"/>
          <a:chExt cx="0" cy="0"/>
        </a:xfrm>
      </p:grpSpPr>
      <p:sp>
        <p:nvSpPr>
          <p:cNvPr id="129" name="Google Shape;129;g2c1d231cfd7_0_21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g2c1d231cfd7_0_212"/>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131" name="Google Shape;131;g2c1d231cfd7_0_21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32" name="Google Shape;132;g2c1d231cfd7_0_212"/>
          <p:cNvSpPr/>
          <p:nvPr/>
        </p:nvSpPr>
        <p:spPr>
          <a:xfrm>
            <a:off x="-7000" y="44352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3" name="Shape 133"/>
        <p:cNvGrpSpPr/>
        <p:nvPr/>
      </p:nvGrpSpPr>
      <p:grpSpPr>
        <a:xfrm>
          <a:off x="0" y="0"/>
          <a:ext cx="0" cy="0"/>
          <a:chOff x="0" y="0"/>
          <a:chExt cx="0" cy="0"/>
        </a:xfrm>
      </p:grpSpPr>
      <p:sp>
        <p:nvSpPr>
          <p:cNvPr id="134" name="Google Shape;134;g2c1d231cfd7_0_217"/>
          <p:cNvSpPr/>
          <p:nvPr/>
        </p:nvSpPr>
        <p:spPr>
          <a:xfrm>
            <a:off x="-7000" y="-25"/>
            <a:ext cx="9150900" cy="5143500"/>
          </a:xfrm>
          <a:prstGeom prst="frame">
            <a:avLst>
              <a:gd fmla="val 2453" name="adj1"/>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g2c1d231cfd7_0_217"/>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g2c1d231cfd7_0_217"/>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137" name="Shape 137"/>
        <p:cNvGrpSpPr/>
        <p:nvPr/>
      </p:nvGrpSpPr>
      <p:grpSpPr>
        <a:xfrm>
          <a:off x="0" y="0"/>
          <a:ext cx="0" cy="0"/>
          <a:chOff x="0" y="0"/>
          <a:chExt cx="0" cy="0"/>
        </a:xfrm>
      </p:grpSpPr>
      <p:sp>
        <p:nvSpPr>
          <p:cNvPr id="138" name="Google Shape;138;g2c1d231cfd7_0_221"/>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g2c1d231cfd7_0_221"/>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g2c1d231cfd7_0_221"/>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g2c1d231cfd7_0_221"/>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g2c1d231cfd7_0_221"/>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43" name="Google Shape;143;g2c1d231cfd7_0_221"/>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44" name="Google Shape;144;g2c1d231cfd7_0_2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45" name="Shape 145"/>
        <p:cNvGrpSpPr/>
        <p:nvPr/>
      </p:nvGrpSpPr>
      <p:grpSpPr>
        <a:xfrm>
          <a:off x="0" y="0"/>
          <a:ext cx="0" cy="0"/>
          <a:chOff x="0" y="0"/>
          <a:chExt cx="0" cy="0"/>
        </a:xfrm>
      </p:grpSpPr>
      <p:cxnSp>
        <p:nvCxnSpPr>
          <p:cNvPr id="146" name="Google Shape;146;g2c1d231cfd7_0_22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47" name="Google Shape;147;g2c1d231cfd7_0_229"/>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148" name="Google Shape;148;g2c1d231cfd7_0_22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49" name="Shape 149"/>
        <p:cNvGrpSpPr/>
        <p:nvPr/>
      </p:nvGrpSpPr>
      <p:grpSpPr>
        <a:xfrm>
          <a:off x="0" y="0"/>
          <a:ext cx="0" cy="0"/>
          <a:chOff x="0" y="0"/>
          <a:chExt cx="0" cy="0"/>
        </a:xfrm>
      </p:grpSpPr>
      <p:sp>
        <p:nvSpPr>
          <p:cNvPr id="150" name="Google Shape;150;g2c1d231cfd7_0_233"/>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51" name="Google Shape;151;g2c1d231cfd7_0_23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52" name="Google Shape;152;g2c1d231cfd7_0_233"/>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153" name="Google Shape;153;g2c1d231cfd7_0_233"/>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54" name="Google Shape;154;g2c1d231cfd7_0_23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155" name="Google Shape;155;g2c1d231cfd7_0_23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156" name="Shape 156"/>
        <p:cNvGrpSpPr/>
        <p:nvPr/>
      </p:nvGrpSpPr>
      <p:grpSpPr>
        <a:xfrm>
          <a:off x="0" y="0"/>
          <a:ext cx="0" cy="0"/>
          <a:chOff x="0" y="0"/>
          <a:chExt cx="0" cy="0"/>
        </a:xfrm>
      </p:grpSpPr>
      <p:sp>
        <p:nvSpPr>
          <p:cNvPr id="157" name="Google Shape;157;g2c1d231cfd7_0_240"/>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158" name="Google Shape;158;g2c1d231cfd7_0_240"/>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159" name="Google Shape;159;g2c1d231cfd7_0_240"/>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0" name="Google Shape;160;g2c1d231cfd7_0_240"/>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1" name="Google Shape;161;g2c1d231cfd7_0_240"/>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2" name="Shape 162"/>
        <p:cNvGrpSpPr/>
        <p:nvPr/>
      </p:nvGrpSpPr>
      <p:grpSpPr>
        <a:xfrm>
          <a:off x="0" y="0"/>
          <a:ext cx="0" cy="0"/>
          <a:chOff x="0" y="0"/>
          <a:chExt cx="0" cy="0"/>
        </a:xfrm>
      </p:grpSpPr>
      <p:sp>
        <p:nvSpPr>
          <p:cNvPr id="163" name="Google Shape;163;g2c1d231cfd7_0_24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164" name="Google Shape;164;g2c1d231cfd7_0_246"/>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165" name="Google Shape;165;g2c1d231cfd7_0_246"/>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6" name="Google Shape;166;g2c1d231cfd7_0_246"/>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7" name="Google Shape;167;g2c1d231cfd7_0_246"/>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2" name="Shape 172"/>
        <p:cNvGrpSpPr/>
        <p:nvPr/>
      </p:nvGrpSpPr>
      <p:grpSpPr>
        <a:xfrm>
          <a:off x="0" y="0"/>
          <a:ext cx="0" cy="0"/>
          <a:chOff x="0" y="0"/>
          <a:chExt cx="0" cy="0"/>
        </a:xfrm>
      </p:grpSpPr>
      <p:sp>
        <p:nvSpPr>
          <p:cNvPr id="173" name="Google Shape;173;g2c651473e2a_0_11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74" name="Shape 174"/>
        <p:cNvGrpSpPr/>
        <p:nvPr/>
      </p:nvGrpSpPr>
      <p:grpSpPr>
        <a:xfrm>
          <a:off x="0" y="0"/>
          <a:ext cx="0" cy="0"/>
          <a:chOff x="0" y="0"/>
          <a:chExt cx="0" cy="0"/>
        </a:xfrm>
      </p:grpSpPr>
      <p:sp>
        <p:nvSpPr>
          <p:cNvPr id="175" name="Google Shape;175;g2c651473e2a_0_111"/>
          <p:cNvSpPr/>
          <p:nvPr/>
        </p:nvSpPr>
        <p:spPr>
          <a:xfrm>
            <a:off x="0" y="1583350"/>
            <a:ext cx="7404300" cy="1739700"/>
          </a:xfrm>
          <a:prstGeom prst="rect">
            <a:avLst/>
          </a:prstGeom>
          <a:solidFill>
            <a:schemeClr val="lt1"/>
          </a:solidFill>
          <a:ln>
            <a:noFill/>
          </a:ln>
          <a:effectLst>
            <a:outerShdw blurRad="271463" rotWithShape="0" algn="bl" dist="66675">
              <a:schemeClr val="dk1">
                <a:alpha val="28627"/>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g2c651473e2a_0_111"/>
          <p:cNvSpPr txBox="1"/>
          <p:nvPr>
            <p:ph type="ctrTitle"/>
          </p:nvPr>
        </p:nvSpPr>
        <p:spPr>
          <a:xfrm>
            <a:off x="2012775" y="2049850"/>
            <a:ext cx="5109300" cy="4830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77" name="Google Shape;177;g2c651473e2a_0_111"/>
          <p:cNvSpPr txBox="1"/>
          <p:nvPr>
            <p:ph idx="1" type="subTitle"/>
          </p:nvPr>
        </p:nvSpPr>
        <p:spPr>
          <a:xfrm>
            <a:off x="2012775" y="2553550"/>
            <a:ext cx="5109300" cy="303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1600"/>
              </a:spcAft>
              <a:buClr>
                <a:schemeClr val="dk1"/>
              </a:buClr>
              <a:buSzPts val="1800"/>
              <a:buNone/>
              <a:defRPr sz="1800"/>
            </a:lvl9pPr>
          </a:lstStyle>
          <a:p/>
        </p:txBody>
      </p:sp>
      <p:sp>
        <p:nvSpPr>
          <p:cNvPr id="178" name="Google Shape;178;g2c651473e2a_0_111"/>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9" name="Shape 179"/>
        <p:cNvGrpSpPr/>
        <p:nvPr/>
      </p:nvGrpSpPr>
      <p:grpSpPr>
        <a:xfrm>
          <a:off x="0" y="0"/>
          <a:ext cx="0" cy="0"/>
          <a:chOff x="0" y="0"/>
          <a:chExt cx="0" cy="0"/>
        </a:xfrm>
      </p:grpSpPr>
      <p:cxnSp>
        <p:nvCxnSpPr>
          <p:cNvPr id="180" name="Google Shape;180;g2c651473e2a_0_118"/>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181" name="Google Shape;181;g2c651473e2a_0_118"/>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182" name="Google Shape;182;g2c651473e2a_0_118"/>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83" name="Google Shape;183;g2c651473e2a_0_118"/>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84" name="Google Shape;184;g2c651473e2a_0_118"/>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85" name="Google Shape;185;g2c651473e2a_0_11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86" name="Shape 186"/>
        <p:cNvGrpSpPr/>
        <p:nvPr/>
      </p:nvGrpSpPr>
      <p:grpSpPr>
        <a:xfrm>
          <a:off x="0" y="0"/>
          <a:ext cx="0" cy="0"/>
          <a:chOff x="0" y="0"/>
          <a:chExt cx="0" cy="0"/>
        </a:xfrm>
      </p:grpSpPr>
      <p:cxnSp>
        <p:nvCxnSpPr>
          <p:cNvPr id="187" name="Google Shape;187;g2c651473e2a_0_125"/>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88" name="Google Shape;188;g2c651473e2a_0_125"/>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189" name="Google Shape;189;g2c651473e2a_0_12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spTree>
      <p:nvGrpSpPr>
        <p:cNvPr id="190" name="Shape 190"/>
        <p:cNvGrpSpPr/>
        <p:nvPr/>
      </p:nvGrpSpPr>
      <p:grpSpPr>
        <a:xfrm>
          <a:off x="0" y="0"/>
          <a:ext cx="0" cy="0"/>
          <a:chOff x="0" y="0"/>
          <a:chExt cx="0" cy="0"/>
        </a:xfrm>
      </p:grpSpPr>
      <p:sp>
        <p:nvSpPr>
          <p:cNvPr id="191" name="Google Shape;191;g2c651473e2a_0_129"/>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g2c651473e2a_0_129"/>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g2c651473e2a_0_129"/>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g2c651473e2a_0_129"/>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g2c651473e2a_0_129"/>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96" name="Google Shape;196;g2c651473e2a_0_129"/>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97" name="Google Shape;197;g2c651473e2a_0_1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8" name="Shape 198"/>
        <p:cNvGrpSpPr/>
        <p:nvPr/>
      </p:nvGrpSpPr>
      <p:grpSpPr>
        <a:xfrm>
          <a:off x="0" y="0"/>
          <a:ext cx="0" cy="0"/>
          <a:chOff x="0" y="0"/>
          <a:chExt cx="0" cy="0"/>
        </a:xfrm>
      </p:grpSpPr>
      <p:cxnSp>
        <p:nvCxnSpPr>
          <p:cNvPr id="199" name="Google Shape;199;g2c651473e2a_0_137"/>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200" name="Google Shape;200;g2c651473e2a_0_137"/>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201" name="Google Shape;201;g2c651473e2a_0_13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02" name="Google Shape;202;g2c651473e2a_0_137"/>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203" name="Google Shape;203;g2c651473e2a_0_137"/>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204" name="Google Shape;204;g2c651473e2a_0_13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5" name="Shape 205"/>
        <p:cNvGrpSpPr/>
        <p:nvPr/>
      </p:nvGrpSpPr>
      <p:grpSpPr>
        <a:xfrm>
          <a:off x="0" y="0"/>
          <a:ext cx="0" cy="0"/>
          <a:chOff x="0" y="0"/>
          <a:chExt cx="0" cy="0"/>
        </a:xfrm>
      </p:grpSpPr>
      <p:cxnSp>
        <p:nvCxnSpPr>
          <p:cNvPr id="206" name="Google Shape;206;g2c651473e2a_0_144"/>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207" name="Google Shape;207;g2c651473e2a_0_144"/>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208" name="Google Shape;208;g2c651473e2a_0_144"/>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209" name="Google Shape;209;g2c651473e2a_0_14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0" name="Shape 210"/>
        <p:cNvGrpSpPr/>
        <p:nvPr/>
      </p:nvGrpSpPr>
      <p:grpSpPr>
        <a:xfrm>
          <a:off x="0" y="0"/>
          <a:ext cx="0" cy="0"/>
          <a:chOff x="0" y="0"/>
          <a:chExt cx="0" cy="0"/>
        </a:xfrm>
      </p:grpSpPr>
      <p:cxnSp>
        <p:nvCxnSpPr>
          <p:cNvPr id="211" name="Google Shape;211;g2c651473e2a_0_149"/>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12" name="Google Shape;212;g2c651473e2a_0_149"/>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13" name="Google Shape;213;g2c651473e2a_0_149"/>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14" name="Google Shape;214;g2c651473e2a_0_149"/>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15" name="Google Shape;215;g2c651473e2a_0_149"/>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16" name="Google Shape;216;g2c651473e2a_0_149"/>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17" name="Google Shape;217;g2c651473e2a_0_14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8" name="Shape 218"/>
        <p:cNvGrpSpPr/>
        <p:nvPr/>
      </p:nvGrpSpPr>
      <p:grpSpPr>
        <a:xfrm>
          <a:off x="0" y="0"/>
          <a:ext cx="0" cy="0"/>
          <a:chOff x="0" y="0"/>
          <a:chExt cx="0" cy="0"/>
        </a:xfrm>
      </p:grpSpPr>
      <p:sp>
        <p:nvSpPr>
          <p:cNvPr id="219" name="Google Shape;219;g2c651473e2a_0_157"/>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20" name="Google Shape;220;g2c651473e2a_0_15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21" name="Shape 221"/>
        <p:cNvGrpSpPr/>
        <p:nvPr/>
      </p:nvGrpSpPr>
      <p:grpSpPr>
        <a:xfrm>
          <a:off x="0" y="0"/>
          <a:ext cx="0" cy="0"/>
          <a:chOff x="0" y="0"/>
          <a:chExt cx="0" cy="0"/>
        </a:xfrm>
      </p:grpSpPr>
      <p:sp>
        <p:nvSpPr>
          <p:cNvPr id="222" name="Google Shape;222;g2c651473e2a_0_160"/>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23" name="Google Shape;223;g2c651473e2a_0_160"/>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224" name="Google Shape;224;g2c651473e2a_0_160"/>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225" name="Google Shape;225;g2c651473e2a_0_160"/>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26" name="Google Shape;226;g2c651473e2a_0_160"/>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227" name="Google Shape;227;g2c651473e2a_0_16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28" name="Shape 228"/>
        <p:cNvGrpSpPr/>
        <p:nvPr/>
      </p:nvGrpSpPr>
      <p:grpSpPr>
        <a:xfrm>
          <a:off x="0" y="0"/>
          <a:ext cx="0" cy="0"/>
          <a:chOff x="0" y="0"/>
          <a:chExt cx="0" cy="0"/>
        </a:xfrm>
      </p:grpSpPr>
      <p:cxnSp>
        <p:nvCxnSpPr>
          <p:cNvPr id="229" name="Google Shape;229;g2c651473e2a_0_167"/>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230" name="Google Shape;230;g2c651473e2a_0_16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31" name="Google Shape;231;g2c651473e2a_0_167"/>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232" name="Google Shape;232;g2c651473e2a_0_16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33" name="Shape 233"/>
        <p:cNvGrpSpPr/>
        <p:nvPr/>
      </p:nvGrpSpPr>
      <p:grpSpPr>
        <a:xfrm>
          <a:off x="0" y="0"/>
          <a:ext cx="0" cy="0"/>
          <a:chOff x="0" y="0"/>
          <a:chExt cx="0" cy="0"/>
        </a:xfrm>
      </p:grpSpPr>
      <p:cxnSp>
        <p:nvCxnSpPr>
          <p:cNvPr id="234" name="Google Shape;234;g2c651473e2a_0_172"/>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235" name="Google Shape;235;g2c651473e2a_0_172"/>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236" name="Google Shape;236;g2c651473e2a_0_172"/>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237" name="Google Shape;237;g2c651473e2a_0_172"/>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238" name="Google Shape;238;g2c651473e2a_0_17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43" name="Shape 243"/>
        <p:cNvGrpSpPr/>
        <p:nvPr/>
      </p:nvGrpSpPr>
      <p:grpSpPr>
        <a:xfrm>
          <a:off x="0" y="0"/>
          <a:ext cx="0" cy="0"/>
          <a:chOff x="0" y="0"/>
          <a:chExt cx="0" cy="0"/>
        </a:xfrm>
      </p:grpSpPr>
      <p:sp>
        <p:nvSpPr>
          <p:cNvPr id="244" name="Google Shape;244;g2b997db409b_0_174"/>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g2b997db409b_0_174"/>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g2b997db409b_0_174"/>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247" name="Shape 247"/>
        <p:cNvGrpSpPr/>
        <p:nvPr/>
      </p:nvGrpSpPr>
      <p:grpSpPr>
        <a:xfrm>
          <a:off x="0" y="0"/>
          <a:ext cx="0" cy="0"/>
          <a:chOff x="0" y="0"/>
          <a:chExt cx="0" cy="0"/>
        </a:xfrm>
      </p:grpSpPr>
      <p:sp>
        <p:nvSpPr>
          <p:cNvPr id="248" name="Google Shape;248;g2b997db409b_0_169"/>
          <p:cNvSpPr/>
          <p:nvPr/>
        </p:nvSpPr>
        <p:spPr>
          <a:xfrm>
            <a:off x="0" y="1583350"/>
            <a:ext cx="7404300" cy="1739700"/>
          </a:xfrm>
          <a:prstGeom prst="rect">
            <a:avLst/>
          </a:prstGeom>
          <a:solidFill>
            <a:schemeClr val="lt1"/>
          </a:solidFill>
          <a:ln>
            <a:noFill/>
          </a:ln>
          <a:effectLst>
            <a:outerShdw blurRad="271463" rotWithShape="0" algn="bl" dist="66675">
              <a:schemeClr val="dk1">
                <a:alpha val="2784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g2b997db409b_0_169"/>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250" name="Google Shape;250;g2b997db409b_0_169"/>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251" name="Google Shape;251;g2b997db409b_0_169"/>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252" name="Shape 252"/>
        <p:cNvGrpSpPr/>
        <p:nvPr/>
      </p:nvGrpSpPr>
      <p:grpSpPr>
        <a:xfrm>
          <a:off x="0" y="0"/>
          <a:ext cx="0" cy="0"/>
          <a:chOff x="0" y="0"/>
          <a:chExt cx="0" cy="0"/>
        </a:xfrm>
      </p:grpSpPr>
      <p:sp>
        <p:nvSpPr>
          <p:cNvPr id="253" name="Google Shape;253;g2b997db409b_0_146"/>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g2b997db409b_0_146"/>
          <p:cNvSpPr/>
          <p:nvPr/>
        </p:nvSpPr>
        <p:spPr>
          <a:xfrm>
            <a:off x="0" y="2946600"/>
            <a:ext cx="6096000" cy="1739700"/>
          </a:xfrm>
          <a:prstGeom prst="rect">
            <a:avLst/>
          </a:prstGeom>
          <a:solidFill>
            <a:schemeClr val="lt1"/>
          </a:solidFill>
          <a:ln>
            <a:noFill/>
          </a:ln>
          <a:effectLst>
            <a:outerShdw blurRad="271463" rotWithShape="0" algn="bl" dist="66675">
              <a:schemeClr val="dk1">
                <a:alpha val="2784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g2b997db409b_0_146"/>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256" name="Shape 256"/>
        <p:cNvGrpSpPr/>
        <p:nvPr/>
      </p:nvGrpSpPr>
      <p:grpSpPr>
        <a:xfrm>
          <a:off x="0" y="0"/>
          <a:ext cx="0" cy="0"/>
          <a:chOff x="0" y="0"/>
          <a:chExt cx="0" cy="0"/>
        </a:xfrm>
      </p:grpSpPr>
      <p:sp>
        <p:nvSpPr>
          <p:cNvPr id="257" name="Google Shape;257;g2b997db409b_0_150"/>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g2b997db409b_0_150"/>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g2b997db409b_0_150"/>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g2b997db409b_0_15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61" name="Google Shape;261;g2b997db409b_0_150"/>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62" name="Google Shape;262;g2b997db409b_0_150"/>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263" name="Shape 263"/>
        <p:cNvGrpSpPr/>
        <p:nvPr/>
      </p:nvGrpSpPr>
      <p:grpSpPr>
        <a:xfrm>
          <a:off x="0" y="0"/>
          <a:ext cx="0" cy="0"/>
          <a:chOff x="0" y="0"/>
          <a:chExt cx="0" cy="0"/>
        </a:xfrm>
      </p:grpSpPr>
      <p:sp>
        <p:nvSpPr>
          <p:cNvPr id="264" name="Google Shape;264;g2b997db409b_0_157"/>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g2b997db409b_0_157"/>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g2b997db409b_0_157"/>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g2b997db409b_0_157"/>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g2b997db409b_0_157"/>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269" name="Google Shape;269;g2b997db409b_0_157"/>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270" name="Google Shape;270;g2b997db409b_0_1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71" name="Shape 271"/>
        <p:cNvGrpSpPr/>
        <p:nvPr/>
      </p:nvGrpSpPr>
      <p:grpSpPr>
        <a:xfrm>
          <a:off x="0" y="0"/>
          <a:ext cx="0" cy="0"/>
          <a:chOff x="0" y="0"/>
          <a:chExt cx="0" cy="0"/>
        </a:xfrm>
      </p:grpSpPr>
      <p:cxnSp>
        <p:nvCxnSpPr>
          <p:cNvPr id="272" name="Google Shape;272;g2b997db409b_0_165"/>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73" name="Google Shape;273;g2b997db409b_0_165"/>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274" name="Google Shape;274;g2b997db409b_0_16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75" name="Shape 275"/>
        <p:cNvGrpSpPr/>
        <p:nvPr/>
      </p:nvGrpSpPr>
      <p:grpSpPr>
        <a:xfrm>
          <a:off x="0" y="0"/>
          <a:ext cx="0" cy="0"/>
          <a:chOff x="0" y="0"/>
          <a:chExt cx="0" cy="0"/>
        </a:xfrm>
      </p:grpSpPr>
      <p:sp>
        <p:nvSpPr>
          <p:cNvPr id="276" name="Google Shape;276;g2b997db409b_0_178"/>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g2b997db409b_0_178"/>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g2b997db409b_0_178"/>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79" name="Google Shape;279;g2b997db409b_0_178"/>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280" name="Google Shape;280;g2b997db409b_0_17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281" name="Shape 281"/>
        <p:cNvGrpSpPr/>
        <p:nvPr/>
      </p:nvGrpSpPr>
      <p:grpSpPr>
        <a:xfrm>
          <a:off x="0" y="0"/>
          <a:ext cx="0" cy="0"/>
          <a:chOff x="0" y="0"/>
          <a:chExt cx="0" cy="0"/>
        </a:xfrm>
      </p:grpSpPr>
      <p:sp>
        <p:nvSpPr>
          <p:cNvPr id="282" name="Google Shape;282;g2b997db409b_0_184"/>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g2b997db409b_0_184"/>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84" name="Google Shape;284;g2b997db409b_0_184"/>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g2b997db409b_0_184"/>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286" name="Google Shape;286;g2b997db409b_0_184"/>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287" name="Shape 287"/>
        <p:cNvGrpSpPr/>
        <p:nvPr/>
      </p:nvGrpSpPr>
      <p:grpSpPr>
        <a:xfrm>
          <a:off x="0" y="0"/>
          <a:ext cx="0" cy="0"/>
          <a:chOff x="0" y="0"/>
          <a:chExt cx="0" cy="0"/>
        </a:xfrm>
      </p:grpSpPr>
      <p:sp>
        <p:nvSpPr>
          <p:cNvPr id="288" name="Google Shape;288;g2b997db409b_0_190"/>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g2b997db409b_0_19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g2b997db409b_0_19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91" name="Google Shape;291;g2b997db409b_0_190"/>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292" name="Google Shape;292;g2b997db409b_0_190"/>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293" name="Google Shape;293;g2b997db409b_0_19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294" name="Shape 294"/>
        <p:cNvGrpSpPr/>
        <p:nvPr/>
      </p:nvGrpSpPr>
      <p:grpSpPr>
        <a:xfrm>
          <a:off x="0" y="0"/>
          <a:ext cx="0" cy="0"/>
          <a:chOff x="0" y="0"/>
          <a:chExt cx="0" cy="0"/>
        </a:xfrm>
      </p:grpSpPr>
      <p:sp>
        <p:nvSpPr>
          <p:cNvPr id="295" name="Google Shape;295;g2b997db409b_0_197"/>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g2b997db409b_0_197"/>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g2b997db409b_0_197"/>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98" name="Google Shape;298;g2b997db409b_0_197"/>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299" name="Google Shape;299;g2b997db409b_0_197"/>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300" name="Google Shape;300;g2b997db409b_0_197"/>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301" name="Google Shape;301;g2b997db409b_0_19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2" name="Shape 302"/>
        <p:cNvGrpSpPr/>
        <p:nvPr/>
      </p:nvGrpSpPr>
      <p:grpSpPr>
        <a:xfrm>
          <a:off x="0" y="0"/>
          <a:ext cx="0" cy="0"/>
          <a:chOff x="0" y="0"/>
          <a:chExt cx="0" cy="0"/>
        </a:xfrm>
      </p:grpSpPr>
      <p:sp>
        <p:nvSpPr>
          <p:cNvPr id="303" name="Google Shape;303;g2b997db409b_0_205"/>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g2b997db409b_0_20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 name="Google Shape;305;g2b997db409b_0_205"/>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306" name="Google Shape;306;g2b997db409b_0_20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07" name="Shape 307"/>
        <p:cNvGrpSpPr/>
        <p:nvPr/>
      </p:nvGrpSpPr>
      <p:grpSpPr>
        <a:xfrm>
          <a:off x="0" y="0"/>
          <a:ext cx="0" cy="0"/>
          <a:chOff x="0" y="0"/>
          <a:chExt cx="0" cy="0"/>
        </a:xfrm>
      </p:grpSpPr>
      <p:sp>
        <p:nvSpPr>
          <p:cNvPr id="308" name="Google Shape;308;g2b997db409b_0_21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g2b997db409b_0_210"/>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310" name="Google Shape;310;g2b997db409b_0_21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311" name="Google Shape;311;g2b997db409b_0_210"/>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312" name="Shape 312"/>
        <p:cNvGrpSpPr/>
        <p:nvPr/>
      </p:nvGrpSpPr>
      <p:grpSpPr>
        <a:xfrm>
          <a:off x="0" y="0"/>
          <a:ext cx="0" cy="0"/>
          <a:chOff x="0" y="0"/>
          <a:chExt cx="0" cy="0"/>
        </a:xfrm>
      </p:grpSpPr>
      <p:sp>
        <p:nvSpPr>
          <p:cNvPr id="313" name="Google Shape;313;g2b997db409b_0_215"/>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14" name="Google Shape;314;g2b997db409b_0_215"/>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15" name="Google Shape;315;g2b997db409b_0_215"/>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316" name="Google Shape;316;g2b997db409b_0_215"/>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17" name="Google Shape;317;g2b997db409b_0_215"/>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318" name="Google Shape;318;g2b997db409b_0_21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319" name="Shape 319"/>
        <p:cNvGrpSpPr/>
        <p:nvPr/>
      </p:nvGrpSpPr>
      <p:grpSpPr>
        <a:xfrm>
          <a:off x="0" y="0"/>
          <a:ext cx="0" cy="0"/>
          <a:chOff x="0" y="0"/>
          <a:chExt cx="0" cy="0"/>
        </a:xfrm>
      </p:grpSpPr>
      <p:sp>
        <p:nvSpPr>
          <p:cNvPr id="320" name="Google Shape;320;g2b997db409b_0_222"/>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321" name="Google Shape;321;g2b997db409b_0_222"/>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322" name="Google Shape;322;g2b997db409b_0_222"/>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23" name="Google Shape;323;g2b997db409b_0_222"/>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24" name="Google Shape;324;g2b997db409b_0_222"/>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25" name="Shape 325"/>
        <p:cNvGrpSpPr/>
        <p:nvPr/>
      </p:nvGrpSpPr>
      <p:grpSpPr>
        <a:xfrm>
          <a:off x="0" y="0"/>
          <a:ext cx="0" cy="0"/>
          <a:chOff x="0" y="0"/>
          <a:chExt cx="0" cy="0"/>
        </a:xfrm>
      </p:grpSpPr>
      <p:sp>
        <p:nvSpPr>
          <p:cNvPr id="326" name="Google Shape;326;g2b997db409b_0_22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327" name="Google Shape;327;g2b997db409b_0_228"/>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328" name="Google Shape;328;g2b997db409b_0_228"/>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29" name="Google Shape;329;g2b997db409b_0_228"/>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30" name="Google Shape;330;g2b997db409b_0_228"/>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5" name="Shape 335"/>
        <p:cNvGrpSpPr/>
        <p:nvPr/>
      </p:nvGrpSpPr>
      <p:grpSpPr>
        <a:xfrm>
          <a:off x="0" y="0"/>
          <a:ext cx="0" cy="0"/>
          <a:chOff x="0" y="0"/>
          <a:chExt cx="0" cy="0"/>
        </a:xfrm>
      </p:grpSpPr>
      <p:sp>
        <p:nvSpPr>
          <p:cNvPr id="336" name="Google Shape;336;g2baa69ebec7_0_76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pic>
        <p:nvPicPr>
          <p:cNvPr id="337" name="Google Shape;337;g2baa69ebec7_0_763"/>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338" name="Shape 338"/>
        <p:cNvGrpSpPr/>
        <p:nvPr/>
      </p:nvGrpSpPr>
      <p:grpSpPr>
        <a:xfrm>
          <a:off x="0" y="0"/>
          <a:ext cx="0" cy="0"/>
          <a:chOff x="0" y="0"/>
          <a:chExt cx="0" cy="0"/>
        </a:xfrm>
      </p:grpSpPr>
      <p:pic>
        <p:nvPicPr>
          <p:cNvPr id="339" name="Google Shape;339;g2baa69ebec7_0_742"/>
          <p:cNvPicPr preferRelativeResize="0"/>
          <p:nvPr/>
        </p:nvPicPr>
        <p:blipFill rotWithShape="1">
          <a:blip r:embed="rId2">
            <a:alphaModFix/>
          </a:blip>
          <a:srcRect b="0" l="0" r="0" t="0"/>
          <a:stretch/>
        </p:blipFill>
        <p:spPr>
          <a:xfrm>
            <a:off x="0" y="-26"/>
            <a:ext cx="9144000" cy="5143523"/>
          </a:xfrm>
          <a:prstGeom prst="rect">
            <a:avLst/>
          </a:prstGeom>
          <a:noFill/>
          <a:ln>
            <a:noFill/>
          </a:ln>
        </p:spPr>
      </p:pic>
      <p:sp>
        <p:nvSpPr>
          <p:cNvPr id="340" name="Google Shape;340;g2baa69ebec7_0_742"/>
          <p:cNvSpPr txBox="1"/>
          <p:nvPr>
            <p:ph type="ctrTitle"/>
          </p:nvPr>
        </p:nvSpPr>
        <p:spPr>
          <a:xfrm>
            <a:off x="2302050" y="1223200"/>
            <a:ext cx="4539900" cy="26970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41" name="Shape 341"/>
        <p:cNvGrpSpPr/>
        <p:nvPr/>
      </p:nvGrpSpPr>
      <p:grpSpPr>
        <a:xfrm>
          <a:off x="0" y="0"/>
          <a:ext cx="0" cy="0"/>
          <a:chOff x="0" y="0"/>
          <a:chExt cx="0" cy="0"/>
        </a:xfrm>
      </p:grpSpPr>
      <p:pic>
        <p:nvPicPr>
          <p:cNvPr id="342" name="Google Shape;342;g2baa69ebec7_0_745"/>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43" name="Google Shape;343;g2baa69ebec7_0_745"/>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344" name="Google Shape;344;g2baa69ebec7_0_745"/>
          <p:cNvSpPr txBox="1"/>
          <p:nvPr>
            <p:ph idx="1" type="body"/>
          </p:nvPr>
        </p:nvSpPr>
        <p:spPr>
          <a:xfrm>
            <a:off x="3844325" y="805325"/>
            <a:ext cx="2250300" cy="3540600"/>
          </a:xfrm>
          <a:prstGeom prst="rect">
            <a:avLst/>
          </a:prstGeom>
          <a:noFill/>
          <a:ln>
            <a:noFill/>
          </a:ln>
        </p:spPr>
        <p:txBody>
          <a:bodyPr anchorCtr="0" anchor="ctr" bIns="0" lIns="0" spcFirstLastPara="1" rIns="0" wrap="square" tIns="0">
            <a:noAutofit/>
          </a:bodyPr>
          <a:lstStyle>
            <a:lvl1pPr indent="-342900" lvl="0" marL="457200" algn="l">
              <a:lnSpc>
                <a:spcPct val="115000"/>
              </a:lnSpc>
              <a:spcBef>
                <a:spcPts val="600"/>
              </a:spcBef>
              <a:spcAft>
                <a:spcPts val="0"/>
              </a:spcAft>
              <a:buSzPts val="1800"/>
              <a:buChar char="◦"/>
              <a:defRPr sz="1800"/>
            </a:lvl1pPr>
            <a:lvl2pPr indent="-342900" lvl="1" marL="914400" algn="l">
              <a:lnSpc>
                <a:spcPct val="115000"/>
              </a:lnSpc>
              <a:spcBef>
                <a:spcPts val="1000"/>
              </a:spcBef>
              <a:spcAft>
                <a:spcPts val="0"/>
              </a:spcAft>
              <a:buSzPts val="1800"/>
              <a:buChar char="◦"/>
              <a:defRPr sz="1800"/>
            </a:lvl2pPr>
            <a:lvl3pPr indent="-342900" lvl="2" marL="1371600" algn="l">
              <a:lnSpc>
                <a:spcPct val="115000"/>
              </a:lnSpc>
              <a:spcBef>
                <a:spcPts val="1000"/>
              </a:spcBef>
              <a:spcAft>
                <a:spcPts val="0"/>
              </a:spcAft>
              <a:buSzPts val="1800"/>
              <a:buChar char="◦"/>
              <a:defRPr sz="1800"/>
            </a:lvl3pPr>
            <a:lvl4pPr indent="-342900" lvl="3" marL="1828800" algn="l">
              <a:lnSpc>
                <a:spcPct val="115000"/>
              </a:lnSpc>
              <a:spcBef>
                <a:spcPts val="1000"/>
              </a:spcBef>
              <a:spcAft>
                <a:spcPts val="0"/>
              </a:spcAft>
              <a:buSzPts val="1800"/>
              <a:buChar char="◦"/>
              <a:defRPr sz="1800"/>
            </a:lvl4pPr>
            <a:lvl5pPr indent="-342900" lvl="4" marL="2286000" algn="l">
              <a:lnSpc>
                <a:spcPct val="115000"/>
              </a:lnSpc>
              <a:spcBef>
                <a:spcPts val="1000"/>
              </a:spcBef>
              <a:spcAft>
                <a:spcPts val="0"/>
              </a:spcAft>
              <a:buSzPts val="1800"/>
              <a:buChar char="◦"/>
              <a:defRPr sz="1800"/>
            </a:lvl5pPr>
            <a:lvl6pPr indent="-342900" lvl="5" marL="2743200" algn="l">
              <a:lnSpc>
                <a:spcPct val="115000"/>
              </a:lnSpc>
              <a:spcBef>
                <a:spcPts val="1000"/>
              </a:spcBef>
              <a:spcAft>
                <a:spcPts val="0"/>
              </a:spcAft>
              <a:buSzPts val="1800"/>
              <a:buChar char="◦"/>
              <a:defRPr sz="1800"/>
            </a:lvl6pPr>
            <a:lvl7pPr indent="-342900" lvl="6" marL="3200400" algn="l">
              <a:lnSpc>
                <a:spcPct val="115000"/>
              </a:lnSpc>
              <a:spcBef>
                <a:spcPts val="1000"/>
              </a:spcBef>
              <a:spcAft>
                <a:spcPts val="0"/>
              </a:spcAft>
              <a:buSzPts val="1800"/>
              <a:buChar char="◦"/>
              <a:defRPr sz="1800"/>
            </a:lvl7pPr>
            <a:lvl8pPr indent="-342900" lvl="7" marL="3657600" algn="l">
              <a:lnSpc>
                <a:spcPct val="115000"/>
              </a:lnSpc>
              <a:spcBef>
                <a:spcPts val="1000"/>
              </a:spcBef>
              <a:spcAft>
                <a:spcPts val="0"/>
              </a:spcAft>
              <a:buSzPts val="1800"/>
              <a:buChar char="◦"/>
              <a:defRPr sz="1800"/>
            </a:lvl8pPr>
            <a:lvl9pPr indent="-342900" lvl="8" marL="4114800" algn="l">
              <a:lnSpc>
                <a:spcPct val="115000"/>
              </a:lnSpc>
              <a:spcBef>
                <a:spcPts val="1000"/>
              </a:spcBef>
              <a:spcAft>
                <a:spcPts val="1000"/>
              </a:spcAft>
              <a:buSzPts val="1800"/>
              <a:buChar char="◦"/>
              <a:defRPr sz="1800"/>
            </a:lvl9pPr>
          </a:lstStyle>
          <a:p/>
        </p:txBody>
      </p:sp>
      <p:sp>
        <p:nvSpPr>
          <p:cNvPr id="345" name="Google Shape;345;g2baa69ebec7_0_745"/>
          <p:cNvSpPr txBox="1"/>
          <p:nvPr>
            <p:ph idx="2" type="body"/>
          </p:nvPr>
        </p:nvSpPr>
        <p:spPr>
          <a:xfrm>
            <a:off x="6436624" y="805325"/>
            <a:ext cx="2250300" cy="3540600"/>
          </a:xfrm>
          <a:prstGeom prst="rect">
            <a:avLst/>
          </a:prstGeom>
          <a:noFill/>
          <a:ln>
            <a:noFill/>
          </a:ln>
        </p:spPr>
        <p:txBody>
          <a:bodyPr anchorCtr="0" anchor="ctr" bIns="0" lIns="0" spcFirstLastPara="1" rIns="0" wrap="square" tIns="0">
            <a:noAutofit/>
          </a:bodyPr>
          <a:lstStyle>
            <a:lvl1pPr indent="-342900" lvl="0" marL="457200" algn="l">
              <a:lnSpc>
                <a:spcPct val="115000"/>
              </a:lnSpc>
              <a:spcBef>
                <a:spcPts val="600"/>
              </a:spcBef>
              <a:spcAft>
                <a:spcPts val="0"/>
              </a:spcAft>
              <a:buSzPts val="1800"/>
              <a:buChar char="◦"/>
              <a:defRPr sz="1800"/>
            </a:lvl1pPr>
            <a:lvl2pPr indent="-342900" lvl="1" marL="914400" algn="l">
              <a:lnSpc>
                <a:spcPct val="115000"/>
              </a:lnSpc>
              <a:spcBef>
                <a:spcPts val="1000"/>
              </a:spcBef>
              <a:spcAft>
                <a:spcPts val="0"/>
              </a:spcAft>
              <a:buSzPts val="1800"/>
              <a:buChar char="◦"/>
              <a:defRPr sz="1800"/>
            </a:lvl2pPr>
            <a:lvl3pPr indent="-342900" lvl="2" marL="1371600" algn="l">
              <a:lnSpc>
                <a:spcPct val="115000"/>
              </a:lnSpc>
              <a:spcBef>
                <a:spcPts val="1000"/>
              </a:spcBef>
              <a:spcAft>
                <a:spcPts val="0"/>
              </a:spcAft>
              <a:buSzPts val="1800"/>
              <a:buChar char="◦"/>
              <a:defRPr sz="1800"/>
            </a:lvl3pPr>
            <a:lvl4pPr indent="-342900" lvl="3" marL="1828800" algn="l">
              <a:lnSpc>
                <a:spcPct val="115000"/>
              </a:lnSpc>
              <a:spcBef>
                <a:spcPts val="1000"/>
              </a:spcBef>
              <a:spcAft>
                <a:spcPts val="0"/>
              </a:spcAft>
              <a:buSzPts val="1800"/>
              <a:buChar char="◦"/>
              <a:defRPr sz="1800"/>
            </a:lvl4pPr>
            <a:lvl5pPr indent="-342900" lvl="4" marL="2286000" algn="l">
              <a:lnSpc>
                <a:spcPct val="115000"/>
              </a:lnSpc>
              <a:spcBef>
                <a:spcPts val="1000"/>
              </a:spcBef>
              <a:spcAft>
                <a:spcPts val="0"/>
              </a:spcAft>
              <a:buSzPts val="1800"/>
              <a:buChar char="◦"/>
              <a:defRPr sz="1800"/>
            </a:lvl5pPr>
            <a:lvl6pPr indent="-342900" lvl="5" marL="2743200" algn="l">
              <a:lnSpc>
                <a:spcPct val="115000"/>
              </a:lnSpc>
              <a:spcBef>
                <a:spcPts val="1000"/>
              </a:spcBef>
              <a:spcAft>
                <a:spcPts val="0"/>
              </a:spcAft>
              <a:buSzPts val="1800"/>
              <a:buChar char="◦"/>
              <a:defRPr sz="1800"/>
            </a:lvl6pPr>
            <a:lvl7pPr indent="-342900" lvl="6" marL="3200400" algn="l">
              <a:lnSpc>
                <a:spcPct val="115000"/>
              </a:lnSpc>
              <a:spcBef>
                <a:spcPts val="1000"/>
              </a:spcBef>
              <a:spcAft>
                <a:spcPts val="0"/>
              </a:spcAft>
              <a:buSzPts val="1800"/>
              <a:buChar char="◦"/>
              <a:defRPr sz="1800"/>
            </a:lvl7pPr>
            <a:lvl8pPr indent="-342900" lvl="7" marL="3657600" algn="l">
              <a:lnSpc>
                <a:spcPct val="115000"/>
              </a:lnSpc>
              <a:spcBef>
                <a:spcPts val="1000"/>
              </a:spcBef>
              <a:spcAft>
                <a:spcPts val="0"/>
              </a:spcAft>
              <a:buSzPts val="1800"/>
              <a:buChar char="◦"/>
              <a:defRPr sz="1800"/>
            </a:lvl8pPr>
            <a:lvl9pPr indent="-342900" lvl="8" marL="4114800" algn="l">
              <a:lnSpc>
                <a:spcPct val="115000"/>
              </a:lnSpc>
              <a:spcBef>
                <a:spcPts val="1000"/>
              </a:spcBef>
              <a:spcAft>
                <a:spcPts val="1000"/>
              </a:spcAft>
              <a:buSzPts val="1800"/>
              <a:buChar char="◦"/>
              <a:defRPr sz="1800"/>
            </a:lvl9pPr>
          </a:lstStyle>
          <a:p/>
        </p:txBody>
      </p:sp>
      <p:sp>
        <p:nvSpPr>
          <p:cNvPr id="346" name="Google Shape;346;g2baa69ebec7_0_74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47" name="Shape 347"/>
        <p:cNvGrpSpPr/>
        <p:nvPr/>
      </p:nvGrpSpPr>
      <p:grpSpPr>
        <a:xfrm>
          <a:off x="0" y="0"/>
          <a:ext cx="0" cy="0"/>
          <a:chOff x="0" y="0"/>
          <a:chExt cx="0" cy="0"/>
        </a:xfrm>
      </p:grpSpPr>
      <p:pic>
        <p:nvPicPr>
          <p:cNvPr id="348" name="Google Shape;348;g2baa69ebec7_0_751"/>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49" name="Google Shape;349;g2baa69ebec7_0_751"/>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350" name="Google Shape;350;g2baa69ebec7_0_751"/>
          <p:cNvSpPr txBox="1"/>
          <p:nvPr>
            <p:ph idx="1" type="body"/>
          </p:nvPr>
        </p:nvSpPr>
        <p:spPr>
          <a:xfrm>
            <a:off x="3844325" y="797725"/>
            <a:ext cx="1481700" cy="3540600"/>
          </a:xfrm>
          <a:prstGeom prst="rect">
            <a:avLst/>
          </a:prstGeom>
          <a:noFill/>
          <a:ln>
            <a:noFill/>
          </a:ln>
        </p:spPr>
        <p:txBody>
          <a:bodyPr anchorCtr="0" anchor="ctr" bIns="0" lIns="0" spcFirstLastPara="1" rIns="0" wrap="square" tIns="0">
            <a:noAutofit/>
          </a:bodyPr>
          <a:lstStyle>
            <a:lvl1pPr indent="-317500" lvl="0" marL="457200" algn="l">
              <a:lnSpc>
                <a:spcPct val="115000"/>
              </a:lnSpc>
              <a:spcBef>
                <a:spcPts val="600"/>
              </a:spcBef>
              <a:spcAft>
                <a:spcPts val="0"/>
              </a:spcAft>
              <a:buSzPts val="1400"/>
              <a:buChar char="◦"/>
              <a:defRPr sz="1400"/>
            </a:lvl1pPr>
            <a:lvl2pPr indent="-317500" lvl="1" marL="914400" algn="l">
              <a:lnSpc>
                <a:spcPct val="115000"/>
              </a:lnSpc>
              <a:spcBef>
                <a:spcPts val="1000"/>
              </a:spcBef>
              <a:spcAft>
                <a:spcPts val="0"/>
              </a:spcAft>
              <a:buSzPts val="1400"/>
              <a:buChar char="◦"/>
              <a:defRPr sz="1400"/>
            </a:lvl2pPr>
            <a:lvl3pPr indent="-317500" lvl="2" marL="1371600" algn="l">
              <a:lnSpc>
                <a:spcPct val="115000"/>
              </a:lnSpc>
              <a:spcBef>
                <a:spcPts val="1000"/>
              </a:spcBef>
              <a:spcAft>
                <a:spcPts val="0"/>
              </a:spcAft>
              <a:buSzPts val="1400"/>
              <a:buChar char="◦"/>
              <a:defRPr sz="1400"/>
            </a:lvl3pPr>
            <a:lvl4pPr indent="-317500" lvl="3" marL="1828800" algn="l">
              <a:lnSpc>
                <a:spcPct val="115000"/>
              </a:lnSpc>
              <a:spcBef>
                <a:spcPts val="1000"/>
              </a:spcBef>
              <a:spcAft>
                <a:spcPts val="0"/>
              </a:spcAft>
              <a:buSzPts val="1400"/>
              <a:buChar char="◦"/>
              <a:defRPr sz="1400"/>
            </a:lvl4pPr>
            <a:lvl5pPr indent="-317500" lvl="4" marL="2286000" algn="l">
              <a:lnSpc>
                <a:spcPct val="115000"/>
              </a:lnSpc>
              <a:spcBef>
                <a:spcPts val="1000"/>
              </a:spcBef>
              <a:spcAft>
                <a:spcPts val="0"/>
              </a:spcAft>
              <a:buSzPts val="1400"/>
              <a:buChar char="◦"/>
              <a:defRPr sz="1400"/>
            </a:lvl5pPr>
            <a:lvl6pPr indent="-317500" lvl="5" marL="2743200" algn="l">
              <a:lnSpc>
                <a:spcPct val="115000"/>
              </a:lnSpc>
              <a:spcBef>
                <a:spcPts val="1000"/>
              </a:spcBef>
              <a:spcAft>
                <a:spcPts val="0"/>
              </a:spcAft>
              <a:buSzPts val="1400"/>
              <a:buChar char="◦"/>
              <a:defRPr sz="1400"/>
            </a:lvl6pPr>
            <a:lvl7pPr indent="-317500" lvl="6" marL="3200400" algn="l">
              <a:lnSpc>
                <a:spcPct val="115000"/>
              </a:lnSpc>
              <a:spcBef>
                <a:spcPts val="1000"/>
              </a:spcBef>
              <a:spcAft>
                <a:spcPts val="0"/>
              </a:spcAft>
              <a:buSzPts val="1400"/>
              <a:buChar char="◦"/>
              <a:defRPr sz="1400"/>
            </a:lvl7pPr>
            <a:lvl8pPr indent="-317500" lvl="7" marL="3657600" algn="l">
              <a:lnSpc>
                <a:spcPct val="115000"/>
              </a:lnSpc>
              <a:spcBef>
                <a:spcPts val="1000"/>
              </a:spcBef>
              <a:spcAft>
                <a:spcPts val="0"/>
              </a:spcAft>
              <a:buSzPts val="1400"/>
              <a:buChar char="◦"/>
              <a:defRPr sz="1400"/>
            </a:lvl8pPr>
            <a:lvl9pPr indent="-317500" lvl="8" marL="4114800" algn="l">
              <a:lnSpc>
                <a:spcPct val="115000"/>
              </a:lnSpc>
              <a:spcBef>
                <a:spcPts val="1000"/>
              </a:spcBef>
              <a:spcAft>
                <a:spcPts val="1000"/>
              </a:spcAft>
              <a:buSzPts val="1400"/>
              <a:buChar char="◦"/>
              <a:defRPr sz="1400"/>
            </a:lvl9pPr>
          </a:lstStyle>
          <a:p/>
        </p:txBody>
      </p:sp>
      <p:sp>
        <p:nvSpPr>
          <p:cNvPr id="351" name="Google Shape;351;g2baa69ebec7_0_751"/>
          <p:cNvSpPr txBox="1"/>
          <p:nvPr>
            <p:ph idx="2" type="body"/>
          </p:nvPr>
        </p:nvSpPr>
        <p:spPr>
          <a:xfrm>
            <a:off x="5524777" y="797725"/>
            <a:ext cx="1481700" cy="3540600"/>
          </a:xfrm>
          <a:prstGeom prst="rect">
            <a:avLst/>
          </a:prstGeom>
          <a:noFill/>
          <a:ln>
            <a:noFill/>
          </a:ln>
        </p:spPr>
        <p:txBody>
          <a:bodyPr anchorCtr="0" anchor="ctr" bIns="0" lIns="0" spcFirstLastPara="1" rIns="0" wrap="square" tIns="0">
            <a:noAutofit/>
          </a:bodyPr>
          <a:lstStyle>
            <a:lvl1pPr indent="-317500" lvl="0" marL="457200" algn="l">
              <a:lnSpc>
                <a:spcPct val="115000"/>
              </a:lnSpc>
              <a:spcBef>
                <a:spcPts val="600"/>
              </a:spcBef>
              <a:spcAft>
                <a:spcPts val="0"/>
              </a:spcAft>
              <a:buSzPts val="1400"/>
              <a:buChar char="◦"/>
              <a:defRPr sz="1400"/>
            </a:lvl1pPr>
            <a:lvl2pPr indent="-317500" lvl="1" marL="914400" algn="l">
              <a:lnSpc>
                <a:spcPct val="115000"/>
              </a:lnSpc>
              <a:spcBef>
                <a:spcPts val="1000"/>
              </a:spcBef>
              <a:spcAft>
                <a:spcPts val="0"/>
              </a:spcAft>
              <a:buSzPts val="1400"/>
              <a:buChar char="◦"/>
              <a:defRPr sz="1400"/>
            </a:lvl2pPr>
            <a:lvl3pPr indent="-317500" lvl="2" marL="1371600" algn="l">
              <a:lnSpc>
                <a:spcPct val="115000"/>
              </a:lnSpc>
              <a:spcBef>
                <a:spcPts val="1000"/>
              </a:spcBef>
              <a:spcAft>
                <a:spcPts val="0"/>
              </a:spcAft>
              <a:buSzPts val="1400"/>
              <a:buChar char="◦"/>
              <a:defRPr sz="1400"/>
            </a:lvl3pPr>
            <a:lvl4pPr indent="-317500" lvl="3" marL="1828800" algn="l">
              <a:lnSpc>
                <a:spcPct val="115000"/>
              </a:lnSpc>
              <a:spcBef>
                <a:spcPts val="1000"/>
              </a:spcBef>
              <a:spcAft>
                <a:spcPts val="0"/>
              </a:spcAft>
              <a:buSzPts val="1400"/>
              <a:buChar char="◦"/>
              <a:defRPr sz="1400"/>
            </a:lvl4pPr>
            <a:lvl5pPr indent="-317500" lvl="4" marL="2286000" algn="l">
              <a:lnSpc>
                <a:spcPct val="115000"/>
              </a:lnSpc>
              <a:spcBef>
                <a:spcPts val="1000"/>
              </a:spcBef>
              <a:spcAft>
                <a:spcPts val="0"/>
              </a:spcAft>
              <a:buSzPts val="1400"/>
              <a:buChar char="◦"/>
              <a:defRPr sz="1400"/>
            </a:lvl5pPr>
            <a:lvl6pPr indent="-317500" lvl="5" marL="2743200" algn="l">
              <a:lnSpc>
                <a:spcPct val="115000"/>
              </a:lnSpc>
              <a:spcBef>
                <a:spcPts val="1000"/>
              </a:spcBef>
              <a:spcAft>
                <a:spcPts val="0"/>
              </a:spcAft>
              <a:buSzPts val="1400"/>
              <a:buChar char="◦"/>
              <a:defRPr sz="1400"/>
            </a:lvl6pPr>
            <a:lvl7pPr indent="-317500" lvl="6" marL="3200400" algn="l">
              <a:lnSpc>
                <a:spcPct val="115000"/>
              </a:lnSpc>
              <a:spcBef>
                <a:spcPts val="1000"/>
              </a:spcBef>
              <a:spcAft>
                <a:spcPts val="0"/>
              </a:spcAft>
              <a:buSzPts val="1400"/>
              <a:buChar char="◦"/>
              <a:defRPr sz="1400"/>
            </a:lvl7pPr>
            <a:lvl8pPr indent="-317500" lvl="7" marL="3657600" algn="l">
              <a:lnSpc>
                <a:spcPct val="115000"/>
              </a:lnSpc>
              <a:spcBef>
                <a:spcPts val="1000"/>
              </a:spcBef>
              <a:spcAft>
                <a:spcPts val="0"/>
              </a:spcAft>
              <a:buSzPts val="1400"/>
              <a:buChar char="◦"/>
              <a:defRPr sz="1400"/>
            </a:lvl8pPr>
            <a:lvl9pPr indent="-317500" lvl="8" marL="4114800" algn="l">
              <a:lnSpc>
                <a:spcPct val="115000"/>
              </a:lnSpc>
              <a:spcBef>
                <a:spcPts val="1000"/>
              </a:spcBef>
              <a:spcAft>
                <a:spcPts val="1000"/>
              </a:spcAft>
              <a:buSzPts val="1400"/>
              <a:buChar char="◦"/>
              <a:defRPr sz="1400"/>
            </a:lvl9pPr>
          </a:lstStyle>
          <a:p/>
        </p:txBody>
      </p:sp>
      <p:sp>
        <p:nvSpPr>
          <p:cNvPr id="352" name="Google Shape;352;g2baa69ebec7_0_751"/>
          <p:cNvSpPr txBox="1"/>
          <p:nvPr>
            <p:ph idx="3" type="body"/>
          </p:nvPr>
        </p:nvSpPr>
        <p:spPr>
          <a:xfrm>
            <a:off x="7205229" y="797725"/>
            <a:ext cx="1481700" cy="3540600"/>
          </a:xfrm>
          <a:prstGeom prst="rect">
            <a:avLst/>
          </a:prstGeom>
          <a:noFill/>
          <a:ln>
            <a:noFill/>
          </a:ln>
        </p:spPr>
        <p:txBody>
          <a:bodyPr anchorCtr="0" anchor="ctr" bIns="0" lIns="0" spcFirstLastPara="1" rIns="0" wrap="square" tIns="0">
            <a:noAutofit/>
          </a:bodyPr>
          <a:lstStyle>
            <a:lvl1pPr indent="-317500" lvl="0" marL="457200" algn="l">
              <a:lnSpc>
                <a:spcPct val="115000"/>
              </a:lnSpc>
              <a:spcBef>
                <a:spcPts val="600"/>
              </a:spcBef>
              <a:spcAft>
                <a:spcPts val="0"/>
              </a:spcAft>
              <a:buSzPts val="1400"/>
              <a:buChar char="◦"/>
              <a:defRPr sz="1400"/>
            </a:lvl1pPr>
            <a:lvl2pPr indent="-317500" lvl="1" marL="914400" algn="l">
              <a:lnSpc>
                <a:spcPct val="115000"/>
              </a:lnSpc>
              <a:spcBef>
                <a:spcPts val="1000"/>
              </a:spcBef>
              <a:spcAft>
                <a:spcPts val="0"/>
              </a:spcAft>
              <a:buSzPts val="1400"/>
              <a:buChar char="◦"/>
              <a:defRPr sz="1400"/>
            </a:lvl2pPr>
            <a:lvl3pPr indent="-317500" lvl="2" marL="1371600" algn="l">
              <a:lnSpc>
                <a:spcPct val="115000"/>
              </a:lnSpc>
              <a:spcBef>
                <a:spcPts val="1000"/>
              </a:spcBef>
              <a:spcAft>
                <a:spcPts val="0"/>
              </a:spcAft>
              <a:buSzPts val="1400"/>
              <a:buChar char="◦"/>
              <a:defRPr sz="1400"/>
            </a:lvl3pPr>
            <a:lvl4pPr indent="-317500" lvl="3" marL="1828800" algn="l">
              <a:lnSpc>
                <a:spcPct val="115000"/>
              </a:lnSpc>
              <a:spcBef>
                <a:spcPts val="1000"/>
              </a:spcBef>
              <a:spcAft>
                <a:spcPts val="0"/>
              </a:spcAft>
              <a:buSzPts val="1400"/>
              <a:buChar char="◦"/>
              <a:defRPr sz="1400"/>
            </a:lvl4pPr>
            <a:lvl5pPr indent="-317500" lvl="4" marL="2286000" algn="l">
              <a:lnSpc>
                <a:spcPct val="115000"/>
              </a:lnSpc>
              <a:spcBef>
                <a:spcPts val="1000"/>
              </a:spcBef>
              <a:spcAft>
                <a:spcPts val="0"/>
              </a:spcAft>
              <a:buSzPts val="1400"/>
              <a:buChar char="◦"/>
              <a:defRPr sz="1400"/>
            </a:lvl5pPr>
            <a:lvl6pPr indent="-317500" lvl="5" marL="2743200" algn="l">
              <a:lnSpc>
                <a:spcPct val="115000"/>
              </a:lnSpc>
              <a:spcBef>
                <a:spcPts val="1000"/>
              </a:spcBef>
              <a:spcAft>
                <a:spcPts val="0"/>
              </a:spcAft>
              <a:buSzPts val="1400"/>
              <a:buChar char="◦"/>
              <a:defRPr sz="1400"/>
            </a:lvl6pPr>
            <a:lvl7pPr indent="-317500" lvl="6" marL="3200400" algn="l">
              <a:lnSpc>
                <a:spcPct val="115000"/>
              </a:lnSpc>
              <a:spcBef>
                <a:spcPts val="1000"/>
              </a:spcBef>
              <a:spcAft>
                <a:spcPts val="0"/>
              </a:spcAft>
              <a:buSzPts val="1400"/>
              <a:buChar char="◦"/>
              <a:defRPr sz="1400"/>
            </a:lvl7pPr>
            <a:lvl8pPr indent="-317500" lvl="7" marL="3657600" algn="l">
              <a:lnSpc>
                <a:spcPct val="115000"/>
              </a:lnSpc>
              <a:spcBef>
                <a:spcPts val="1000"/>
              </a:spcBef>
              <a:spcAft>
                <a:spcPts val="0"/>
              </a:spcAft>
              <a:buSzPts val="1400"/>
              <a:buChar char="◦"/>
              <a:defRPr sz="1400"/>
            </a:lvl8pPr>
            <a:lvl9pPr indent="-317500" lvl="8" marL="4114800" algn="l">
              <a:lnSpc>
                <a:spcPct val="115000"/>
              </a:lnSpc>
              <a:spcBef>
                <a:spcPts val="1000"/>
              </a:spcBef>
              <a:spcAft>
                <a:spcPts val="1000"/>
              </a:spcAft>
              <a:buSzPts val="1400"/>
              <a:buChar char="◦"/>
              <a:defRPr sz="1400"/>
            </a:lvl9pPr>
          </a:lstStyle>
          <a:p/>
        </p:txBody>
      </p:sp>
      <p:sp>
        <p:nvSpPr>
          <p:cNvPr id="353" name="Google Shape;353;g2baa69ebec7_0_75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354" name="Shape 354"/>
        <p:cNvGrpSpPr/>
        <p:nvPr/>
      </p:nvGrpSpPr>
      <p:grpSpPr>
        <a:xfrm>
          <a:off x="0" y="0"/>
          <a:ext cx="0" cy="0"/>
          <a:chOff x="0" y="0"/>
          <a:chExt cx="0" cy="0"/>
        </a:xfrm>
      </p:grpSpPr>
      <p:pic>
        <p:nvPicPr>
          <p:cNvPr id="355" name="Google Shape;355;g2baa69ebec7_0_758"/>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56" name="Google Shape;356;g2baa69ebec7_0_758"/>
          <p:cNvSpPr txBox="1"/>
          <p:nvPr>
            <p:ph type="title"/>
          </p:nvPr>
        </p:nvSpPr>
        <p:spPr>
          <a:xfrm>
            <a:off x="699000" y="790150"/>
            <a:ext cx="34947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lvl1pPr lvl="0" algn="l">
              <a:lnSpc>
                <a:spcPct val="100000"/>
              </a:lnSpc>
              <a:spcBef>
                <a:spcPts val="0"/>
              </a:spcBef>
              <a:spcAft>
                <a:spcPts val="0"/>
              </a:spcAft>
              <a:buClr>
                <a:srgbClr val="666666"/>
              </a:buClr>
              <a:buSzPts val="2600"/>
              <a:buNone/>
              <a:defRPr>
                <a:solidFill>
                  <a:srgbClr val="666666"/>
                </a:solidFill>
              </a:defRPr>
            </a:lvl1pPr>
            <a:lvl2pPr lvl="1" algn="l">
              <a:lnSpc>
                <a:spcPct val="100000"/>
              </a:lnSpc>
              <a:spcBef>
                <a:spcPts val="0"/>
              </a:spcBef>
              <a:spcAft>
                <a:spcPts val="0"/>
              </a:spcAft>
              <a:buClr>
                <a:srgbClr val="666666"/>
              </a:buClr>
              <a:buSzPts val="2600"/>
              <a:buNone/>
              <a:defRPr>
                <a:solidFill>
                  <a:srgbClr val="666666"/>
                </a:solidFill>
              </a:defRPr>
            </a:lvl2pPr>
            <a:lvl3pPr lvl="2" algn="l">
              <a:lnSpc>
                <a:spcPct val="100000"/>
              </a:lnSpc>
              <a:spcBef>
                <a:spcPts val="0"/>
              </a:spcBef>
              <a:spcAft>
                <a:spcPts val="0"/>
              </a:spcAft>
              <a:buClr>
                <a:srgbClr val="666666"/>
              </a:buClr>
              <a:buSzPts val="2600"/>
              <a:buNone/>
              <a:defRPr>
                <a:solidFill>
                  <a:srgbClr val="666666"/>
                </a:solidFill>
              </a:defRPr>
            </a:lvl3pPr>
            <a:lvl4pPr lvl="3" algn="l">
              <a:lnSpc>
                <a:spcPct val="100000"/>
              </a:lnSpc>
              <a:spcBef>
                <a:spcPts val="0"/>
              </a:spcBef>
              <a:spcAft>
                <a:spcPts val="0"/>
              </a:spcAft>
              <a:buClr>
                <a:srgbClr val="666666"/>
              </a:buClr>
              <a:buSzPts val="2600"/>
              <a:buNone/>
              <a:defRPr>
                <a:solidFill>
                  <a:srgbClr val="666666"/>
                </a:solidFill>
              </a:defRPr>
            </a:lvl4pPr>
            <a:lvl5pPr lvl="4" algn="l">
              <a:lnSpc>
                <a:spcPct val="100000"/>
              </a:lnSpc>
              <a:spcBef>
                <a:spcPts val="0"/>
              </a:spcBef>
              <a:spcAft>
                <a:spcPts val="0"/>
              </a:spcAft>
              <a:buClr>
                <a:srgbClr val="666666"/>
              </a:buClr>
              <a:buSzPts val="2600"/>
              <a:buNone/>
              <a:defRPr>
                <a:solidFill>
                  <a:srgbClr val="666666"/>
                </a:solidFill>
              </a:defRPr>
            </a:lvl5pPr>
            <a:lvl6pPr lvl="5" algn="l">
              <a:lnSpc>
                <a:spcPct val="100000"/>
              </a:lnSpc>
              <a:spcBef>
                <a:spcPts val="0"/>
              </a:spcBef>
              <a:spcAft>
                <a:spcPts val="0"/>
              </a:spcAft>
              <a:buClr>
                <a:srgbClr val="666666"/>
              </a:buClr>
              <a:buSzPts val="2600"/>
              <a:buNone/>
              <a:defRPr>
                <a:solidFill>
                  <a:srgbClr val="666666"/>
                </a:solidFill>
              </a:defRPr>
            </a:lvl6pPr>
            <a:lvl7pPr lvl="6" algn="l">
              <a:lnSpc>
                <a:spcPct val="100000"/>
              </a:lnSpc>
              <a:spcBef>
                <a:spcPts val="0"/>
              </a:spcBef>
              <a:spcAft>
                <a:spcPts val="0"/>
              </a:spcAft>
              <a:buClr>
                <a:srgbClr val="666666"/>
              </a:buClr>
              <a:buSzPts val="2600"/>
              <a:buNone/>
              <a:defRPr>
                <a:solidFill>
                  <a:srgbClr val="666666"/>
                </a:solidFill>
              </a:defRPr>
            </a:lvl7pPr>
            <a:lvl8pPr lvl="7" algn="l">
              <a:lnSpc>
                <a:spcPct val="100000"/>
              </a:lnSpc>
              <a:spcBef>
                <a:spcPts val="0"/>
              </a:spcBef>
              <a:spcAft>
                <a:spcPts val="0"/>
              </a:spcAft>
              <a:buClr>
                <a:srgbClr val="666666"/>
              </a:buClr>
              <a:buSzPts val="2600"/>
              <a:buNone/>
              <a:defRPr>
                <a:solidFill>
                  <a:srgbClr val="666666"/>
                </a:solidFill>
              </a:defRPr>
            </a:lvl8pPr>
            <a:lvl9pPr lvl="8" algn="l">
              <a:lnSpc>
                <a:spcPct val="100000"/>
              </a:lnSpc>
              <a:spcBef>
                <a:spcPts val="0"/>
              </a:spcBef>
              <a:spcAft>
                <a:spcPts val="0"/>
              </a:spcAft>
              <a:buClr>
                <a:srgbClr val="666666"/>
              </a:buClr>
              <a:buSzPts val="2600"/>
              <a:buNone/>
              <a:defRPr>
                <a:solidFill>
                  <a:srgbClr val="666666"/>
                </a:solidFill>
              </a:defRPr>
            </a:lvl9pPr>
          </a:lstStyle>
          <a:p/>
        </p:txBody>
      </p:sp>
      <p:sp>
        <p:nvSpPr>
          <p:cNvPr id="357" name="Google Shape;357;g2baa69ebec7_0_758"/>
          <p:cNvSpPr txBox="1"/>
          <p:nvPr>
            <p:ph idx="1" type="body"/>
          </p:nvPr>
        </p:nvSpPr>
        <p:spPr>
          <a:xfrm>
            <a:off x="699000" y="1770225"/>
            <a:ext cx="3494700" cy="2583300"/>
          </a:xfrm>
          <a:prstGeom prst="rect">
            <a:avLst/>
          </a:prstGeom>
          <a:noFill/>
          <a:ln>
            <a:noFill/>
          </a:ln>
        </p:spPr>
        <p:txBody>
          <a:bodyPr anchorCtr="0" anchor="t" bIns="0" lIns="0" spcFirstLastPara="1" rIns="0" wrap="square" tIns="0">
            <a:noAutofit/>
          </a:bodyPr>
          <a:lstStyle>
            <a:lvl1pPr indent="-368300" lvl="0" marL="457200" algn="l">
              <a:lnSpc>
                <a:spcPct val="115000"/>
              </a:lnSpc>
              <a:spcBef>
                <a:spcPts val="600"/>
              </a:spcBef>
              <a:spcAft>
                <a:spcPts val="0"/>
              </a:spcAft>
              <a:buSzPts val="2200"/>
              <a:buChar char="◦"/>
              <a:defRPr/>
            </a:lvl1pPr>
            <a:lvl2pPr indent="-368300" lvl="1" marL="914400" algn="l">
              <a:lnSpc>
                <a:spcPct val="115000"/>
              </a:lnSpc>
              <a:spcBef>
                <a:spcPts val="1000"/>
              </a:spcBef>
              <a:spcAft>
                <a:spcPts val="0"/>
              </a:spcAft>
              <a:buSzPts val="2200"/>
              <a:buChar char="◦"/>
              <a:defRPr/>
            </a:lvl2pPr>
            <a:lvl3pPr indent="-368300" lvl="2" marL="1371600" algn="l">
              <a:lnSpc>
                <a:spcPct val="115000"/>
              </a:lnSpc>
              <a:spcBef>
                <a:spcPts val="1000"/>
              </a:spcBef>
              <a:spcAft>
                <a:spcPts val="0"/>
              </a:spcAft>
              <a:buSzPts val="2200"/>
              <a:buChar char="◦"/>
              <a:defRPr/>
            </a:lvl3pPr>
            <a:lvl4pPr indent="-368300" lvl="3" marL="1828800" algn="l">
              <a:lnSpc>
                <a:spcPct val="115000"/>
              </a:lnSpc>
              <a:spcBef>
                <a:spcPts val="1000"/>
              </a:spcBef>
              <a:spcAft>
                <a:spcPts val="0"/>
              </a:spcAft>
              <a:buSzPts val="2200"/>
              <a:buChar char="◦"/>
              <a:defRPr/>
            </a:lvl4pPr>
            <a:lvl5pPr indent="-368300" lvl="4" marL="2286000" algn="l">
              <a:lnSpc>
                <a:spcPct val="115000"/>
              </a:lnSpc>
              <a:spcBef>
                <a:spcPts val="1000"/>
              </a:spcBef>
              <a:spcAft>
                <a:spcPts val="0"/>
              </a:spcAft>
              <a:buSzPts val="2200"/>
              <a:buChar char="◦"/>
              <a:defRPr/>
            </a:lvl5pPr>
            <a:lvl6pPr indent="-368300" lvl="5" marL="2743200" algn="l">
              <a:lnSpc>
                <a:spcPct val="115000"/>
              </a:lnSpc>
              <a:spcBef>
                <a:spcPts val="1000"/>
              </a:spcBef>
              <a:spcAft>
                <a:spcPts val="0"/>
              </a:spcAft>
              <a:buSzPts val="2200"/>
              <a:buChar char="◦"/>
              <a:defRPr/>
            </a:lvl6pPr>
            <a:lvl7pPr indent="-368300" lvl="6" marL="3200400" algn="l">
              <a:lnSpc>
                <a:spcPct val="115000"/>
              </a:lnSpc>
              <a:spcBef>
                <a:spcPts val="1000"/>
              </a:spcBef>
              <a:spcAft>
                <a:spcPts val="0"/>
              </a:spcAft>
              <a:buSzPts val="2200"/>
              <a:buChar char="◦"/>
              <a:defRPr/>
            </a:lvl7pPr>
            <a:lvl8pPr indent="-368300" lvl="7" marL="3657600" algn="l">
              <a:lnSpc>
                <a:spcPct val="115000"/>
              </a:lnSpc>
              <a:spcBef>
                <a:spcPts val="1000"/>
              </a:spcBef>
              <a:spcAft>
                <a:spcPts val="0"/>
              </a:spcAft>
              <a:buSzPts val="2200"/>
              <a:buChar char="◦"/>
              <a:defRPr/>
            </a:lvl8pPr>
            <a:lvl9pPr indent="-368300" lvl="8" marL="4114800" algn="l">
              <a:lnSpc>
                <a:spcPct val="115000"/>
              </a:lnSpc>
              <a:spcBef>
                <a:spcPts val="1000"/>
              </a:spcBef>
              <a:spcAft>
                <a:spcPts val="1000"/>
              </a:spcAft>
              <a:buSzPts val="2200"/>
              <a:buChar char="◦"/>
              <a:defRPr/>
            </a:lvl9pPr>
          </a:lstStyle>
          <a:p/>
        </p:txBody>
      </p:sp>
      <p:sp>
        <p:nvSpPr>
          <p:cNvPr id="358" name="Google Shape;358;g2baa69ebec7_0_75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9" name="Shape 359"/>
        <p:cNvGrpSpPr/>
        <p:nvPr/>
      </p:nvGrpSpPr>
      <p:grpSpPr>
        <a:xfrm>
          <a:off x="0" y="0"/>
          <a:ext cx="0" cy="0"/>
          <a:chOff x="0" y="0"/>
          <a:chExt cx="0" cy="0"/>
        </a:xfrm>
      </p:grpSpPr>
      <p:pic>
        <p:nvPicPr>
          <p:cNvPr id="360" name="Google Shape;360;g2baa69ebec7_0_766"/>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61" name="Google Shape;361;g2baa69ebec7_0_766"/>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362" name="Google Shape;362;g2baa69ebec7_0_766"/>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63" name="Shape 363"/>
        <p:cNvGrpSpPr/>
        <p:nvPr/>
      </p:nvGrpSpPr>
      <p:grpSpPr>
        <a:xfrm>
          <a:off x="0" y="0"/>
          <a:ext cx="0" cy="0"/>
          <a:chOff x="0" y="0"/>
          <a:chExt cx="0" cy="0"/>
        </a:xfrm>
      </p:grpSpPr>
      <p:pic>
        <p:nvPicPr>
          <p:cNvPr id="364" name="Google Shape;364;g2baa69ebec7_0_770"/>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65" name="Google Shape;365;g2baa69ebec7_0_770"/>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366" name="Google Shape;366;g2baa69ebec7_0_770"/>
          <p:cNvSpPr txBox="1"/>
          <p:nvPr>
            <p:ph idx="1" type="body"/>
          </p:nvPr>
        </p:nvSpPr>
        <p:spPr>
          <a:xfrm>
            <a:off x="3844325" y="805325"/>
            <a:ext cx="4842600" cy="3548100"/>
          </a:xfrm>
          <a:prstGeom prst="rect">
            <a:avLst/>
          </a:prstGeom>
          <a:noFill/>
          <a:ln>
            <a:noFill/>
          </a:ln>
        </p:spPr>
        <p:txBody>
          <a:bodyPr anchorCtr="0" anchor="ctr" bIns="0" lIns="0" spcFirstLastPara="1" rIns="0" wrap="square" tIns="0">
            <a:noAutofit/>
          </a:bodyPr>
          <a:lstStyle>
            <a:lvl1pPr indent="-368300" lvl="0" marL="457200" algn="l">
              <a:lnSpc>
                <a:spcPct val="115000"/>
              </a:lnSpc>
              <a:spcBef>
                <a:spcPts val="600"/>
              </a:spcBef>
              <a:spcAft>
                <a:spcPts val="0"/>
              </a:spcAft>
              <a:buSzPts val="2200"/>
              <a:buChar char="◦"/>
              <a:defRPr/>
            </a:lvl1pPr>
            <a:lvl2pPr indent="-368300" lvl="1" marL="914400" algn="l">
              <a:lnSpc>
                <a:spcPct val="115000"/>
              </a:lnSpc>
              <a:spcBef>
                <a:spcPts val="1000"/>
              </a:spcBef>
              <a:spcAft>
                <a:spcPts val="0"/>
              </a:spcAft>
              <a:buSzPts val="2200"/>
              <a:buChar char="◦"/>
              <a:defRPr/>
            </a:lvl2pPr>
            <a:lvl3pPr indent="-368300" lvl="2" marL="1371600" algn="l">
              <a:lnSpc>
                <a:spcPct val="115000"/>
              </a:lnSpc>
              <a:spcBef>
                <a:spcPts val="1000"/>
              </a:spcBef>
              <a:spcAft>
                <a:spcPts val="0"/>
              </a:spcAft>
              <a:buSzPts val="2200"/>
              <a:buChar char="◦"/>
              <a:defRPr/>
            </a:lvl3pPr>
            <a:lvl4pPr indent="-368300" lvl="3" marL="1828800" algn="l">
              <a:lnSpc>
                <a:spcPct val="115000"/>
              </a:lnSpc>
              <a:spcBef>
                <a:spcPts val="1000"/>
              </a:spcBef>
              <a:spcAft>
                <a:spcPts val="0"/>
              </a:spcAft>
              <a:buSzPts val="2200"/>
              <a:buChar char="◦"/>
              <a:defRPr/>
            </a:lvl4pPr>
            <a:lvl5pPr indent="-368300" lvl="4" marL="2286000" algn="l">
              <a:lnSpc>
                <a:spcPct val="115000"/>
              </a:lnSpc>
              <a:spcBef>
                <a:spcPts val="1000"/>
              </a:spcBef>
              <a:spcAft>
                <a:spcPts val="0"/>
              </a:spcAft>
              <a:buSzPts val="2200"/>
              <a:buChar char="◦"/>
              <a:defRPr/>
            </a:lvl5pPr>
            <a:lvl6pPr indent="-368300" lvl="5" marL="2743200" algn="l">
              <a:lnSpc>
                <a:spcPct val="115000"/>
              </a:lnSpc>
              <a:spcBef>
                <a:spcPts val="1000"/>
              </a:spcBef>
              <a:spcAft>
                <a:spcPts val="0"/>
              </a:spcAft>
              <a:buSzPts val="2200"/>
              <a:buChar char="◦"/>
              <a:defRPr/>
            </a:lvl6pPr>
            <a:lvl7pPr indent="-368300" lvl="6" marL="3200400" algn="l">
              <a:lnSpc>
                <a:spcPct val="115000"/>
              </a:lnSpc>
              <a:spcBef>
                <a:spcPts val="1000"/>
              </a:spcBef>
              <a:spcAft>
                <a:spcPts val="0"/>
              </a:spcAft>
              <a:buSzPts val="2200"/>
              <a:buChar char="◦"/>
              <a:defRPr/>
            </a:lvl7pPr>
            <a:lvl8pPr indent="-368300" lvl="7" marL="3657600" algn="l">
              <a:lnSpc>
                <a:spcPct val="115000"/>
              </a:lnSpc>
              <a:spcBef>
                <a:spcPts val="1000"/>
              </a:spcBef>
              <a:spcAft>
                <a:spcPts val="0"/>
              </a:spcAft>
              <a:buSzPts val="2200"/>
              <a:buChar char="◦"/>
              <a:defRPr/>
            </a:lvl8pPr>
            <a:lvl9pPr indent="-368300" lvl="8" marL="4114800" algn="l">
              <a:lnSpc>
                <a:spcPct val="115000"/>
              </a:lnSpc>
              <a:spcBef>
                <a:spcPts val="1000"/>
              </a:spcBef>
              <a:spcAft>
                <a:spcPts val="1000"/>
              </a:spcAft>
              <a:buSzPts val="2200"/>
              <a:buChar char="◦"/>
              <a:defRPr/>
            </a:lvl9pPr>
          </a:lstStyle>
          <a:p/>
        </p:txBody>
      </p:sp>
      <p:sp>
        <p:nvSpPr>
          <p:cNvPr id="367" name="Google Shape;367;g2baa69ebec7_0_77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368" name="Shape 368"/>
        <p:cNvGrpSpPr/>
        <p:nvPr/>
      </p:nvGrpSpPr>
      <p:grpSpPr>
        <a:xfrm>
          <a:off x="0" y="0"/>
          <a:ext cx="0" cy="0"/>
          <a:chOff x="0" y="0"/>
          <a:chExt cx="0" cy="0"/>
        </a:xfrm>
      </p:grpSpPr>
      <p:sp>
        <p:nvSpPr>
          <p:cNvPr id="369" name="Google Shape;369;g2baa69ebec7_0_775"/>
          <p:cNvSpPr txBox="1"/>
          <p:nvPr>
            <p:ph type="ctrTitle"/>
          </p:nvPr>
        </p:nvSpPr>
        <p:spPr>
          <a:xfrm>
            <a:off x="2396319" y="601724"/>
            <a:ext cx="5618400" cy="1906200"/>
          </a:xfrm>
          <a:prstGeom prst="rect">
            <a:avLst/>
          </a:prstGeom>
          <a:noFill/>
          <a:ln>
            <a:noFill/>
          </a:ln>
          <a:effectLst>
            <a:outerShdw blurRad="42863" rotWithShape="0" algn="bl" dir="5400000" dist="9525">
              <a:srgbClr val="000000">
                <a:alpha val="20000"/>
              </a:srgbClr>
            </a:outerShdw>
          </a:effectLst>
        </p:spPr>
        <p:txBody>
          <a:bodyPr anchorCtr="0" anchor="b" bIns="0" lIns="91425" spcFirstLastPara="1" rIns="91425" wrap="square" tIns="45700">
            <a:noAutofit/>
          </a:bodyPr>
          <a:lstStyle>
            <a:lvl1pPr lvl="0" algn="l">
              <a:lnSpc>
                <a:spcPct val="90000"/>
              </a:lnSpc>
              <a:spcBef>
                <a:spcPts val="0"/>
              </a:spcBef>
              <a:spcAft>
                <a:spcPts val="0"/>
              </a:spcAft>
              <a:buSzPts val="2600"/>
              <a:buNone/>
              <a:defRPr sz="5400"/>
            </a:lvl1pPr>
            <a:lvl2pPr lvl="1" algn="l">
              <a:lnSpc>
                <a:spcPct val="90000"/>
              </a:lnSpc>
              <a:spcBef>
                <a:spcPts val="0"/>
              </a:spcBef>
              <a:spcAft>
                <a:spcPts val="0"/>
              </a:spcAft>
              <a:buSzPts val="2600"/>
              <a:buNone/>
              <a:defRPr/>
            </a:lvl2pPr>
            <a:lvl3pPr lvl="2" algn="l">
              <a:lnSpc>
                <a:spcPct val="90000"/>
              </a:lnSpc>
              <a:spcBef>
                <a:spcPts val="0"/>
              </a:spcBef>
              <a:spcAft>
                <a:spcPts val="0"/>
              </a:spcAft>
              <a:buSzPts val="2600"/>
              <a:buNone/>
              <a:defRPr/>
            </a:lvl3pPr>
            <a:lvl4pPr lvl="3" algn="l">
              <a:lnSpc>
                <a:spcPct val="90000"/>
              </a:lnSpc>
              <a:spcBef>
                <a:spcPts val="0"/>
              </a:spcBef>
              <a:spcAft>
                <a:spcPts val="0"/>
              </a:spcAft>
              <a:buSzPts val="2600"/>
              <a:buNone/>
              <a:defRPr/>
            </a:lvl4pPr>
            <a:lvl5pPr lvl="4" algn="l">
              <a:lnSpc>
                <a:spcPct val="90000"/>
              </a:lnSpc>
              <a:spcBef>
                <a:spcPts val="0"/>
              </a:spcBef>
              <a:spcAft>
                <a:spcPts val="0"/>
              </a:spcAft>
              <a:buSzPts val="2600"/>
              <a:buNone/>
              <a:defRPr/>
            </a:lvl5pPr>
            <a:lvl6pPr lvl="5" algn="l">
              <a:lnSpc>
                <a:spcPct val="90000"/>
              </a:lnSpc>
              <a:spcBef>
                <a:spcPts val="0"/>
              </a:spcBef>
              <a:spcAft>
                <a:spcPts val="0"/>
              </a:spcAft>
              <a:buSzPts val="2600"/>
              <a:buNone/>
              <a:defRPr/>
            </a:lvl6pPr>
            <a:lvl7pPr lvl="6" algn="l">
              <a:lnSpc>
                <a:spcPct val="90000"/>
              </a:lnSpc>
              <a:spcBef>
                <a:spcPts val="0"/>
              </a:spcBef>
              <a:spcAft>
                <a:spcPts val="0"/>
              </a:spcAft>
              <a:buSzPts val="2600"/>
              <a:buNone/>
              <a:defRPr/>
            </a:lvl7pPr>
            <a:lvl8pPr lvl="7" algn="l">
              <a:lnSpc>
                <a:spcPct val="90000"/>
              </a:lnSpc>
              <a:spcBef>
                <a:spcPts val="0"/>
              </a:spcBef>
              <a:spcAft>
                <a:spcPts val="0"/>
              </a:spcAft>
              <a:buSzPts val="2600"/>
              <a:buNone/>
              <a:defRPr/>
            </a:lvl8pPr>
            <a:lvl9pPr lvl="8" algn="l">
              <a:lnSpc>
                <a:spcPct val="90000"/>
              </a:lnSpc>
              <a:spcBef>
                <a:spcPts val="0"/>
              </a:spcBef>
              <a:spcAft>
                <a:spcPts val="0"/>
              </a:spcAft>
              <a:buSzPts val="2600"/>
              <a:buNone/>
              <a:defRPr/>
            </a:lvl9pPr>
          </a:lstStyle>
          <a:p/>
        </p:txBody>
      </p:sp>
      <p:sp>
        <p:nvSpPr>
          <p:cNvPr id="370" name="Google Shape;370;g2baa69ebec7_0_775"/>
          <p:cNvSpPr txBox="1"/>
          <p:nvPr>
            <p:ph idx="1" type="subTitle"/>
          </p:nvPr>
        </p:nvSpPr>
        <p:spPr>
          <a:xfrm>
            <a:off x="2396319" y="2648404"/>
            <a:ext cx="5618400" cy="733200"/>
          </a:xfrm>
          <a:prstGeom prst="rect">
            <a:avLst/>
          </a:prstGeom>
          <a:noFill/>
          <a:ln>
            <a:noFill/>
          </a:ln>
        </p:spPr>
        <p:txBody>
          <a:bodyPr anchorCtr="0" anchor="t" bIns="91425" lIns="91425" spcFirstLastPara="1" rIns="91425" wrap="square" tIns="91425">
            <a:noAutofit/>
          </a:bodyPr>
          <a:lstStyle>
            <a:lvl1pPr lvl="0" algn="l">
              <a:lnSpc>
                <a:spcPct val="120000"/>
              </a:lnSpc>
              <a:spcBef>
                <a:spcPts val="1000"/>
              </a:spcBef>
              <a:spcAft>
                <a:spcPts val="0"/>
              </a:spcAft>
              <a:buSzPts val="1600"/>
              <a:buNone/>
              <a:defRPr b="0" sz="1600" cap="none">
                <a:solidFill>
                  <a:schemeClr val="dk1"/>
                </a:solidFill>
              </a:defRPr>
            </a:lvl1pPr>
            <a:lvl2pPr lvl="1" algn="ctr">
              <a:lnSpc>
                <a:spcPct val="120000"/>
              </a:lnSpc>
              <a:spcBef>
                <a:spcPts val="500"/>
              </a:spcBef>
              <a:spcAft>
                <a:spcPts val="0"/>
              </a:spcAft>
              <a:buSzPts val="1500"/>
              <a:buNone/>
              <a:defRPr sz="1500"/>
            </a:lvl2pPr>
            <a:lvl3pPr lvl="2" algn="ctr">
              <a:lnSpc>
                <a:spcPct val="120000"/>
              </a:lnSpc>
              <a:spcBef>
                <a:spcPts val="500"/>
              </a:spcBef>
              <a:spcAft>
                <a:spcPts val="0"/>
              </a:spcAft>
              <a:buSzPts val="1350"/>
              <a:buNone/>
              <a:defRPr sz="1350"/>
            </a:lvl3pPr>
            <a:lvl4pPr lvl="3" algn="ctr">
              <a:lnSpc>
                <a:spcPct val="120000"/>
              </a:lnSpc>
              <a:spcBef>
                <a:spcPts val="500"/>
              </a:spcBef>
              <a:spcAft>
                <a:spcPts val="0"/>
              </a:spcAft>
              <a:buSzPts val="1200"/>
              <a:buNone/>
              <a:defRPr sz="1200"/>
            </a:lvl4pPr>
            <a:lvl5pPr lvl="4" algn="ctr">
              <a:lnSpc>
                <a:spcPct val="120000"/>
              </a:lnSpc>
              <a:spcBef>
                <a:spcPts val="500"/>
              </a:spcBef>
              <a:spcAft>
                <a:spcPts val="0"/>
              </a:spcAft>
              <a:buSzPts val="1200"/>
              <a:buNone/>
              <a:defRPr sz="1200"/>
            </a:lvl5pPr>
            <a:lvl6pPr lvl="5" algn="ctr">
              <a:lnSpc>
                <a:spcPct val="120000"/>
              </a:lnSpc>
              <a:spcBef>
                <a:spcPts val="500"/>
              </a:spcBef>
              <a:spcAft>
                <a:spcPts val="0"/>
              </a:spcAft>
              <a:buSzPts val="1200"/>
              <a:buNone/>
              <a:defRPr sz="1200"/>
            </a:lvl6pPr>
            <a:lvl7pPr lvl="6" algn="ctr">
              <a:lnSpc>
                <a:spcPct val="120000"/>
              </a:lnSpc>
              <a:spcBef>
                <a:spcPts val="500"/>
              </a:spcBef>
              <a:spcAft>
                <a:spcPts val="0"/>
              </a:spcAft>
              <a:buSzPts val="1200"/>
              <a:buNone/>
              <a:defRPr sz="1200"/>
            </a:lvl7pPr>
            <a:lvl8pPr lvl="7" algn="ctr">
              <a:lnSpc>
                <a:spcPct val="120000"/>
              </a:lnSpc>
              <a:spcBef>
                <a:spcPts val="500"/>
              </a:spcBef>
              <a:spcAft>
                <a:spcPts val="0"/>
              </a:spcAft>
              <a:buSzPts val="1200"/>
              <a:buNone/>
              <a:defRPr sz="1200"/>
            </a:lvl8pPr>
            <a:lvl9pPr lvl="8" algn="ctr">
              <a:lnSpc>
                <a:spcPct val="120000"/>
              </a:lnSpc>
              <a:spcBef>
                <a:spcPts val="500"/>
              </a:spcBef>
              <a:spcAft>
                <a:spcPts val="1000"/>
              </a:spcAft>
              <a:buSzPts val="1200"/>
              <a:buNone/>
              <a:defRPr sz="1200"/>
            </a:lvl9pPr>
          </a:lstStyle>
          <a:p/>
        </p:txBody>
      </p:sp>
      <p:sp>
        <p:nvSpPr>
          <p:cNvPr id="371" name="Google Shape;371;g2baa69ebec7_0_775"/>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72" name="Google Shape;372;g2baa69ebec7_0_775"/>
          <p:cNvSpPr txBox="1"/>
          <p:nvPr>
            <p:ph idx="11" type="ftr"/>
          </p:nvPr>
        </p:nvSpPr>
        <p:spPr>
          <a:xfrm>
            <a:off x="2395537" y="246459"/>
            <a:ext cx="30876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73" name="Google Shape;373;g2baa69ebec7_0_775"/>
          <p:cNvSpPr txBox="1"/>
          <p:nvPr>
            <p:ph idx="12" type="sldNum"/>
          </p:nvPr>
        </p:nvSpPr>
        <p:spPr>
          <a:xfrm>
            <a:off x="1435100" y="598884"/>
            <a:ext cx="801600" cy="3786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374" name="Shape 374"/>
        <p:cNvGrpSpPr/>
        <p:nvPr/>
      </p:nvGrpSpPr>
      <p:grpSpPr>
        <a:xfrm>
          <a:off x="0" y="0"/>
          <a:ext cx="0" cy="0"/>
          <a:chOff x="0" y="0"/>
          <a:chExt cx="0" cy="0"/>
        </a:xfrm>
      </p:grpSpPr>
      <p:sp>
        <p:nvSpPr>
          <p:cNvPr id="375" name="Google Shape;375;g2baa69ebec7_0_781"/>
          <p:cNvSpPr txBox="1"/>
          <p:nvPr>
            <p:ph type="ctrTitle"/>
          </p:nvPr>
        </p:nvSpPr>
        <p:spPr>
          <a:xfrm>
            <a:off x="335250" y="932100"/>
            <a:ext cx="5508300" cy="1655700"/>
          </a:xfrm>
          <a:prstGeom prst="rect">
            <a:avLst/>
          </a:prstGeom>
          <a:noFill/>
          <a:ln>
            <a:noFill/>
          </a:ln>
          <a:effectLst>
            <a:outerShdw blurRad="42863" rotWithShape="0" algn="bl" dir="5400000" dist="9525">
              <a:srgbClr val="000000">
                <a:alpha val="20000"/>
              </a:srgbClr>
            </a:outerShdw>
          </a:effectLst>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Font typeface="Gill Sans"/>
              <a:buNone/>
              <a:defRPr b="1" sz="5200">
                <a:solidFill>
                  <a:schemeClr val="dk1"/>
                </a:solidFill>
              </a:defRPr>
            </a:lvl1pPr>
            <a:lvl2pPr lvl="1" algn="l">
              <a:lnSpc>
                <a:spcPct val="100000"/>
              </a:lnSpc>
              <a:spcBef>
                <a:spcPts val="0"/>
              </a:spcBef>
              <a:spcAft>
                <a:spcPts val="0"/>
              </a:spcAft>
              <a:buClr>
                <a:schemeClr val="dk1"/>
              </a:buClr>
              <a:buSzPts val="5200"/>
              <a:buFont typeface="Gill Sans"/>
              <a:buNone/>
              <a:defRPr b="1" sz="5200">
                <a:solidFill>
                  <a:schemeClr val="dk1"/>
                </a:solidFill>
              </a:defRPr>
            </a:lvl2pPr>
            <a:lvl3pPr lvl="2" algn="l">
              <a:lnSpc>
                <a:spcPct val="100000"/>
              </a:lnSpc>
              <a:spcBef>
                <a:spcPts val="0"/>
              </a:spcBef>
              <a:spcAft>
                <a:spcPts val="0"/>
              </a:spcAft>
              <a:buClr>
                <a:schemeClr val="dk1"/>
              </a:buClr>
              <a:buSzPts val="5200"/>
              <a:buFont typeface="Gill Sans"/>
              <a:buNone/>
              <a:defRPr b="1" sz="5200">
                <a:solidFill>
                  <a:schemeClr val="dk1"/>
                </a:solidFill>
              </a:defRPr>
            </a:lvl3pPr>
            <a:lvl4pPr lvl="3" algn="l">
              <a:lnSpc>
                <a:spcPct val="100000"/>
              </a:lnSpc>
              <a:spcBef>
                <a:spcPts val="0"/>
              </a:spcBef>
              <a:spcAft>
                <a:spcPts val="0"/>
              </a:spcAft>
              <a:buClr>
                <a:schemeClr val="dk1"/>
              </a:buClr>
              <a:buSzPts val="5200"/>
              <a:buFont typeface="Gill Sans"/>
              <a:buNone/>
              <a:defRPr b="1" sz="5200">
                <a:solidFill>
                  <a:schemeClr val="dk1"/>
                </a:solidFill>
              </a:defRPr>
            </a:lvl4pPr>
            <a:lvl5pPr lvl="4" algn="l">
              <a:lnSpc>
                <a:spcPct val="100000"/>
              </a:lnSpc>
              <a:spcBef>
                <a:spcPts val="0"/>
              </a:spcBef>
              <a:spcAft>
                <a:spcPts val="0"/>
              </a:spcAft>
              <a:buClr>
                <a:schemeClr val="dk1"/>
              </a:buClr>
              <a:buSzPts val="5200"/>
              <a:buFont typeface="Gill Sans"/>
              <a:buNone/>
              <a:defRPr b="1" sz="5200">
                <a:solidFill>
                  <a:schemeClr val="dk1"/>
                </a:solidFill>
              </a:defRPr>
            </a:lvl5pPr>
            <a:lvl6pPr lvl="5" algn="l">
              <a:lnSpc>
                <a:spcPct val="100000"/>
              </a:lnSpc>
              <a:spcBef>
                <a:spcPts val="0"/>
              </a:spcBef>
              <a:spcAft>
                <a:spcPts val="0"/>
              </a:spcAft>
              <a:buClr>
                <a:schemeClr val="dk1"/>
              </a:buClr>
              <a:buSzPts val="5200"/>
              <a:buFont typeface="Gill Sans"/>
              <a:buNone/>
              <a:defRPr b="1" sz="5200">
                <a:solidFill>
                  <a:schemeClr val="dk1"/>
                </a:solidFill>
              </a:defRPr>
            </a:lvl6pPr>
            <a:lvl7pPr lvl="6" algn="l">
              <a:lnSpc>
                <a:spcPct val="100000"/>
              </a:lnSpc>
              <a:spcBef>
                <a:spcPts val="0"/>
              </a:spcBef>
              <a:spcAft>
                <a:spcPts val="0"/>
              </a:spcAft>
              <a:buClr>
                <a:schemeClr val="dk1"/>
              </a:buClr>
              <a:buSzPts val="5200"/>
              <a:buFont typeface="Gill Sans"/>
              <a:buNone/>
              <a:defRPr b="1" sz="5200">
                <a:solidFill>
                  <a:schemeClr val="dk1"/>
                </a:solidFill>
              </a:defRPr>
            </a:lvl7pPr>
            <a:lvl8pPr lvl="7" algn="l">
              <a:lnSpc>
                <a:spcPct val="100000"/>
              </a:lnSpc>
              <a:spcBef>
                <a:spcPts val="0"/>
              </a:spcBef>
              <a:spcAft>
                <a:spcPts val="0"/>
              </a:spcAft>
              <a:buClr>
                <a:schemeClr val="dk1"/>
              </a:buClr>
              <a:buSzPts val="5200"/>
              <a:buFont typeface="Gill Sans"/>
              <a:buNone/>
              <a:defRPr b="1" sz="5200">
                <a:solidFill>
                  <a:schemeClr val="dk1"/>
                </a:solidFill>
              </a:defRPr>
            </a:lvl8pPr>
            <a:lvl9pPr lvl="8" algn="l">
              <a:lnSpc>
                <a:spcPct val="100000"/>
              </a:lnSpc>
              <a:spcBef>
                <a:spcPts val="0"/>
              </a:spcBef>
              <a:spcAft>
                <a:spcPts val="0"/>
              </a:spcAft>
              <a:buClr>
                <a:schemeClr val="dk1"/>
              </a:buClr>
              <a:buSzPts val="5200"/>
              <a:buFont typeface="Gill Sans"/>
              <a:buNone/>
              <a:defRPr b="1" sz="5200">
                <a:solidFill>
                  <a:schemeClr val="dk1"/>
                </a:solidFill>
              </a:defRPr>
            </a:lvl9pPr>
          </a:lstStyle>
          <a:p/>
        </p:txBody>
      </p:sp>
      <p:sp>
        <p:nvSpPr>
          <p:cNvPr id="376" name="Google Shape;376;g2baa69ebec7_0_781"/>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377" name="Google Shape;377;g2baa69ebec7_0_781"/>
          <p:cNvSpPr txBox="1"/>
          <p:nvPr>
            <p:ph idx="12" type="sldNum"/>
          </p:nvPr>
        </p:nvSpPr>
        <p:spPr>
          <a:xfrm>
            <a:off x="8472487" y="4663678"/>
            <a:ext cx="549300" cy="3930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1pPr>
            <a:lvl2pPr indent="0" lvl="1"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2pPr>
            <a:lvl3pPr indent="0" lvl="2"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3pPr>
            <a:lvl4pPr indent="0" lvl="3"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4pPr>
            <a:lvl5pPr indent="0" lvl="4"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5pPr>
            <a:lvl6pPr indent="0" lvl="5"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6pPr>
            <a:lvl7pPr indent="0" lvl="6"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7pPr>
            <a:lvl8pPr indent="0" lvl="7"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8pPr>
            <a:lvl9pPr indent="0" lvl="8"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78" name="Shape 378"/>
        <p:cNvGrpSpPr/>
        <p:nvPr/>
      </p:nvGrpSpPr>
      <p:grpSpPr>
        <a:xfrm>
          <a:off x="0" y="0"/>
          <a:ext cx="0" cy="0"/>
          <a:chOff x="0" y="0"/>
          <a:chExt cx="0" cy="0"/>
        </a:xfrm>
      </p:grpSpPr>
      <p:sp>
        <p:nvSpPr>
          <p:cNvPr id="379" name="Google Shape;379;g2baa69ebec7_0_785"/>
          <p:cNvSpPr txBox="1"/>
          <p:nvPr>
            <p:ph type="title"/>
          </p:nvPr>
        </p:nvSpPr>
        <p:spPr>
          <a:xfrm>
            <a:off x="457200" y="400050"/>
            <a:ext cx="8229600" cy="742800"/>
          </a:xfrm>
          <a:prstGeom prst="rect">
            <a:avLst/>
          </a:prstGeom>
          <a:noFill/>
          <a:ln>
            <a:noFill/>
          </a:ln>
          <a:effectLst>
            <a:outerShdw blurRad="42863" rotWithShape="0" algn="bl" dir="5400000" dist="9525">
              <a:srgbClr val="000000">
                <a:alpha val="20000"/>
              </a:srgbClr>
            </a:outerShdw>
          </a:effectLst>
        </p:spPr>
        <p:txBody>
          <a:bodyPr anchorCtr="0" anchor="ctr" bIns="45700" lIns="91425" spcFirstLastPara="1" rIns="91425" wrap="square" tIns="4570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380" name="Google Shape;380;g2baa69ebec7_0_785"/>
          <p:cNvSpPr txBox="1"/>
          <p:nvPr>
            <p:ph idx="1" type="body"/>
          </p:nvPr>
        </p:nvSpPr>
        <p:spPr>
          <a:xfrm>
            <a:off x="457200" y="1200150"/>
            <a:ext cx="8229600" cy="3657600"/>
          </a:xfrm>
          <a:prstGeom prst="rect">
            <a:avLst/>
          </a:prstGeom>
          <a:noFill/>
          <a:ln>
            <a:noFill/>
          </a:ln>
        </p:spPr>
        <p:txBody>
          <a:bodyPr anchorCtr="0" anchor="t" bIns="45700" lIns="91425" spcFirstLastPara="1" rIns="91425" wrap="square" tIns="45700">
            <a:no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1000"/>
              </a:spcAft>
              <a:buSzPts val="1800"/>
              <a:buChar char="◦"/>
              <a:defRPr/>
            </a:lvl9pPr>
          </a:lstStyle>
          <a:p/>
        </p:txBody>
      </p:sp>
      <p:sp>
        <p:nvSpPr>
          <p:cNvPr id="381" name="Google Shape;381;g2baa69ebec7_0_785"/>
          <p:cNvSpPr txBox="1"/>
          <p:nvPr>
            <p:ph idx="10" type="dt"/>
          </p:nvPr>
        </p:nvSpPr>
        <p:spPr>
          <a:xfrm>
            <a:off x="457200" y="13716"/>
            <a:ext cx="2895600" cy="246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82" name="Google Shape;382;g2baa69ebec7_0_785"/>
          <p:cNvSpPr txBox="1"/>
          <p:nvPr>
            <p:ph idx="11" type="ftr"/>
          </p:nvPr>
        </p:nvSpPr>
        <p:spPr>
          <a:xfrm>
            <a:off x="3429000" y="13716"/>
            <a:ext cx="4114800" cy="246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83" name="Google Shape;383;g2baa69ebec7_0_785"/>
          <p:cNvSpPr txBox="1"/>
          <p:nvPr>
            <p:ph idx="12" type="sldNum"/>
          </p:nvPr>
        </p:nvSpPr>
        <p:spPr>
          <a:xfrm>
            <a:off x="7620000" y="13716"/>
            <a:ext cx="1066800" cy="246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384" name="Shape 384"/>
        <p:cNvGrpSpPr/>
        <p:nvPr/>
      </p:nvGrpSpPr>
      <p:grpSpPr>
        <a:xfrm>
          <a:off x="0" y="0"/>
          <a:ext cx="0" cy="0"/>
          <a:chOff x="0" y="0"/>
          <a:chExt cx="0" cy="0"/>
        </a:xfrm>
      </p:grpSpPr>
      <p:sp>
        <p:nvSpPr>
          <p:cNvPr id="385" name="Google Shape;385;g2baa69ebec7_0_791"/>
          <p:cNvSpPr txBox="1"/>
          <p:nvPr>
            <p:ph type="title"/>
          </p:nvPr>
        </p:nvSpPr>
        <p:spPr>
          <a:xfrm>
            <a:off x="283103" y="712141"/>
            <a:ext cx="6244200" cy="38355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lvl1pPr lvl="0" algn="l">
              <a:lnSpc>
                <a:spcPct val="90000"/>
              </a:lnSpc>
              <a:spcBef>
                <a:spcPts val="0"/>
              </a:spcBef>
              <a:spcAft>
                <a:spcPts val="0"/>
              </a:spcAft>
              <a:buSzPts val="2600"/>
              <a:buNone/>
              <a:defRPr sz="4800">
                <a:solidFill>
                  <a:schemeClr val="lt1"/>
                </a:solidFill>
              </a:defRPr>
            </a:lvl1pPr>
            <a:lvl2pPr lvl="1" algn="l">
              <a:lnSpc>
                <a:spcPct val="90000"/>
              </a:lnSpc>
              <a:spcBef>
                <a:spcPts val="0"/>
              </a:spcBef>
              <a:spcAft>
                <a:spcPts val="0"/>
              </a:spcAft>
              <a:buSzPts val="2600"/>
              <a:buNone/>
              <a:defRPr sz="4800">
                <a:solidFill>
                  <a:schemeClr val="lt1"/>
                </a:solidFill>
              </a:defRPr>
            </a:lvl2pPr>
            <a:lvl3pPr lvl="2" algn="l">
              <a:lnSpc>
                <a:spcPct val="90000"/>
              </a:lnSpc>
              <a:spcBef>
                <a:spcPts val="0"/>
              </a:spcBef>
              <a:spcAft>
                <a:spcPts val="0"/>
              </a:spcAft>
              <a:buSzPts val="2600"/>
              <a:buNone/>
              <a:defRPr sz="4800">
                <a:solidFill>
                  <a:schemeClr val="lt1"/>
                </a:solidFill>
              </a:defRPr>
            </a:lvl3pPr>
            <a:lvl4pPr lvl="3" algn="l">
              <a:lnSpc>
                <a:spcPct val="90000"/>
              </a:lnSpc>
              <a:spcBef>
                <a:spcPts val="0"/>
              </a:spcBef>
              <a:spcAft>
                <a:spcPts val="0"/>
              </a:spcAft>
              <a:buSzPts val="2600"/>
              <a:buNone/>
              <a:defRPr sz="4800">
                <a:solidFill>
                  <a:schemeClr val="lt1"/>
                </a:solidFill>
              </a:defRPr>
            </a:lvl4pPr>
            <a:lvl5pPr lvl="4" algn="l">
              <a:lnSpc>
                <a:spcPct val="90000"/>
              </a:lnSpc>
              <a:spcBef>
                <a:spcPts val="0"/>
              </a:spcBef>
              <a:spcAft>
                <a:spcPts val="0"/>
              </a:spcAft>
              <a:buSzPts val="2600"/>
              <a:buNone/>
              <a:defRPr sz="4800">
                <a:solidFill>
                  <a:schemeClr val="lt1"/>
                </a:solidFill>
              </a:defRPr>
            </a:lvl5pPr>
            <a:lvl6pPr lvl="5" algn="l">
              <a:lnSpc>
                <a:spcPct val="90000"/>
              </a:lnSpc>
              <a:spcBef>
                <a:spcPts val="0"/>
              </a:spcBef>
              <a:spcAft>
                <a:spcPts val="0"/>
              </a:spcAft>
              <a:buSzPts val="2600"/>
              <a:buNone/>
              <a:defRPr sz="4800">
                <a:solidFill>
                  <a:schemeClr val="lt1"/>
                </a:solidFill>
              </a:defRPr>
            </a:lvl6pPr>
            <a:lvl7pPr lvl="6" algn="l">
              <a:lnSpc>
                <a:spcPct val="90000"/>
              </a:lnSpc>
              <a:spcBef>
                <a:spcPts val="0"/>
              </a:spcBef>
              <a:spcAft>
                <a:spcPts val="0"/>
              </a:spcAft>
              <a:buSzPts val="2600"/>
              <a:buNone/>
              <a:defRPr sz="4800">
                <a:solidFill>
                  <a:schemeClr val="lt1"/>
                </a:solidFill>
              </a:defRPr>
            </a:lvl7pPr>
            <a:lvl8pPr lvl="7" algn="l">
              <a:lnSpc>
                <a:spcPct val="90000"/>
              </a:lnSpc>
              <a:spcBef>
                <a:spcPts val="0"/>
              </a:spcBef>
              <a:spcAft>
                <a:spcPts val="0"/>
              </a:spcAft>
              <a:buSzPts val="2600"/>
              <a:buNone/>
              <a:defRPr sz="4800">
                <a:solidFill>
                  <a:schemeClr val="lt1"/>
                </a:solidFill>
              </a:defRPr>
            </a:lvl8pPr>
            <a:lvl9pPr lvl="8" algn="l">
              <a:lnSpc>
                <a:spcPct val="90000"/>
              </a:lnSpc>
              <a:spcBef>
                <a:spcPts val="0"/>
              </a:spcBef>
              <a:spcAft>
                <a:spcPts val="0"/>
              </a:spcAft>
              <a:buSzPts val="2600"/>
              <a:buNone/>
              <a:defRPr sz="4800">
                <a:solidFill>
                  <a:schemeClr val="lt1"/>
                </a:solidFill>
              </a:defRPr>
            </a:lvl9pPr>
          </a:lstStyle>
          <a:p/>
        </p:txBody>
      </p:sp>
      <p:sp>
        <p:nvSpPr>
          <p:cNvPr id="386" name="Google Shape;386;g2baa69ebec7_0_791"/>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1pPr>
            <a:lvl2pPr indent="0" lvl="1"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2pPr>
            <a:lvl3pPr indent="0" lvl="2"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3pPr>
            <a:lvl4pPr indent="0" lvl="3"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4pPr>
            <a:lvl5pPr indent="0" lvl="4"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5pPr>
            <a:lvl6pPr indent="0" lvl="5"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6pPr>
            <a:lvl7pPr indent="0" lvl="6"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7pPr>
            <a:lvl8pPr indent="0" lvl="7"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8pPr>
            <a:lvl9pPr indent="0" lvl="8"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387" name="Shape 387"/>
        <p:cNvGrpSpPr/>
        <p:nvPr/>
      </p:nvGrpSpPr>
      <p:grpSpPr>
        <a:xfrm>
          <a:off x="0" y="0"/>
          <a:ext cx="0" cy="0"/>
          <a:chOff x="0" y="0"/>
          <a:chExt cx="0" cy="0"/>
        </a:xfrm>
      </p:grpSpPr>
      <p:sp>
        <p:nvSpPr>
          <p:cNvPr id="388" name="Google Shape;388;g2baa69ebec7_0_794"/>
          <p:cNvSpPr txBox="1"/>
          <p:nvPr>
            <p:ph type="title"/>
          </p:nvPr>
        </p:nvSpPr>
        <p:spPr>
          <a:xfrm>
            <a:off x="319500" y="936600"/>
            <a:ext cx="2808000" cy="755700"/>
          </a:xfrm>
          <a:prstGeom prst="rect">
            <a:avLst/>
          </a:prstGeom>
          <a:noFill/>
          <a:ln>
            <a:noFill/>
          </a:ln>
          <a:effectLst>
            <a:outerShdw blurRad="42863" rotWithShape="0" algn="bl" dir="5400000" dist="9525">
              <a:srgbClr val="000000">
                <a:alpha val="20000"/>
              </a:srgbClr>
            </a:outerShdw>
          </a:effectLst>
        </p:spPr>
        <p:txBody>
          <a:bodyPr anchorCtr="0" anchor="b" bIns="91425" lIns="91425" spcFirstLastPara="1" rIns="91425" wrap="square" tIns="91425">
            <a:noAutofit/>
          </a:bodyPr>
          <a:lstStyle>
            <a:lvl1pPr lvl="0" algn="l">
              <a:lnSpc>
                <a:spcPct val="90000"/>
              </a:lnSpc>
              <a:spcBef>
                <a:spcPts val="0"/>
              </a:spcBef>
              <a:spcAft>
                <a:spcPts val="0"/>
              </a:spcAft>
              <a:buSzPts val="2600"/>
              <a:buNone/>
              <a:defRPr sz="2400"/>
            </a:lvl1pPr>
            <a:lvl2pPr lvl="1" algn="l">
              <a:lnSpc>
                <a:spcPct val="90000"/>
              </a:lnSpc>
              <a:spcBef>
                <a:spcPts val="0"/>
              </a:spcBef>
              <a:spcAft>
                <a:spcPts val="0"/>
              </a:spcAft>
              <a:buSzPts val="2600"/>
              <a:buNone/>
              <a:defRPr sz="2400"/>
            </a:lvl2pPr>
            <a:lvl3pPr lvl="2" algn="l">
              <a:lnSpc>
                <a:spcPct val="90000"/>
              </a:lnSpc>
              <a:spcBef>
                <a:spcPts val="0"/>
              </a:spcBef>
              <a:spcAft>
                <a:spcPts val="0"/>
              </a:spcAft>
              <a:buSzPts val="2600"/>
              <a:buNone/>
              <a:defRPr sz="2400"/>
            </a:lvl3pPr>
            <a:lvl4pPr lvl="3" algn="l">
              <a:lnSpc>
                <a:spcPct val="90000"/>
              </a:lnSpc>
              <a:spcBef>
                <a:spcPts val="0"/>
              </a:spcBef>
              <a:spcAft>
                <a:spcPts val="0"/>
              </a:spcAft>
              <a:buSzPts val="2600"/>
              <a:buNone/>
              <a:defRPr sz="2400"/>
            </a:lvl4pPr>
            <a:lvl5pPr lvl="4" algn="l">
              <a:lnSpc>
                <a:spcPct val="90000"/>
              </a:lnSpc>
              <a:spcBef>
                <a:spcPts val="0"/>
              </a:spcBef>
              <a:spcAft>
                <a:spcPts val="0"/>
              </a:spcAft>
              <a:buSzPts val="2600"/>
              <a:buNone/>
              <a:defRPr sz="2400"/>
            </a:lvl5pPr>
            <a:lvl6pPr lvl="5" algn="l">
              <a:lnSpc>
                <a:spcPct val="90000"/>
              </a:lnSpc>
              <a:spcBef>
                <a:spcPts val="0"/>
              </a:spcBef>
              <a:spcAft>
                <a:spcPts val="0"/>
              </a:spcAft>
              <a:buSzPts val="2600"/>
              <a:buNone/>
              <a:defRPr sz="2400"/>
            </a:lvl6pPr>
            <a:lvl7pPr lvl="6" algn="l">
              <a:lnSpc>
                <a:spcPct val="90000"/>
              </a:lnSpc>
              <a:spcBef>
                <a:spcPts val="0"/>
              </a:spcBef>
              <a:spcAft>
                <a:spcPts val="0"/>
              </a:spcAft>
              <a:buSzPts val="2600"/>
              <a:buNone/>
              <a:defRPr sz="2400"/>
            </a:lvl7pPr>
            <a:lvl8pPr lvl="7" algn="l">
              <a:lnSpc>
                <a:spcPct val="90000"/>
              </a:lnSpc>
              <a:spcBef>
                <a:spcPts val="0"/>
              </a:spcBef>
              <a:spcAft>
                <a:spcPts val="0"/>
              </a:spcAft>
              <a:buSzPts val="2600"/>
              <a:buNone/>
              <a:defRPr sz="2400"/>
            </a:lvl8pPr>
            <a:lvl9pPr lvl="8" algn="l">
              <a:lnSpc>
                <a:spcPct val="90000"/>
              </a:lnSpc>
              <a:spcBef>
                <a:spcPts val="0"/>
              </a:spcBef>
              <a:spcAft>
                <a:spcPts val="0"/>
              </a:spcAft>
              <a:buSzPts val="2600"/>
              <a:buNone/>
              <a:defRPr sz="2400"/>
            </a:lvl9pPr>
          </a:lstStyle>
          <a:p/>
        </p:txBody>
      </p:sp>
      <p:sp>
        <p:nvSpPr>
          <p:cNvPr id="389" name="Google Shape;389;g2baa69ebec7_0_794"/>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20000"/>
              </a:lnSpc>
              <a:spcBef>
                <a:spcPts val="0"/>
              </a:spcBef>
              <a:spcAft>
                <a:spcPts val="0"/>
              </a:spcAft>
              <a:buSzPts val="1200"/>
              <a:buChar char="◦"/>
              <a:defRPr sz="1200"/>
            </a:lvl1pPr>
            <a:lvl2pPr indent="-304800" lvl="1" marL="914400" algn="l">
              <a:lnSpc>
                <a:spcPct val="120000"/>
              </a:lnSpc>
              <a:spcBef>
                <a:spcPts val="0"/>
              </a:spcBef>
              <a:spcAft>
                <a:spcPts val="0"/>
              </a:spcAft>
              <a:buSzPts val="1200"/>
              <a:buChar char="◦"/>
              <a:defRPr sz="1200"/>
            </a:lvl2pPr>
            <a:lvl3pPr indent="-304800" lvl="2" marL="1371600" algn="l">
              <a:lnSpc>
                <a:spcPct val="120000"/>
              </a:lnSpc>
              <a:spcBef>
                <a:spcPts val="0"/>
              </a:spcBef>
              <a:spcAft>
                <a:spcPts val="0"/>
              </a:spcAft>
              <a:buSzPts val="1200"/>
              <a:buChar char="◦"/>
              <a:defRPr sz="1200"/>
            </a:lvl3pPr>
            <a:lvl4pPr indent="-304800" lvl="3" marL="1828800" algn="l">
              <a:lnSpc>
                <a:spcPct val="120000"/>
              </a:lnSpc>
              <a:spcBef>
                <a:spcPts val="0"/>
              </a:spcBef>
              <a:spcAft>
                <a:spcPts val="0"/>
              </a:spcAft>
              <a:buSzPts val="1200"/>
              <a:buChar char="◦"/>
              <a:defRPr sz="1200"/>
            </a:lvl4pPr>
            <a:lvl5pPr indent="-304800" lvl="4" marL="2286000" algn="l">
              <a:lnSpc>
                <a:spcPct val="120000"/>
              </a:lnSpc>
              <a:spcBef>
                <a:spcPts val="0"/>
              </a:spcBef>
              <a:spcAft>
                <a:spcPts val="0"/>
              </a:spcAft>
              <a:buSzPts val="1200"/>
              <a:buChar char="◦"/>
              <a:defRPr sz="1200"/>
            </a:lvl5pPr>
            <a:lvl6pPr indent="-304800" lvl="5" marL="2743200" algn="l">
              <a:lnSpc>
                <a:spcPct val="120000"/>
              </a:lnSpc>
              <a:spcBef>
                <a:spcPts val="0"/>
              </a:spcBef>
              <a:spcAft>
                <a:spcPts val="0"/>
              </a:spcAft>
              <a:buSzPts val="1200"/>
              <a:buChar char="◦"/>
              <a:defRPr sz="1200"/>
            </a:lvl6pPr>
            <a:lvl7pPr indent="-304800" lvl="6" marL="3200400" algn="l">
              <a:lnSpc>
                <a:spcPct val="120000"/>
              </a:lnSpc>
              <a:spcBef>
                <a:spcPts val="0"/>
              </a:spcBef>
              <a:spcAft>
                <a:spcPts val="0"/>
              </a:spcAft>
              <a:buSzPts val="1200"/>
              <a:buChar char="◦"/>
              <a:defRPr sz="1200"/>
            </a:lvl7pPr>
            <a:lvl8pPr indent="-304800" lvl="7" marL="3657600" algn="l">
              <a:lnSpc>
                <a:spcPct val="120000"/>
              </a:lnSpc>
              <a:spcBef>
                <a:spcPts val="0"/>
              </a:spcBef>
              <a:spcAft>
                <a:spcPts val="0"/>
              </a:spcAft>
              <a:buSzPts val="1200"/>
              <a:buChar char="◦"/>
              <a:defRPr sz="1200"/>
            </a:lvl8pPr>
            <a:lvl9pPr indent="-304800" lvl="8" marL="4114800" algn="l">
              <a:lnSpc>
                <a:spcPct val="120000"/>
              </a:lnSpc>
              <a:spcBef>
                <a:spcPts val="0"/>
              </a:spcBef>
              <a:spcAft>
                <a:spcPts val="1000"/>
              </a:spcAft>
              <a:buSzPts val="1200"/>
              <a:buChar char="◦"/>
              <a:defRPr sz="1200"/>
            </a:lvl9pPr>
          </a:lstStyle>
          <a:p/>
        </p:txBody>
      </p:sp>
      <p:sp>
        <p:nvSpPr>
          <p:cNvPr id="390" name="Google Shape;390;g2baa69ebec7_0_794"/>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91" name="Shape 391"/>
        <p:cNvGrpSpPr/>
        <p:nvPr/>
      </p:nvGrpSpPr>
      <p:grpSpPr>
        <a:xfrm>
          <a:off x="0" y="0"/>
          <a:ext cx="0" cy="0"/>
          <a:chOff x="0" y="0"/>
          <a:chExt cx="0" cy="0"/>
        </a:xfrm>
      </p:grpSpPr>
      <p:sp>
        <p:nvSpPr>
          <p:cNvPr id="392" name="Google Shape;392;g2baa69ebec7_0_798"/>
          <p:cNvSpPr txBox="1"/>
          <p:nvPr>
            <p:ph type="title"/>
          </p:nvPr>
        </p:nvSpPr>
        <p:spPr>
          <a:xfrm>
            <a:off x="1443491" y="603667"/>
            <a:ext cx="6571200" cy="794400"/>
          </a:xfrm>
          <a:prstGeom prst="rect">
            <a:avLst/>
          </a:prstGeom>
          <a:noFill/>
          <a:ln>
            <a:noFill/>
          </a:ln>
          <a:effectLst>
            <a:outerShdw blurRad="42863" rotWithShape="0" algn="bl" dir="5400000" dist="9525">
              <a:srgbClr val="000000">
                <a:alpha val="20000"/>
              </a:srgbClr>
            </a:outerShdw>
          </a:effectLst>
        </p:spPr>
        <p:txBody>
          <a:bodyPr anchorCtr="0" anchor="t" bIns="45700" lIns="91425" spcFirstLastPara="1" rIns="91425" wrap="square" tIns="45700">
            <a:noAutofit/>
          </a:bodyPr>
          <a:lstStyle>
            <a:lvl1pPr lvl="0" algn="l">
              <a:lnSpc>
                <a:spcPct val="90000"/>
              </a:lnSpc>
              <a:spcBef>
                <a:spcPts val="0"/>
              </a:spcBef>
              <a:spcAft>
                <a:spcPts val="0"/>
              </a:spcAft>
              <a:buSzPts val="2600"/>
              <a:buNone/>
              <a:defRPr/>
            </a:lvl1pPr>
            <a:lvl2pPr lvl="1" algn="l">
              <a:lnSpc>
                <a:spcPct val="90000"/>
              </a:lnSpc>
              <a:spcBef>
                <a:spcPts val="0"/>
              </a:spcBef>
              <a:spcAft>
                <a:spcPts val="0"/>
              </a:spcAft>
              <a:buSzPts val="2600"/>
              <a:buNone/>
              <a:defRPr/>
            </a:lvl2pPr>
            <a:lvl3pPr lvl="2" algn="l">
              <a:lnSpc>
                <a:spcPct val="90000"/>
              </a:lnSpc>
              <a:spcBef>
                <a:spcPts val="0"/>
              </a:spcBef>
              <a:spcAft>
                <a:spcPts val="0"/>
              </a:spcAft>
              <a:buSzPts val="2600"/>
              <a:buNone/>
              <a:defRPr/>
            </a:lvl3pPr>
            <a:lvl4pPr lvl="3" algn="l">
              <a:lnSpc>
                <a:spcPct val="90000"/>
              </a:lnSpc>
              <a:spcBef>
                <a:spcPts val="0"/>
              </a:spcBef>
              <a:spcAft>
                <a:spcPts val="0"/>
              </a:spcAft>
              <a:buSzPts val="2600"/>
              <a:buNone/>
              <a:defRPr/>
            </a:lvl4pPr>
            <a:lvl5pPr lvl="4" algn="l">
              <a:lnSpc>
                <a:spcPct val="90000"/>
              </a:lnSpc>
              <a:spcBef>
                <a:spcPts val="0"/>
              </a:spcBef>
              <a:spcAft>
                <a:spcPts val="0"/>
              </a:spcAft>
              <a:buSzPts val="2600"/>
              <a:buNone/>
              <a:defRPr/>
            </a:lvl5pPr>
            <a:lvl6pPr lvl="5" algn="l">
              <a:lnSpc>
                <a:spcPct val="90000"/>
              </a:lnSpc>
              <a:spcBef>
                <a:spcPts val="0"/>
              </a:spcBef>
              <a:spcAft>
                <a:spcPts val="0"/>
              </a:spcAft>
              <a:buSzPts val="2600"/>
              <a:buNone/>
              <a:defRPr/>
            </a:lvl6pPr>
            <a:lvl7pPr lvl="6" algn="l">
              <a:lnSpc>
                <a:spcPct val="90000"/>
              </a:lnSpc>
              <a:spcBef>
                <a:spcPts val="0"/>
              </a:spcBef>
              <a:spcAft>
                <a:spcPts val="0"/>
              </a:spcAft>
              <a:buSzPts val="2600"/>
              <a:buNone/>
              <a:defRPr/>
            </a:lvl7pPr>
            <a:lvl8pPr lvl="7" algn="l">
              <a:lnSpc>
                <a:spcPct val="90000"/>
              </a:lnSpc>
              <a:spcBef>
                <a:spcPts val="0"/>
              </a:spcBef>
              <a:spcAft>
                <a:spcPts val="0"/>
              </a:spcAft>
              <a:buSzPts val="2600"/>
              <a:buNone/>
              <a:defRPr/>
            </a:lvl8pPr>
            <a:lvl9pPr lvl="8" algn="l">
              <a:lnSpc>
                <a:spcPct val="90000"/>
              </a:lnSpc>
              <a:spcBef>
                <a:spcPts val="0"/>
              </a:spcBef>
              <a:spcAft>
                <a:spcPts val="0"/>
              </a:spcAft>
              <a:buSzPts val="2600"/>
              <a:buNone/>
              <a:defRPr/>
            </a:lvl9pPr>
          </a:lstStyle>
          <a:p/>
        </p:txBody>
      </p:sp>
      <p:sp>
        <p:nvSpPr>
          <p:cNvPr id="393" name="Google Shape;393;g2baa69ebec7_0_798"/>
          <p:cNvSpPr txBox="1"/>
          <p:nvPr>
            <p:ph idx="1" type="body"/>
          </p:nvPr>
        </p:nvSpPr>
        <p:spPr>
          <a:xfrm>
            <a:off x="1443490" y="1510452"/>
            <a:ext cx="3126000" cy="2578200"/>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1000"/>
              </a:spcAft>
              <a:buSzPts val="1800"/>
              <a:buChar char="◦"/>
              <a:defRPr/>
            </a:lvl9pPr>
          </a:lstStyle>
          <a:p/>
        </p:txBody>
      </p:sp>
      <p:sp>
        <p:nvSpPr>
          <p:cNvPr id="394" name="Google Shape;394;g2baa69ebec7_0_798"/>
          <p:cNvSpPr txBox="1"/>
          <p:nvPr>
            <p:ph idx="2" type="body"/>
          </p:nvPr>
        </p:nvSpPr>
        <p:spPr>
          <a:xfrm>
            <a:off x="4889182" y="1510452"/>
            <a:ext cx="3125700" cy="2578200"/>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1000"/>
              </a:spcAft>
              <a:buSzPts val="1800"/>
              <a:buChar char="◦"/>
              <a:defRPr/>
            </a:lvl9pPr>
          </a:lstStyle>
          <a:p/>
        </p:txBody>
      </p:sp>
      <p:sp>
        <p:nvSpPr>
          <p:cNvPr id="395" name="Google Shape;395;g2baa69ebec7_0_798"/>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96" name="Google Shape;396;g2baa69ebec7_0_798"/>
          <p:cNvSpPr txBox="1"/>
          <p:nvPr>
            <p:ph idx="11" type="ftr"/>
          </p:nvPr>
        </p:nvSpPr>
        <p:spPr>
          <a:xfrm>
            <a:off x="1443037" y="246459"/>
            <a:ext cx="40338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97" name="Google Shape;397;g2baa69ebec7_0_798"/>
          <p:cNvSpPr txBox="1"/>
          <p:nvPr>
            <p:ph idx="12" type="sldNum"/>
          </p:nvPr>
        </p:nvSpPr>
        <p:spPr>
          <a:xfrm>
            <a:off x="487362" y="598884"/>
            <a:ext cx="795300" cy="3786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02" name="Shape 402"/>
        <p:cNvGrpSpPr/>
        <p:nvPr/>
      </p:nvGrpSpPr>
      <p:grpSpPr>
        <a:xfrm>
          <a:off x="0" y="0"/>
          <a:ext cx="0" cy="0"/>
          <a:chOff x="0" y="0"/>
          <a:chExt cx="0" cy="0"/>
        </a:xfrm>
      </p:grpSpPr>
      <p:sp>
        <p:nvSpPr>
          <p:cNvPr id="403" name="Google Shape;403;g2c1d231cfd7_0_42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04" name="Shape 404"/>
        <p:cNvGrpSpPr/>
        <p:nvPr/>
      </p:nvGrpSpPr>
      <p:grpSpPr>
        <a:xfrm>
          <a:off x="0" y="0"/>
          <a:ext cx="0" cy="0"/>
          <a:chOff x="0" y="0"/>
          <a:chExt cx="0" cy="0"/>
        </a:xfrm>
      </p:grpSpPr>
      <p:cxnSp>
        <p:nvCxnSpPr>
          <p:cNvPr id="405" name="Google Shape;405;g2c1d231cfd7_0_366"/>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406" name="Google Shape;406;g2c1d231cfd7_0_366"/>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407" name="Google Shape;407;g2c1d231cfd7_0_366"/>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08" name="Google Shape;408;g2c1d231cfd7_0_366"/>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409" name="Google Shape;409;g2c1d231cfd7_0_366"/>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410" name="Google Shape;410;g2c1d231cfd7_0_36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11" name="Shape 411"/>
        <p:cNvGrpSpPr/>
        <p:nvPr/>
      </p:nvGrpSpPr>
      <p:grpSpPr>
        <a:xfrm>
          <a:off x="0" y="0"/>
          <a:ext cx="0" cy="0"/>
          <a:chOff x="0" y="0"/>
          <a:chExt cx="0" cy="0"/>
        </a:xfrm>
      </p:grpSpPr>
      <p:cxnSp>
        <p:nvCxnSpPr>
          <p:cNvPr id="412" name="Google Shape;412;g2c1d231cfd7_0_37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413" name="Google Shape;413;g2c1d231cfd7_0_37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414" name="Google Shape;414;g2c1d231cfd7_0_373"/>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415" name="Google Shape;415;g2c1d231cfd7_0_37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16" name="Shape 416"/>
        <p:cNvGrpSpPr/>
        <p:nvPr/>
      </p:nvGrpSpPr>
      <p:grpSpPr>
        <a:xfrm>
          <a:off x="0" y="0"/>
          <a:ext cx="0" cy="0"/>
          <a:chOff x="0" y="0"/>
          <a:chExt cx="0" cy="0"/>
        </a:xfrm>
      </p:grpSpPr>
      <p:cxnSp>
        <p:nvCxnSpPr>
          <p:cNvPr id="417" name="Google Shape;417;g2c1d231cfd7_0_378"/>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18" name="Google Shape;418;g2c1d231cfd7_0_378"/>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419" name="Google Shape;419;g2c1d231cfd7_0_378"/>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20" name="Google Shape;420;g2c1d231cfd7_0_378"/>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421" name="Google Shape;421;g2c1d231cfd7_0_378"/>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422" name="Google Shape;422;g2c1d231cfd7_0_37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23" name="Shape 423"/>
        <p:cNvGrpSpPr/>
        <p:nvPr/>
      </p:nvGrpSpPr>
      <p:grpSpPr>
        <a:xfrm>
          <a:off x="0" y="0"/>
          <a:ext cx="0" cy="0"/>
          <a:chOff x="0" y="0"/>
          <a:chExt cx="0" cy="0"/>
        </a:xfrm>
      </p:grpSpPr>
      <p:cxnSp>
        <p:nvCxnSpPr>
          <p:cNvPr id="424" name="Google Shape;424;g2c1d231cfd7_0_38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25" name="Google Shape;425;g2c1d231cfd7_0_38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426" name="Google Shape;426;g2c1d231cfd7_0_38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27" name="Google Shape;427;g2c1d231cfd7_0_385"/>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428" name="Google Shape;428;g2c1d231cfd7_0_385"/>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429" name="Google Shape;429;g2c1d231cfd7_0_385"/>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430" name="Google Shape;430;g2c1d231cfd7_0_38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1" name="Shape 431"/>
        <p:cNvGrpSpPr/>
        <p:nvPr/>
      </p:nvGrpSpPr>
      <p:grpSpPr>
        <a:xfrm>
          <a:off x="0" y="0"/>
          <a:ext cx="0" cy="0"/>
          <a:chOff x="0" y="0"/>
          <a:chExt cx="0" cy="0"/>
        </a:xfrm>
      </p:grpSpPr>
      <p:sp>
        <p:nvSpPr>
          <p:cNvPr id="432" name="Google Shape;432;g2c1d231cfd7_0_393"/>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433" name="Google Shape;433;g2c1d231cfd7_0_39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34" name="Shape 434"/>
        <p:cNvGrpSpPr/>
        <p:nvPr/>
      </p:nvGrpSpPr>
      <p:grpSpPr>
        <a:xfrm>
          <a:off x="0" y="0"/>
          <a:ext cx="0" cy="0"/>
          <a:chOff x="0" y="0"/>
          <a:chExt cx="0" cy="0"/>
        </a:xfrm>
      </p:grpSpPr>
      <p:cxnSp>
        <p:nvCxnSpPr>
          <p:cNvPr id="435" name="Google Shape;435;g2c1d231cfd7_0_39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36" name="Google Shape;436;g2c1d231cfd7_0_396"/>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37" name="Google Shape;437;g2c1d231cfd7_0_396"/>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438" name="Google Shape;438;g2c1d231cfd7_0_39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39" name="Shape 439"/>
        <p:cNvGrpSpPr/>
        <p:nvPr/>
      </p:nvGrpSpPr>
      <p:grpSpPr>
        <a:xfrm>
          <a:off x="0" y="0"/>
          <a:ext cx="0" cy="0"/>
          <a:chOff x="0" y="0"/>
          <a:chExt cx="0" cy="0"/>
        </a:xfrm>
      </p:grpSpPr>
      <p:cxnSp>
        <p:nvCxnSpPr>
          <p:cNvPr id="440" name="Google Shape;440;g2c1d231cfd7_0_401"/>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41" name="Google Shape;441;g2c1d231cfd7_0_401"/>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442" name="Google Shape;442;g2c1d231cfd7_0_40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43" name="Shape 443"/>
        <p:cNvGrpSpPr/>
        <p:nvPr/>
      </p:nvGrpSpPr>
      <p:grpSpPr>
        <a:xfrm>
          <a:off x="0" y="0"/>
          <a:ext cx="0" cy="0"/>
          <a:chOff x="0" y="0"/>
          <a:chExt cx="0" cy="0"/>
        </a:xfrm>
      </p:grpSpPr>
      <p:sp>
        <p:nvSpPr>
          <p:cNvPr id="444" name="Google Shape;444;g2c1d231cfd7_0_405"/>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45" name="Google Shape;445;g2c1d231cfd7_0_405"/>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46" name="Google Shape;446;g2c1d231cfd7_0_405"/>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447" name="Google Shape;447;g2c1d231cfd7_0_405"/>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48" name="Google Shape;448;g2c1d231cfd7_0_405"/>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449" name="Google Shape;449;g2c1d231cfd7_0_40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0" name="Shape 450"/>
        <p:cNvGrpSpPr/>
        <p:nvPr/>
      </p:nvGrpSpPr>
      <p:grpSpPr>
        <a:xfrm>
          <a:off x="0" y="0"/>
          <a:ext cx="0" cy="0"/>
          <a:chOff x="0" y="0"/>
          <a:chExt cx="0" cy="0"/>
        </a:xfrm>
      </p:grpSpPr>
      <p:cxnSp>
        <p:nvCxnSpPr>
          <p:cNvPr id="451" name="Google Shape;451;g2c1d231cfd7_0_412"/>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452" name="Google Shape;452;g2c1d231cfd7_0_412"/>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53" name="Google Shape;453;g2c1d231cfd7_0_412"/>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454" name="Google Shape;454;g2c1d231cfd7_0_41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5" name="Shape 455"/>
        <p:cNvGrpSpPr/>
        <p:nvPr/>
      </p:nvGrpSpPr>
      <p:grpSpPr>
        <a:xfrm>
          <a:off x="0" y="0"/>
          <a:ext cx="0" cy="0"/>
          <a:chOff x="0" y="0"/>
          <a:chExt cx="0" cy="0"/>
        </a:xfrm>
      </p:grpSpPr>
      <p:cxnSp>
        <p:nvCxnSpPr>
          <p:cNvPr id="456" name="Google Shape;456;g2c1d231cfd7_0_417"/>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457" name="Google Shape;457;g2c1d231cfd7_0_417"/>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458" name="Google Shape;458;g2c1d231cfd7_0_417"/>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459" name="Google Shape;459;g2c1d231cfd7_0_417"/>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460" name="Google Shape;460;g2c1d231cfd7_0_41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461" name="Shape 461"/>
        <p:cNvGrpSpPr/>
        <p:nvPr/>
      </p:nvGrpSpPr>
      <p:grpSpPr>
        <a:xfrm>
          <a:off x="0" y="0"/>
          <a:ext cx="0" cy="0"/>
          <a:chOff x="0" y="0"/>
          <a:chExt cx="0" cy="0"/>
        </a:xfrm>
      </p:grpSpPr>
      <p:sp>
        <p:nvSpPr>
          <p:cNvPr id="462" name="Google Shape;462;g2c1d231cfd7_0_433"/>
          <p:cNvSpPr/>
          <p:nvPr/>
        </p:nvSpPr>
        <p:spPr>
          <a:xfrm>
            <a:off x="0" y="1583350"/>
            <a:ext cx="7404300" cy="1739700"/>
          </a:xfrm>
          <a:prstGeom prst="rect">
            <a:avLst/>
          </a:prstGeom>
          <a:solidFill>
            <a:schemeClr val="lt1"/>
          </a:solidFill>
          <a:ln>
            <a:noFill/>
          </a:ln>
          <a:effectLst>
            <a:outerShdw blurRad="271463" rotWithShape="0" algn="bl" dist="66675">
              <a:schemeClr val="dk1">
                <a:alpha val="2901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3" name="Google Shape;463;g2c1d231cfd7_0_433"/>
          <p:cNvSpPr txBox="1"/>
          <p:nvPr>
            <p:ph type="ctrTitle"/>
          </p:nvPr>
        </p:nvSpPr>
        <p:spPr>
          <a:xfrm>
            <a:off x="2012775" y="2049850"/>
            <a:ext cx="5109300" cy="4830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464" name="Google Shape;464;g2c1d231cfd7_0_433"/>
          <p:cNvSpPr txBox="1"/>
          <p:nvPr>
            <p:ph idx="1" type="subTitle"/>
          </p:nvPr>
        </p:nvSpPr>
        <p:spPr>
          <a:xfrm>
            <a:off x="2012775" y="2553550"/>
            <a:ext cx="5109300" cy="303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1600"/>
              </a:spcBef>
              <a:spcAft>
                <a:spcPts val="0"/>
              </a:spcAft>
              <a:buClr>
                <a:schemeClr val="dk1"/>
              </a:buClr>
              <a:buSzPts val="1800"/>
              <a:buNone/>
              <a:defRPr sz="1800"/>
            </a:lvl2pPr>
            <a:lvl3pPr lvl="2" algn="l">
              <a:lnSpc>
                <a:spcPct val="115000"/>
              </a:lnSpc>
              <a:spcBef>
                <a:spcPts val="1600"/>
              </a:spcBef>
              <a:spcAft>
                <a:spcPts val="0"/>
              </a:spcAft>
              <a:buClr>
                <a:schemeClr val="dk1"/>
              </a:buClr>
              <a:buSzPts val="1800"/>
              <a:buNone/>
              <a:defRPr sz="1800"/>
            </a:lvl3pPr>
            <a:lvl4pPr lvl="3" algn="l">
              <a:lnSpc>
                <a:spcPct val="115000"/>
              </a:lnSpc>
              <a:spcBef>
                <a:spcPts val="1600"/>
              </a:spcBef>
              <a:spcAft>
                <a:spcPts val="0"/>
              </a:spcAft>
              <a:buClr>
                <a:schemeClr val="dk1"/>
              </a:buClr>
              <a:buSzPts val="1800"/>
              <a:buNone/>
              <a:defRPr sz="1800"/>
            </a:lvl4pPr>
            <a:lvl5pPr lvl="4" algn="l">
              <a:lnSpc>
                <a:spcPct val="115000"/>
              </a:lnSpc>
              <a:spcBef>
                <a:spcPts val="1600"/>
              </a:spcBef>
              <a:spcAft>
                <a:spcPts val="0"/>
              </a:spcAft>
              <a:buClr>
                <a:schemeClr val="dk1"/>
              </a:buClr>
              <a:buSzPts val="1800"/>
              <a:buNone/>
              <a:defRPr sz="1800"/>
            </a:lvl5pPr>
            <a:lvl6pPr lvl="5" algn="l">
              <a:lnSpc>
                <a:spcPct val="115000"/>
              </a:lnSpc>
              <a:spcBef>
                <a:spcPts val="1600"/>
              </a:spcBef>
              <a:spcAft>
                <a:spcPts val="0"/>
              </a:spcAft>
              <a:buClr>
                <a:schemeClr val="dk1"/>
              </a:buClr>
              <a:buSzPts val="1800"/>
              <a:buNone/>
              <a:defRPr sz="1800"/>
            </a:lvl6pPr>
            <a:lvl7pPr lvl="6" algn="l">
              <a:lnSpc>
                <a:spcPct val="115000"/>
              </a:lnSpc>
              <a:spcBef>
                <a:spcPts val="1600"/>
              </a:spcBef>
              <a:spcAft>
                <a:spcPts val="0"/>
              </a:spcAft>
              <a:buClr>
                <a:schemeClr val="dk1"/>
              </a:buClr>
              <a:buSzPts val="1800"/>
              <a:buNone/>
              <a:defRPr sz="1800"/>
            </a:lvl7pPr>
            <a:lvl8pPr lvl="7" algn="l">
              <a:lnSpc>
                <a:spcPct val="115000"/>
              </a:lnSpc>
              <a:spcBef>
                <a:spcPts val="1600"/>
              </a:spcBef>
              <a:spcAft>
                <a:spcPts val="0"/>
              </a:spcAft>
              <a:buClr>
                <a:schemeClr val="dk1"/>
              </a:buClr>
              <a:buSzPts val="1800"/>
              <a:buNone/>
              <a:defRPr sz="1800"/>
            </a:lvl8pPr>
            <a:lvl9pPr lvl="8" algn="l">
              <a:lnSpc>
                <a:spcPct val="115000"/>
              </a:lnSpc>
              <a:spcBef>
                <a:spcPts val="1600"/>
              </a:spcBef>
              <a:spcAft>
                <a:spcPts val="1600"/>
              </a:spcAft>
              <a:buClr>
                <a:schemeClr val="dk1"/>
              </a:buClr>
              <a:buSzPts val="1800"/>
              <a:buNone/>
              <a:defRPr sz="1800"/>
            </a:lvl9pPr>
          </a:lstStyle>
          <a:p/>
        </p:txBody>
      </p:sp>
      <p:sp>
        <p:nvSpPr>
          <p:cNvPr id="465" name="Google Shape;465;g2c1d231cfd7_0_433"/>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Subtitle">
    <p:bg>
      <p:bgPr>
        <a:solidFill>
          <a:schemeClr val="accent1"/>
        </a:solidFill>
      </p:bgPr>
    </p:bg>
    <p:spTree>
      <p:nvGrpSpPr>
        <p:cNvPr id="470" name="Shape 470"/>
        <p:cNvGrpSpPr/>
        <p:nvPr/>
      </p:nvGrpSpPr>
      <p:grpSpPr>
        <a:xfrm>
          <a:off x="0" y="0"/>
          <a:ext cx="0" cy="0"/>
          <a:chOff x="0" y="0"/>
          <a:chExt cx="0" cy="0"/>
        </a:xfrm>
      </p:grpSpPr>
      <p:sp>
        <p:nvSpPr>
          <p:cNvPr id="471" name="Google Shape;471;g2c81d8b042a_0_582"/>
          <p:cNvSpPr/>
          <p:nvPr/>
        </p:nvSpPr>
        <p:spPr>
          <a:xfrm>
            <a:off x="0" y="1583350"/>
            <a:ext cx="7404300" cy="1739700"/>
          </a:xfrm>
          <a:prstGeom prst="rect">
            <a:avLst/>
          </a:prstGeom>
          <a:solidFill>
            <a:schemeClr val="lt1"/>
          </a:solidFill>
          <a:ln>
            <a:noFill/>
          </a:ln>
          <a:effectLst>
            <a:outerShdw blurRad="271463" rotWithShape="0" algn="bl" dist="66675">
              <a:schemeClr val="dk1">
                <a:alpha val="2940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g2c81d8b042a_0_582"/>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rtl="0" algn="l">
              <a:lnSpc>
                <a:spcPct val="80000"/>
              </a:lnSpc>
              <a:spcBef>
                <a:spcPts val="0"/>
              </a:spcBef>
              <a:spcAft>
                <a:spcPts val="0"/>
              </a:spcAft>
              <a:buSzPts val="3600"/>
              <a:buNone/>
              <a:defRPr sz="3600"/>
            </a:lvl1pPr>
            <a:lvl2pPr lvl="1" rtl="0" algn="l">
              <a:lnSpc>
                <a:spcPct val="80000"/>
              </a:lnSpc>
              <a:spcBef>
                <a:spcPts val="0"/>
              </a:spcBef>
              <a:spcAft>
                <a:spcPts val="0"/>
              </a:spcAft>
              <a:buSzPts val="3600"/>
              <a:buNone/>
              <a:defRPr sz="3600"/>
            </a:lvl2pPr>
            <a:lvl3pPr lvl="2" rtl="0" algn="l">
              <a:lnSpc>
                <a:spcPct val="80000"/>
              </a:lnSpc>
              <a:spcBef>
                <a:spcPts val="0"/>
              </a:spcBef>
              <a:spcAft>
                <a:spcPts val="0"/>
              </a:spcAft>
              <a:buSzPts val="3600"/>
              <a:buNone/>
              <a:defRPr sz="3600"/>
            </a:lvl3pPr>
            <a:lvl4pPr lvl="3" rtl="0" algn="l">
              <a:lnSpc>
                <a:spcPct val="80000"/>
              </a:lnSpc>
              <a:spcBef>
                <a:spcPts val="0"/>
              </a:spcBef>
              <a:spcAft>
                <a:spcPts val="0"/>
              </a:spcAft>
              <a:buSzPts val="3600"/>
              <a:buNone/>
              <a:defRPr sz="3600"/>
            </a:lvl4pPr>
            <a:lvl5pPr lvl="4" rtl="0" algn="l">
              <a:lnSpc>
                <a:spcPct val="80000"/>
              </a:lnSpc>
              <a:spcBef>
                <a:spcPts val="0"/>
              </a:spcBef>
              <a:spcAft>
                <a:spcPts val="0"/>
              </a:spcAft>
              <a:buSzPts val="3600"/>
              <a:buNone/>
              <a:defRPr sz="3600"/>
            </a:lvl5pPr>
            <a:lvl6pPr lvl="5" rtl="0" algn="l">
              <a:lnSpc>
                <a:spcPct val="80000"/>
              </a:lnSpc>
              <a:spcBef>
                <a:spcPts val="0"/>
              </a:spcBef>
              <a:spcAft>
                <a:spcPts val="0"/>
              </a:spcAft>
              <a:buSzPts val="3600"/>
              <a:buNone/>
              <a:defRPr sz="3600"/>
            </a:lvl6pPr>
            <a:lvl7pPr lvl="6" rtl="0" algn="l">
              <a:lnSpc>
                <a:spcPct val="80000"/>
              </a:lnSpc>
              <a:spcBef>
                <a:spcPts val="0"/>
              </a:spcBef>
              <a:spcAft>
                <a:spcPts val="0"/>
              </a:spcAft>
              <a:buSzPts val="3600"/>
              <a:buNone/>
              <a:defRPr sz="3600"/>
            </a:lvl7pPr>
            <a:lvl8pPr lvl="7" rtl="0" algn="l">
              <a:lnSpc>
                <a:spcPct val="80000"/>
              </a:lnSpc>
              <a:spcBef>
                <a:spcPts val="0"/>
              </a:spcBef>
              <a:spcAft>
                <a:spcPts val="0"/>
              </a:spcAft>
              <a:buSzPts val="3600"/>
              <a:buNone/>
              <a:defRPr sz="3600"/>
            </a:lvl8pPr>
            <a:lvl9pPr lvl="8" rtl="0" algn="l">
              <a:lnSpc>
                <a:spcPct val="80000"/>
              </a:lnSpc>
              <a:spcBef>
                <a:spcPts val="0"/>
              </a:spcBef>
              <a:spcAft>
                <a:spcPts val="0"/>
              </a:spcAft>
              <a:buSzPts val="3600"/>
              <a:buNone/>
              <a:defRPr sz="3600"/>
            </a:lvl9pPr>
          </a:lstStyle>
          <a:p/>
        </p:txBody>
      </p:sp>
      <p:sp>
        <p:nvSpPr>
          <p:cNvPr id="473" name="Google Shape;473;g2c81d8b042a_0_582"/>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chemeClr val="dk1"/>
              </a:buClr>
              <a:buSzPts val="1800"/>
              <a:buNone/>
              <a:defRPr sz="1800"/>
            </a:lvl1pPr>
            <a:lvl2pPr lvl="1" rtl="0" algn="l">
              <a:lnSpc>
                <a:spcPct val="115000"/>
              </a:lnSpc>
              <a:spcBef>
                <a:spcPts val="0"/>
              </a:spcBef>
              <a:spcAft>
                <a:spcPts val="0"/>
              </a:spcAft>
              <a:buClr>
                <a:schemeClr val="dk1"/>
              </a:buClr>
              <a:buSzPts val="1800"/>
              <a:buNone/>
              <a:defRPr sz="1800"/>
            </a:lvl2pPr>
            <a:lvl3pPr lvl="2" rtl="0" algn="l">
              <a:lnSpc>
                <a:spcPct val="115000"/>
              </a:lnSpc>
              <a:spcBef>
                <a:spcPts val="0"/>
              </a:spcBef>
              <a:spcAft>
                <a:spcPts val="0"/>
              </a:spcAft>
              <a:buClr>
                <a:schemeClr val="dk1"/>
              </a:buClr>
              <a:buSzPts val="1800"/>
              <a:buNone/>
              <a:defRPr sz="1800"/>
            </a:lvl3pPr>
            <a:lvl4pPr lvl="3" rtl="0" algn="l">
              <a:lnSpc>
                <a:spcPct val="115000"/>
              </a:lnSpc>
              <a:spcBef>
                <a:spcPts val="0"/>
              </a:spcBef>
              <a:spcAft>
                <a:spcPts val="0"/>
              </a:spcAft>
              <a:buClr>
                <a:schemeClr val="dk1"/>
              </a:buClr>
              <a:buSzPts val="1800"/>
              <a:buNone/>
              <a:defRPr sz="1800"/>
            </a:lvl4pPr>
            <a:lvl5pPr lvl="4" rtl="0" algn="l">
              <a:lnSpc>
                <a:spcPct val="115000"/>
              </a:lnSpc>
              <a:spcBef>
                <a:spcPts val="0"/>
              </a:spcBef>
              <a:spcAft>
                <a:spcPts val="0"/>
              </a:spcAft>
              <a:buClr>
                <a:schemeClr val="dk1"/>
              </a:buClr>
              <a:buSzPts val="1800"/>
              <a:buNone/>
              <a:defRPr sz="1800"/>
            </a:lvl5pPr>
            <a:lvl6pPr lvl="5" rtl="0" algn="l">
              <a:lnSpc>
                <a:spcPct val="115000"/>
              </a:lnSpc>
              <a:spcBef>
                <a:spcPts val="0"/>
              </a:spcBef>
              <a:spcAft>
                <a:spcPts val="0"/>
              </a:spcAft>
              <a:buClr>
                <a:schemeClr val="dk1"/>
              </a:buClr>
              <a:buSzPts val="1800"/>
              <a:buNone/>
              <a:defRPr sz="1800"/>
            </a:lvl6pPr>
            <a:lvl7pPr lvl="6" rtl="0" algn="l">
              <a:lnSpc>
                <a:spcPct val="115000"/>
              </a:lnSpc>
              <a:spcBef>
                <a:spcPts val="0"/>
              </a:spcBef>
              <a:spcAft>
                <a:spcPts val="0"/>
              </a:spcAft>
              <a:buClr>
                <a:schemeClr val="dk1"/>
              </a:buClr>
              <a:buSzPts val="1800"/>
              <a:buNone/>
              <a:defRPr sz="1800"/>
            </a:lvl7pPr>
            <a:lvl8pPr lvl="7" rtl="0" algn="l">
              <a:lnSpc>
                <a:spcPct val="115000"/>
              </a:lnSpc>
              <a:spcBef>
                <a:spcPts val="0"/>
              </a:spcBef>
              <a:spcAft>
                <a:spcPts val="0"/>
              </a:spcAft>
              <a:buClr>
                <a:schemeClr val="dk1"/>
              </a:buClr>
              <a:buSzPts val="1800"/>
              <a:buNone/>
              <a:defRPr sz="1800"/>
            </a:lvl8pPr>
            <a:lvl9pPr lvl="8" rtl="0" algn="l">
              <a:lnSpc>
                <a:spcPct val="115000"/>
              </a:lnSpc>
              <a:spcBef>
                <a:spcPts val="0"/>
              </a:spcBef>
              <a:spcAft>
                <a:spcPts val="0"/>
              </a:spcAft>
              <a:buClr>
                <a:schemeClr val="dk1"/>
              </a:buClr>
              <a:buSzPts val="1800"/>
              <a:buNone/>
              <a:defRPr sz="1800"/>
            </a:lvl9pPr>
          </a:lstStyle>
          <a:p/>
        </p:txBody>
      </p:sp>
      <p:sp>
        <p:nvSpPr>
          <p:cNvPr id="474" name="Google Shape;474;g2c81d8b042a_0_582"/>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75" name="Shape 475"/>
        <p:cNvGrpSpPr/>
        <p:nvPr/>
      </p:nvGrpSpPr>
      <p:grpSpPr>
        <a:xfrm>
          <a:off x="0" y="0"/>
          <a:ext cx="0" cy="0"/>
          <a:chOff x="0" y="0"/>
          <a:chExt cx="0" cy="0"/>
        </a:xfrm>
      </p:grpSpPr>
      <p:sp>
        <p:nvSpPr>
          <p:cNvPr id="476" name="Google Shape;476;g2c81d8b042a_0_58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477" name="Shape 477"/>
        <p:cNvGrpSpPr/>
        <p:nvPr/>
      </p:nvGrpSpPr>
      <p:grpSpPr>
        <a:xfrm>
          <a:off x="0" y="0"/>
          <a:ext cx="0" cy="0"/>
          <a:chOff x="0" y="0"/>
          <a:chExt cx="0" cy="0"/>
        </a:xfrm>
      </p:grpSpPr>
      <p:cxnSp>
        <p:nvCxnSpPr>
          <p:cNvPr id="478" name="Google Shape;478;g2c81d8b042a_0_58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79" name="Google Shape;479;g2c81d8b042a_0_589"/>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lgn="l">
              <a:lnSpc>
                <a:spcPct val="100000"/>
              </a:lnSpc>
              <a:spcBef>
                <a:spcPts val="0"/>
              </a:spcBef>
              <a:spcAft>
                <a:spcPts val="0"/>
              </a:spcAft>
              <a:buClr>
                <a:schemeClr val="lt1"/>
              </a:buClr>
              <a:buSzPts val="4800"/>
              <a:buNone/>
              <a:defRPr sz="4800">
                <a:solidFill>
                  <a:schemeClr val="lt1"/>
                </a:solidFill>
              </a:defRPr>
            </a:lvl2pPr>
            <a:lvl3pPr lvl="2" rtl="0" algn="l">
              <a:lnSpc>
                <a:spcPct val="100000"/>
              </a:lnSpc>
              <a:spcBef>
                <a:spcPts val="0"/>
              </a:spcBef>
              <a:spcAft>
                <a:spcPts val="0"/>
              </a:spcAft>
              <a:buClr>
                <a:schemeClr val="lt1"/>
              </a:buClr>
              <a:buSzPts val="4800"/>
              <a:buNone/>
              <a:defRPr sz="4800">
                <a:solidFill>
                  <a:schemeClr val="lt1"/>
                </a:solidFill>
              </a:defRPr>
            </a:lvl3pPr>
            <a:lvl4pPr lvl="3" rtl="0" algn="l">
              <a:lnSpc>
                <a:spcPct val="100000"/>
              </a:lnSpc>
              <a:spcBef>
                <a:spcPts val="0"/>
              </a:spcBef>
              <a:spcAft>
                <a:spcPts val="0"/>
              </a:spcAft>
              <a:buClr>
                <a:schemeClr val="lt1"/>
              </a:buClr>
              <a:buSzPts val="4800"/>
              <a:buNone/>
              <a:defRPr sz="4800">
                <a:solidFill>
                  <a:schemeClr val="lt1"/>
                </a:solidFill>
              </a:defRPr>
            </a:lvl4pPr>
            <a:lvl5pPr lvl="4" rtl="0" algn="l">
              <a:lnSpc>
                <a:spcPct val="100000"/>
              </a:lnSpc>
              <a:spcBef>
                <a:spcPts val="0"/>
              </a:spcBef>
              <a:spcAft>
                <a:spcPts val="0"/>
              </a:spcAft>
              <a:buClr>
                <a:schemeClr val="lt1"/>
              </a:buClr>
              <a:buSzPts val="4800"/>
              <a:buNone/>
              <a:defRPr sz="4800">
                <a:solidFill>
                  <a:schemeClr val="lt1"/>
                </a:solidFill>
              </a:defRPr>
            </a:lvl5pPr>
            <a:lvl6pPr lvl="5" rtl="0" algn="l">
              <a:lnSpc>
                <a:spcPct val="100000"/>
              </a:lnSpc>
              <a:spcBef>
                <a:spcPts val="0"/>
              </a:spcBef>
              <a:spcAft>
                <a:spcPts val="0"/>
              </a:spcAft>
              <a:buClr>
                <a:schemeClr val="lt1"/>
              </a:buClr>
              <a:buSzPts val="4800"/>
              <a:buNone/>
              <a:defRPr sz="4800">
                <a:solidFill>
                  <a:schemeClr val="lt1"/>
                </a:solidFill>
              </a:defRPr>
            </a:lvl6pPr>
            <a:lvl7pPr lvl="6" rtl="0" algn="l">
              <a:lnSpc>
                <a:spcPct val="100000"/>
              </a:lnSpc>
              <a:spcBef>
                <a:spcPts val="0"/>
              </a:spcBef>
              <a:spcAft>
                <a:spcPts val="0"/>
              </a:spcAft>
              <a:buClr>
                <a:schemeClr val="lt1"/>
              </a:buClr>
              <a:buSzPts val="4800"/>
              <a:buNone/>
              <a:defRPr sz="4800">
                <a:solidFill>
                  <a:schemeClr val="lt1"/>
                </a:solidFill>
              </a:defRPr>
            </a:lvl7pPr>
            <a:lvl8pPr lvl="7" rtl="0" algn="l">
              <a:lnSpc>
                <a:spcPct val="100000"/>
              </a:lnSpc>
              <a:spcBef>
                <a:spcPts val="0"/>
              </a:spcBef>
              <a:spcAft>
                <a:spcPts val="0"/>
              </a:spcAft>
              <a:buClr>
                <a:schemeClr val="lt1"/>
              </a:buClr>
              <a:buSzPts val="4800"/>
              <a:buNone/>
              <a:defRPr sz="4800">
                <a:solidFill>
                  <a:schemeClr val="lt1"/>
                </a:solidFill>
              </a:defRPr>
            </a:lvl8pPr>
            <a:lvl9pPr lvl="8" rtl="0" algn="l">
              <a:lnSpc>
                <a:spcPct val="100000"/>
              </a:lnSpc>
              <a:spcBef>
                <a:spcPts val="0"/>
              </a:spcBef>
              <a:spcAft>
                <a:spcPts val="0"/>
              </a:spcAft>
              <a:buClr>
                <a:schemeClr val="lt1"/>
              </a:buClr>
              <a:buSzPts val="4800"/>
              <a:buNone/>
              <a:defRPr sz="4800">
                <a:solidFill>
                  <a:schemeClr val="lt1"/>
                </a:solidFill>
              </a:defRPr>
            </a:lvl9pPr>
          </a:lstStyle>
          <a:p/>
        </p:txBody>
      </p:sp>
      <p:sp>
        <p:nvSpPr>
          <p:cNvPr id="480" name="Google Shape;480;g2c81d8b042a_0_58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AUTOLAYOUT">
    <p:bg>
      <p:bgPr>
        <a:solidFill>
          <a:srgbClr val="FFFFFF"/>
        </a:solidFill>
      </p:bgPr>
    </p:bg>
    <p:spTree>
      <p:nvGrpSpPr>
        <p:cNvPr id="481" name="Shape 481"/>
        <p:cNvGrpSpPr/>
        <p:nvPr/>
      </p:nvGrpSpPr>
      <p:grpSpPr>
        <a:xfrm>
          <a:off x="0" y="0"/>
          <a:ext cx="0" cy="0"/>
          <a:chOff x="0" y="0"/>
          <a:chExt cx="0" cy="0"/>
        </a:xfrm>
      </p:grpSpPr>
      <p:sp>
        <p:nvSpPr>
          <p:cNvPr id="482" name="Google Shape;482;g2c81d8b042a_0_593"/>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3" name="Google Shape;483;g2c81d8b042a_0_593"/>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4" name="Google Shape;484;g2c81d8b042a_0_593"/>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g2c81d8b042a_0_593"/>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g2c81d8b042a_0_593"/>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None/>
              <a:defRPr b="1" sz="5200">
                <a:solidFill>
                  <a:schemeClr val="dk1"/>
                </a:solidFill>
              </a:defRPr>
            </a:lvl1pPr>
            <a:lvl2pPr lvl="1" rtl="0" algn="l">
              <a:lnSpc>
                <a:spcPct val="100000"/>
              </a:lnSpc>
              <a:spcBef>
                <a:spcPts val="0"/>
              </a:spcBef>
              <a:spcAft>
                <a:spcPts val="0"/>
              </a:spcAft>
              <a:buClr>
                <a:schemeClr val="dk1"/>
              </a:buClr>
              <a:buSzPts val="5200"/>
              <a:buNone/>
              <a:defRPr b="1" sz="5200">
                <a:solidFill>
                  <a:schemeClr val="dk1"/>
                </a:solidFill>
              </a:defRPr>
            </a:lvl2pPr>
            <a:lvl3pPr lvl="2" rtl="0" algn="l">
              <a:lnSpc>
                <a:spcPct val="100000"/>
              </a:lnSpc>
              <a:spcBef>
                <a:spcPts val="0"/>
              </a:spcBef>
              <a:spcAft>
                <a:spcPts val="0"/>
              </a:spcAft>
              <a:buClr>
                <a:schemeClr val="dk1"/>
              </a:buClr>
              <a:buSzPts val="5200"/>
              <a:buNone/>
              <a:defRPr b="1" sz="5200">
                <a:solidFill>
                  <a:schemeClr val="dk1"/>
                </a:solidFill>
              </a:defRPr>
            </a:lvl3pPr>
            <a:lvl4pPr lvl="3" rtl="0" algn="l">
              <a:lnSpc>
                <a:spcPct val="100000"/>
              </a:lnSpc>
              <a:spcBef>
                <a:spcPts val="0"/>
              </a:spcBef>
              <a:spcAft>
                <a:spcPts val="0"/>
              </a:spcAft>
              <a:buClr>
                <a:schemeClr val="dk1"/>
              </a:buClr>
              <a:buSzPts val="5200"/>
              <a:buNone/>
              <a:defRPr b="1" sz="5200">
                <a:solidFill>
                  <a:schemeClr val="dk1"/>
                </a:solidFill>
              </a:defRPr>
            </a:lvl4pPr>
            <a:lvl5pPr lvl="4" rtl="0" algn="l">
              <a:lnSpc>
                <a:spcPct val="100000"/>
              </a:lnSpc>
              <a:spcBef>
                <a:spcPts val="0"/>
              </a:spcBef>
              <a:spcAft>
                <a:spcPts val="0"/>
              </a:spcAft>
              <a:buClr>
                <a:schemeClr val="dk1"/>
              </a:buClr>
              <a:buSzPts val="5200"/>
              <a:buNone/>
              <a:defRPr b="1" sz="5200">
                <a:solidFill>
                  <a:schemeClr val="dk1"/>
                </a:solidFill>
              </a:defRPr>
            </a:lvl5pPr>
            <a:lvl6pPr lvl="5" rtl="0" algn="l">
              <a:lnSpc>
                <a:spcPct val="100000"/>
              </a:lnSpc>
              <a:spcBef>
                <a:spcPts val="0"/>
              </a:spcBef>
              <a:spcAft>
                <a:spcPts val="0"/>
              </a:spcAft>
              <a:buClr>
                <a:schemeClr val="dk1"/>
              </a:buClr>
              <a:buSzPts val="5200"/>
              <a:buNone/>
              <a:defRPr b="1" sz="5200">
                <a:solidFill>
                  <a:schemeClr val="dk1"/>
                </a:solidFill>
              </a:defRPr>
            </a:lvl6pPr>
            <a:lvl7pPr lvl="6" rtl="0" algn="l">
              <a:lnSpc>
                <a:spcPct val="100000"/>
              </a:lnSpc>
              <a:spcBef>
                <a:spcPts val="0"/>
              </a:spcBef>
              <a:spcAft>
                <a:spcPts val="0"/>
              </a:spcAft>
              <a:buClr>
                <a:schemeClr val="dk1"/>
              </a:buClr>
              <a:buSzPts val="5200"/>
              <a:buNone/>
              <a:defRPr b="1" sz="5200">
                <a:solidFill>
                  <a:schemeClr val="dk1"/>
                </a:solidFill>
              </a:defRPr>
            </a:lvl7pPr>
            <a:lvl8pPr lvl="7" rtl="0" algn="l">
              <a:lnSpc>
                <a:spcPct val="100000"/>
              </a:lnSpc>
              <a:spcBef>
                <a:spcPts val="0"/>
              </a:spcBef>
              <a:spcAft>
                <a:spcPts val="0"/>
              </a:spcAft>
              <a:buClr>
                <a:schemeClr val="dk1"/>
              </a:buClr>
              <a:buSzPts val="5200"/>
              <a:buNone/>
              <a:defRPr b="1" sz="5200">
                <a:solidFill>
                  <a:schemeClr val="dk1"/>
                </a:solidFill>
              </a:defRPr>
            </a:lvl8pPr>
            <a:lvl9pPr lvl="8" rtl="0" algn="l">
              <a:lnSpc>
                <a:spcPct val="100000"/>
              </a:lnSpc>
              <a:spcBef>
                <a:spcPts val="0"/>
              </a:spcBef>
              <a:spcAft>
                <a:spcPts val="0"/>
              </a:spcAft>
              <a:buClr>
                <a:schemeClr val="dk1"/>
              </a:buClr>
              <a:buSzPts val="5200"/>
              <a:buNone/>
              <a:defRPr b="1" sz="5200">
                <a:solidFill>
                  <a:schemeClr val="dk1"/>
                </a:solidFill>
              </a:defRPr>
            </a:lvl9pPr>
          </a:lstStyle>
          <a:p/>
        </p:txBody>
      </p:sp>
      <p:sp>
        <p:nvSpPr>
          <p:cNvPr id="487" name="Google Shape;487;g2c81d8b042a_0_593"/>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488" name="Google Shape;488;g2c81d8b042a_0_59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_POINT">
    <p:spTree>
      <p:nvGrpSpPr>
        <p:cNvPr id="489" name="Shape 489"/>
        <p:cNvGrpSpPr/>
        <p:nvPr/>
      </p:nvGrpSpPr>
      <p:grpSpPr>
        <a:xfrm>
          <a:off x="0" y="0"/>
          <a:ext cx="0" cy="0"/>
          <a:chOff x="0" y="0"/>
          <a:chExt cx="0" cy="0"/>
        </a:xfrm>
      </p:grpSpPr>
      <p:cxnSp>
        <p:nvCxnSpPr>
          <p:cNvPr id="490" name="Google Shape;490;g2c81d8b042a_0_601"/>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91" name="Google Shape;491;g2c81d8b042a_0_601"/>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lgn="l">
              <a:lnSpc>
                <a:spcPct val="100000"/>
              </a:lnSpc>
              <a:spcBef>
                <a:spcPts val="0"/>
              </a:spcBef>
              <a:spcAft>
                <a:spcPts val="0"/>
              </a:spcAft>
              <a:buClr>
                <a:schemeClr val="lt1"/>
              </a:buClr>
              <a:buSzPts val="4800"/>
              <a:buNone/>
              <a:defRPr sz="4800">
                <a:solidFill>
                  <a:schemeClr val="lt1"/>
                </a:solidFill>
              </a:defRPr>
            </a:lvl2pPr>
            <a:lvl3pPr lvl="2" rtl="0" algn="l">
              <a:lnSpc>
                <a:spcPct val="100000"/>
              </a:lnSpc>
              <a:spcBef>
                <a:spcPts val="0"/>
              </a:spcBef>
              <a:spcAft>
                <a:spcPts val="0"/>
              </a:spcAft>
              <a:buClr>
                <a:schemeClr val="lt1"/>
              </a:buClr>
              <a:buSzPts val="4800"/>
              <a:buNone/>
              <a:defRPr sz="4800">
                <a:solidFill>
                  <a:schemeClr val="lt1"/>
                </a:solidFill>
              </a:defRPr>
            </a:lvl3pPr>
            <a:lvl4pPr lvl="3" rtl="0" algn="l">
              <a:lnSpc>
                <a:spcPct val="100000"/>
              </a:lnSpc>
              <a:spcBef>
                <a:spcPts val="0"/>
              </a:spcBef>
              <a:spcAft>
                <a:spcPts val="0"/>
              </a:spcAft>
              <a:buClr>
                <a:schemeClr val="lt1"/>
              </a:buClr>
              <a:buSzPts val="4800"/>
              <a:buNone/>
              <a:defRPr sz="4800">
                <a:solidFill>
                  <a:schemeClr val="lt1"/>
                </a:solidFill>
              </a:defRPr>
            </a:lvl4pPr>
            <a:lvl5pPr lvl="4" rtl="0" algn="l">
              <a:lnSpc>
                <a:spcPct val="100000"/>
              </a:lnSpc>
              <a:spcBef>
                <a:spcPts val="0"/>
              </a:spcBef>
              <a:spcAft>
                <a:spcPts val="0"/>
              </a:spcAft>
              <a:buClr>
                <a:schemeClr val="lt1"/>
              </a:buClr>
              <a:buSzPts val="4800"/>
              <a:buNone/>
              <a:defRPr sz="4800">
                <a:solidFill>
                  <a:schemeClr val="lt1"/>
                </a:solidFill>
              </a:defRPr>
            </a:lvl5pPr>
            <a:lvl6pPr lvl="5" rtl="0" algn="l">
              <a:lnSpc>
                <a:spcPct val="100000"/>
              </a:lnSpc>
              <a:spcBef>
                <a:spcPts val="0"/>
              </a:spcBef>
              <a:spcAft>
                <a:spcPts val="0"/>
              </a:spcAft>
              <a:buClr>
                <a:schemeClr val="lt1"/>
              </a:buClr>
              <a:buSzPts val="4800"/>
              <a:buNone/>
              <a:defRPr sz="4800">
                <a:solidFill>
                  <a:schemeClr val="lt1"/>
                </a:solidFill>
              </a:defRPr>
            </a:lvl6pPr>
            <a:lvl7pPr lvl="6" rtl="0" algn="l">
              <a:lnSpc>
                <a:spcPct val="100000"/>
              </a:lnSpc>
              <a:spcBef>
                <a:spcPts val="0"/>
              </a:spcBef>
              <a:spcAft>
                <a:spcPts val="0"/>
              </a:spcAft>
              <a:buClr>
                <a:schemeClr val="lt1"/>
              </a:buClr>
              <a:buSzPts val="4800"/>
              <a:buNone/>
              <a:defRPr sz="4800">
                <a:solidFill>
                  <a:schemeClr val="lt1"/>
                </a:solidFill>
              </a:defRPr>
            </a:lvl7pPr>
            <a:lvl8pPr lvl="7" rtl="0" algn="l">
              <a:lnSpc>
                <a:spcPct val="100000"/>
              </a:lnSpc>
              <a:spcBef>
                <a:spcPts val="0"/>
              </a:spcBef>
              <a:spcAft>
                <a:spcPts val="0"/>
              </a:spcAft>
              <a:buClr>
                <a:schemeClr val="lt1"/>
              </a:buClr>
              <a:buSzPts val="4800"/>
              <a:buNone/>
              <a:defRPr sz="4800">
                <a:solidFill>
                  <a:schemeClr val="lt1"/>
                </a:solidFill>
              </a:defRPr>
            </a:lvl8pPr>
            <a:lvl9pPr lvl="8" rtl="0" algn="l">
              <a:lnSpc>
                <a:spcPct val="100000"/>
              </a:lnSpc>
              <a:spcBef>
                <a:spcPts val="0"/>
              </a:spcBef>
              <a:spcAft>
                <a:spcPts val="0"/>
              </a:spcAft>
              <a:buClr>
                <a:schemeClr val="lt1"/>
              </a:buClr>
              <a:buSzPts val="4800"/>
              <a:buNone/>
              <a:defRPr sz="4800">
                <a:solidFill>
                  <a:schemeClr val="lt1"/>
                </a:solidFill>
              </a:defRPr>
            </a:lvl9pPr>
          </a:lstStyle>
          <a:p/>
        </p:txBody>
      </p:sp>
      <p:sp>
        <p:nvSpPr>
          <p:cNvPr id="492" name="Google Shape;492;g2c81d8b042a_0_60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493" name="Shape 493"/>
        <p:cNvGrpSpPr/>
        <p:nvPr/>
      </p:nvGrpSpPr>
      <p:grpSpPr>
        <a:xfrm>
          <a:off x="0" y="0"/>
          <a:ext cx="0" cy="0"/>
          <a:chOff x="0" y="0"/>
          <a:chExt cx="0" cy="0"/>
        </a:xfrm>
      </p:grpSpPr>
      <p:sp>
        <p:nvSpPr>
          <p:cNvPr id="494" name="Google Shape;494;g2c81d8b042a_0_60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g2c81d8b042a_0_605"/>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g2c81d8b042a_0_605"/>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g2c81d8b042a_0_605"/>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g2c81d8b042a_0_605"/>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None/>
              <a:defRPr b="1" sz="5200">
                <a:solidFill>
                  <a:schemeClr val="dk1"/>
                </a:solidFill>
              </a:defRPr>
            </a:lvl1pPr>
            <a:lvl2pPr lvl="1" rtl="0" algn="l">
              <a:lnSpc>
                <a:spcPct val="100000"/>
              </a:lnSpc>
              <a:spcBef>
                <a:spcPts val="0"/>
              </a:spcBef>
              <a:spcAft>
                <a:spcPts val="0"/>
              </a:spcAft>
              <a:buClr>
                <a:schemeClr val="dk1"/>
              </a:buClr>
              <a:buSzPts val="5200"/>
              <a:buNone/>
              <a:defRPr b="1" sz="5200">
                <a:solidFill>
                  <a:schemeClr val="dk1"/>
                </a:solidFill>
              </a:defRPr>
            </a:lvl2pPr>
            <a:lvl3pPr lvl="2" rtl="0" algn="l">
              <a:lnSpc>
                <a:spcPct val="100000"/>
              </a:lnSpc>
              <a:spcBef>
                <a:spcPts val="0"/>
              </a:spcBef>
              <a:spcAft>
                <a:spcPts val="0"/>
              </a:spcAft>
              <a:buClr>
                <a:schemeClr val="dk1"/>
              </a:buClr>
              <a:buSzPts val="5200"/>
              <a:buNone/>
              <a:defRPr b="1" sz="5200">
                <a:solidFill>
                  <a:schemeClr val="dk1"/>
                </a:solidFill>
              </a:defRPr>
            </a:lvl3pPr>
            <a:lvl4pPr lvl="3" rtl="0" algn="l">
              <a:lnSpc>
                <a:spcPct val="100000"/>
              </a:lnSpc>
              <a:spcBef>
                <a:spcPts val="0"/>
              </a:spcBef>
              <a:spcAft>
                <a:spcPts val="0"/>
              </a:spcAft>
              <a:buClr>
                <a:schemeClr val="dk1"/>
              </a:buClr>
              <a:buSzPts val="5200"/>
              <a:buNone/>
              <a:defRPr b="1" sz="5200">
                <a:solidFill>
                  <a:schemeClr val="dk1"/>
                </a:solidFill>
              </a:defRPr>
            </a:lvl4pPr>
            <a:lvl5pPr lvl="4" rtl="0" algn="l">
              <a:lnSpc>
                <a:spcPct val="100000"/>
              </a:lnSpc>
              <a:spcBef>
                <a:spcPts val="0"/>
              </a:spcBef>
              <a:spcAft>
                <a:spcPts val="0"/>
              </a:spcAft>
              <a:buClr>
                <a:schemeClr val="dk1"/>
              </a:buClr>
              <a:buSzPts val="5200"/>
              <a:buNone/>
              <a:defRPr b="1" sz="5200">
                <a:solidFill>
                  <a:schemeClr val="dk1"/>
                </a:solidFill>
              </a:defRPr>
            </a:lvl5pPr>
            <a:lvl6pPr lvl="5" rtl="0" algn="l">
              <a:lnSpc>
                <a:spcPct val="100000"/>
              </a:lnSpc>
              <a:spcBef>
                <a:spcPts val="0"/>
              </a:spcBef>
              <a:spcAft>
                <a:spcPts val="0"/>
              </a:spcAft>
              <a:buClr>
                <a:schemeClr val="dk1"/>
              </a:buClr>
              <a:buSzPts val="5200"/>
              <a:buNone/>
              <a:defRPr b="1" sz="5200">
                <a:solidFill>
                  <a:schemeClr val="dk1"/>
                </a:solidFill>
              </a:defRPr>
            </a:lvl6pPr>
            <a:lvl7pPr lvl="6" rtl="0" algn="l">
              <a:lnSpc>
                <a:spcPct val="100000"/>
              </a:lnSpc>
              <a:spcBef>
                <a:spcPts val="0"/>
              </a:spcBef>
              <a:spcAft>
                <a:spcPts val="0"/>
              </a:spcAft>
              <a:buClr>
                <a:schemeClr val="dk1"/>
              </a:buClr>
              <a:buSzPts val="5200"/>
              <a:buNone/>
              <a:defRPr b="1" sz="5200">
                <a:solidFill>
                  <a:schemeClr val="dk1"/>
                </a:solidFill>
              </a:defRPr>
            </a:lvl7pPr>
            <a:lvl8pPr lvl="7" rtl="0" algn="l">
              <a:lnSpc>
                <a:spcPct val="100000"/>
              </a:lnSpc>
              <a:spcBef>
                <a:spcPts val="0"/>
              </a:spcBef>
              <a:spcAft>
                <a:spcPts val="0"/>
              </a:spcAft>
              <a:buClr>
                <a:schemeClr val="dk1"/>
              </a:buClr>
              <a:buSzPts val="5200"/>
              <a:buNone/>
              <a:defRPr b="1" sz="5200">
                <a:solidFill>
                  <a:schemeClr val="dk1"/>
                </a:solidFill>
              </a:defRPr>
            </a:lvl8pPr>
            <a:lvl9pPr lvl="8" rtl="0" algn="l">
              <a:lnSpc>
                <a:spcPct val="100000"/>
              </a:lnSpc>
              <a:spcBef>
                <a:spcPts val="0"/>
              </a:spcBef>
              <a:spcAft>
                <a:spcPts val="0"/>
              </a:spcAft>
              <a:buClr>
                <a:schemeClr val="dk1"/>
              </a:buClr>
              <a:buSzPts val="5200"/>
              <a:buNone/>
              <a:defRPr b="1" sz="5200">
                <a:solidFill>
                  <a:schemeClr val="dk1"/>
                </a:solidFill>
              </a:defRPr>
            </a:lvl9pPr>
          </a:lstStyle>
          <a:p/>
        </p:txBody>
      </p:sp>
      <p:sp>
        <p:nvSpPr>
          <p:cNvPr id="499" name="Google Shape;499;g2c81d8b042a_0_605"/>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500" name="Google Shape;500;g2c81d8b042a_0_60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1pPr>
            <a:lvl2pPr indent="0" lvl="1"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2pPr>
            <a:lvl3pPr indent="0" lvl="2"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3pPr>
            <a:lvl4pPr indent="0" lvl="3"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4pPr>
            <a:lvl5pPr indent="0" lvl="4"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5pPr>
            <a:lvl6pPr indent="0" lvl="5"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6pPr>
            <a:lvl7pPr indent="0" lvl="6"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7pPr>
            <a:lvl8pPr indent="0" lvl="7"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8pPr>
            <a:lvl9pPr indent="0" lvl="8"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501" name="Shape 501"/>
        <p:cNvGrpSpPr/>
        <p:nvPr/>
      </p:nvGrpSpPr>
      <p:grpSpPr>
        <a:xfrm>
          <a:off x="0" y="0"/>
          <a:ext cx="0" cy="0"/>
          <a:chOff x="0" y="0"/>
          <a:chExt cx="0" cy="0"/>
        </a:xfrm>
      </p:grpSpPr>
      <p:sp>
        <p:nvSpPr>
          <p:cNvPr id="502" name="Google Shape;502;g2c81d8b042a_0_613"/>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03" name="Google Shape;503;g2c81d8b042a_0_61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04" name="Google Shape;504;g2c81d8b042a_0_613"/>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3600"/>
              <a:buNone/>
              <a:defRPr sz="3600">
                <a:solidFill>
                  <a:schemeClr val="dk1"/>
                </a:solidFill>
              </a:defRPr>
            </a:lvl1pPr>
            <a:lvl2pPr lvl="1" rtl="0" algn="ctr">
              <a:lnSpc>
                <a:spcPct val="100000"/>
              </a:lnSpc>
              <a:spcBef>
                <a:spcPts val="0"/>
              </a:spcBef>
              <a:spcAft>
                <a:spcPts val="0"/>
              </a:spcAft>
              <a:buClr>
                <a:schemeClr val="dk1"/>
              </a:buClr>
              <a:buSzPts val="3600"/>
              <a:buNone/>
              <a:defRPr sz="3600">
                <a:solidFill>
                  <a:schemeClr val="dk1"/>
                </a:solidFill>
              </a:defRPr>
            </a:lvl2pPr>
            <a:lvl3pPr lvl="2" rtl="0" algn="ctr">
              <a:lnSpc>
                <a:spcPct val="100000"/>
              </a:lnSpc>
              <a:spcBef>
                <a:spcPts val="0"/>
              </a:spcBef>
              <a:spcAft>
                <a:spcPts val="0"/>
              </a:spcAft>
              <a:buClr>
                <a:schemeClr val="dk1"/>
              </a:buClr>
              <a:buSzPts val="3600"/>
              <a:buNone/>
              <a:defRPr sz="3600">
                <a:solidFill>
                  <a:schemeClr val="dk1"/>
                </a:solidFill>
              </a:defRPr>
            </a:lvl3pPr>
            <a:lvl4pPr lvl="3" rtl="0" algn="ctr">
              <a:lnSpc>
                <a:spcPct val="100000"/>
              </a:lnSpc>
              <a:spcBef>
                <a:spcPts val="0"/>
              </a:spcBef>
              <a:spcAft>
                <a:spcPts val="0"/>
              </a:spcAft>
              <a:buClr>
                <a:schemeClr val="dk1"/>
              </a:buClr>
              <a:buSzPts val="3600"/>
              <a:buNone/>
              <a:defRPr sz="3600">
                <a:solidFill>
                  <a:schemeClr val="dk1"/>
                </a:solidFill>
              </a:defRPr>
            </a:lvl4pPr>
            <a:lvl5pPr lvl="4" rtl="0" algn="ctr">
              <a:lnSpc>
                <a:spcPct val="100000"/>
              </a:lnSpc>
              <a:spcBef>
                <a:spcPts val="0"/>
              </a:spcBef>
              <a:spcAft>
                <a:spcPts val="0"/>
              </a:spcAft>
              <a:buClr>
                <a:schemeClr val="dk1"/>
              </a:buClr>
              <a:buSzPts val="3600"/>
              <a:buNone/>
              <a:defRPr sz="3600">
                <a:solidFill>
                  <a:schemeClr val="dk1"/>
                </a:solidFill>
              </a:defRPr>
            </a:lvl5pPr>
            <a:lvl6pPr lvl="5" rtl="0" algn="ctr">
              <a:lnSpc>
                <a:spcPct val="100000"/>
              </a:lnSpc>
              <a:spcBef>
                <a:spcPts val="0"/>
              </a:spcBef>
              <a:spcAft>
                <a:spcPts val="0"/>
              </a:spcAft>
              <a:buClr>
                <a:schemeClr val="dk1"/>
              </a:buClr>
              <a:buSzPts val="3600"/>
              <a:buNone/>
              <a:defRPr sz="3600">
                <a:solidFill>
                  <a:schemeClr val="dk1"/>
                </a:solidFill>
              </a:defRPr>
            </a:lvl6pPr>
            <a:lvl7pPr lvl="6" rtl="0" algn="ctr">
              <a:lnSpc>
                <a:spcPct val="100000"/>
              </a:lnSpc>
              <a:spcBef>
                <a:spcPts val="0"/>
              </a:spcBef>
              <a:spcAft>
                <a:spcPts val="0"/>
              </a:spcAft>
              <a:buClr>
                <a:schemeClr val="dk1"/>
              </a:buClr>
              <a:buSzPts val="3600"/>
              <a:buNone/>
              <a:defRPr sz="3600">
                <a:solidFill>
                  <a:schemeClr val="dk1"/>
                </a:solidFill>
              </a:defRPr>
            </a:lvl7pPr>
            <a:lvl8pPr lvl="7" rtl="0" algn="ctr">
              <a:lnSpc>
                <a:spcPct val="100000"/>
              </a:lnSpc>
              <a:spcBef>
                <a:spcPts val="0"/>
              </a:spcBef>
              <a:spcAft>
                <a:spcPts val="0"/>
              </a:spcAft>
              <a:buClr>
                <a:schemeClr val="dk1"/>
              </a:buClr>
              <a:buSzPts val="3600"/>
              <a:buNone/>
              <a:defRPr sz="3600">
                <a:solidFill>
                  <a:schemeClr val="dk1"/>
                </a:solidFill>
              </a:defRPr>
            </a:lvl8pPr>
            <a:lvl9pPr lvl="8" rtl="0" algn="ctr">
              <a:lnSpc>
                <a:spcPct val="100000"/>
              </a:lnSpc>
              <a:spcBef>
                <a:spcPts val="0"/>
              </a:spcBef>
              <a:spcAft>
                <a:spcPts val="0"/>
              </a:spcAft>
              <a:buClr>
                <a:schemeClr val="dk1"/>
              </a:buClr>
              <a:buSzPts val="3600"/>
              <a:buNone/>
              <a:defRPr sz="3600">
                <a:solidFill>
                  <a:schemeClr val="dk1"/>
                </a:solidFill>
              </a:defRPr>
            </a:lvl9pPr>
          </a:lstStyle>
          <a:p/>
        </p:txBody>
      </p:sp>
      <p:sp>
        <p:nvSpPr>
          <p:cNvPr id="505" name="Google Shape;505;g2c81d8b042a_0_613"/>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06" name="Google Shape;506;g2c81d8b042a_0_61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1600"/>
              </a:spcBef>
              <a:spcAft>
                <a:spcPts val="0"/>
              </a:spcAft>
              <a:buClr>
                <a:schemeClr val="lt1"/>
              </a:buClr>
              <a:buSzPts val="1400"/>
              <a:buChar char="○"/>
              <a:defRPr>
                <a:solidFill>
                  <a:schemeClr val="lt1"/>
                </a:solidFill>
              </a:defRPr>
            </a:lvl2pPr>
            <a:lvl3pPr indent="-317500" lvl="2" marL="1371600" rtl="0" algn="l">
              <a:lnSpc>
                <a:spcPct val="115000"/>
              </a:lnSpc>
              <a:spcBef>
                <a:spcPts val="1600"/>
              </a:spcBef>
              <a:spcAft>
                <a:spcPts val="0"/>
              </a:spcAft>
              <a:buClr>
                <a:schemeClr val="lt1"/>
              </a:buClr>
              <a:buSzPts val="1400"/>
              <a:buChar char="■"/>
              <a:defRPr>
                <a:solidFill>
                  <a:schemeClr val="lt1"/>
                </a:solidFill>
              </a:defRPr>
            </a:lvl3pPr>
            <a:lvl4pPr indent="-317500" lvl="3" marL="1828800" rtl="0" algn="l">
              <a:lnSpc>
                <a:spcPct val="115000"/>
              </a:lnSpc>
              <a:spcBef>
                <a:spcPts val="1600"/>
              </a:spcBef>
              <a:spcAft>
                <a:spcPts val="0"/>
              </a:spcAft>
              <a:buClr>
                <a:schemeClr val="lt1"/>
              </a:buClr>
              <a:buSzPts val="1400"/>
              <a:buChar char="●"/>
              <a:defRPr>
                <a:solidFill>
                  <a:schemeClr val="lt1"/>
                </a:solidFill>
              </a:defRPr>
            </a:lvl4pPr>
            <a:lvl5pPr indent="-317500" lvl="4" marL="2286000" rtl="0" algn="l">
              <a:lnSpc>
                <a:spcPct val="115000"/>
              </a:lnSpc>
              <a:spcBef>
                <a:spcPts val="1600"/>
              </a:spcBef>
              <a:spcAft>
                <a:spcPts val="0"/>
              </a:spcAft>
              <a:buClr>
                <a:schemeClr val="lt1"/>
              </a:buClr>
              <a:buSzPts val="1400"/>
              <a:buChar char="○"/>
              <a:defRPr>
                <a:solidFill>
                  <a:schemeClr val="lt1"/>
                </a:solidFill>
              </a:defRPr>
            </a:lvl5pPr>
            <a:lvl6pPr indent="-317500" lvl="5" marL="2743200" rtl="0" algn="l">
              <a:lnSpc>
                <a:spcPct val="115000"/>
              </a:lnSpc>
              <a:spcBef>
                <a:spcPts val="1600"/>
              </a:spcBef>
              <a:spcAft>
                <a:spcPts val="0"/>
              </a:spcAft>
              <a:buClr>
                <a:schemeClr val="lt1"/>
              </a:buClr>
              <a:buSzPts val="1400"/>
              <a:buChar char="■"/>
              <a:defRPr>
                <a:solidFill>
                  <a:schemeClr val="lt1"/>
                </a:solidFill>
              </a:defRPr>
            </a:lvl6pPr>
            <a:lvl7pPr indent="-317500" lvl="6" marL="3200400" rtl="0" algn="l">
              <a:lnSpc>
                <a:spcPct val="115000"/>
              </a:lnSpc>
              <a:spcBef>
                <a:spcPts val="1600"/>
              </a:spcBef>
              <a:spcAft>
                <a:spcPts val="0"/>
              </a:spcAft>
              <a:buClr>
                <a:schemeClr val="lt1"/>
              </a:buClr>
              <a:buSzPts val="1400"/>
              <a:buChar char="●"/>
              <a:defRPr>
                <a:solidFill>
                  <a:schemeClr val="lt1"/>
                </a:solidFill>
              </a:defRPr>
            </a:lvl7pPr>
            <a:lvl8pPr indent="-317500" lvl="7" marL="3657600" rtl="0" algn="l">
              <a:lnSpc>
                <a:spcPct val="115000"/>
              </a:lnSpc>
              <a:spcBef>
                <a:spcPts val="1600"/>
              </a:spcBef>
              <a:spcAft>
                <a:spcPts val="0"/>
              </a:spcAft>
              <a:buClr>
                <a:schemeClr val="lt1"/>
              </a:buClr>
              <a:buSzPts val="1400"/>
              <a:buChar char="○"/>
              <a:defRPr>
                <a:solidFill>
                  <a:schemeClr val="lt1"/>
                </a:solidFill>
              </a:defRPr>
            </a:lvl8pPr>
            <a:lvl9pPr indent="-317500" lvl="8" marL="4114800" rtl="0" algn="l">
              <a:lnSpc>
                <a:spcPct val="115000"/>
              </a:lnSpc>
              <a:spcBef>
                <a:spcPts val="1600"/>
              </a:spcBef>
              <a:spcAft>
                <a:spcPts val="1600"/>
              </a:spcAft>
              <a:buClr>
                <a:schemeClr val="lt1"/>
              </a:buClr>
              <a:buSzPts val="1400"/>
              <a:buChar char="■"/>
              <a:defRPr>
                <a:solidFill>
                  <a:schemeClr val="lt1"/>
                </a:solidFill>
              </a:defRPr>
            </a:lvl9pPr>
          </a:lstStyle>
          <a:p/>
        </p:txBody>
      </p:sp>
      <p:sp>
        <p:nvSpPr>
          <p:cNvPr id="507" name="Google Shape;507;g2c81d8b042a_0_61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508" name="Shape 508"/>
        <p:cNvGrpSpPr/>
        <p:nvPr/>
      </p:nvGrpSpPr>
      <p:grpSpPr>
        <a:xfrm>
          <a:off x="0" y="0"/>
          <a:ext cx="0" cy="0"/>
          <a:chOff x="0" y="0"/>
          <a:chExt cx="0" cy="0"/>
        </a:xfrm>
      </p:grpSpPr>
      <p:cxnSp>
        <p:nvCxnSpPr>
          <p:cNvPr id="509" name="Google Shape;509;g2c81d8b042a_0_62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10" name="Google Shape;510;g2c81d8b042a_0_620"/>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SzPts val="2400"/>
              <a:buNone/>
              <a:defRPr sz="2400"/>
            </a:lvl1pPr>
            <a:lvl2pPr lvl="1" rtl="0" algn="l">
              <a:lnSpc>
                <a:spcPct val="100000"/>
              </a:lnSpc>
              <a:spcBef>
                <a:spcPts val="0"/>
              </a:spcBef>
              <a:spcAft>
                <a:spcPts val="0"/>
              </a:spcAft>
              <a:buSzPts val="2400"/>
              <a:buNone/>
              <a:defRPr sz="2400"/>
            </a:lvl2pPr>
            <a:lvl3pPr lvl="2" rtl="0" algn="l">
              <a:lnSpc>
                <a:spcPct val="100000"/>
              </a:lnSpc>
              <a:spcBef>
                <a:spcPts val="0"/>
              </a:spcBef>
              <a:spcAft>
                <a:spcPts val="0"/>
              </a:spcAft>
              <a:buSzPts val="2400"/>
              <a:buNone/>
              <a:defRPr sz="2400"/>
            </a:lvl3pPr>
            <a:lvl4pPr lvl="3" rtl="0" algn="l">
              <a:lnSpc>
                <a:spcPct val="100000"/>
              </a:lnSpc>
              <a:spcBef>
                <a:spcPts val="0"/>
              </a:spcBef>
              <a:spcAft>
                <a:spcPts val="0"/>
              </a:spcAft>
              <a:buSzPts val="2400"/>
              <a:buNone/>
              <a:defRPr sz="2400"/>
            </a:lvl4pPr>
            <a:lvl5pPr lvl="4" rtl="0" algn="l">
              <a:lnSpc>
                <a:spcPct val="100000"/>
              </a:lnSpc>
              <a:spcBef>
                <a:spcPts val="0"/>
              </a:spcBef>
              <a:spcAft>
                <a:spcPts val="0"/>
              </a:spcAft>
              <a:buSzPts val="2400"/>
              <a:buNone/>
              <a:defRPr sz="2400"/>
            </a:lvl5pPr>
            <a:lvl6pPr lvl="5" rtl="0" algn="l">
              <a:lnSpc>
                <a:spcPct val="100000"/>
              </a:lnSpc>
              <a:spcBef>
                <a:spcPts val="0"/>
              </a:spcBef>
              <a:spcAft>
                <a:spcPts val="0"/>
              </a:spcAft>
              <a:buSzPts val="2400"/>
              <a:buNone/>
              <a:defRPr sz="2400"/>
            </a:lvl6pPr>
            <a:lvl7pPr lvl="6" rtl="0" algn="l">
              <a:lnSpc>
                <a:spcPct val="100000"/>
              </a:lnSpc>
              <a:spcBef>
                <a:spcPts val="0"/>
              </a:spcBef>
              <a:spcAft>
                <a:spcPts val="0"/>
              </a:spcAft>
              <a:buSzPts val="2400"/>
              <a:buNone/>
              <a:defRPr sz="2400"/>
            </a:lvl7pPr>
            <a:lvl8pPr lvl="7" rtl="0" algn="l">
              <a:lnSpc>
                <a:spcPct val="100000"/>
              </a:lnSpc>
              <a:spcBef>
                <a:spcPts val="0"/>
              </a:spcBef>
              <a:spcAft>
                <a:spcPts val="0"/>
              </a:spcAft>
              <a:buSzPts val="2400"/>
              <a:buNone/>
              <a:defRPr sz="2400"/>
            </a:lvl8pPr>
            <a:lvl9pPr lvl="8" rtl="0" algn="l">
              <a:lnSpc>
                <a:spcPct val="100000"/>
              </a:lnSpc>
              <a:spcBef>
                <a:spcPts val="0"/>
              </a:spcBef>
              <a:spcAft>
                <a:spcPts val="0"/>
              </a:spcAft>
              <a:buSzPts val="2400"/>
              <a:buNone/>
              <a:defRPr sz="2400"/>
            </a:lvl9pPr>
          </a:lstStyle>
          <a:p/>
        </p:txBody>
      </p:sp>
      <p:sp>
        <p:nvSpPr>
          <p:cNvPr id="511" name="Google Shape;511;g2c81d8b042a_0_620"/>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rtl="0" algn="l">
              <a:lnSpc>
                <a:spcPct val="115000"/>
              </a:lnSpc>
              <a:spcBef>
                <a:spcPts val="0"/>
              </a:spcBef>
              <a:spcAft>
                <a:spcPts val="0"/>
              </a:spcAft>
              <a:buSzPts val="1200"/>
              <a:buChar char="●"/>
              <a:defRPr sz="12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512" name="Google Shape;512;g2c81d8b042a_0_62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13" name="Shape 513"/>
        <p:cNvGrpSpPr/>
        <p:nvPr/>
      </p:nvGrpSpPr>
      <p:grpSpPr>
        <a:xfrm>
          <a:off x="0" y="0"/>
          <a:ext cx="0" cy="0"/>
          <a:chOff x="0" y="0"/>
          <a:chExt cx="0" cy="0"/>
        </a:xfrm>
      </p:grpSpPr>
      <p:sp>
        <p:nvSpPr>
          <p:cNvPr id="514" name="Google Shape;514;g2c81d8b042a_0_625"/>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515" name="Google Shape;515;g2c81d8b042a_0_62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16" name="Shape 516"/>
        <p:cNvGrpSpPr/>
        <p:nvPr/>
      </p:nvGrpSpPr>
      <p:grpSpPr>
        <a:xfrm>
          <a:off x="0" y="0"/>
          <a:ext cx="0" cy="0"/>
          <a:chOff x="0" y="0"/>
          <a:chExt cx="0" cy="0"/>
        </a:xfrm>
      </p:grpSpPr>
      <p:cxnSp>
        <p:nvCxnSpPr>
          <p:cNvPr id="517" name="Google Shape;517;g2c81d8b042a_0_628"/>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518" name="Google Shape;518;g2c81d8b042a_0_628"/>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519" name="Google Shape;519;g2c81d8b042a_0_62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520" name="Google Shape;520;g2c81d8b042a_0_628"/>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lgn="l">
              <a:lnSpc>
                <a:spcPct val="100000"/>
              </a:lnSpc>
              <a:spcBef>
                <a:spcPts val="0"/>
              </a:spcBef>
              <a:spcAft>
                <a:spcPts val="0"/>
              </a:spcAft>
              <a:buClr>
                <a:schemeClr val="lt1"/>
              </a:buClr>
              <a:buSzPts val="4800"/>
              <a:buNone/>
              <a:defRPr sz="4800">
                <a:solidFill>
                  <a:schemeClr val="lt1"/>
                </a:solidFill>
              </a:defRPr>
            </a:lvl2pPr>
            <a:lvl3pPr lvl="2" rtl="0" algn="l">
              <a:lnSpc>
                <a:spcPct val="100000"/>
              </a:lnSpc>
              <a:spcBef>
                <a:spcPts val="0"/>
              </a:spcBef>
              <a:spcAft>
                <a:spcPts val="0"/>
              </a:spcAft>
              <a:buClr>
                <a:schemeClr val="lt1"/>
              </a:buClr>
              <a:buSzPts val="4800"/>
              <a:buNone/>
              <a:defRPr sz="4800">
                <a:solidFill>
                  <a:schemeClr val="lt1"/>
                </a:solidFill>
              </a:defRPr>
            </a:lvl3pPr>
            <a:lvl4pPr lvl="3" rtl="0" algn="l">
              <a:lnSpc>
                <a:spcPct val="100000"/>
              </a:lnSpc>
              <a:spcBef>
                <a:spcPts val="0"/>
              </a:spcBef>
              <a:spcAft>
                <a:spcPts val="0"/>
              </a:spcAft>
              <a:buClr>
                <a:schemeClr val="lt1"/>
              </a:buClr>
              <a:buSzPts val="4800"/>
              <a:buNone/>
              <a:defRPr sz="4800">
                <a:solidFill>
                  <a:schemeClr val="lt1"/>
                </a:solidFill>
              </a:defRPr>
            </a:lvl4pPr>
            <a:lvl5pPr lvl="4" rtl="0" algn="l">
              <a:lnSpc>
                <a:spcPct val="100000"/>
              </a:lnSpc>
              <a:spcBef>
                <a:spcPts val="0"/>
              </a:spcBef>
              <a:spcAft>
                <a:spcPts val="0"/>
              </a:spcAft>
              <a:buClr>
                <a:schemeClr val="lt1"/>
              </a:buClr>
              <a:buSzPts val="4800"/>
              <a:buNone/>
              <a:defRPr sz="4800">
                <a:solidFill>
                  <a:schemeClr val="lt1"/>
                </a:solidFill>
              </a:defRPr>
            </a:lvl5pPr>
            <a:lvl6pPr lvl="5" rtl="0" algn="l">
              <a:lnSpc>
                <a:spcPct val="100000"/>
              </a:lnSpc>
              <a:spcBef>
                <a:spcPts val="0"/>
              </a:spcBef>
              <a:spcAft>
                <a:spcPts val="0"/>
              </a:spcAft>
              <a:buClr>
                <a:schemeClr val="lt1"/>
              </a:buClr>
              <a:buSzPts val="4800"/>
              <a:buNone/>
              <a:defRPr sz="4800">
                <a:solidFill>
                  <a:schemeClr val="lt1"/>
                </a:solidFill>
              </a:defRPr>
            </a:lvl6pPr>
            <a:lvl7pPr lvl="6" rtl="0" algn="l">
              <a:lnSpc>
                <a:spcPct val="100000"/>
              </a:lnSpc>
              <a:spcBef>
                <a:spcPts val="0"/>
              </a:spcBef>
              <a:spcAft>
                <a:spcPts val="0"/>
              </a:spcAft>
              <a:buClr>
                <a:schemeClr val="lt1"/>
              </a:buClr>
              <a:buSzPts val="4800"/>
              <a:buNone/>
              <a:defRPr sz="4800">
                <a:solidFill>
                  <a:schemeClr val="lt1"/>
                </a:solidFill>
              </a:defRPr>
            </a:lvl7pPr>
            <a:lvl8pPr lvl="7" rtl="0" algn="l">
              <a:lnSpc>
                <a:spcPct val="100000"/>
              </a:lnSpc>
              <a:spcBef>
                <a:spcPts val="0"/>
              </a:spcBef>
              <a:spcAft>
                <a:spcPts val="0"/>
              </a:spcAft>
              <a:buClr>
                <a:schemeClr val="lt1"/>
              </a:buClr>
              <a:buSzPts val="4800"/>
              <a:buNone/>
              <a:defRPr sz="4800">
                <a:solidFill>
                  <a:schemeClr val="lt1"/>
                </a:solidFill>
              </a:defRPr>
            </a:lvl8pPr>
            <a:lvl9pPr lvl="8" rtl="0" algn="l">
              <a:lnSpc>
                <a:spcPct val="100000"/>
              </a:lnSpc>
              <a:spcBef>
                <a:spcPts val="0"/>
              </a:spcBef>
              <a:spcAft>
                <a:spcPts val="0"/>
              </a:spcAft>
              <a:buClr>
                <a:schemeClr val="lt1"/>
              </a:buClr>
              <a:buSzPts val="4800"/>
              <a:buNone/>
              <a:defRPr sz="4800">
                <a:solidFill>
                  <a:schemeClr val="lt1"/>
                </a:solidFill>
              </a:defRPr>
            </a:lvl9pPr>
          </a:lstStyle>
          <a:p/>
        </p:txBody>
      </p:sp>
      <p:sp>
        <p:nvSpPr>
          <p:cNvPr id="521" name="Google Shape;521;g2c81d8b042a_0_628"/>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lt1"/>
              </a:buClr>
              <a:buSzPts val="1800"/>
              <a:buNone/>
              <a:defRPr>
                <a:solidFill>
                  <a:schemeClr val="lt1"/>
                </a:solidFill>
              </a:defRPr>
            </a:lvl1pPr>
            <a:lvl2pPr lvl="1" rtl="0" algn="l">
              <a:lnSpc>
                <a:spcPct val="100000"/>
              </a:lnSpc>
              <a:spcBef>
                <a:spcPts val="0"/>
              </a:spcBef>
              <a:spcAft>
                <a:spcPts val="0"/>
              </a:spcAft>
              <a:buClr>
                <a:schemeClr val="lt1"/>
              </a:buClr>
              <a:buSzPts val="1800"/>
              <a:buNone/>
              <a:defRPr sz="1800">
                <a:solidFill>
                  <a:schemeClr val="lt1"/>
                </a:solidFill>
              </a:defRPr>
            </a:lvl2pPr>
            <a:lvl3pPr lvl="2" rtl="0" algn="l">
              <a:lnSpc>
                <a:spcPct val="100000"/>
              </a:lnSpc>
              <a:spcBef>
                <a:spcPts val="0"/>
              </a:spcBef>
              <a:spcAft>
                <a:spcPts val="0"/>
              </a:spcAft>
              <a:buClr>
                <a:schemeClr val="lt1"/>
              </a:buClr>
              <a:buSzPts val="1800"/>
              <a:buNone/>
              <a:defRPr sz="1800">
                <a:solidFill>
                  <a:schemeClr val="lt1"/>
                </a:solidFill>
              </a:defRPr>
            </a:lvl3pPr>
            <a:lvl4pPr lvl="3" rtl="0" algn="l">
              <a:lnSpc>
                <a:spcPct val="100000"/>
              </a:lnSpc>
              <a:spcBef>
                <a:spcPts val="0"/>
              </a:spcBef>
              <a:spcAft>
                <a:spcPts val="0"/>
              </a:spcAft>
              <a:buClr>
                <a:schemeClr val="lt1"/>
              </a:buClr>
              <a:buSzPts val="1800"/>
              <a:buNone/>
              <a:defRPr sz="1800">
                <a:solidFill>
                  <a:schemeClr val="lt1"/>
                </a:solidFill>
              </a:defRPr>
            </a:lvl4pPr>
            <a:lvl5pPr lvl="4" rtl="0" algn="l">
              <a:lnSpc>
                <a:spcPct val="100000"/>
              </a:lnSpc>
              <a:spcBef>
                <a:spcPts val="0"/>
              </a:spcBef>
              <a:spcAft>
                <a:spcPts val="0"/>
              </a:spcAft>
              <a:buClr>
                <a:schemeClr val="lt1"/>
              </a:buClr>
              <a:buSzPts val="1800"/>
              <a:buNone/>
              <a:defRPr sz="1800">
                <a:solidFill>
                  <a:schemeClr val="lt1"/>
                </a:solidFill>
              </a:defRPr>
            </a:lvl5pPr>
            <a:lvl6pPr lvl="5" rtl="0" algn="l">
              <a:lnSpc>
                <a:spcPct val="100000"/>
              </a:lnSpc>
              <a:spcBef>
                <a:spcPts val="0"/>
              </a:spcBef>
              <a:spcAft>
                <a:spcPts val="0"/>
              </a:spcAft>
              <a:buClr>
                <a:schemeClr val="lt1"/>
              </a:buClr>
              <a:buSzPts val="1800"/>
              <a:buNone/>
              <a:defRPr sz="1800">
                <a:solidFill>
                  <a:schemeClr val="lt1"/>
                </a:solidFill>
              </a:defRPr>
            </a:lvl6pPr>
            <a:lvl7pPr lvl="6" rtl="0" algn="l">
              <a:lnSpc>
                <a:spcPct val="100000"/>
              </a:lnSpc>
              <a:spcBef>
                <a:spcPts val="0"/>
              </a:spcBef>
              <a:spcAft>
                <a:spcPts val="0"/>
              </a:spcAft>
              <a:buClr>
                <a:schemeClr val="lt1"/>
              </a:buClr>
              <a:buSzPts val="1800"/>
              <a:buNone/>
              <a:defRPr sz="1800">
                <a:solidFill>
                  <a:schemeClr val="lt1"/>
                </a:solidFill>
              </a:defRPr>
            </a:lvl7pPr>
            <a:lvl8pPr lvl="7" rtl="0" algn="l">
              <a:lnSpc>
                <a:spcPct val="100000"/>
              </a:lnSpc>
              <a:spcBef>
                <a:spcPts val="0"/>
              </a:spcBef>
              <a:spcAft>
                <a:spcPts val="0"/>
              </a:spcAft>
              <a:buClr>
                <a:schemeClr val="lt1"/>
              </a:buClr>
              <a:buSzPts val="1800"/>
              <a:buNone/>
              <a:defRPr sz="1800">
                <a:solidFill>
                  <a:schemeClr val="lt1"/>
                </a:solidFill>
              </a:defRPr>
            </a:lvl8pPr>
            <a:lvl9pPr lvl="8" rtl="0" algn="l">
              <a:lnSpc>
                <a:spcPct val="100000"/>
              </a:lnSpc>
              <a:spcBef>
                <a:spcPts val="0"/>
              </a:spcBef>
              <a:spcAft>
                <a:spcPts val="0"/>
              </a:spcAft>
              <a:buClr>
                <a:schemeClr val="lt1"/>
              </a:buClr>
              <a:buSzPts val="1800"/>
              <a:buNone/>
              <a:defRPr sz="1800">
                <a:solidFill>
                  <a:schemeClr val="lt1"/>
                </a:solidFill>
              </a:defRPr>
            </a:lvl9pPr>
          </a:lstStyle>
          <a:p/>
        </p:txBody>
      </p:sp>
      <p:sp>
        <p:nvSpPr>
          <p:cNvPr id="522" name="Google Shape;522;g2c81d8b042a_0_62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23" name="Shape 523"/>
        <p:cNvGrpSpPr/>
        <p:nvPr/>
      </p:nvGrpSpPr>
      <p:grpSpPr>
        <a:xfrm>
          <a:off x="0" y="0"/>
          <a:ext cx="0" cy="0"/>
          <a:chOff x="0" y="0"/>
          <a:chExt cx="0" cy="0"/>
        </a:xfrm>
      </p:grpSpPr>
      <p:cxnSp>
        <p:nvCxnSpPr>
          <p:cNvPr id="524" name="Google Shape;524;g2c81d8b042a_0_635"/>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525" name="Google Shape;525;g2c81d8b042a_0_635"/>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526" name="Google Shape;526;g2c81d8b042a_0_635"/>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4800"/>
              <a:buNone/>
              <a:defRPr sz="4800">
                <a:solidFill>
                  <a:schemeClr val="lt1"/>
                </a:solidFill>
              </a:defRPr>
            </a:lvl1pPr>
            <a:lvl2pPr lvl="1" rtl="0" algn="ctr">
              <a:lnSpc>
                <a:spcPct val="100000"/>
              </a:lnSpc>
              <a:spcBef>
                <a:spcPts val="0"/>
              </a:spcBef>
              <a:spcAft>
                <a:spcPts val="0"/>
              </a:spcAft>
              <a:buClr>
                <a:schemeClr val="lt1"/>
              </a:buClr>
              <a:buSzPts val="4800"/>
              <a:buNone/>
              <a:defRPr sz="4800">
                <a:solidFill>
                  <a:schemeClr val="lt1"/>
                </a:solidFill>
              </a:defRPr>
            </a:lvl2pPr>
            <a:lvl3pPr lvl="2" rtl="0" algn="ctr">
              <a:lnSpc>
                <a:spcPct val="100000"/>
              </a:lnSpc>
              <a:spcBef>
                <a:spcPts val="0"/>
              </a:spcBef>
              <a:spcAft>
                <a:spcPts val="0"/>
              </a:spcAft>
              <a:buClr>
                <a:schemeClr val="lt1"/>
              </a:buClr>
              <a:buSzPts val="4800"/>
              <a:buNone/>
              <a:defRPr sz="4800">
                <a:solidFill>
                  <a:schemeClr val="lt1"/>
                </a:solidFill>
              </a:defRPr>
            </a:lvl3pPr>
            <a:lvl4pPr lvl="3" rtl="0" algn="ctr">
              <a:lnSpc>
                <a:spcPct val="100000"/>
              </a:lnSpc>
              <a:spcBef>
                <a:spcPts val="0"/>
              </a:spcBef>
              <a:spcAft>
                <a:spcPts val="0"/>
              </a:spcAft>
              <a:buClr>
                <a:schemeClr val="lt1"/>
              </a:buClr>
              <a:buSzPts val="4800"/>
              <a:buNone/>
              <a:defRPr sz="4800">
                <a:solidFill>
                  <a:schemeClr val="lt1"/>
                </a:solidFill>
              </a:defRPr>
            </a:lvl4pPr>
            <a:lvl5pPr lvl="4" rtl="0" algn="ctr">
              <a:lnSpc>
                <a:spcPct val="100000"/>
              </a:lnSpc>
              <a:spcBef>
                <a:spcPts val="0"/>
              </a:spcBef>
              <a:spcAft>
                <a:spcPts val="0"/>
              </a:spcAft>
              <a:buClr>
                <a:schemeClr val="lt1"/>
              </a:buClr>
              <a:buSzPts val="4800"/>
              <a:buNone/>
              <a:defRPr sz="4800">
                <a:solidFill>
                  <a:schemeClr val="lt1"/>
                </a:solidFill>
              </a:defRPr>
            </a:lvl5pPr>
            <a:lvl6pPr lvl="5" rtl="0" algn="ctr">
              <a:lnSpc>
                <a:spcPct val="100000"/>
              </a:lnSpc>
              <a:spcBef>
                <a:spcPts val="0"/>
              </a:spcBef>
              <a:spcAft>
                <a:spcPts val="0"/>
              </a:spcAft>
              <a:buClr>
                <a:schemeClr val="lt1"/>
              </a:buClr>
              <a:buSzPts val="4800"/>
              <a:buNone/>
              <a:defRPr sz="4800">
                <a:solidFill>
                  <a:schemeClr val="lt1"/>
                </a:solidFill>
              </a:defRPr>
            </a:lvl6pPr>
            <a:lvl7pPr lvl="6" rtl="0" algn="ctr">
              <a:lnSpc>
                <a:spcPct val="100000"/>
              </a:lnSpc>
              <a:spcBef>
                <a:spcPts val="0"/>
              </a:spcBef>
              <a:spcAft>
                <a:spcPts val="0"/>
              </a:spcAft>
              <a:buClr>
                <a:schemeClr val="lt1"/>
              </a:buClr>
              <a:buSzPts val="4800"/>
              <a:buNone/>
              <a:defRPr sz="4800">
                <a:solidFill>
                  <a:schemeClr val="lt1"/>
                </a:solidFill>
              </a:defRPr>
            </a:lvl7pPr>
            <a:lvl8pPr lvl="7" rtl="0" algn="ctr">
              <a:lnSpc>
                <a:spcPct val="100000"/>
              </a:lnSpc>
              <a:spcBef>
                <a:spcPts val="0"/>
              </a:spcBef>
              <a:spcAft>
                <a:spcPts val="0"/>
              </a:spcAft>
              <a:buClr>
                <a:schemeClr val="lt1"/>
              </a:buClr>
              <a:buSzPts val="4800"/>
              <a:buNone/>
              <a:defRPr sz="4800">
                <a:solidFill>
                  <a:schemeClr val="lt1"/>
                </a:solidFill>
              </a:defRPr>
            </a:lvl8pPr>
            <a:lvl9pPr lvl="8" rtl="0" algn="ctr">
              <a:lnSpc>
                <a:spcPct val="100000"/>
              </a:lnSpc>
              <a:spcBef>
                <a:spcPts val="0"/>
              </a:spcBef>
              <a:spcAft>
                <a:spcPts val="0"/>
              </a:spcAft>
              <a:buClr>
                <a:schemeClr val="lt1"/>
              </a:buClr>
              <a:buSzPts val="4800"/>
              <a:buNone/>
              <a:defRPr sz="4800">
                <a:solidFill>
                  <a:schemeClr val="lt1"/>
                </a:solidFill>
              </a:defRPr>
            </a:lvl9pPr>
          </a:lstStyle>
          <a:p/>
        </p:txBody>
      </p:sp>
      <p:sp>
        <p:nvSpPr>
          <p:cNvPr id="527" name="Google Shape;527;g2c81d8b042a_0_63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28" name="Shape 528"/>
        <p:cNvGrpSpPr/>
        <p:nvPr/>
      </p:nvGrpSpPr>
      <p:grpSpPr>
        <a:xfrm>
          <a:off x="0" y="0"/>
          <a:ext cx="0" cy="0"/>
          <a:chOff x="0" y="0"/>
          <a:chExt cx="0" cy="0"/>
        </a:xfrm>
      </p:grpSpPr>
      <p:cxnSp>
        <p:nvCxnSpPr>
          <p:cNvPr id="529" name="Google Shape;529;g2c81d8b042a_0_640"/>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530" name="Google Shape;530;g2c81d8b042a_0_640"/>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31" name="Google Shape;531;g2c81d8b042a_0_64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32" name="Google Shape;532;g2c81d8b042a_0_640"/>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533" name="Google Shape;533;g2c81d8b042a_0_640"/>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1600"/>
              </a:spcBef>
              <a:spcAft>
                <a:spcPts val="0"/>
              </a:spcAft>
              <a:buSzPts val="1400"/>
              <a:buChar char="○"/>
              <a:defRPr/>
            </a:lvl2pPr>
            <a:lvl3pPr indent="-317500" lvl="2" marL="1371600" rtl="0" algn="l">
              <a:lnSpc>
                <a:spcPct val="115000"/>
              </a:lnSpc>
              <a:spcBef>
                <a:spcPts val="1600"/>
              </a:spcBef>
              <a:spcAft>
                <a:spcPts val="0"/>
              </a:spcAft>
              <a:buSzPts val="1400"/>
              <a:buChar char="■"/>
              <a:defRPr/>
            </a:lvl3pPr>
            <a:lvl4pPr indent="-317500" lvl="3" marL="1828800" rtl="0" algn="l">
              <a:lnSpc>
                <a:spcPct val="115000"/>
              </a:lnSpc>
              <a:spcBef>
                <a:spcPts val="1600"/>
              </a:spcBef>
              <a:spcAft>
                <a:spcPts val="0"/>
              </a:spcAft>
              <a:buSzPts val="1400"/>
              <a:buChar char="●"/>
              <a:defRPr/>
            </a:lvl4pPr>
            <a:lvl5pPr indent="-317500" lvl="4" marL="2286000" rtl="0" algn="l">
              <a:lnSpc>
                <a:spcPct val="115000"/>
              </a:lnSpc>
              <a:spcBef>
                <a:spcPts val="1600"/>
              </a:spcBef>
              <a:spcAft>
                <a:spcPts val="0"/>
              </a:spcAft>
              <a:buSzPts val="1400"/>
              <a:buChar char="○"/>
              <a:defRPr/>
            </a:lvl5pPr>
            <a:lvl6pPr indent="-317500" lvl="5" marL="2743200" rtl="0" algn="l">
              <a:lnSpc>
                <a:spcPct val="115000"/>
              </a:lnSpc>
              <a:spcBef>
                <a:spcPts val="1600"/>
              </a:spcBef>
              <a:spcAft>
                <a:spcPts val="0"/>
              </a:spcAft>
              <a:buSzPts val="1400"/>
              <a:buChar char="■"/>
              <a:defRPr/>
            </a:lvl6pPr>
            <a:lvl7pPr indent="-317500" lvl="6" marL="3200400" rtl="0" algn="l">
              <a:lnSpc>
                <a:spcPct val="115000"/>
              </a:lnSpc>
              <a:spcBef>
                <a:spcPts val="1600"/>
              </a:spcBef>
              <a:spcAft>
                <a:spcPts val="0"/>
              </a:spcAft>
              <a:buSzPts val="1400"/>
              <a:buChar char="●"/>
              <a:defRPr/>
            </a:lvl7pPr>
            <a:lvl8pPr indent="-317500" lvl="7" marL="3657600" rtl="0" algn="l">
              <a:lnSpc>
                <a:spcPct val="115000"/>
              </a:lnSpc>
              <a:spcBef>
                <a:spcPts val="1600"/>
              </a:spcBef>
              <a:spcAft>
                <a:spcPts val="0"/>
              </a:spcAft>
              <a:buSzPts val="1400"/>
              <a:buChar char="○"/>
              <a:defRPr/>
            </a:lvl8pPr>
            <a:lvl9pPr indent="-317500" lvl="8" marL="4114800" rtl="0" algn="l">
              <a:lnSpc>
                <a:spcPct val="115000"/>
              </a:lnSpc>
              <a:spcBef>
                <a:spcPts val="1600"/>
              </a:spcBef>
              <a:spcAft>
                <a:spcPts val="1600"/>
              </a:spcAft>
              <a:buSzPts val="1400"/>
              <a:buChar char="■"/>
              <a:defRPr/>
            </a:lvl9pPr>
          </a:lstStyle>
          <a:p/>
        </p:txBody>
      </p:sp>
      <p:sp>
        <p:nvSpPr>
          <p:cNvPr id="534" name="Google Shape;534;g2c81d8b042a_0_64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35" name="Shape 535"/>
        <p:cNvGrpSpPr/>
        <p:nvPr/>
      </p:nvGrpSpPr>
      <p:grpSpPr>
        <a:xfrm>
          <a:off x="0" y="0"/>
          <a:ext cx="0" cy="0"/>
          <a:chOff x="0" y="0"/>
          <a:chExt cx="0" cy="0"/>
        </a:xfrm>
      </p:grpSpPr>
      <p:cxnSp>
        <p:nvCxnSpPr>
          <p:cNvPr id="536" name="Google Shape;536;g2c81d8b042a_0_647"/>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537" name="Google Shape;537;g2c81d8b042a_0_647"/>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38" name="Google Shape;538;g2c81d8b042a_0_64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39" name="Google Shape;539;g2c81d8b042a_0_647"/>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540" name="Google Shape;540;g2c81d8b042a_0_647"/>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541" name="Google Shape;541;g2c81d8b042a_0_647"/>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542" name="Google Shape;542;g2c81d8b042a_0_64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543" name="Shape 543"/>
        <p:cNvGrpSpPr/>
        <p:nvPr/>
      </p:nvGrpSpPr>
      <p:grpSpPr>
        <a:xfrm>
          <a:off x="0" y="0"/>
          <a:ext cx="0" cy="0"/>
          <a:chOff x="0" y="0"/>
          <a:chExt cx="0" cy="0"/>
        </a:xfrm>
      </p:grpSpPr>
      <p:cxnSp>
        <p:nvCxnSpPr>
          <p:cNvPr id="544" name="Google Shape;544;g2c81d8b042a_0_655"/>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45" name="Google Shape;545;g2c81d8b042a_0_65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46" name="Google Shape;546;g2c81d8b042a_0_655"/>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rtl="0" algn="l">
              <a:lnSpc>
                <a:spcPct val="100000"/>
              </a:lnSpc>
              <a:spcBef>
                <a:spcPts val="0"/>
              </a:spcBef>
              <a:spcAft>
                <a:spcPts val="0"/>
              </a:spcAft>
              <a:buSzPts val="1800"/>
              <a:buNone/>
              <a:defRPr/>
            </a:lvl1pPr>
            <a:lvl2pPr indent="-317500" lvl="1" marL="914400" rtl="0" algn="l">
              <a:lnSpc>
                <a:spcPct val="115000"/>
              </a:lnSpc>
              <a:spcBef>
                <a:spcPts val="0"/>
              </a:spcBef>
              <a:spcAft>
                <a:spcPts val="0"/>
              </a:spcAft>
              <a:buSzPts val="1400"/>
              <a:buChar char="○"/>
              <a:defRPr/>
            </a:lvl2pPr>
            <a:lvl3pPr indent="-317500" lvl="2" marL="1371600" rtl="0" algn="l">
              <a:lnSpc>
                <a:spcPct val="115000"/>
              </a:lnSpc>
              <a:spcBef>
                <a:spcPts val="1600"/>
              </a:spcBef>
              <a:spcAft>
                <a:spcPts val="0"/>
              </a:spcAft>
              <a:buSzPts val="1400"/>
              <a:buChar char="■"/>
              <a:defRPr/>
            </a:lvl3pPr>
            <a:lvl4pPr indent="-317500" lvl="3" marL="1828800" rtl="0" algn="l">
              <a:lnSpc>
                <a:spcPct val="115000"/>
              </a:lnSpc>
              <a:spcBef>
                <a:spcPts val="1600"/>
              </a:spcBef>
              <a:spcAft>
                <a:spcPts val="0"/>
              </a:spcAft>
              <a:buSzPts val="1400"/>
              <a:buChar char="●"/>
              <a:defRPr/>
            </a:lvl4pPr>
            <a:lvl5pPr indent="-317500" lvl="4" marL="2286000" rtl="0" algn="l">
              <a:lnSpc>
                <a:spcPct val="115000"/>
              </a:lnSpc>
              <a:spcBef>
                <a:spcPts val="1600"/>
              </a:spcBef>
              <a:spcAft>
                <a:spcPts val="0"/>
              </a:spcAft>
              <a:buSzPts val="1400"/>
              <a:buChar char="○"/>
              <a:defRPr/>
            </a:lvl5pPr>
            <a:lvl6pPr indent="-317500" lvl="5" marL="2743200" rtl="0" algn="l">
              <a:lnSpc>
                <a:spcPct val="115000"/>
              </a:lnSpc>
              <a:spcBef>
                <a:spcPts val="1600"/>
              </a:spcBef>
              <a:spcAft>
                <a:spcPts val="0"/>
              </a:spcAft>
              <a:buSzPts val="1400"/>
              <a:buChar char="■"/>
              <a:defRPr/>
            </a:lvl6pPr>
            <a:lvl7pPr indent="-317500" lvl="6" marL="3200400" rtl="0" algn="l">
              <a:lnSpc>
                <a:spcPct val="115000"/>
              </a:lnSpc>
              <a:spcBef>
                <a:spcPts val="1600"/>
              </a:spcBef>
              <a:spcAft>
                <a:spcPts val="0"/>
              </a:spcAft>
              <a:buSzPts val="1400"/>
              <a:buChar char="●"/>
              <a:defRPr/>
            </a:lvl7pPr>
            <a:lvl8pPr indent="-317500" lvl="7" marL="3657600" rtl="0" algn="l">
              <a:lnSpc>
                <a:spcPct val="115000"/>
              </a:lnSpc>
              <a:spcBef>
                <a:spcPts val="1600"/>
              </a:spcBef>
              <a:spcAft>
                <a:spcPts val="0"/>
              </a:spcAft>
              <a:buSzPts val="1400"/>
              <a:buChar char="○"/>
              <a:defRPr/>
            </a:lvl8pPr>
            <a:lvl9pPr indent="-317500" lvl="8" marL="4114800" rtl="0" algn="l">
              <a:lnSpc>
                <a:spcPct val="115000"/>
              </a:lnSpc>
              <a:spcBef>
                <a:spcPts val="1600"/>
              </a:spcBef>
              <a:spcAft>
                <a:spcPts val="1600"/>
              </a:spcAft>
              <a:buSzPts val="1400"/>
              <a:buChar char="■"/>
              <a:defRPr/>
            </a:lvl9pPr>
          </a:lstStyle>
          <a:p/>
        </p:txBody>
      </p:sp>
      <p:sp>
        <p:nvSpPr>
          <p:cNvPr id="547" name="Google Shape;547;g2c81d8b042a_0_65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548" name="Shape 548"/>
        <p:cNvGrpSpPr/>
        <p:nvPr/>
      </p:nvGrpSpPr>
      <p:grpSpPr>
        <a:xfrm>
          <a:off x="0" y="0"/>
          <a:ext cx="0" cy="0"/>
          <a:chOff x="0" y="0"/>
          <a:chExt cx="0" cy="0"/>
        </a:xfrm>
      </p:grpSpPr>
      <p:cxnSp>
        <p:nvCxnSpPr>
          <p:cNvPr id="549" name="Google Shape;549;g2c81d8b042a_0_66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50" name="Google Shape;550;g2c81d8b042a_0_660"/>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551" name="Google Shape;551;g2c81d8b042a_0_660"/>
          <p:cNvSpPr txBox="1"/>
          <p:nvPr>
            <p:ph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p:txBody>
      </p:sp>
      <p:sp>
        <p:nvSpPr>
          <p:cNvPr id="552" name="Google Shape;552;g2c81d8b042a_0_660"/>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rtl="0" algn="ctr">
              <a:lnSpc>
                <a:spcPct val="115000"/>
              </a:lnSpc>
              <a:spcBef>
                <a:spcPts val="0"/>
              </a:spcBef>
              <a:spcAft>
                <a:spcPts val="0"/>
              </a:spcAft>
              <a:buSzPts val="1800"/>
              <a:buChar char="●"/>
              <a:defRPr/>
            </a:lvl1pPr>
            <a:lvl2pPr indent="-317500" lvl="1" marL="914400" rtl="0" algn="ctr">
              <a:lnSpc>
                <a:spcPct val="115000"/>
              </a:lnSpc>
              <a:spcBef>
                <a:spcPts val="1600"/>
              </a:spcBef>
              <a:spcAft>
                <a:spcPts val="0"/>
              </a:spcAft>
              <a:buSzPts val="1400"/>
              <a:buChar char="○"/>
              <a:defRPr/>
            </a:lvl2pPr>
            <a:lvl3pPr indent="-317500" lvl="2" marL="1371600" rtl="0" algn="ctr">
              <a:lnSpc>
                <a:spcPct val="115000"/>
              </a:lnSpc>
              <a:spcBef>
                <a:spcPts val="1600"/>
              </a:spcBef>
              <a:spcAft>
                <a:spcPts val="0"/>
              </a:spcAft>
              <a:buSzPts val="1400"/>
              <a:buChar char="■"/>
              <a:defRPr/>
            </a:lvl3pPr>
            <a:lvl4pPr indent="-317500" lvl="3" marL="1828800" rtl="0" algn="ctr">
              <a:lnSpc>
                <a:spcPct val="115000"/>
              </a:lnSpc>
              <a:spcBef>
                <a:spcPts val="1600"/>
              </a:spcBef>
              <a:spcAft>
                <a:spcPts val="0"/>
              </a:spcAft>
              <a:buSzPts val="1400"/>
              <a:buChar char="●"/>
              <a:defRPr/>
            </a:lvl4pPr>
            <a:lvl5pPr indent="-317500" lvl="4" marL="2286000" rtl="0" algn="ctr">
              <a:lnSpc>
                <a:spcPct val="115000"/>
              </a:lnSpc>
              <a:spcBef>
                <a:spcPts val="1600"/>
              </a:spcBef>
              <a:spcAft>
                <a:spcPts val="0"/>
              </a:spcAft>
              <a:buSzPts val="1400"/>
              <a:buChar char="○"/>
              <a:defRPr/>
            </a:lvl5pPr>
            <a:lvl6pPr indent="-317500" lvl="5" marL="2743200" rtl="0" algn="ctr">
              <a:lnSpc>
                <a:spcPct val="115000"/>
              </a:lnSpc>
              <a:spcBef>
                <a:spcPts val="1600"/>
              </a:spcBef>
              <a:spcAft>
                <a:spcPts val="0"/>
              </a:spcAft>
              <a:buSzPts val="1400"/>
              <a:buChar char="■"/>
              <a:defRPr/>
            </a:lvl6pPr>
            <a:lvl7pPr indent="-317500" lvl="6" marL="3200400" rtl="0" algn="ctr">
              <a:lnSpc>
                <a:spcPct val="115000"/>
              </a:lnSpc>
              <a:spcBef>
                <a:spcPts val="1600"/>
              </a:spcBef>
              <a:spcAft>
                <a:spcPts val="0"/>
              </a:spcAft>
              <a:buSzPts val="1400"/>
              <a:buChar char="●"/>
              <a:defRPr/>
            </a:lvl7pPr>
            <a:lvl8pPr indent="-317500" lvl="7" marL="3657600" rtl="0" algn="ctr">
              <a:lnSpc>
                <a:spcPct val="115000"/>
              </a:lnSpc>
              <a:spcBef>
                <a:spcPts val="1600"/>
              </a:spcBef>
              <a:spcAft>
                <a:spcPts val="0"/>
              </a:spcAft>
              <a:buSzPts val="1400"/>
              <a:buChar char="○"/>
              <a:defRPr/>
            </a:lvl8pPr>
            <a:lvl9pPr indent="-317500" lvl="8" marL="4114800" rtl="0" algn="ctr">
              <a:lnSpc>
                <a:spcPct val="115000"/>
              </a:lnSpc>
              <a:spcBef>
                <a:spcPts val="1600"/>
              </a:spcBef>
              <a:spcAft>
                <a:spcPts val="1600"/>
              </a:spcAft>
              <a:buSzPts val="1400"/>
              <a:buChar char="■"/>
              <a:defRPr/>
            </a:lvl9pPr>
          </a:lstStyle>
          <a:p/>
        </p:txBody>
      </p:sp>
      <p:sp>
        <p:nvSpPr>
          <p:cNvPr id="553" name="Google Shape;553;g2c81d8b042a_0_66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Subtitle">
    <p:bg>
      <p:bgPr>
        <a:solidFill>
          <a:schemeClr val="accent1"/>
        </a:solidFill>
      </p:bgPr>
    </p:bg>
    <p:spTree>
      <p:nvGrpSpPr>
        <p:cNvPr id="558" name="Shape 558"/>
        <p:cNvGrpSpPr/>
        <p:nvPr/>
      </p:nvGrpSpPr>
      <p:grpSpPr>
        <a:xfrm>
          <a:off x="0" y="0"/>
          <a:ext cx="0" cy="0"/>
          <a:chOff x="0" y="0"/>
          <a:chExt cx="0" cy="0"/>
        </a:xfrm>
      </p:grpSpPr>
      <p:sp>
        <p:nvSpPr>
          <p:cNvPr id="559" name="Google Shape;559;g2c81d8b042a_0_670"/>
          <p:cNvSpPr/>
          <p:nvPr/>
        </p:nvSpPr>
        <p:spPr>
          <a:xfrm>
            <a:off x="0" y="1583350"/>
            <a:ext cx="7404300" cy="1739700"/>
          </a:xfrm>
          <a:prstGeom prst="rect">
            <a:avLst/>
          </a:prstGeom>
          <a:solidFill>
            <a:schemeClr val="lt1"/>
          </a:solidFill>
          <a:ln>
            <a:noFill/>
          </a:ln>
          <a:effectLst>
            <a:outerShdw blurRad="271463" rotWithShape="0" algn="bl" dist="66675">
              <a:schemeClr val="dk1">
                <a:alpha val="2980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0" name="Google Shape;560;g2c81d8b042a_0_670"/>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rtl="0" algn="l">
              <a:lnSpc>
                <a:spcPct val="80000"/>
              </a:lnSpc>
              <a:spcBef>
                <a:spcPts val="0"/>
              </a:spcBef>
              <a:spcAft>
                <a:spcPts val="0"/>
              </a:spcAft>
              <a:buSzPts val="3600"/>
              <a:buNone/>
              <a:defRPr sz="3600"/>
            </a:lvl1pPr>
            <a:lvl2pPr lvl="1" rtl="0">
              <a:lnSpc>
                <a:spcPct val="80000"/>
              </a:lnSpc>
              <a:spcBef>
                <a:spcPts val="0"/>
              </a:spcBef>
              <a:spcAft>
                <a:spcPts val="0"/>
              </a:spcAft>
              <a:buSzPts val="3600"/>
              <a:buNone/>
              <a:defRPr sz="3600"/>
            </a:lvl2pPr>
            <a:lvl3pPr lvl="2" rtl="0">
              <a:lnSpc>
                <a:spcPct val="80000"/>
              </a:lnSpc>
              <a:spcBef>
                <a:spcPts val="0"/>
              </a:spcBef>
              <a:spcAft>
                <a:spcPts val="0"/>
              </a:spcAft>
              <a:buSzPts val="3600"/>
              <a:buNone/>
              <a:defRPr sz="3600"/>
            </a:lvl3pPr>
            <a:lvl4pPr lvl="3" rtl="0">
              <a:lnSpc>
                <a:spcPct val="80000"/>
              </a:lnSpc>
              <a:spcBef>
                <a:spcPts val="0"/>
              </a:spcBef>
              <a:spcAft>
                <a:spcPts val="0"/>
              </a:spcAft>
              <a:buSzPts val="3600"/>
              <a:buNone/>
              <a:defRPr sz="3600"/>
            </a:lvl4pPr>
            <a:lvl5pPr lvl="4" rtl="0">
              <a:lnSpc>
                <a:spcPct val="80000"/>
              </a:lnSpc>
              <a:spcBef>
                <a:spcPts val="0"/>
              </a:spcBef>
              <a:spcAft>
                <a:spcPts val="0"/>
              </a:spcAft>
              <a:buSzPts val="3600"/>
              <a:buNone/>
              <a:defRPr sz="3600"/>
            </a:lvl5pPr>
            <a:lvl6pPr lvl="5" rtl="0">
              <a:lnSpc>
                <a:spcPct val="80000"/>
              </a:lnSpc>
              <a:spcBef>
                <a:spcPts val="0"/>
              </a:spcBef>
              <a:spcAft>
                <a:spcPts val="0"/>
              </a:spcAft>
              <a:buSzPts val="3600"/>
              <a:buNone/>
              <a:defRPr sz="3600"/>
            </a:lvl6pPr>
            <a:lvl7pPr lvl="6" rtl="0">
              <a:lnSpc>
                <a:spcPct val="80000"/>
              </a:lnSpc>
              <a:spcBef>
                <a:spcPts val="0"/>
              </a:spcBef>
              <a:spcAft>
                <a:spcPts val="0"/>
              </a:spcAft>
              <a:buSzPts val="3600"/>
              <a:buNone/>
              <a:defRPr sz="3600"/>
            </a:lvl7pPr>
            <a:lvl8pPr lvl="7" rtl="0">
              <a:lnSpc>
                <a:spcPct val="80000"/>
              </a:lnSpc>
              <a:spcBef>
                <a:spcPts val="0"/>
              </a:spcBef>
              <a:spcAft>
                <a:spcPts val="0"/>
              </a:spcAft>
              <a:buSzPts val="3600"/>
              <a:buNone/>
              <a:defRPr sz="3600"/>
            </a:lvl8pPr>
            <a:lvl9pPr lvl="8" rtl="0">
              <a:lnSpc>
                <a:spcPct val="80000"/>
              </a:lnSpc>
              <a:spcBef>
                <a:spcPts val="0"/>
              </a:spcBef>
              <a:spcAft>
                <a:spcPts val="0"/>
              </a:spcAft>
              <a:buSzPts val="3600"/>
              <a:buNone/>
              <a:defRPr sz="3600"/>
            </a:lvl9pPr>
          </a:lstStyle>
          <a:p/>
        </p:txBody>
      </p:sp>
      <p:sp>
        <p:nvSpPr>
          <p:cNvPr id="561" name="Google Shape;561;g2c81d8b042a_0_670"/>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chemeClr val="dk1"/>
              </a:buClr>
              <a:buSzPts val="1800"/>
              <a:buNone/>
              <a:defRPr sz="1800"/>
            </a:lvl1pPr>
            <a:lvl2pPr lvl="1" rtl="0" algn="l">
              <a:lnSpc>
                <a:spcPct val="115000"/>
              </a:lnSpc>
              <a:spcBef>
                <a:spcPts val="0"/>
              </a:spcBef>
              <a:spcAft>
                <a:spcPts val="0"/>
              </a:spcAft>
              <a:buClr>
                <a:schemeClr val="dk1"/>
              </a:buClr>
              <a:buSzPts val="1800"/>
              <a:buNone/>
              <a:defRPr sz="1800"/>
            </a:lvl2pPr>
            <a:lvl3pPr lvl="2" rtl="0" algn="l">
              <a:lnSpc>
                <a:spcPct val="115000"/>
              </a:lnSpc>
              <a:spcBef>
                <a:spcPts val="0"/>
              </a:spcBef>
              <a:spcAft>
                <a:spcPts val="0"/>
              </a:spcAft>
              <a:buClr>
                <a:schemeClr val="dk1"/>
              </a:buClr>
              <a:buSzPts val="1800"/>
              <a:buNone/>
              <a:defRPr sz="1800"/>
            </a:lvl3pPr>
            <a:lvl4pPr lvl="3" rtl="0" algn="l">
              <a:lnSpc>
                <a:spcPct val="115000"/>
              </a:lnSpc>
              <a:spcBef>
                <a:spcPts val="0"/>
              </a:spcBef>
              <a:spcAft>
                <a:spcPts val="0"/>
              </a:spcAft>
              <a:buClr>
                <a:schemeClr val="dk1"/>
              </a:buClr>
              <a:buSzPts val="1800"/>
              <a:buNone/>
              <a:defRPr sz="1800"/>
            </a:lvl4pPr>
            <a:lvl5pPr lvl="4" rtl="0" algn="l">
              <a:lnSpc>
                <a:spcPct val="115000"/>
              </a:lnSpc>
              <a:spcBef>
                <a:spcPts val="0"/>
              </a:spcBef>
              <a:spcAft>
                <a:spcPts val="0"/>
              </a:spcAft>
              <a:buClr>
                <a:schemeClr val="dk1"/>
              </a:buClr>
              <a:buSzPts val="1800"/>
              <a:buNone/>
              <a:defRPr sz="1800"/>
            </a:lvl5pPr>
            <a:lvl6pPr lvl="5" rtl="0" algn="l">
              <a:lnSpc>
                <a:spcPct val="115000"/>
              </a:lnSpc>
              <a:spcBef>
                <a:spcPts val="0"/>
              </a:spcBef>
              <a:spcAft>
                <a:spcPts val="0"/>
              </a:spcAft>
              <a:buClr>
                <a:schemeClr val="dk1"/>
              </a:buClr>
              <a:buSzPts val="1800"/>
              <a:buNone/>
              <a:defRPr sz="1800"/>
            </a:lvl6pPr>
            <a:lvl7pPr lvl="6" rtl="0" algn="l">
              <a:lnSpc>
                <a:spcPct val="115000"/>
              </a:lnSpc>
              <a:spcBef>
                <a:spcPts val="0"/>
              </a:spcBef>
              <a:spcAft>
                <a:spcPts val="0"/>
              </a:spcAft>
              <a:buClr>
                <a:schemeClr val="dk1"/>
              </a:buClr>
              <a:buSzPts val="1800"/>
              <a:buNone/>
              <a:defRPr sz="1800"/>
            </a:lvl7pPr>
            <a:lvl8pPr lvl="7" rtl="0" algn="l">
              <a:lnSpc>
                <a:spcPct val="115000"/>
              </a:lnSpc>
              <a:spcBef>
                <a:spcPts val="0"/>
              </a:spcBef>
              <a:spcAft>
                <a:spcPts val="0"/>
              </a:spcAft>
              <a:buClr>
                <a:schemeClr val="dk1"/>
              </a:buClr>
              <a:buSzPts val="1800"/>
              <a:buNone/>
              <a:defRPr sz="1800"/>
            </a:lvl8pPr>
            <a:lvl9pPr lvl="8" rtl="0" algn="l">
              <a:lnSpc>
                <a:spcPct val="115000"/>
              </a:lnSpc>
              <a:spcBef>
                <a:spcPts val="0"/>
              </a:spcBef>
              <a:spcAft>
                <a:spcPts val="0"/>
              </a:spcAft>
              <a:buClr>
                <a:schemeClr val="dk1"/>
              </a:buClr>
              <a:buSzPts val="1800"/>
              <a:buNone/>
              <a:defRPr sz="1800"/>
            </a:lvl9pPr>
          </a:lstStyle>
          <a:p/>
        </p:txBody>
      </p:sp>
      <p:sp>
        <p:nvSpPr>
          <p:cNvPr id="562" name="Google Shape;562;g2c81d8b042a_0_670"/>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3" name="Shape 563"/>
        <p:cNvGrpSpPr/>
        <p:nvPr/>
      </p:nvGrpSpPr>
      <p:grpSpPr>
        <a:xfrm>
          <a:off x="0" y="0"/>
          <a:ext cx="0" cy="0"/>
          <a:chOff x="0" y="0"/>
          <a:chExt cx="0" cy="0"/>
        </a:xfrm>
      </p:grpSpPr>
      <p:sp>
        <p:nvSpPr>
          <p:cNvPr id="564" name="Google Shape;564;g2c81d8b042a_0_67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rgbClr val="000000"/>
              </a:buClr>
              <a:buSzPts val="1400"/>
              <a:buFont typeface="Arial"/>
              <a:buNone/>
              <a:defRPr/>
            </a:lvl1pPr>
            <a:lvl2pPr indent="0" lvl="1" marL="0" rtl="0" algn="l">
              <a:lnSpc>
                <a:spcPct val="100000"/>
              </a:lnSpc>
              <a:spcBef>
                <a:spcPts val="0"/>
              </a:spcBef>
              <a:spcAft>
                <a:spcPts val="0"/>
              </a:spcAft>
              <a:buClr>
                <a:srgbClr val="000000"/>
              </a:buClr>
              <a:buSzPts val="1400"/>
              <a:buFont typeface="Arial"/>
              <a:buNone/>
              <a:defRPr/>
            </a:lvl2pPr>
            <a:lvl3pPr indent="0" lvl="2" marL="0" rtl="0" algn="l">
              <a:lnSpc>
                <a:spcPct val="100000"/>
              </a:lnSpc>
              <a:spcBef>
                <a:spcPts val="0"/>
              </a:spcBef>
              <a:spcAft>
                <a:spcPts val="0"/>
              </a:spcAft>
              <a:buClr>
                <a:srgbClr val="000000"/>
              </a:buClr>
              <a:buSzPts val="1400"/>
              <a:buFont typeface="Arial"/>
              <a:buNone/>
              <a:defRPr/>
            </a:lvl3pPr>
            <a:lvl4pPr indent="0" lvl="3" marL="0" rtl="0" algn="l">
              <a:lnSpc>
                <a:spcPct val="100000"/>
              </a:lnSpc>
              <a:spcBef>
                <a:spcPts val="0"/>
              </a:spcBef>
              <a:spcAft>
                <a:spcPts val="0"/>
              </a:spcAft>
              <a:buClr>
                <a:srgbClr val="000000"/>
              </a:buClr>
              <a:buSzPts val="1400"/>
              <a:buFont typeface="Arial"/>
              <a:buNone/>
              <a:defRPr/>
            </a:lvl4pPr>
            <a:lvl5pPr indent="0" lvl="4" marL="0" rtl="0" algn="l">
              <a:lnSpc>
                <a:spcPct val="100000"/>
              </a:lnSpc>
              <a:spcBef>
                <a:spcPts val="0"/>
              </a:spcBef>
              <a:spcAft>
                <a:spcPts val="0"/>
              </a:spcAft>
              <a:buClr>
                <a:srgbClr val="000000"/>
              </a:buClr>
              <a:buSzPts val="1400"/>
              <a:buFont typeface="Arial"/>
              <a:buNone/>
              <a:defRPr/>
            </a:lvl5pPr>
            <a:lvl6pPr indent="0" lvl="5" marL="0" rtl="0" algn="l">
              <a:lnSpc>
                <a:spcPct val="100000"/>
              </a:lnSpc>
              <a:spcBef>
                <a:spcPts val="0"/>
              </a:spcBef>
              <a:spcAft>
                <a:spcPts val="0"/>
              </a:spcAft>
              <a:buClr>
                <a:srgbClr val="000000"/>
              </a:buClr>
              <a:buSzPts val="1400"/>
              <a:buFont typeface="Arial"/>
              <a:buNone/>
              <a:defRPr/>
            </a:lvl6pPr>
            <a:lvl7pPr indent="0" lvl="6" marL="0" rtl="0" algn="l">
              <a:lnSpc>
                <a:spcPct val="100000"/>
              </a:lnSpc>
              <a:spcBef>
                <a:spcPts val="0"/>
              </a:spcBef>
              <a:spcAft>
                <a:spcPts val="0"/>
              </a:spcAft>
              <a:buClr>
                <a:srgbClr val="000000"/>
              </a:buClr>
              <a:buSzPts val="1400"/>
              <a:buFont typeface="Arial"/>
              <a:buNone/>
              <a:defRPr/>
            </a:lvl7pPr>
            <a:lvl8pPr indent="0" lvl="7" marL="0" rtl="0" algn="l">
              <a:lnSpc>
                <a:spcPct val="100000"/>
              </a:lnSpc>
              <a:spcBef>
                <a:spcPts val="0"/>
              </a:spcBef>
              <a:spcAft>
                <a:spcPts val="0"/>
              </a:spcAft>
              <a:buClr>
                <a:srgbClr val="000000"/>
              </a:buClr>
              <a:buSzPts val="1400"/>
              <a:buFont typeface="Arial"/>
              <a:buNone/>
              <a:defRPr/>
            </a:lvl8pPr>
            <a:lvl9pPr indent="0" lvl="8" marL="0" rt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565" name="Shape 565"/>
        <p:cNvGrpSpPr/>
        <p:nvPr/>
      </p:nvGrpSpPr>
      <p:grpSpPr>
        <a:xfrm>
          <a:off x="0" y="0"/>
          <a:ext cx="0" cy="0"/>
          <a:chOff x="0" y="0"/>
          <a:chExt cx="0" cy="0"/>
        </a:xfrm>
      </p:grpSpPr>
      <p:cxnSp>
        <p:nvCxnSpPr>
          <p:cNvPr id="566" name="Google Shape;566;g2c81d8b042a_0_67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567" name="Google Shape;567;g2c81d8b042a_0_67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568" name="Google Shape;568;g2c81d8b042a_0_67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chemeClr val="lt1"/>
              </a:buClr>
              <a:buSzPts val="1400"/>
              <a:buFont typeface="Arial"/>
              <a:buNone/>
              <a:defRPr>
                <a:solidFill>
                  <a:schemeClr val="lt1"/>
                </a:solidFill>
              </a:defRPr>
            </a:lvl1pPr>
            <a:lvl2pPr indent="0" lvl="1" marL="0" rtl="0" algn="l">
              <a:lnSpc>
                <a:spcPct val="100000"/>
              </a:lnSpc>
              <a:spcBef>
                <a:spcPts val="0"/>
              </a:spcBef>
              <a:spcAft>
                <a:spcPts val="0"/>
              </a:spcAft>
              <a:buClr>
                <a:schemeClr val="lt1"/>
              </a:buClr>
              <a:buSzPts val="1400"/>
              <a:buFont typeface="Arial"/>
              <a:buNone/>
              <a:defRPr>
                <a:solidFill>
                  <a:schemeClr val="lt1"/>
                </a:solidFill>
              </a:defRPr>
            </a:lvl2pPr>
            <a:lvl3pPr indent="0" lvl="2" marL="0" rtl="0" algn="l">
              <a:lnSpc>
                <a:spcPct val="100000"/>
              </a:lnSpc>
              <a:spcBef>
                <a:spcPts val="0"/>
              </a:spcBef>
              <a:spcAft>
                <a:spcPts val="0"/>
              </a:spcAft>
              <a:buClr>
                <a:schemeClr val="lt1"/>
              </a:buClr>
              <a:buSzPts val="1400"/>
              <a:buFont typeface="Arial"/>
              <a:buNone/>
              <a:defRPr>
                <a:solidFill>
                  <a:schemeClr val="lt1"/>
                </a:solidFill>
              </a:defRPr>
            </a:lvl3pPr>
            <a:lvl4pPr indent="0" lvl="3" marL="0" rtl="0" algn="l">
              <a:lnSpc>
                <a:spcPct val="100000"/>
              </a:lnSpc>
              <a:spcBef>
                <a:spcPts val="0"/>
              </a:spcBef>
              <a:spcAft>
                <a:spcPts val="0"/>
              </a:spcAft>
              <a:buClr>
                <a:schemeClr val="lt1"/>
              </a:buClr>
              <a:buSzPts val="1400"/>
              <a:buFont typeface="Arial"/>
              <a:buNone/>
              <a:defRPr>
                <a:solidFill>
                  <a:schemeClr val="lt1"/>
                </a:solidFill>
              </a:defRPr>
            </a:lvl4pPr>
            <a:lvl5pPr indent="0" lvl="4" marL="0" rtl="0" algn="l">
              <a:lnSpc>
                <a:spcPct val="100000"/>
              </a:lnSpc>
              <a:spcBef>
                <a:spcPts val="0"/>
              </a:spcBef>
              <a:spcAft>
                <a:spcPts val="0"/>
              </a:spcAft>
              <a:buClr>
                <a:schemeClr val="lt1"/>
              </a:buClr>
              <a:buSzPts val="1400"/>
              <a:buFont typeface="Arial"/>
              <a:buNone/>
              <a:defRPr>
                <a:solidFill>
                  <a:schemeClr val="lt1"/>
                </a:solidFill>
              </a:defRPr>
            </a:lvl5pPr>
            <a:lvl6pPr indent="0" lvl="5" marL="0" rtl="0" algn="l">
              <a:lnSpc>
                <a:spcPct val="100000"/>
              </a:lnSpc>
              <a:spcBef>
                <a:spcPts val="0"/>
              </a:spcBef>
              <a:spcAft>
                <a:spcPts val="0"/>
              </a:spcAft>
              <a:buClr>
                <a:schemeClr val="lt1"/>
              </a:buClr>
              <a:buSzPts val="1400"/>
              <a:buFont typeface="Arial"/>
              <a:buNone/>
              <a:defRPr>
                <a:solidFill>
                  <a:schemeClr val="lt1"/>
                </a:solidFill>
              </a:defRPr>
            </a:lvl6pPr>
            <a:lvl7pPr indent="0" lvl="6" marL="0" rtl="0" algn="l">
              <a:lnSpc>
                <a:spcPct val="100000"/>
              </a:lnSpc>
              <a:spcBef>
                <a:spcPts val="0"/>
              </a:spcBef>
              <a:spcAft>
                <a:spcPts val="0"/>
              </a:spcAft>
              <a:buClr>
                <a:schemeClr val="lt1"/>
              </a:buClr>
              <a:buSzPts val="1400"/>
              <a:buFont typeface="Arial"/>
              <a:buNone/>
              <a:defRPr>
                <a:solidFill>
                  <a:schemeClr val="lt1"/>
                </a:solidFill>
              </a:defRPr>
            </a:lvl7pPr>
            <a:lvl8pPr indent="0" lvl="7" marL="0" rtl="0" algn="l">
              <a:lnSpc>
                <a:spcPct val="100000"/>
              </a:lnSpc>
              <a:spcBef>
                <a:spcPts val="0"/>
              </a:spcBef>
              <a:spcAft>
                <a:spcPts val="0"/>
              </a:spcAft>
              <a:buClr>
                <a:schemeClr val="lt1"/>
              </a:buClr>
              <a:buSzPts val="1400"/>
              <a:buFont typeface="Arial"/>
              <a:buNone/>
              <a:defRPr>
                <a:solidFill>
                  <a:schemeClr val="lt1"/>
                </a:solidFill>
              </a:defRPr>
            </a:lvl8pPr>
            <a:lvl9pPr indent="0" lvl="8" marL="0" rt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569" name="Shape 569"/>
        <p:cNvGrpSpPr/>
        <p:nvPr/>
      </p:nvGrpSpPr>
      <p:grpSpPr>
        <a:xfrm>
          <a:off x="0" y="0"/>
          <a:ext cx="0" cy="0"/>
          <a:chOff x="0" y="0"/>
          <a:chExt cx="0" cy="0"/>
        </a:xfrm>
      </p:grpSpPr>
      <p:sp>
        <p:nvSpPr>
          <p:cNvPr id="570" name="Google Shape;570;g2c81d8b042a_0_681"/>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1" name="Google Shape;571;g2c81d8b042a_0_681"/>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2" name="Google Shape;572;g2c81d8b042a_0_681"/>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3" name="Google Shape;573;g2c81d8b042a_0_681"/>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4" name="Google Shape;574;g2c81d8b042a_0_681"/>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None/>
              <a:defRPr b="1" sz="5200">
                <a:solidFill>
                  <a:schemeClr val="dk1"/>
                </a:solidFill>
              </a:defRPr>
            </a:lvl1pPr>
            <a:lvl2pPr lvl="1" rtl="0" algn="l">
              <a:lnSpc>
                <a:spcPct val="100000"/>
              </a:lnSpc>
              <a:spcBef>
                <a:spcPts val="0"/>
              </a:spcBef>
              <a:spcAft>
                <a:spcPts val="0"/>
              </a:spcAft>
              <a:buClr>
                <a:schemeClr val="dk1"/>
              </a:buClr>
              <a:buSzPts val="5200"/>
              <a:buNone/>
              <a:defRPr b="1" sz="5200">
                <a:solidFill>
                  <a:schemeClr val="dk1"/>
                </a:solidFill>
              </a:defRPr>
            </a:lvl2pPr>
            <a:lvl3pPr lvl="2" rtl="0" algn="l">
              <a:lnSpc>
                <a:spcPct val="100000"/>
              </a:lnSpc>
              <a:spcBef>
                <a:spcPts val="0"/>
              </a:spcBef>
              <a:spcAft>
                <a:spcPts val="0"/>
              </a:spcAft>
              <a:buClr>
                <a:schemeClr val="dk1"/>
              </a:buClr>
              <a:buSzPts val="5200"/>
              <a:buNone/>
              <a:defRPr b="1" sz="5200">
                <a:solidFill>
                  <a:schemeClr val="dk1"/>
                </a:solidFill>
              </a:defRPr>
            </a:lvl3pPr>
            <a:lvl4pPr lvl="3" rtl="0" algn="l">
              <a:lnSpc>
                <a:spcPct val="100000"/>
              </a:lnSpc>
              <a:spcBef>
                <a:spcPts val="0"/>
              </a:spcBef>
              <a:spcAft>
                <a:spcPts val="0"/>
              </a:spcAft>
              <a:buClr>
                <a:schemeClr val="dk1"/>
              </a:buClr>
              <a:buSzPts val="5200"/>
              <a:buNone/>
              <a:defRPr b="1" sz="5200">
                <a:solidFill>
                  <a:schemeClr val="dk1"/>
                </a:solidFill>
              </a:defRPr>
            </a:lvl4pPr>
            <a:lvl5pPr lvl="4" rtl="0" algn="l">
              <a:lnSpc>
                <a:spcPct val="100000"/>
              </a:lnSpc>
              <a:spcBef>
                <a:spcPts val="0"/>
              </a:spcBef>
              <a:spcAft>
                <a:spcPts val="0"/>
              </a:spcAft>
              <a:buClr>
                <a:schemeClr val="dk1"/>
              </a:buClr>
              <a:buSzPts val="5200"/>
              <a:buNone/>
              <a:defRPr b="1" sz="5200">
                <a:solidFill>
                  <a:schemeClr val="dk1"/>
                </a:solidFill>
              </a:defRPr>
            </a:lvl5pPr>
            <a:lvl6pPr lvl="5" rtl="0" algn="l">
              <a:lnSpc>
                <a:spcPct val="100000"/>
              </a:lnSpc>
              <a:spcBef>
                <a:spcPts val="0"/>
              </a:spcBef>
              <a:spcAft>
                <a:spcPts val="0"/>
              </a:spcAft>
              <a:buClr>
                <a:schemeClr val="dk1"/>
              </a:buClr>
              <a:buSzPts val="5200"/>
              <a:buNone/>
              <a:defRPr b="1" sz="5200">
                <a:solidFill>
                  <a:schemeClr val="dk1"/>
                </a:solidFill>
              </a:defRPr>
            </a:lvl6pPr>
            <a:lvl7pPr lvl="6" rtl="0" algn="l">
              <a:lnSpc>
                <a:spcPct val="100000"/>
              </a:lnSpc>
              <a:spcBef>
                <a:spcPts val="0"/>
              </a:spcBef>
              <a:spcAft>
                <a:spcPts val="0"/>
              </a:spcAft>
              <a:buClr>
                <a:schemeClr val="dk1"/>
              </a:buClr>
              <a:buSzPts val="5200"/>
              <a:buNone/>
              <a:defRPr b="1" sz="5200">
                <a:solidFill>
                  <a:schemeClr val="dk1"/>
                </a:solidFill>
              </a:defRPr>
            </a:lvl7pPr>
            <a:lvl8pPr lvl="7" rtl="0" algn="l">
              <a:lnSpc>
                <a:spcPct val="100000"/>
              </a:lnSpc>
              <a:spcBef>
                <a:spcPts val="0"/>
              </a:spcBef>
              <a:spcAft>
                <a:spcPts val="0"/>
              </a:spcAft>
              <a:buClr>
                <a:schemeClr val="dk1"/>
              </a:buClr>
              <a:buSzPts val="5200"/>
              <a:buNone/>
              <a:defRPr b="1" sz="5200">
                <a:solidFill>
                  <a:schemeClr val="dk1"/>
                </a:solidFill>
              </a:defRPr>
            </a:lvl8pPr>
            <a:lvl9pPr lvl="8" rtl="0" algn="l">
              <a:lnSpc>
                <a:spcPct val="100000"/>
              </a:lnSpc>
              <a:spcBef>
                <a:spcPts val="0"/>
              </a:spcBef>
              <a:spcAft>
                <a:spcPts val="0"/>
              </a:spcAft>
              <a:buClr>
                <a:schemeClr val="dk1"/>
              </a:buClr>
              <a:buSzPts val="5200"/>
              <a:buNone/>
              <a:defRPr b="1" sz="5200">
                <a:solidFill>
                  <a:schemeClr val="dk1"/>
                </a:solidFill>
              </a:defRPr>
            </a:lvl9pPr>
          </a:lstStyle>
          <a:p/>
        </p:txBody>
      </p:sp>
      <p:sp>
        <p:nvSpPr>
          <p:cNvPr id="575" name="Google Shape;575;g2c81d8b042a_0_681"/>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576" name="Google Shape;576;g2c81d8b042a_0_6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rtl="0" algn="r">
              <a:lnSpc>
                <a:spcPct val="100000"/>
              </a:lnSpc>
              <a:spcBef>
                <a:spcPts val="0"/>
              </a:spcBef>
              <a:spcAft>
                <a:spcPts val="0"/>
              </a:spcAft>
              <a:buClr>
                <a:schemeClr val="lt1"/>
              </a:buClr>
              <a:buSzPts val="1000"/>
              <a:buFont typeface="Arial"/>
              <a:buNone/>
              <a:defRPr sz="1000">
                <a:solidFill>
                  <a:schemeClr val="lt1"/>
                </a:solidFill>
              </a:defRPr>
            </a:lvl1pPr>
            <a:lvl2pPr indent="0" lvl="1" marL="0" rtl="0" algn="r">
              <a:lnSpc>
                <a:spcPct val="100000"/>
              </a:lnSpc>
              <a:spcBef>
                <a:spcPts val="0"/>
              </a:spcBef>
              <a:spcAft>
                <a:spcPts val="0"/>
              </a:spcAft>
              <a:buClr>
                <a:schemeClr val="lt1"/>
              </a:buClr>
              <a:buSzPts val="1000"/>
              <a:buFont typeface="Arial"/>
              <a:buNone/>
              <a:defRPr sz="1000">
                <a:solidFill>
                  <a:schemeClr val="lt1"/>
                </a:solidFill>
              </a:defRPr>
            </a:lvl2pPr>
            <a:lvl3pPr indent="0" lvl="2" marL="0" rtl="0" algn="r">
              <a:lnSpc>
                <a:spcPct val="100000"/>
              </a:lnSpc>
              <a:spcBef>
                <a:spcPts val="0"/>
              </a:spcBef>
              <a:spcAft>
                <a:spcPts val="0"/>
              </a:spcAft>
              <a:buClr>
                <a:schemeClr val="lt1"/>
              </a:buClr>
              <a:buSzPts val="1000"/>
              <a:buFont typeface="Arial"/>
              <a:buNone/>
              <a:defRPr sz="1000">
                <a:solidFill>
                  <a:schemeClr val="lt1"/>
                </a:solidFill>
              </a:defRPr>
            </a:lvl3pPr>
            <a:lvl4pPr indent="0" lvl="3" marL="0" rtl="0" algn="r">
              <a:lnSpc>
                <a:spcPct val="100000"/>
              </a:lnSpc>
              <a:spcBef>
                <a:spcPts val="0"/>
              </a:spcBef>
              <a:spcAft>
                <a:spcPts val="0"/>
              </a:spcAft>
              <a:buClr>
                <a:schemeClr val="lt1"/>
              </a:buClr>
              <a:buSzPts val="1000"/>
              <a:buFont typeface="Arial"/>
              <a:buNone/>
              <a:defRPr sz="1000">
                <a:solidFill>
                  <a:schemeClr val="lt1"/>
                </a:solidFill>
              </a:defRPr>
            </a:lvl4pPr>
            <a:lvl5pPr indent="0" lvl="4" marL="0" rtl="0" algn="r">
              <a:lnSpc>
                <a:spcPct val="100000"/>
              </a:lnSpc>
              <a:spcBef>
                <a:spcPts val="0"/>
              </a:spcBef>
              <a:spcAft>
                <a:spcPts val="0"/>
              </a:spcAft>
              <a:buClr>
                <a:schemeClr val="lt1"/>
              </a:buClr>
              <a:buSzPts val="1000"/>
              <a:buFont typeface="Arial"/>
              <a:buNone/>
              <a:defRPr sz="1000">
                <a:solidFill>
                  <a:schemeClr val="lt1"/>
                </a:solidFill>
              </a:defRPr>
            </a:lvl5pPr>
            <a:lvl6pPr indent="0" lvl="5" marL="0" rtl="0" algn="r">
              <a:lnSpc>
                <a:spcPct val="100000"/>
              </a:lnSpc>
              <a:spcBef>
                <a:spcPts val="0"/>
              </a:spcBef>
              <a:spcAft>
                <a:spcPts val="0"/>
              </a:spcAft>
              <a:buClr>
                <a:schemeClr val="lt1"/>
              </a:buClr>
              <a:buSzPts val="1000"/>
              <a:buFont typeface="Arial"/>
              <a:buNone/>
              <a:defRPr sz="1000">
                <a:solidFill>
                  <a:schemeClr val="lt1"/>
                </a:solidFill>
              </a:defRPr>
            </a:lvl6pPr>
            <a:lvl7pPr indent="0" lvl="6" marL="0" rtl="0" algn="r">
              <a:lnSpc>
                <a:spcPct val="100000"/>
              </a:lnSpc>
              <a:spcBef>
                <a:spcPts val="0"/>
              </a:spcBef>
              <a:spcAft>
                <a:spcPts val="0"/>
              </a:spcAft>
              <a:buClr>
                <a:schemeClr val="lt1"/>
              </a:buClr>
              <a:buSzPts val="1000"/>
              <a:buFont typeface="Arial"/>
              <a:buNone/>
              <a:defRPr sz="1000">
                <a:solidFill>
                  <a:schemeClr val="lt1"/>
                </a:solidFill>
              </a:defRPr>
            </a:lvl7pPr>
            <a:lvl8pPr indent="0" lvl="7" marL="0" rtl="0" algn="r">
              <a:lnSpc>
                <a:spcPct val="100000"/>
              </a:lnSpc>
              <a:spcBef>
                <a:spcPts val="0"/>
              </a:spcBef>
              <a:spcAft>
                <a:spcPts val="0"/>
              </a:spcAft>
              <a:buClr>
                <a:schemeClr val="lt1"/>
              </a:buClr>
              <a:buSzPts val="1000"/>
              <a:buFont typeface="Arial"/>
              <a:buNone/>
              <a:defRPr sz="1000">
                <a:solidFill>
                  <a:schemeClr val="lt1"/>
                </a:solidFill>
              </a:defRPr>
            </a:lvl8pPr>
            <a:lvl9pPr indent="0" lvl="8" marL="0" rtl="0" algn="r">
              <a:lnSpc>
                <a:spcPct val="100000"/>
              </a:lnSpc>
              <a:spcBef>
                <a:spcPts val="0"/>
              </a:spcBef>
              <a:spcAft>
                <a:spcPts val="0"/>
              </a:spcAft>
              <a:buClr>
                <a:schemeClr val="lt1"/>
              </a:buClr>
              <a:buSzPts val="1000"/>
              <a:buFont typeface="Arial"/>
              <a:buNone/>
              <a:defRPr sz="1000">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577" name="Shape 577"/>
        <p:cNvGrpSpPr/>
        <p:nvPr/>
      </p:nvGrpSpPr>
      <p:grpSpPr>
        <a:xfrm>
          <a:off x="0" y="0"/>
          <a:ext cx="0" cy="0"/>
          <a:chOff x="0" y="0"/>
          <a:chExt cx="0" cy="0"/>
        </a:xfrm>
      </p:grpSpPr>
      <p:sp>
        <p:nvSpPr>
          <p:cNvPr id="578" name="Google Shape;578;g2c81d8b042a_0_68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79" name="Google Shape;579;g2c81d8b042a_0_68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80" name="Google Shape;580;g2c81d8b042a_0_689"/>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3600"/>
              <a:buNone/>
              <a:defRPr sz="3600">
                <a:solidFill>
                  <a:schemeClr val="dk1"/>
                </a:solidFill>
              </a:defRPr>
            </a:lvl1pPr>
            <a:lvl2pPr lvl="1" rtl="0" algn="ctr">
              <a:spcBef>
                <a:spcPts val="0"/>
              </a:spcBef>
              <a:spcAft>
                <a:spcPts val="0"/>
              </a:spcAft>
              <a:buClr>
                <a:schemeClr val="dk1"/>
              </a:buClr>
              <a:buSzPts val="3600"/>
              <a:buNone/>
              <a:defRPr sz="3600">
                <a:solidFill>
                  <a:schemeClr val="dk1"/>
                </a:solidFill>
              </a:defRPr>
            </a:lvl2pPr>
            <a:lvl3pPr lvl="2" rtl="0" algn="ctr">
              <a:spcBef>
                <a:spcPts val="0"/>
              </a:spcBef>
              <a:spcAft>
                <a:spcPts val="0"/>
              </a:spcAft>
              <a:buClr>
                <a:schemeClr val="dk1"/>
              </a:buClr>
              <a:buSzPts val="3600"/>
              <a:buNone/>
              <a:defRPr sz="3600">
                <a:solidFill>
                  <a:schemeClr val="dk1"/>
                </a:solidFill>
              </a:defRPr>
            </a:lvl3pPr>
            <a:lvl4pPr lvl="3" rtl="0" algn="ctr">
              <a:spcBef>
                <a:spcPts val="0"/>
              </a:spcBef>
              <a:spcAft>
                <a:spcPts val="0"/>
              </a:spcAft>
              <a:buClr>
                <a:schemeClr val="dk1"/>
              </a:buClr>
              <a:buSzPts val="3600"/>
              <a:buNone/>
              <a:defRPr sz="3600">
                <a:solidFill>
                  <a:schemeClr val="dk1"/>
                </a:solidFill>
              </a:defRPr>
            </a:lvl4pPr>
            <a:lvl5pPr lvl="4" rtl="0" algn="ctr">
              <a:spcBef>
                <a:spcPts val="0"/>
              </a:spcBef>
              <a:spcAft>
                <a:spcPts val="0"/>
              </a:spcAft>
              <a:buClr>
                <a:schemeClr val="dk1"/>
              </a:buClr>
              <a:buSzPts val="3600"/>
              <a:buNone/>
              <a:defRPr sz="3600">
                <a:solidFill>
                  <a:schemeClr val="dk1"/>
                </a:solidFill>
              </a:defRPr>
            </a:lvl5pPr>
            <a:lvl6pPr lvl="5" rtl="0" algn="ctr">
              <a:spcBef>
                <a:spcPts val="0"/>
              </a:spcBef>
              <a:spcAft>
                <a:spcPts val="0"/>
              </a:spcAft>
              <a:buClr>
                <a:schemeClr val="dk1"/>
              </a:buClr>
              <a:buSzPts val="3600"/>
              <a:buNone/>
              <a:defRPr sz="3600">
                <a:solidFill>
                  <a:schemeClr val="dk1"/>
                </a:solidFill>
              </a:defRPr>
            </a:lvl6pPr>
            <a:lvl7pPr lvl="6" rtl="0" algn="ctr">
              <a:spcBef>
                <a:spcPts val="0"/>
              </a:spcBef>
              <a:spcAft>
                <a:spcPts val="0"/>
              </a:spcAft>
              <a:buClr>
                <a:schemeClr val="dk1"/>
              </a:buClr>
              <a:buSzPts val="3600"/>
              <a:buNone/>
              <a:defRPr sz="3600">
                <a:solidFill>
                  <a:schemeClr val="dk1"/>
                </a:solidFill>
              </a:defRPr>
            </a:lvl7pPr>
            <a:lvl8pPr lvl="7" rtl="0" algn="ctr">
              <a:spcBef>
                <a:spcPts val="0"/>
              </a:spcBef>
              <a:spcAft>
                <a:spcPts val="0"/>
              </a:spcAft>
              <a:buClr>
                <a:schemeClr val="dk1"/>
              </a:buClr>
              <a:buSzPts val="3600"/>
              <a:buNone/>
              <a:defRPr sz="3600">
                <a:solidFill>
                  <a:schemeClr val="dk1"/>
                </a:solidFill>
              </a:defRPr>
            </a:lvl8pPr>
            <a:lvl9pPr lvl="8" rtl="0" algn="ctr">
              <a:spcBef>
                <a:spcPts val="0"/>
              </a:spcBef>
              <a:spcAft>
                <a:spcPts val="0"/>
              </a:spcAft>
              <a:buClr>
                <a:schemeClr val="dk1"/>
              </a:buClr>
              <a:buSzPts val="3600"/>
              <a:buNone/>
              <a:defRPr sz="3600">
                <a:solidFill>
                  <a:schemeClr val="dk1"/>
                </a:solidFill>
              </a:defRPr>
            </a:lvl9pPr>
          </a:lstStyle>
          <a:p/>
        </p:txBody>
      </p:sp>
      <p:sp>
        <p:nvSpPr>
          <p:cNvPr id="581" name="Google Shape;581;g2c81d8b042a_0_689"/>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82" name="Google Shape;582;g2c81d8b042a_0_689"/>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1600"/>
              </a:spcBef>
              <a:spcAft>
                <a:spcPts val="0"/>
              </a:spcAft>
              <a:buClr>
                <a:schemeClr val="lt1"/>
              </a:buClr>
              <a:buSzPts val="1400"/>
              <a:buChar char="○"/>
              <a:defRPr>
                <a:solidFill>
                  <a:schemeClr val="lt1"/>
                </a:solidFill>
              </a:defRPr>
            </a:lvl2pPr>
            <a:lvl3pPr indent="-317500" lvl="2" marL="1371600" rtl="0" algn="l">
              <a:lnSpc>
                <a:spcPct val="115000"/>
              </a:lnSpc>
              <a:spcBef>
                <a:spcPts val="1600"/>
              </a:spcBef>
              <a:spcAft>
                <a:spcPts val="0"/>
              </a:spcAft>
              <a:buClr>
                <a:schemeClr val="lt1"/>
              </a:buClr>
              <a:buSzPts val="1400"/>
              <a:buChar char="■"/>
              <a:defRPr>
                <a:solidFill>
                  <a:schemeClr val="lt1"/>
                </a:solidFill>
              </a:defRPr>
            </a:lvl3pPr>
            <a:lvl4pPr indent="-317500" lvl="3" marL="1828800" rtl="0" algn="l">
              <a:lnSpc>
                <a:spcPct val="115000"/>
              </a:lnSpc>
              <a:spcBef>
                <a:spcPts val="1600"/>
              </a:spcBef>
              <a:spcAft>
                <a:spcPts val="0"/>
              </a:spcAft>
              <a:buClr>
                <a:schemeClr val="lt1"/>
              </a:buClr>
              <a:buSzPts val="1400"/>
              <a:buChar char="●"/>
              <a:defRPr>
                <a:solidFill>
                  <a:schemeClr val="lt1"/>
                </a:solidFill>
              </a:defRPr>
            </a:lvl4pPr>
            <a:lvl5pPr indent="-317500" lvl="4" marL="2286000" rtl="0" algn="l">
              <a:lnSpc>
                <a:spcPct val="115000"/>
              </a:lnSpc>
              <a:spcBef>
                <a:spcPts val="1600"/>
              </a:spcBef>
              <a:spcAft>
                <a:spcPts val="0"/>
              </a:spcAft>
              <a:buClr>
                <a:schemeClr val="lt1"/>
              </a:buClr>
              <a:buSzPts val="1400"/>
              <a:buChar char="○"/>
              <a:defRPr>
                <a:solidFill>
                  <a:schemeClr val="lt1"/>
                </a:solidFill>
              </a:defRPr>
            </a:lvl5pPr>
            <a:lvl6pPr indent="-317500" lvl="5" marL="2743200" rtl="0" algn="l">
              <a:lnSpc>
                <a:spcPct val="115000"/>
              </a:lnSpc>
              <a:spcBef>
                <a:spcPts val="1600"/>
              </a:spcBef>
              <a:spcAft>
                <a:spcPts val="0"/>
              </a:spcAft>
              <a:buClr>
                <a:schemeClr val="lt1"/>
              </a:buClr>
              <a:buSzPts val="1400"/>
              <a:buChar char="■"/>
              <a:defRPr>
                <a:solidFill>
                  <a:schemeClr val="lt1"/>
                </a:solidFill>
              </a:defRPr>
            </a:lvl6pPr>
            <a:lvl7pPr indent="-317500" lvl="6" marL="3200400" rtl="0" algn="l">
              <a:lnSpc>
                <a:spcPct val="115000"/>
              </a:lnSpc>
              <a:spcBef>
                <a:spcPts val="1600"/>
              </a:spcBef>
              <a:spcAft>
                <a:spcPts val="0"/>
              </a:spcAft>
              <a:buClr>
                <a:schemeClr val="lt1"/>
              </a:buClr>
              <a:buSzPts val="1400"/>
              <a:buChar char="●"/>
              <a:defRPr>
                <a:solidFill>
                  <a:schemeClr val="lt1"/>
                </a:solidFill>
              </a:defRPr>
            </a:lvl7pPr>
            <a:lvl8pPr indent="-317500" lvl="7" marL="3657600" rtl="0" algn="l">
              <a:lnSpc>
                <a:spcPct val="115000"/>
              </a:lnSpc>
              <a:spcBef>
                <a:spcPts val="1600"/>
              </a:spcBef>
              <a:spcAft>
                <a:spcPts val="0"/>
              </a:spcAft>
              <a:buClr>
                <a:schemeClr val="lt1"/>
              </a:buClr>
              <a:buSzPts val="1400"/>
              <a:buChar char="○"/>
              <a:defRPr>
                <a:solidFill>
                  <a:schemeClr val="lt1"/>
                </a:solidFill>
              </a:defRPr>
            </a:lvl8pPr>
            <a:lvl9pPr indent="-317500" lvl="8" marL="4114800" rtl="0" algn="l">
              <a:lnSpc>
                <a:spcPct val="115000"/>
              </a:lnSpc>
              <a:spcBef>
                <a:spcPts val="1600"/>
              </a:spcBef>
              <a:spcAft>
                <a:spcPts val="1600"/>
              </a:spcAft>
              <a:buClr>
                <a:schemeClr val="lt1"/>
              </a:buClr>
              <a:buSzPts val="1400"/>
              <a:buChar char="■"/>
              <a:defRPr>
                <a:solidFill>
                  <a:schemeClr val="lt1"/>
                </a:solidFill>
              </a:defRPr>
            </a:lvl9pPr>
          </a:lstStyle>
          <a:p/>
        </p:txBody>
      </p:sp>
      <p:sp>
        <p:nvSpPr>
          <p:cNvPr id="583" name="Google Shape;583;g2c81d8b042a_0_68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chemeClr val="lt1"/>
              </a:buClr>
              <a:buSzPts val="1400"/>
              <a:buFont typeface="Arial"/>
              <a:buNone/>
              <a:defRPr>
                <a:solidFill>
                  <a:schemeClr val="lt1"/>
                </a:solidFill>
              </a:defRPr>
            </a:lvl1pPr>
            <a:lvl2pPr indent="0" lvl="1" marL="0" rtl="0" algn="l">
              <a:lnSpc>
                <a:spcPct val="100000"/>
              </a:lnSpc>
              <a:spcBef>
                <a:spcPts val="0"/>
              </a:spcBef>
              <a:spcAft>
                <a:spcPts val="0"/>
              </a:spcAft>
              <a:buClr>
                <a:schemeClr val="lt1"/>
              </a:buClr>
              <a:buSzPts val="1400"/>
              <a:buFont typeface="Arial"/>
              <a:buNone/>
              <a:defRPr>
                <a:solidFill>
                  <a:schemeClr val="lt1"/>
                </a:solidFill>
              </a:defRPr>
            </a:lvl2pPr>
            <a:lvl3pPr indent="0" lvl="2" marL="0" rtl="0" algn="l">
              <a:lnSpc>
                <a:spcPct val="100000"/>
              </a:lnSpc>
              <a:spcBef>
                <a:spcPts val="0"/>
              </a:spcBef>
              <a:spcAft>
                <a:spcPts val="0"/>
              </a:spcAft>
              <a:buClr>
                <a:schemeClr val="lt1"/>
              </a:buClr>
              <a:buSzPts val="1400"/>
              <a:buFont typeface="Arial"/>
              <a:buNone/>
              <a:defRPr>
                <a:solidFill>
                  <a:schemeClr val="lt1"/>
                </a:solidFill>
              </a:defRPr>
            </a:lvl3pPr>
            <a:lvl4pPr indent="0" lvl="3" marL="0" rtl="0" algn="l">
              <a:lnSpc>
                <a:spcPct val="100000"/>
              </a:lnSpc>
              <a:spcBef>
                <a:spcPts val="0"/>
              </a:spcBef>
              <a:spcAft>
                <a:spcPts val="0"/>
              </a:spcAft>
              <a:buClr>
                <a:schemeClr val="lt1"/>
              </a:buClr>
              <a:buSzPts val="1400"/>
              <a:buFont typeface="Arial"/>
              <a:buNone/>
              <a:defRPr>
                <a:solidFill>
                  <a:schemeClr val="lt1"/>
                </a:solidFill>
              </a:defRPr>
            </a:lvl4pPr>
            <a:lvl5pPr indent="0" lvl="4" marL="0" rtl="0" algn="l">
              <a:lnSpc>
                <a:spcPct val="100000"/>
              </a:lnSpc>
              <a:spcBef>
                <a:spcPts val="0"/>
              </a:spcBef>
              <a:spcAft>
                <a:spcPts val="0"/>
              </a:spcAft>
              <a:buClr>
                <a:schemeClr val="lt1"/>
              </a:buClr>
              <a:buSzPts val="1400"/>
              <a:buFont typeface="Arial"/>
              <a:buNone/>
              <a:defRPr>
                <a:solidFill>
                  <a:schemeClr val="lt1"/>
                </a:solidFill>
              </a:defRPr>
            </a:lvl5pPr>
            <a:lvl6pPr indent="0" lvl="5" marL="0" rtl="0" algn="l">
              <a:lnSpc>
                <a:spcPct val="100000"/>
              </a:lnSpc>
              <a:spcBef>
                <a:spcPts val="0"/>
              </a:spcBef>
              <a:spcAft>
                <a:spcPts val="0"/>
              </a:spcAft>
              <a:buClr>
                <a:schemeClr val="lt1"/>
              </a:buClr>
              <a:buSzPts val="1400"/>
              <a:buFont typeface="Arial"/>
              <a:buNone/>
              <a:defRPr>
                <a:solidFill>
                  <a:schemeClr val="lt1"/>
                </a:solidFill>
              </a:defRPr>
            </a:lvl6pPr>
            <a:lvl7pPr indent="0" lvl="6" marL="0" rtl="0" algn="l">
              <a:lnSpc>
                <a:spcPct val="100000"/>
              </a:lnSpc>
              <a:spcBef>
                <a:spcPts val="0"/>
              </a:spcBef>
              <a:spcAft>
                <a:spcPts val="0"/>
              </a:spcAft>
              <a:buClr>
                <a:schemeClr val="lt1"/>
              </a:buClr>
              <a:buSzPts val="1400"/>
              <a:buFont typeface="Arial"/>
              <a:buNone/>
              <a:defRPr>
                <a:solidFill>
                  <a:schemeClr val="lt1"/>
                </a:solidFill>
              </a:defRPr>
            </a:lvl7pPr>
            <a:lvl8pPr indent="0" lvl="7" marL="0" rtl="0" algn="l">
              <a:lnSpc>
                <a:spcPct val="100000"/>
              </a:lnSpc>
              <a:spcBef>
                <a:spcPts val="0"/>
              </a:spcBef>
              <a:spcAft>
                <a:spcPts val="0"/>
              </a:spcAft>
              <a:buClr>
                <a:schemeClr val="lt1"/>
              </a:buClr>
              <a:buSzPts val="1400"/>
              <a:buFont typeface="Arial"/>
              <a:buNone/>
              <a:defRPr>
                <a:solidFill>
                  <a:schemeClr val="lt1"/>
                </a:solidFill>
              </a:defRPr>
            </a:lvl8pPr>
            <a:lvl9pPr indent="0" lvl="8" marL="0" rt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584" name="Shape 584"/>
        <p:cNvGrpSpPr/>
        <p:nvPr/>
      </p:nvGrpSpPr>
      <p:grpSpPr>
        <a:xfrm>
          <a:off x="0" y="0"/>
          <a:ext cx="0" cy="0"/>
          <a:chOff x="0" y="0"/>
          <a:chExt cx="0" cy="0"/>
        </a:xfrm>
      </p:grpSpPr>
      <p:cxnSp>
        <p:nvCxnSpPr>
          <p:cNvPr id="585" name="Google Shape;585;g2c81d8b042a_0_69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6" name="Google Shape;586;g2c81d8b042a_0_696"/>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87" name="Google Shape;587;g2c81d8b042a_0_696"/>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rtl="0" algn="l">
              <a:lnSpc>
                <a:spcPct val="115000"/>
              </a:lnSpc>
              <a:spcBef>
                <a:spcPts val="0"/>
              </a:spcBef>
              <a:spcAft>
                <a:spcPts val="0"/>
              </a:spcAft>
              <a:buSzPts val="1200"/>
              <a:buChar char="●"/>
              <a:defRPr sz="12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588" name="Google Shape;588;g2c81d8b042a_0_69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rgbClr val="000000"/>
              </a:buClr>
              <a:buSzPts val="1400"/>
              <a:buFont typeface="Arial"/>
              <a:buNone/>
              <a:defRPr/>
            </a:lvl1pPr>
            <a:lvl2pPr indent="0" lvl="1" marL="0" rtl="0" algn="l">
              <a:lnSpc>
                <a:spcPct val="100000"/>
              </a:lnSpc>
              <a:spcBef>
                <a:spcPts val="0"/>
              </a:spcBef>
              <a:spcAft>
                <a:spcPts val="0"/>
              </a:spcAft>
              <a:buClr>
                <a:srgbClr val="000000"/>
              </a:buClr>
              <a:buSzPts val="1400"/>
              <a:buFont typeface="Arial"/>
              <a:buNone/>
              <a:defRPr/>
            </a:lvl2pPr>
            <a:lvl3pPr indent="0" lvl="2" marL="0" rtl="0" algn="l">
              <a:lnSpc>
                <a:spcPct val="100000"/>
              </a:lnSpc>
              <a:spcBef>
                <a:spcPts val="0"/>
              </a:spcBef>
              <a:spcAft>
                <a:spcPts val="0"/>
              </a:spcAft>
              <a:buClr>
                <a:srgbClr val="000000"/>
              </a:buClr>
              <a:buSzPts val="1400"/>
              <a:buFont typeface="Arial"/>
              <a:buNone/>
              <a:defRPr/>
            </a:lvl3pPr>
            <a:lvl4pPr indent="0" lvl="3" marL="0" rtl="0" algn="l">
              <a:lnSpc>
                <a:spcPct val="100000"/>
              </a:lnSpc>
              <a:spcBef>
                <a:spcPts val="0"/>
              </a:spcBef>
              <a:spcAft>
                <a:spcPts val="0"/>
              </a:spcAft>
              <a:buClr>
                <a:srgbClr val="000000"/>
              </a:buClr>
              <a:buSzPts val="1400"/>
              <a:buFont typeface="Arial"/>
              <a:buNone/>
              <a:defRPr/>
            </a:lvl4pPr>
            <a:lvl5pPr indent="0" lvl="4" marL="0" rtl="0" algn="l">
              <a:lnSpc>
                <a:spcPct val="100000"/>
              </a:lnSpc>
              <a:spcBef>
                <a:spcPts val="0"/>
              </a:spcBef>
              <a:spcAft>
                <a:spcPts val="0"/>
              </a:spcAft>
              <a:buClr>
                <a:srgbClr val="000000"/>
              </a:buClr>
              <a:buSzPts val="1400"/>
              <a:buFont typeface="Arial"/>
              <a:buNone/>
              <a:defRPr/>
            </a:lvl5pPr>
            <a:lvl6pPr indent="0" lvl="5" marL="0" rtl="0" algn="l">
              <a:lnSpc>
                <a:spcPct val="100000"/>
              </a:lnSpc>
              <a:spcBef>
                <a:spcPts val="0"/>
              </a:spcBef>
              <a:spcAft>
                <a:spcPts val="0"/>
              </a:spcAft>
              <a:buClr>
                <a:srgbClr val="000000"/>
              </a:buClr>
              <a:buSzPts val="1400"/>
              <a:buFont typeface="Arial"/>
              <a:buNone/>
              <a:defRPr/>
            </a:lvl6pPr>
            <a:lvl7pPr indent="0" lvl="6" marL="0" rtl="0" algn="l">
              <a:lnSpc>
                <a:spcPct val="100000"/>
              </a:lnSpc>
              <a:spcBef>
                <a:spcPts val="0"/>
              </a:spcBef>
              <a:spcAft>
                <a:spcPts val="0"/>
              </a:spcAft>
              <a:buClr>
                <a:srgbClr val="000000"/>
              </a:buClr>
              <a:buSzPts val="1400"/>
              <a:buFont typeface="Arial"/>
              <a:buNone/>
              <a:defRPr/>
            </a:lvl7pPr>
            <a:lvl8pPr indent="0" lvl="7" marL="0" rtl="0" algn="l">
              <a:lnSpc>
                <a:spcPct val="100000"/>
              </a:lnSpc>
              <a:spcBef>
                <a:spcPts val="0"/>
              </a:spcBef>
              <a:spcAft>
                <a:spcPts val="0"/>
              </a:spcAft>
              <a:buClr>
                <a:srgbClr val="000000"/>
              </a:buClr>
              <a:buSzPts val="1400"/>
              <a:buFont typeface="Arial"/>
              <a:buNone/>
              <a:defRPr/>
            </a:lvl8pPr>
            <a:lvl9pPr indent="0" lvl="8" marL="0" rt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9" name="Shape 589"/>
        <p:cNvGrpSpPr/>
        <p:nvPr/>
      </p:nvGrpSpPr>
      <p:grpSpPr>
        <a:xfrm>
          <a:off x="0" y="0"/>
          <a:ext cx="0" cy="0"/>
          <a:chOff x="0" y="0"/>
          <a:chExt cx="0" cy="0"/>
        </a:xfrm>
      </p:grpSpPr>
      <p:sp>
        <p:nvSpPr>
          <p:cNvPr id="590" name="Google Shape;590;g2c81d8b042a_0_701"/>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91" name="Google Shape;591;g2c81d8b042a_0_70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rgbClr val="000000"/>
              </a:buClr>
              <a:buSzPts val="1400"/>
              <a:buFont typeface="Arial"/>
              <a:buNone/>
              <a:defRPr/>
            </a:lvl1pPr>
            <a:lvl2pPr indent="0" lvl="1" marL="0" rtl="0" algn="l">
              <a:lnSpc>
                <a:spcPct val="100000"/>
              </a:lnSpc>
              <a:spcBef>
                <a:spcPts val="0"/>
              </a:spcBef>
              <a:spcAft>
                <a:spcPts val="0"/>
              </a:spcAft>
              <a:buClr>
                <a:srgbClr val="000000"/>
              </a:buClr>
              <a:buSzPts val="1400"/>
              <a:buFont typeface="Arial"/>
              <a:buNone/>
              <a:defRPr/>
            </a:lvl2pPr>
            <a:lvl3pPr indent="0" lvl="2" marL="0" rtl="0" algn="l">
              <a:lnSpc>
                <a:spcPct val="100000"/>
              </a:lnSpc>
              <a:spcBef>
                <a:spcPts val="0"/>
              </a:spcBef>
              <a:spcAft>
                <a:spcPts val="0"/>
              </a:spcAft>
              <a:buClr>
                <a:srgbClr val="000000"/>
              </a:buClr>
              <a:buSzPts val="1400"/>
              <a:buFont typeface="Arial"/>
              <a:buNone/>
              <a:defRPr/>
            </a:lvl3pPr>
            <a:lvl4pPr indent="0" lvl="3" marL="0" rtl="0" algn="l">
              <a:lnSpc>
                <a:spcPct val="100000"/>
              </a:lnSpc>
              <a:spcBef>
                <a:spcPts val="0"/>
              </a:spcBef>
              <a:spcAft>
                <a:spcPts val="0"/>
              </a:spcAft>
              <a:buClr>
                <a:srgbClr val="000000"/>
              </a:buClr>
              <a:buSzPts val="1400"/>
              <a:buFont typeface="Arial"/>
              <a:buNone/>
              <a:defRPr/>
            </a:lvl4pPr>
            <a:lvl5pPr indent="0" lvl="4" marL="0" rtl="0" algn="l">
              <a:lnSpc>
                <a:spcPct val="100000"/>
              </a:lnSpc>
              <a:spcBef>
                <a:spcPts val="0"/>
              </a:spcBef>
              <a:spcAft>
                <a:spcPts val="0"/>
              </a:spcAft>
              <a:buClr>
                <a:srgbClr val="000000"/>
              </a:buClr>
              <a:buSzPts val="1400"/>
              <a:buFont typeface="Arial"/>
              <a:buNone/>
              <a:defRPr/>
            </a:lvl5pPr>
            <a:lvl6pPr indent="0" lvl="5" marL="0" rtl="0" algn="l">
              <a:lnSpc>
                <a:spcPct val="100000"/>
              </a:lnSpc>
              <a:spcBef>
                <a:spcPts val="0"/>
              </a:spcBef>
              <a:spcAft>
                <a:spcPts val="0"/>
              </a:spcAft>
              <a:buClr>
                <a:srgbClr val="000000"/>
              </a:buClr>
              <a:buSzPts val="1400"/>
              <a:buFont typeface="Arial"/>
              <a:buNone/>
              <a:defRPr/>
            </a:lvl6pPr>
            <a:lvl7pPr indent="0" lvl="6" marL="0" rtl="0" algn="l">
              <a:lnSpc>
                <a:spcPct val="100000"/>
              </a:lnSpc>
              <a:spcBef>
                <a:spcPts val="0"/>
              </a:spcBef>
              <a:spcAft>
                <a:spcPts val="0"/>
              </a:spcAft>
              <a:buClr>
                <a:srgbClr val="000000"/>
              </a:buClr>
              <a:buSzPts val="1400"/>
              <a:buFont typeface="Arial"/>
              <a:buNone/>
              <a:defRPr/>
            </a:lvl7pPr>
            <a:lvl8pPr indent="0" lvl="7" marL="0" rtl="0" algn="l">
              <a:lnSpc>
                <a:spcPct val="100000"/>
              </a:lnSpc>
              <a:spcBef>
                <a:spcPts val="0"/>
              </a:spcBef>
              <a:spcAft>
                <a:spcPts val="0"/>
              </a:spcAft>
              <a:buClr>
                <a:srgbClr val="000000"/>
              </a:buClr>
              <a:buSzPts val="1400"/>
              <a:buFont typeface="Arial"/>
              <a:buNone/>
              <a:defRPr/>
            </a:lvl8pPr>
            <a:lvl9pPr indent="0" lvl="8" marL="0" rt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92" name="Shape 592"/>
        <p:cNvGrpSpPr/>
        <p:nvPr/>
      </p:nvGrpSpPr>
      <p:grpSpPr>
        <a:xfrm>
          <a:off x="0" y="0"/>
          <a:ext cx="0" cy="0"/>
          <a:chOff x="0" y="0"/>
          <a:chExt cx="0" cy="0"/>
        </a:xfrm>
      </p:grpSpPr>
      <p:cxnSp>
        <p:nvCxnSpPr>
          <p:cNvPr id="593" name="Google Shape;593;g2c81d8b042a_0_704"/>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594" name="Google Shape;594;g2c81d8b042a_0_704"/>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595" name="Google Shape;595;g2c81d8b042a_0_704"/>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596" name="Google Shape;596;g2c81d8b042a_0_704"/>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597" name="Google Shape;597;g2c81d8b042a_0_704"/>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lt1"/>
              </a:buClr>
              <a:buSzPts val="1800"/>
              <a:buNone/>
              <a:defRPr>
                <a:solidFill>
                  <a:schemeClr val="lt1"/>
                </a:solidFill>
              </a:defRPr>
            </a:lvl1pPr>
            <a:lvl2pPr lvl="1" rtl="0" algn="l">
              <a:lnSpc>
                <a:spcPct val="100000"/>
              </a:lnSpc>
              <a:spcBef>
                <a:spcPts val="0"/>
              </a:spcBef>
              <a:spcAft>
                <a:spcPts val="0"/>
              </a:spcAft>
              <a:buClr>
                <a:schemeClr val="lt1"/>
              </a:buClr>
              <a:buSzPts val="1800"/>
              <a:buNone/>
              <a:defRPr sz="1800">
                <a:solidFill>
                  <a:schemeClr val="lt1"/>
                </a:solidFill>
              </a:defRPr>
            </a:lvl2pPr>
            <a:lvl3pPr lvl="2" rtl="0" algn="l">
              <a:lnSpc>
                <a:spcPct val="100000"/>
              </a:lnSpc>
              <a:spcBef>
                <a:spcPts val="0"/>
              </a:spcBef>
              <a:spcAft>
                <a:spcPts val="0"/>
              </a:spcAft>
              <a:buClr>
                <a:schemeClr val="lt1"/>
              </a:buClr>
              <a:buSzPts val="1800"/>
              <a:buNone/>
              <a:defRPr sz="1800">
                <a:solidFill>
                  <a:schemeClr val="lt1"/>
                </a:solidFill>
              </a:defRPr>
            </a:lvl3pPr>
            <a:lvl4pPr lvl="3" rtl="0" algn="l">
              <a:lnSpc>
                <a:spcPct val="100000"/>
              </a:lnSpc>
              <a:spcBef>
                <a:spcPts val="0"/>
              </a:spcBef>
              <a:spcAft>
                <a:spcPts val="0"/>
              </a:spcAft>
              <a:buClr>
                <a:schemeClr val="lt1"/>
              </a:buClr>
              <a:buSzPts val="1800"/>
              <a:buNone/>
              <a:defRPr sz="1800">
                <a:solidFill>
                  <a:schemeClr val="lt1"/>
                </a:solidFill>
              </a:defRPr>
            </a:lvl4pPr>
            <a:lvl5pPr lvl="4" rtl="0" algn="l">
              <a:lnSpc>
                <a:spcPct val="100000"/>
              </a:lnSpc>
              <a:spcBef>
                <a:spcPts val="0"/>
              </a:spcBef>
              <a:spcAft>
                <a:spcPts val="0"/>
              </a:spcAft>
              <a:buClr>
                <a:schemeClr val="lt1"/>
              </a:buClr>
              <a:buSzPts val="1800"/>
              <a:buNone/>
              <a:defRPr sz="1800">
                <a:solidFill>
                  <a:schemeClr val="lt1"/>
                </a:solidFill>
              </a:defRPr>
            </a:lvl5pPr>
            <a:lvl6pPr lvl="5" rtl="0" algn="l">
              <a:lnSpc>
                <a:spcPct val="100000"/>
              </a:lnSpc>
              <a:spcBef>
                <a:spcPts val="0"/>
              </a:spcBef>
              <a:spcAft>
                <a:spcPts val="0"/>
              </a:spcAft>
              <a:buClr>
                <a:schemeClr val="lt1"/>
              </a:buClr>
              <a:buSzPts val="1800"/>
              <a:buNone/>
              <a:defRPr sz="1800">
                <a:solidFill>
                  <a:schemeClr val="lt1"/>
                </a:solidFill>
              </a:defRPr>
            </a:lvl6pPr>
            <a:lvl7pPr lvl="6" rtl="0" algn="l">
              <a:lnSpc>
                <a:spcPct val="100000"/>
              </a:lnSpc>
              <a:spcBef>
                <a:spcPts val="0"/>
              </a:spcBef>
              <a:spcAft>
                <a:spcPts val="0"/>
              </a:spcAft>
              <a:buClr>
                <a:schemeClr val="lt1"/>
              </a:buClr>
              <a:buSzPts val="1800"/>
              <a:buNone/>
              <a:defRPr sz="1800">
                <a:solidFill>
                  <a:schemeClr val="lt1"/>
                </a:solidFill>
              </a:defRPr>
            </a:lvl7pPr>
            <a:lvl8pPr lvl="7" rtl="0" algn="l">
              <a:lnSpc>
                <a:spcPct val="100000"/>
              </a:lnSpc>
              <a:spcBef>
                <a:spcPts val="0"/>
              </a:spcBef>
              <a:spcAft>
                <a:spcPts val="0"/>
              </a:spcAft>
              <a:buClr>
                <a:schemeClr val="lt1"/>
              </a:buClr>
              <a:buSzPts val="1800"/>
              <a:buNone/>
              <a:defRPr sz="1800">
                <a:solidFill>
                  <a:schemeClr val="lt1"/>
                </a:solidFill>
              </a:defRPr>
            </a:lvl8pPr>
            <a:lvl9pPr lvl="8" rtl="0" algn="l">
              <a:lnSpc>
                <a:spcPct val="100000"/>
              </a:lnSpc>
              <a:spcBef>
                <a:spcPts val="0"/>
              </a:spcBef>
              <a:spcAft>
                <a:spcPts val="0"/>
              </a:spcAft>
              <a:buClr>
                <a:schemeClr val="lt1"/>
              </a:buClr>
              <a:buSzPts val="1800"/>
              <a:buNone/>
              <a:defRPr sz="1800">
                <a:solidFill>
                  <a:schemeClr val="lt1"/>
                </a:solidFill>
              </a:defRPr>
            </a:lvl9pPr>
          </a:lstStyle>
          <a:p/>
        </p:txBody>
      </p:sp>
      <p:sp>
        <p:nvSpPr>
          <p:cNvPr id="598" name="Google Shape;598;g2c81d8b042a_0_70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chemeClr val="lt1"/>
              </a:buClr>
              <a:buSzPts val="1400"/>
              <a:buFont typeface="Arial"/>
              <a:buNone/>
              <a:defRPr>
                <a:solidFill>
                  <a:schemeClr val="lt1"/>
                </a:solidFill>
              </a:defRPr>
            </a:lvl1pPr>
            <a:lvl2pPr indent="0" lvl="1" marL="0" rtl="0" algn="l">
              <a:lnSpc>
                <a:spcPct val="100000"/>
              </a:lnSpc>
              <a:spcBef>
                <a:spcPts val="0"/>
              </a:spcBef>
              <a:spcAft>
                <a:spcPts val="0"/>
              </a:spcAft>
              <a:buClr>
                <a:schemeClr val="lt1"/>
              </a:buClr>
              <a:buSzPts val="1400"/>
              <a:buFont typeface="Arial"/>
              <a:buNone/>
              <a:defRPr>
                <a:solidFill>
                  <a:schemeClr val="lt1"/>
                </a:solidFill>
              </a:defRPr>
            </a:lvl2pPr>
            <a:lvl3pPr indent="0" lvl="2" marL="0" rtl="0" algn="l">
              <a:lnSpc>
                <a:spcPct val="100000"/>
              </a:lnSpc>
              <a:spcBef>
                <a:spcPts val="0"/>
              </a:spcBef>
              <a:spcAft>
                <a:spcPts val="0"/>
              </a:spcAft>
              <a:buClr>
                <a:schemeClr val="lt1"/>
              </a:buClr>
              <a:buSzPts val="1400"/>
              <a:buFont typeface="Arial"/>
              <a:buNone/>
              <a:defRPr>
                <a:solidFill>
                  <a:schemeClr val="lt1"/>
                </a:solidFill>
              </a:defRPr>
            </a:lvl3pPr>
            <a:lvl4pPr indent="0" lvl="3" marL="0" rtl="0" algn="l">
              <a:lnSpc>
                <a:spcPct val="100000"/>
              </a:lnSpc>
              <a:spcBef>
                <a:spcPts val="0"/>
              </a:spcBef>
              <a:spcAft>
                <a:spcPts val="0"/>
              </a:spcAft>
              <a:buClr>
                <a:schemeClr val="lt1"/>
              </a:buClr>
              <a:buSzPts val="1400"/>
              <a:buFont typeface="Arial"/>
              <a:buNone/>
              <a:defRPr>
                <a:solidFill>
                  <a:schemeClr val="lt1"/>
                </a:solidFill>
              </a:defRPr>
            </a:lvl4pPr>
            <a:lvl5pPr indent="0" lvl="4" marL="0" rtl="0" algn="l">
              <a:lnSpc>
                <a:spcPct val="100000"/>
              </a:lnSpc>
              <a:spcBef>
                <a:spcPts val="0"/>
              </a:spcBef>
              <a:spcAft>
                <a:spcPts val="0"/>
              </a:spcAft>
              <a:buClr>
                <a:schemeClr val="lt1"/>
              </a:buClr>
              <a:buSzPts val="1400"/>
              <a:buFont typeface="Arial"/>
              <a:buNone/>
              <a:defRPr>
                <a:solidFill>
                  <a:schemeClr val="lt1"/>
                </a:solidFill>
              </a:defRPr>
            </a:lvl5pPr>
            <a:lvl6pPr indent="0" lvl="5" marL="0" rtl="0" algn="l">
              <a:lnSpc>
                <a:spcPct val="100000"/>
              </a:lnSpc>
              <a:spcBef>
                <a:spcPts val="0"/>
              </a:spcBef>
              <a:spcAft>
                <a:spcPts val="0"/>
              </a:spcAft>
              <a:buClr>
                <a:schemeClr val="lt1"/>
              </a:buClr>
              <a:buSzPts val="1400"/>
              <a:buFont typeface="Arial"/>
              <a:buNone/>
              <a:defRPr>
                <a:solidFill>
                  <a:schemeClr val="lt1"/>
                </a:solidFill>
              </a:defRPr>
            </a:lvl6pPr>
            <a:lvl7pPr indent="0" lvl="6" marL="0" rtl="0" algn="l">
              <a:lnSpc>
                <a:spcPct val="100000"/>
              </a:lnSpc>
              <a:spcBef>
                <a:spcPts val="0"/>
              </a:spcBef>
              <a:spcAft>
                <a:spcPts val="0"/>
              </a:spcAft>
              <a:buClr>
                <a:schemeClr val="lt1"/>
              </a:buClr>
              <a:buSzPts val="1400"/>
              <a:buFont typeface="Arial"/>
              <a:buNone/>
              <a:defRPr>
                <a:solidFill>
                  <a:schemeClr val="lt1"/>
                </a:solidFill>
              </a:defRPr>
            </a:lvl7pPr>
            <a:lvl8pPr indent="0" lvl="7" marL="0" rtl="0" algn="l">
              <a:lnSpc>
                <a:spcPct val="100000"/>
              </a:lnSpc>
              <a:spcBef>
                <a:spcPts val="0"/>
              </a:spcBef>
              <a:spcAft>
                <a:spcPts val="0"/>
              </a:spcAft>
              <a:buClr>
                <a:schemeClr val="lt1"/>
              </a:buClr>
              <a:buSzPts val="1400"/>
              <a:buFont typeface="Arial"/>
              <a:buNone/>
              <a:defRPr>
                <a:solidFill>
                  <a:schemeClr val="lt1"/>
                </a:solidFill>
              </a:defRPr>
            </a:lvl8pPr>
            <a:lvl9pPr indent="0" lvl="8" marL="0" rt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99" name="Shape 599"/>
        <p:cNvGrpSpPr/>
        <p:nvPr/>
      </p:nvGrpSpPr>
      <p:grpSpPr>
        <a:xfrm>
          <a:off x="0" y="0"/>
          <a:ext cx="0" cy="0"/>
          <a:chOff x="0" y="0"/>
          <a:chExt cx="0" cy="0"/>
        </a:xfrm>
      </p:grpSpPr>
      <p:cxnSp>
        <p:nvCxnSpPr>
          <p:cNvPr id="600" name="Google Shape;600;g2c81d8b042a_0_711"/>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601" name="Google Shape;601;g2c81d8b042a_0_711"/>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602" name="Google Shape;602;g2c81d8b042a_0_711"/>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4800"/>
              <a:buNone/>
              <a:defRPr sz="4800">
                <a:solidFill>
                  <a:schemeClr val="lt1"/>
                </a:solidFill>
              </a:defRPr>
            </a:lvl2pPr>
            <a:lvl3pPr lvl="2" rtl="0" algn="ctr">
              <a:spcBef>
                <a:spcPts val="0"/>
              </a:spcBef>
              <a:spcAft>
                <a:spcPts val="0"/>
              </a:spcAft>
              <a:buClr>
                <a:schemeClr val="lt1"/>
              </a:buClr>
              <a:buSzPts val="4800"/>
              <a:buNone/>
              <a:defRPr sz="4800">
                <a:solidFill>
                  <a:schemeClr val="lt1"/>
                </a:solidFill>
              </a:defRPr>
            </a:lvl3pPr>
            <a:lvl4pPr lvl="3" rtl="0" algn="ctr">
              <a:spcBef>
                <a:spcPts val="0"/>
              </a:spcBef>
              <a:spcAft>
                <a:spcPts val="0"/>
              </a:spcAft>
              <a:buClr>
                <a:schemeClr val="lt1"/>
              </a:buClr>
              <a:buSzPts val="4800"/>
              <a:buNone/>
              <a:defRPr sz="4800">
                <a:solidFill>
                  <a:schemeClr val="lt1"/>
                </a:solidFill>
              </a:defRPr>
            </a:lvl4pPr>
            <a:lvl5pPr lvl="4" rtl="0" algn="ctr">
              <a:spcBef>
                <a:spcPts val="0"/>
              </a:spcBef>
              <a:spcAft>
                <a:spcPts val="0"/>
              </a:spcAft>
              <a:buClr>
                <a:schemeClr val="lt1"/>
              </a:buClr>
              <a:buSzPts val="4800"/>
              <a:buNone/>
              <a:defRPr sz="4800">
                <a:solidFill>
                  <a:schemeClr val="lt1"/>
                </a:solidFill>
              </a:defRPr>
            </a:lvl5pPr>
            <a:lvl6pPr lvl="5" rtl="0" algn="ctr">
              <a:spcBef>
                <a:spcPts val="0"/>
              </a:spcBef>
              <a:spcAft>
                <a:spcPts val="0"/>
              </a:spcAft>
              <a:buClr>
                <a:schemeClr val="lt1"/>
              </a:buClr>
              <a:buSzPts val="4800"/>
              <a:buNone/>
              <a:defRPr sz="4800">
                <a:solidFill>
                  <a:schemeClr val="lt1"/>
                </a:solidFill>
              </a:defRPr>
            </a:lvl6pPr>
            <a:lvl7pPr lvl="6" rtl="0" algn="ctr">
              <a:spcBef>
                <a:spcPts val="0"/>
              </a:spcBef>
              <a:spcAft>
                <a:spcPts val="0"/>
              </a:spcAft>
              <a:buClr>
                <a:schemeClr val="lt1"/>
              </a:buClr>
              <a:buSzPts val="4800"/>
              <a:buNone/>
              <a:defRPr sz="4800">
                <a:solidFill>
                  <a:schemeClr val="lt1"/>
                </a:solidFill>
              </a:defRPr>
            </a:lvl7pPr>
            <a:lvl8pPr lvl="7" rtl="0" algn="ctr">
              <a:spcBef>
                <a:spcPts val="0"/>
              </a:spcBef>
              <a:spcAft>
                <a:spcPts val="0"/>
              </a:spcAft>
              <a:buClr>
                <a:schemeClr val="lt1"/>
              </a:buClr>
              <a:buSzPts val="4800"/>
              <a:buNone/>
              <a:defRPr sz="4800">
                <a:solidFill>
                  <a:schemeClr val="lt1"/>
                </a:solidFill>
              </a:defRPr>
            </a:lvl8pPr>
            <a:lvl9pPr lvl="8" rtl="0" algn="ctr">
              <a:spcBef>
                <a:spcPts val="0"/>
              </a:spcBef>
              <a:spcAft>
                <a:spcPts val="0"/>
              </a:spcAft>
              <a:buClr>
                <a:schemeClr val="lt1"/>
              </a:buClr>
              <a:buSzPts val="4800"/>
              <a:buNone/>
              <a:defRPr sz="4800">
                <a:solidFill>
                  <a:schemeClr val="lt1"/>
                </a:solidFill>
              </a:defRPr>
            </a:lvl9pPr>
          </a:lstStyle>
          <a:p/>
        </p:txBody>
      </p:sp>
      <p:sp>
        <p:nvSpPr>
          <p:cNvPr id="603" name="Google Shape;603;g2c81d8b042a_0_71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chemeClr val="lt1"/>
              </a:buClr>
              <a:buSzPts val="1400"/>
              <a:buFont typeface="Arial"/>
              <a:buNone/>
              <a:defRPr>
                <a:solidFill>
                  <a:schemeClr val="lt1"/>
                </a:solidFill>
              </a:defRPr>
            </a:lvl1pPr>
            <a:lvl2pPr indent="0" lvl="1" marL="0" rtl="0" algn="l">
              <a:lnSpc>
                <a:spcPct val="100000"/>
              </a:lnSpc>
              <a:spcBef>
                <a:spcPts val="0"/>
              </a:spcBef>
              <a:spcAft>
                <a:spcPts val="0"/>
              </a:spcAft>
              <a:buClr>
                <a:schemeClr val="lt1"/>
              </a:buClr>
              <a:buSzPts val="1400"/>
              <a:buFont typeface="Arial"/>
              <a:buNone/>
              <a:defRPr>
                <a:solidFill>
                  <a:schemeClr val="lt1"/>
                </a:solidFill>
              </a:defRPr>
            </a:lvl2pPr>
            <a:lvl3pPr indent="0" lvl="2" marL="0" rtl="0" algn="l">
              <a:lnSpc>
                <a:spcPct val="100000"/>
              </a:lnSpc>
              <a:spcBef>
                <a:spcPts val="0"/>
              </a:spcBef>
              <a:spcAft>
                <a:spcPts val="0"/>
              </a:spcAft>
              <a:buClr>
                <a:schemeClr val="lt1"/>
              </a:buClr>
              <a:buSzPts val="1400"/>
              <a:buFont typeface="Arial"/>
              <a:buNone/>
              <a:defRPr>
                <a:solidFill>
                  <a:schemeClr val="lt1"/>
                </a:solidFill>
              </a:defRPr>
            </a:lvl3pPr>
            <a:lvl4pPr indent="0" lvl="3" marL="0" rtl="0" algn="l">
              <a:lnSpc>
                <a:spcPct val="100000"/>
              </a:lnSpc>
              <a:spcBef>
                <a:spcPts val="0"/>
              </a:spcBef>
              <a:spcAft>
                <a:spcPts val="0"/>
              </a:spcAft>
              <a:buClr>
                <a:schemeClr val="lt1"/>
              </a:buClr>
              <a:buSzPts val="1400"/>
              <a:buFont typeface="Arial"/>
              <a:buNone/>
              <a:defRPr>
                <a:solidFill>
                  <a:schemeClr val="lt1"/>
                </a:solidFill>
              </a:defRPr>
            </a:lvl4pPr>
            <a:lvl5pPr indent="0" lvl="4" marL="0" rtl="0" algn="l">
              <a:lnSpc>
                <a:spcPct val="100000"/>
              </a:lnSpc>
              <a:spcBef>
                <a:spcPts val="0"/>
              </a:spcBef>
              <a:spcAft>
                <a:spcPts val="0"/>
              </a:spcAft>
              <a:buClr>
                <a:schemeClr val="lt1"/>
              </a:buClr>
              <a:buSzPts val="1400"/>
              <a:buFont typeface="Arial"/>
              <a:buNone/>
              <a:defRPr>
                <a:solidFill>
                  <a:schemeClr val="lt1"/>
                </a:solidFill>
              </a:defRPr>
            </a:lvl5pPr>
            <a:lvl6pPr indent="0" lvl="5" marL="0" rtl="0" algn="l">
              <a:lnSpc>
                <a:spcPct val="100000"/>
              </a:lnSpc>
              <a:spcBef>
                <a:spcPts val="0"/>
              </a:spcBef>
              <a:spcAft>
                <a:spcPts val="0"/>
              </a:spcAft>
              <a:buClr>
                <a:schemeClr val="lt1"/>
              </a:buClr>
              <a:buSzPts val="1400"/>
              <a:buFont typeface="Arial"/>
              <a:buNone/>
              <a:defRPr>
                <a:solidFill>
                  <a:schemeClr val="lt1"/>
                </a:solidFill>
              </a:defRPr>
            </a:lvl6pPr>
            <a:lvl7pPr indent="0" lvl="6" marL="0" rtl="0" algn="l">
              <a:lnSpc>
                <a:spcPct val="100000"/>
              </a:lnSpc>
              <a:spcBef>
                <a:spcPts val="0"/>
              </a:spcBef>
              <a:spcAft>
                <a:spcPts val="0"/>
              </a:spcAft>
              <a:buClr>
                <a:schemeClr val="lt1"/>
              </a:buClr>
              <a:buSzPts val="1400"/>
              <a:buFont typeface="Arial"/>
              <a:buNone/>
              <a:defRPr>
                <a:solidFill>
                  <a:schemeClr val="lt1"/>
                </a:solidFill>
              </a:defRPr>
            </a:lvl7pPr>
            <a:lvl8pPr indent="0" lvl="7" marL="0" rtl="0" algn="l">
              <a:lnSpc>
                <a:spcPct val="100000"/>
              </a:lnSpc>
              <a:spcBef>
                <a:spcPts val="0"/>
              </a:spcBef>
              <a:spcAft>
                <a:spcPts val="0"/>
              </a:spcAft>
              <a:buClr>
                <a:schemeClr val="lt1"/>
              </a:buClr>
              <a:buSzPts val="1400"/>
              <a:buFont typeface="Arial"/>
              <a:buNone/>
              <a:defRPr>
                <a:solidFill>
                  <a:schemeClr val="lt1"/>
                </a:solidFill>
              </a:defRPr>
            </a:lvl8pPr>
            <a:lvl9pPr indent="0" lvl="8" marL="0" rt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04" name="Shape 604"/>
        <p:cNvGrpSpPr/>
        <p:nvPr/>
      </p:nvGrpSpPr>
      <p:grpSpPr>
        <a:xfrm>
          <a:off x="0" y="0"/>
          <a:ext cx="0" cy="0"/>
          <a:chOff x="0" y="0"/>
          <a:chExt cx="0" cy="0"/>
        </a:xfrm>
      </p:grpSpPr>
      <p:cxnSp>
        <p:nvCxnSpPr>
          <p:cNvPr id="605" name="Google Shape;605;g2c81d8b042a_0_716"/>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606" name="Google Shape;606;g2c81d8b042a_0_716"/>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607" name="Google Shape;607;g2c81d8b042a_0_71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08" name="Google Shape;608;g2c81d8b042a_0_716"/>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09" name="Google Shape;609;g2c81d8b042a_0_716"/>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1600"/>
              </a:spcBef>
              <a:spcAft>
                <a:spcPts val="0"/>
              </a:spcAft>
              <a:buSzPts val="1400"/>
              <a:buChar char="○"/>
              <a:defRPr/>
            </a:lvl2pPr>
            <a:lvl3pPr indent="-317500" lvl="2" marL="1371600" rtl="0" algn="l">
              <a:lnSpc>
                <a:spcPct val="115000"/>
              </a:lnSpc>
              <a:spcBef>
                <a:spcPts val="1600"/>
              </a:spcBef>
              <a:spcAft>
                <a:spcPts val="0"/>
              </a:spcAft>
              <a:buSzPts val="1400"/>
              <a:buChar char="■"/>
              <a:defRPr/>
            </a:lvl3pPr>
            <a:lvl4pPr indent="-317500" lvl="3" marL="1828800" rtl="0" algn="l">
              <a:lnSpc>
                <a:spcPct val="115000"/>
              </a:lnSpc>
              <a:spcBef>
                <a:spcPts val="1600"/>
              </a:spcBef>
              <a:spcAft>
                <a:spcPts val="0"/>
              </a:spcAft>
              <a:buSzPts val="1400"/>
              <a:buChar char="●"/>
              <a:defRPr/>
            </a:lvl4pPr>
            <a:lvl5pPr indent="-317500" lvl="4" marL="2286000" rtl="0" algn="l">
              <a:lnSpc>
                <a:spcPct val="115000"/>
              </a:lnSpc>
              <a:spcBef>
                <a:spcPts val="1600"/>
              </a:spcBef>
              <a:spcAft>
                <a:spcPts val="0"/>
              </a:spcAft>
              <a:buSzPts val="1400"/>
              <a:buChar char="○"/>
              <a:defRPr/>
            </a:lvl5pPr>
            <a:lvl6pPr indent="-317500" lvl="5" marL="2743200" rtl="0" algn="l">
              <a:lnSpc>
                <a:spcPct val="115000"/>
              </a:lnSpc>
              <a:spcBef>
                <a:spcPts val="1600"/>
              </a:spcBef>
              <a:spcAft>
                <a:spcPts val="0"/>
              </a:spcAft>
              <a:buSzPts val="1400"/>
              <a:buChar char="■"/>
              <a:defRPr/>
            </a:lvl6pPr>
            <a:lvl7pPr indent="-317500" lvl="6" marL="3200400" rtl="0" algn="l">
              <a:lnSpc>
                <a:spcPct val="115000"/>
              </a:lnSpc>
              <a:spcBef>
                <a:spcPts val="1600"/>
              </a:spcBef>
              <a:spcAft>
                <a:spcPts val="0"/>
              </a:spcAft>
              <a:buSzPts val="1400"/>
              <a:buChar char="●"/>
              <a:defRPr/>
            </a:lvl7pPr>
            <a:lvl8pPr indent="-317500" lvl="7" marL="3657600" rtl="0" algn="l">
              <a:lnSpc>
                <a:spcPct val="115000"/>
              </a:lnSpc>
              <a:spcBef>
                <a:spcPts val="1600"/>
              </a:spcBef>
              <a:spcAft>
                <a:spcPts val="0"/>
              </a:spcAft>
              <a:buSzPts val="1400"/>
              <a:buChar char="○"/>
              <a:defRPr/>
            </a:lvl8pPr>
            <a:lvl9pPr indent="-317500" lvl="8" marL="4114800" rtl="0" algn="l">
              <a:lnSpc>
                <a:spcPct val="115000"/>
              </a:lnSpc>
              <a:spcBef>
                <a:spcPts val="1600"/>
              </a:spcBef>
              <a:spcAft>
                <a:spcPts val="1600"/>
              </a:spcAft>
              <a:buSzPts val="1400"/>
              <a:buChar char="■"/>
              <a:defRPr/>
            </a:lvl9pPr>
          </a:lstStyle>
          <a:p/>
        </p:txBody>
      </p:sp>
      <p:sp>
        <p:nvSpPr>
          <p:cNvPr id="610" name="Google Shape;610;g2c81d8b042a_0_71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rgbClr val="000000"/>
              </a:buClr>
              <a:buSzPts val="1400"/>
              <a:buFont typeface="Arial"/>
              <a:buNone/>
              <a:defRPr/>
            </a:lvl1pPr>
            <a:lvl2pPr indent="0" lvl="1" marL="0" rtl="0" algn="l">
              <a:lnSpc>
                <a:spcPct val="100000"/>
              </a:lnSpc>
              <a:spcBef>
                <a:spcPts val="0"/>
              </a:spcBef>
              <a:spcAft>
                <a:spcPts val="0"/>
              </a:spcAft>
              <a:buClr>
                <a:srgbClr val="000000"/>
              </a:buClr>
              <a:buSzPts val="1400"/>
              <a:buFont typeface="Arial"/>
              <a:buNone/>
              <a:defRPr/>
            </a:lvl2pPr>
            <a:lvl3pPr indent="0" lvl="2" marL="0" rtl="0" algn="l">
              <a:lnSpc>
                <a:spcPct val="100000"/>
              </a:lnSpc>
              <a:spcBef>
                <a:spcPts val="0"/>
              </a:spcBef>
              <a:spcAft>
                <a:spcPts val="0"/>
              </a:spcAft>
              <a:buClr>
                <a:srgbClr val="000000"/>
              </a:buClr>
              <a:buSzPts val="1400"/>
              <a:buFont typeface="Arial"/>
              <a:buNone/>
              <a:defRPr/>
            </a:lvl3pPr>
            <a:lvl4pPr indent="0" lvl="3" marL="0" rtl="0" algn="l">
              <a:lnSpc>
                <a:spcPct val="100000"/>
              </a:lnSpc>
              <a:spcBef>
                <a:spcPts val="0"/>
              </a:spcBef>
              <a:spcAft>
                <a:spcPts val="0"/>
              </a:spcAft>
              <a:buClr>
                <a:srgbClr val="000000"/>
              </a:buClr>
              <a:buSzPts val="1400"/>
              <a:buFont typeface="Arial"/>
              <a:buNone/>
              <a:defRPr/>
            </a:lvl4pPr>
            <a:lvl5pPr indent="0" lvl="4" marL="0" rtl="0" algn="l">
              <a:lnSpc>
                <a:spcPct val="100000"/>
              </a:lnSpc>
              <a:spcBef>
                <a:spcPts val="0"/>
              </a:spcBef>
              <a:spcAft>
                <a:spcPts val="0"/>
              </a:spcAft>
              <a:buClr>
                <a:srgbClr val="000000"/>
              </a:buClr>
              <a:buSzPts val="1400"/>
              <a:buFont typeface="Arial"/>
              <a:buNone/>
              <a:defRPr/>
            </a:lvl5pPr>
            <a:lvl6pPr indent="0" lvl="5" marL="0" rtl="0" algn="l">
              <a:lnSpc>
                <a:spcPct val="100000"/>
              </a:lnSpc>
              <a:spcBef>
                <a:spcPts val="0"/>
              </a:spcBef>
              <a:spcAft>
                <a:spcPts val="0"/>
              </a:spcAft>
              <a:buClr>
                <a:srgbClr val="000000"/>
              </a:buClr>
              <a:buSzPts val="1400"/>
              <a:buFont typeface="Arial"/>
              <a:buNone/>
              <a:defRPr/>
            </a:lvl6pPr>
            <a:lvl7pPr indent="0" lvl="6" marL="0" rtl="0" algn="l">
              <a:lnSpc>
                <a:spcPct val="100000"/>
              </a:lnSpc>
              <a:spcBef>
                <a:spcPts val="0"/>
              </a:spcBef>
              <a:spcAft>
                <a:spcPts val="0"/>
              </a:spcAft>
              <a:buClr>
                <a:srgbClr val="000000"/>
              </a:buClr>
              <a:buSzPts val="1400"/>
              <a:buFont typeface="Arial"/>
              <a:buNone/>
              <a:defRPr/>
            </a:lvl7pPr>
            <a:lvl8pPr indent="0" lvl="7" marL="0" rtl="0" algn="l">
              <a:lnSpc>
                <a:spcPct val="100000"/>
              </a:lnSpc>
              <a:spcBef>
                <a:spcPts val="0"/>
              </a:spcBef>
              <a:spcAft>
                <a:spcPts val="0"/>
              </a:spcAft>
              <a:buClr>
                <a:srgbClr val="000000"/>
              </a:buClr>
              <a:buSzPts val="1400"/>
              <a:buFont typeface="Arial"/>
              <a:buNone/>
              <a:defRPr/>
            </a:lvl8pPr>
            <a:lvl9pPr indent="0" lvl="8" marL="0" rt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11" name="Shape 611"/>
        <p:cNvGrpSpPr/>
        <p:nvPr/>
      </p:nvGrpSpPr>
      <p:grpSpPr>
        <a:xfrm>
          <a:off x="0" y="0"/>
          <a:ext cx="0" cy="0"/>
          <a:chOff x="0" y="0"/>
          <a:chExt cx="0" cy="0"/>
        </a:xfrm>
      </p:grpSpPr>
      <p:cxnSp>
        <p:nvCxnSpPr>
          <p:cNvPr id="612" name="Google Shape;612;g2c81d8b042a_0_723"/>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613" name="Google Shape;613;g2c81d8b042a_0_723"/>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614" name="Google Shape;614;g2c81d8b042a_0_723"/>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15" name="Google Shape;615;g2c81d8b042a_0_723"/>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16" name="Google Shape;616;g2c81d8b042a_0_723"/>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617" name="Google Shape;617;g2c81d8b042a_0_723"/>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618" name="Google Shape;618;g2c81d8b042a_0_72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rgbClr val="000000"/>
              </a:buClr>
              <a:buSzPts val="1400"/>
              <a:buFont typeface="Arial"/>
              <a:buNone/>
              <a:defRPr/>
            </a:lvl1pPr>
            <a:lvl2pPr indent="0" lvl="1" marL="0" rtl="0" algn="l">
              <a:lnSpc>
                <a:spcPct val="100000"/>
              </a:lnSpc>
              <a:spcBef>
                <a:spcPts val="0"/>
              </a:spcBef>
              <a:spcAft>
                <a:spcPts val="0"/>
              </a:spcAft>
              <a:buClr>
                <a:srgbClr val="000000"/>
              </a:buClr>
              <a:buSzPts val="1400"/>
              <a:buFont typeface="Arial"/>
              <a:buNone/>
              <a:defRPr/>
            </a:lvl2pPr>
            <a:lvl3pPr indent="0" lvl="2" marL="0" rtl="0" algn="l">
              <a:lnSpc>
                <a:spcPct val="100000"/>
              </a:lnSpc>
              <a:spcBef>
                <a:spcPts val="0"/>
              </a:spcBef>
              <a:spcAft>
                <a:spcPts val="0"/>
              </a:spcAft>
              <a:buClr>
                <a:srgbClr val="000000"/>
              </a:buClr>
              <a:buSzPts val="1400"/>
              <a:buFont typeface="Arial"/>
              <a:buNone/>
              <a:defRPr/>
            </a:lvl3pPr>
            <a:lvl4pPr indent="0" lvl="3" marL="0" rtl="0" algn="l">
              <a:lnSpc>
                <a:spcPct val="100000"/>
              </a:lnSpc>
              <a:spcBef>
                <a:spcPts val="0"/>
              </a:spcBef>
              <a:spcAft>
                <a:spcPts val="0"/>
              </a:spcAft>
              <a:buClr>
                <a:srgbClr val="000000"/>
              </a:buClr>
              <a:buSzPts val="1400"/>
              <a:buFont typeface="Arial"/>
              <a:buNone/>
              <a:defRPr/>
            </a:lvl4pPr>
            <a:lvl5pPr indent="0" lvl="4" marL="0" rtl="0" algn="l">
              <a:lnSpc>
                <a:spcPct val="100000"/>
              </a:lnSpc>
              <a:spcBef>
                <a:spcPts val="0"/>
              </a:spcBef>
              <a:spcAft>
                <a:spcPts val="0"/>
              </a:spcAft>
              <a:buClr>
                <a:srgbClr val="000000"/>
              </a:buClr>
              <a:buSzPts val="1400"/>
              <a:buFont typeface="Arial"/>
              <a:buNone/>
              <a:defRPr/>
            </a:lvl5pPr>
            <a:lvl6pPr indent="0" lvl="5" marL="0" rtl="0" algn="l">
              <a:lnSpc>
                <a:spcPct val="100000"/>
              </a:lnSpc>
              <a:spcBef>
                <a:spcPts val="0"/>
              </a:spcBef>
              <a:spcAft>
                <a:spcPts val="0"/>
              </a:spcAft>
              <a:buClr>
                <a:srgbClr val="000000"/>
              </a:buClr>
              <a:buSzPts val="1400"/>
              <a:buFont typeface="Arial"/>
              <a:buNone/>
              <a:defRPr/>
            </a:lvl6pPr>
            <a:lvl7pPr indent="0" lvl="6" marL="0" rtl="0" algn="l">
              <a:lnSpc>
                <a:spcPct val="100000"/>
              </a:lnSpc>
              <a:spcBef>
                <a:spcPts val="0"/>
              </a:spcBef>
              <a:spcAft>
                <a:spcPts val="0"/>
              </a:spcAft>
              <a:buClr>
                <a:srgbClr val="000000"/>
              </a:buClr>
              <a:buSzPts val="1400"/>
              <a:buFont typeface="Arial"/>
              <a:buNone/>
              <a:defRPr/>
            </a:lvl7pPr>
            <a:lvl8pPr indent="0" lvl="7" marL="0" rtl="0" algn="l">
              <a:lnSpc>
                <a:spcPct val="100000"/>
              </a:lnSpc>
              <a:spcBef>
                <a:spcPts val="0"/>
              </a:spcBef>
              <a:spcAft>
                <a:spcPts val="0"/>
              </a:spcAft>
              <a:buClr>
                <a:srgbClr val="000000"/>
              </a:buClr>
              <a:buSzPts val="1400"/>
              <a:buFont typeface="Arial"/>
              <a:buNone/>
              <a:defRPr/>
            </a:lvl8pPr>
            <a:lvl9pPr indent="0" lvl="8" marL="0" rt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619" name="Shape 619"/>
        <p:cNvGrpSpPr/>
        <p:nvPr/>
      </p:nvGrpSpPr>
      <p:grpSpPr>
        <a:xfrm>
          <a:off x="0" y="0"/>
          <a:ext cx="0" cy="0"/>
          <a:chOff x="0" y="0"/>
          <a:chExt cx="0" cy="0"/>
        </a:xfrm>
      </p:grpSpPr>
      <p:cxnSp>
        <p:nvCxnSpPr>
          <p:cNvPr id="620" name="Google Shape;620;g2c81d8b042a_0_73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1" name="Google Shape;621;g2c81d8b042a_0_73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22" name="Google Shape;622;g2c81d8b042a_0_731"/>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rtl="0" algn="l">
              <a:lnSpc>
                <a:spcPct val="100000"/>
              </a:lnSpc>
              <a:spcBef>
                <a:spcPts val="0"/>
              </a:spcBef>
              <a:spcAft>
                <a:spcPts val="0"/>
              </a:spcAft>
              <a:buSzPts val="1800"/>
              <a:buNone/>
              <a:defRPr/>
            </a:lvl1pPr>
            <a:lvl2pPr indent="-317500" lvl="1" marL="914400" rtl="0" algn="l">
              <a:lnSpc>
                <a:spcPct val="115000"/>
              </a:lnSpc>
              <a:spcBef>
                <a:spcPts val="0"/>
              </a:spcBef>
              <a:spcAft>
                <a:spcPts val="0"/>
              </a:spcAft>
              <a:buSzPts val="1400"/>
              <a:buChar char="○"/>
              <a:defRPr/>
            </a:lvl2pPr>
            <a:lvl3pPr indent="-317500" lvl="2" marL="1371600" rtl="0" algn="l">
              <a:lnSpc>
                <a:spcPct val="115000"/>
              </a:lnSpc>
              <a:spcBef>
                <a:spcPts val="1600"/>
              </a:spcBef>
              <a:spcAft>
                <a:spcPts val="0"/>
              </a:spcAft>
              <a:buSzPts val="1400"/>
              <a:buChar char="■"/>
              <a:defRPr/>
            </a:lvl3pPr>
            <a:lvl4pPr indent="-317500" lvl="3" marL="1828800" rtl="0" algn="l">
              <a:lnSpc>
                <a:spcPct val="115000"/>
              </a:lnSpc>
              <a:spcBef>
                <a:spcPts val="1600"/>
              </a:spcBef>
              <a:spcAft>
                <a:spcPts val="0"/>
              </a:spcAft>
              <a:buSzPts val="1400"/>
              <a:buChar char="●"/>
              <a:defRPr/>
            </a:lvl4pPr>
            <a:lvl5pPr indent="-317500" lvl="4" marL="2286000" rtl="0" algn="l">
              <a:lnSpc>
                <a:spcPct val="115000"/>
              </a:lnSpc>
              <a:spcBef>
                <a:spcPts val="1600"/>
              </a:spcBef>
              <a:spcAft>
                <a:spcPts val="0"/>
              </a:spcAft>
              <a:buSzPts val="1400"/>
              <a:buChar char="○"/>
              <a:defRPr/>
            </a:lvl5pPr>
            <a:lvl6pPr indent="-317500" lvl="5" marL="2743200" rtl="0" algn="l">
              <a:lnSpc>
                <a:spcPct val="115000"/>
              </a:lnSpc>
              <a:spcBef>
                <a:spcPts val="1600"/>
              </a:spcBef>
              <a:spcAft>
                <a:spcPts val="0"/>
              </a:spcAft>
              <a:buSzPts val="1400"/>
              <a:buChar char="■"/>
              <a:defRPr/>
            </a:lvl6pPr>
            <a:lvl7pPr indent="-317500" lvl="6" marL="3200400" rtl="0" algn="l">
              <a:lnSpc>
                <a:spcPct val="115000"/>
              </a:lnSpc>
              <a:spcBef>
                <a:spcPts val="1600"/>
              </a:spcBef>
              <a:spcAft>
                <a:spcPts val="0"/>
              </a:spcAft>
              <a:buSzPts val="1400"/>
              <a:buChar char="●"/>
              <a:defRPr/>
            </a:lvl7pPr>
            <a:lvl8pPr indent="-317500" lvl="7" marL="3657600" rtl="0" algn="l">
              <a:lnSpc>
                <a:spcPct val="115000"/>
              </a:lnSpc>
              <a:spcBef>
                <a:spcPts val="1600"/>
              </a:spcBef>
              <a:spcAft>
                <a:spcPts val="0"/>
              </a:spcAft>
              <a:buSzPts val="1400"/>
              <a:buChar char="○"/>
              <a:defRPr/>
            </a:lvl8pPr>
            <a:lvl9pPr indent="-317500" lvl="8" marL="4114800" rtl="0" algn="l">
              <a:lnSpc>
                <a:spcPct val="115000"/>
              </a:lnSpc>
              <a:spcBef>
                <a:spcPts val="1600"/>
              </a:spcBef>
              <a:spcAft>
                <a:spcPts val="1600"/>
              </a:spcAft>
              <a:buSzPts val="1400"/>
              <a:buChar char="■"/>
              <a:defRPr/>
            </a:lvl9pPr>
          </a:lstStyle>
          <a:p/>
        </p:txBody>
      </p:sp>
      <p:sp>
        <p:nvSpPr>
          <p:cNvPr id="623" name="Google Shape;623;g2c81d8b042a_0_73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rgbClr val="000000"/>
              </a:buClr>
              <a:buSzPts val="1400"/>
              <a:buFont typeface="Arial"/>
              <a:buNone/>
              <a:defRPr/>
            </a:lvl1pPr>
            <a:lvl2pPr indent="0" lvl="1" marL="0" rtl="0" algn="l">
              <a:lnSpc>
                <a:spcPct val="100000"/>
              </a:lnSpc>
              <a:spcBef>
                <a:spcPts val="0"/>
              </a:spcBef>
              <a:spcAft>
                <a:spcPts val="0"/>
              </a:spcAft>
              <a:buClr>
                <a:srgbClr val="000000"/>
              </a:buClr>
              <a:buSzPts val="1400"/>
              <a:buFont typeface="Arial"/>
              <a:buNone/>
              <a:defRPr/>
            </a:lvl2pPr>
            <a:lvl3pPr indent="0" lvl="2" marL="0" rtl="0" algn="l">
              <a:lnSpc>
                <a:spcPct val="100000"/>
              </a:lnSpc>
              <a:spcBef>
                <a:spcPts val="0"/>
              </a:spcBef>
              <a:spcAft>
                <a:spcPts val="0"/>
              </a:spcAft>
              <a:buClr>
                <a:srgbClr val="000000"/>
              </a:buClr>
              <a:buSzPts val="1400"/>
              <a:buFont typeface="Arial"/>
              <a:buNone/>
              <a:defRPr/>
            </a:lvl3pPr>
            <a:lvl4pPr indent="0" lvl="3" marL="0" rtl="0" algn="l">
              <a:lnSpc>
                <a:spcPct val="100000"/>
              </a:lnSpc>
              <a:spcBef>
                <a:spcPts val="0"/>
              </a:spcBef>
              <a:spcAft>
                <a:spcPts val="0"/>
              </a:spcAft>
              <a:buClr>
                <a:srgbClr val="000000"/>
              </a:buClr>
              <a:buSzPts val="1400"/>
              <a:buFont typeface="Arial"/>
              <a:buNone/>
              <a:defRPr/>
            </a:lvl4pPr>
            <a:lvl5pPr indent="0" lvl="4" marL="0" rtl="0" algn="l">
              <a:lnSpc>
                <a:spcPct val="100000"/>
              </a:lnSpc>
              <a:spcBef>
                <a:spcPts val="0"/>
              </a:spcBef>
              <a:spcAft>
                <a:spcPts val="0"/>
              </a:spcAft>
              <a:buClr>
                <a:srgbClr val="000000"/>
              </a:buClr>
              <a:buSzPts val="1400"/>
              <a:buFont typeface="Arial"/>
              <a:buNone/>
              <a:defRPr/>
            </a:lvl5pPr>
            <a:lvl6pPr indent="0" lvl="5" marL="0" rtl="0" algn="l">
              <a:lnSpc>
                <a:spcPct val="100000"/>
              </a:lnSpc>
              <a:spcBef>
                <a:spcPts val="0"/>
              </a:spcBef>
              <a:spcAft>
                <a:spcPts val="0"/>
              </a:spcAft>
              <a:buClr>
                <a:srgbClr val="000000"/>
              </a:buClr>
              <a:buSzPts val="1400"/>
              <a:buFont typeface="Arial"/>
              <a:buNone/>
              <a:defRPr/>
            </a:lvl6pPr>
            <a:lvl7pPr indent="0" lvl="6" marL="0" rtl="0" algn="l">
              <a:lnSpc>
                <a:spcPct val="100000"/>
              </a:lnSpc>
              <a:spcBef>
                <a:spcPts val="0"/>
              </a:spcBef>
              <a:spcAft>
                <a:spcPts val="0"/>
              </a:spcAft>
              <a:buClr>
                <a:srgbClr val="000000"/>
              </a:buClr>
              <a:buSzPts val="1400"/>
              <a:buFont typeface="Arial"/>
              <a:buNone/>
              <a:defRPr/>
            </a:lvl7pPr>
            <a:lvl8pPr indent="0" lvl="7" marL="0" rtl="0" algn="l">
              <a:lnSpc>
                <a:spcPct val="100000"/>
              </a:lnSpc>
              <a:spcBef>
                <a:spcPts val="0"/>
              </a:spcBef>
              <a:spcAft>
                <a:spcPts val="0"/>
              </a:spcAft>
              <a:buClr>
                <a:srgbClr val="000000"/>
              </a:buClr>
              <a:buSzPts val="1400"/>
              <a:buFont typeface="Arial"/>
              <a:buNone/>
              <a:defRPr/>
            </a:lvl8pPr>
            <a:lvl9pPr indent="0" lvl="8" marL="0" rt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624" name="Shape 624"/>
        <p:cNvGrpSpPr/>
        <p:nvPr/>
      </p:nvGrpSpPr>
      <p:grpSpPr>
        <a:xfrm>
          <a:off x="0" y="0"/>
          <a:ext cx="0" cy="0"/>
          <a:chOff x="0" y="0"/>
          <a:chExt cx="0" cy="0"/>
        </a:xfrm>
      </p:grpSpPr>
      <p:cxnSp>
        <p:nvCxnSpPr>
          <p:cNvPr id="625" name="Google Shape;625;g2c81d8b042a_0_736"/>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6" name="Google Shape;626;g2c81d8b042a_0_736"/>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27" name="Google Shape;627;g2c81d8b042a_0_736"/>
          <p:cNvSpPr txBox="1"/>
          <p:nvPr>
            <p:ph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p:txBody>
      </p:sp>
      <p:sp>
        <p:nvSpPr>
          <p:cNvPr id="628" name="Google Shape;628;g2c81d8b042a_0_736"/>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rtl="0" algn="ctr">
              <a:lnSpc>
                <a:spcPct val="115000"/>
              </a:lnSpc>
              <a:spcBef>
                <a:spcPts val="0"/>
              </a:spcBef>
              <a:spcAft>
                <a:spcPts val="0"/>
              </a:spcAft>
              <a:buSzPts val="1800"/>
              <a:buChar char="●"/>
              <a:defRPr/>
            </a:lvl1pPr>
            <a:lvl2pPr indent="-317500" lvl="1" marL="914400" rtl="0" algn="ctr">
              <a:lnSpc>
                <a:spcPct val="115000"/>
              </a:lnSpc>
              <a:spcBef>
                <a:spcPts val="1600"/>
              </a:spcBef>
              <a:spcAft>
                <a:spcPts val="0"/>
              </a:spcAft>
              <a:buSzPts val="1400"/>
              <a:buChar char="○"/>
              <a:defRPr/>
            </a:lvl2pPr>
            <a:lvl3pPr indent="-317500" lvl="2" marL="1371600" rtl="0" algn="ctr">
              <a:lnSpc>
                <a:spcPct val="115000"/>
              </a:lnSpc>
              <a:spcBef>
                <a:spcPts val="1600"/>
              </a:spcBef>
              <a:spcAft>
                <a:spcPts val="0"/>
              </a:spcAft>
              <a:buSzPts val="1400"/>
              <a:buChar char="■"/>
              <a:defRPr/>
            </a:lvl3pPr>
            <a:lvl4pPr indent="-317500" lvl="3" marL="1828800" rtl="0" algn="ctr">
              <a:lnSpc>
                <a:spcPct val="115000"/>
              </a:lnSpc>
              <a:spcBef>
                <a:spcPts val="1600"/>
              </a:spcBef>
              <a:spcAft>
                <a:spcPts val="0"/>
              </a:spcAft>
              <a:buSzPts val="1400"/>
              <a:buChar char="●"/>
              <a:defRPr/>
            </a:lvl4pPr>
            <a:lvl5pPr indent="-317500" lvl="4" marL="2286000" rtl="0" algn="ctr">
              <a:lnSpc>
                <a:spcPct val="115000"/>
              </a:lnSpc>
              <a:spcBef>
                <a:spcPts val="1600"/>
              </a:spcBef>
              <a:spcAft>
                <a:spcPts val="0"/>
              </a:spcAft>
              <a:buSzPts val="1400"/>
              <a:buChar char="○"/>
              <a:defRPr/>
            </a:lvl5pPr>
            <a:lvl6pPr indent="-317500" lvl="5" marL="2743200" rtl="0" algn="ctr">
              <a:lnSpc>
                <a:spcPct val="115000"/>
              </a:lnSpc>
              <a:spcBef>
                <a:spcPts val="1600"/>
              </a:spcBef>
              <a:spcAft>
                <a:spcPts val="0"/>
              </a:spcAft>
              <a:buSzPts val="1400"/>
              <a:buChar char="■"/>
              <a:defRPr/>
            </a:lvl6pPr>
            <a:lvl7pPr indent="-317500" lvl="6" marL="3200400" rtl="0" algn="ctr">
              <a:lnSpc>
                <a:spcPct val="115000"/>
              </a:lnSpc>
              <a:spcBef>
                <a:spcPts val="1600"/>
              </a:spcBef>
              <a:spcAft>
                <a:spcPts val="0"/>
              </a:spcAft>
              <a:buSzPts val="1400"/>
              <a:buChar char="●"/>
              <a:defRPr/>
            </a:lvl7pPr>
            <a:lvl8pPr indent="-317500" lvl="7" marL="3657600" rtl="0" algn="ctr">
              <a:lnSpc>
                <a:spcPct val="115000"/>
              </a:lnSpc>
              <a:spcBef>
                <a:spcPts val="1600"/>
              </a:spcBef>
              <a:spcAft>
                <a:spcPts val="0"/>
              </a:spcAft>
              <a:buSzPts val="1400"/>
              <a:buChar char="○"/>
              <a:defRPr/>
            </a:lvl8pPr>
            <a:lvl9pPr indent="-317500" lvl="8" marL="4114800" rtl="0" algn="ctr">
              <a:lnSpc>
                <a:spcPct val="115000"/>
              </a:lnSpc>
              <a:spcBef>
                <a:spcPts val="1600"/>
              </a:spcBef>
              <a:spcAft>
                <a:spcPts val="1600"/>
              </a:spcAft>
              <a:buSzPts val="1400"/>
              <a:buChar char="■"/>
              <a:defRPr/>
            </a:lvl9pPr>
          </a:lstStyle>
          <a:p/>
        </p:txBody>
      </p:sp>
      <p:sp>
        <p:nvSpPr>
          <p:cNvPr id="629" name="Google Shape;629;g2c81d8b042a_0_73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rgbClr val="000000"/>
              </a:buClr>
              <a:buSzPts val="1400"/>
              <a:buFont typeface="Arial"/>
              <a:buNone/>
              <a:defRPr/>
            </a:lvl1pPr>
            <a:lvl2pPr indent="0" lvl="1" marL="0" rtl="0" algn="l">
              <a:lnSpc>
                <a:spcPct val="100000"/>
              </a:lnSpc>
              <a:spcBef>
                <a:spcPts val="0"/>
              </a:spcBef>
              <a:spcAft>
                <a:spcPts val="0"/>
              </a:spcAft>
              <a:buClr>
                <a:srgbClr val="000000"/>
              </a:buClr>
              <a:buSzPts val="1400"/>
              <a:buFont typeface="Arial"/>
              <a:buNone/>
              <a:defRPr/>
            </a:lvl2pPr>
            <a:lvl3pPr indent="0" lvl="2" marL="0" rtl="0" algn="l">
              <a:lnSpc>
                <a:spcPct val="100000"/>
              </a:lnSpc>
              <a:spcBef>
                <a:spcPts val="0"/>
              </a:spcBef>
              <a:spcAft>
                <a:spcPts val="0"/>
              </a:spcAft>
              <a:buClr>
                <a:srgbClr val="000000"/>
              </a:buClr>
              <a:buSzPts val="1400"/>
              <a:buFont typeface="Arial"/>
              <a:buNone/>
              <a:defRPr/>
            </a:lvl3pPr>
            <a:lvl4pPr indent="0" lvl="3" marL="0" rtl="0" algn="l">
              <a:lnSpc>
                <a:spcPct val="100000"/>
              </a:lnSpc>
              <a:spcBef>
                <a:spcPts val="0"/>
              </a:spcBef>
              <a:spcAft>
                <a:spcPts val="0"/>
              </a:spcAft>
              <a:buClr>
                <a:srgbClr val="000000"/>
              </a:buClr>
              <a:buSzPts val="1400"/>
              <a:buFont typeface="Arial"/>
              <a:buNone/>
              <a:defRPr/>
            </a:lvl4pPr>
            <a:lvl5pPr indent="0" lvl="4" marL="0" rtl="0" algn="l">
              <a:lnSpc>
                <a:spcPct val="100000"/>
              </a:lnSpc>
              <a:spcBef>
                <a:spcPts val="0"/>
              </a:spcBef>
              <a:spcAft>
                <a:spcPts val="0"/>
              </a:spcAft>
              <a:buClr>
                <a:srgbClr val="000000"/>
              </a:buClr>
              <a:buSzPts val="1400"/>
              <a:buFont typeface="Arial"/>
              <a:buNone/>
              <a:defRPr/>
            </a:lvl5pPr>
            <a:lvl6pPr indent="0" lvl="5" marL="0" rtl="0" algn="l">
              <a:lnSpc>
                <a:spcPct val="100000"/>
              </a:lnSpc>
              <a:spcBef>
                <a:spcPts val="0"/>
              </a:spcBef>
              <a:spcAft>
                <a:spcPts val="0"/>
              </a:spcAft>
              <a:buClr>
                <a:srgbClr val="000000"/>
              </a:buClr>
              <a:buSzPts val="1400"/>
              <a:buFont typeface="Arial"/>
              <a:buNone/>
              <a:defRPr/>
            </a:lvl6pPr>
            <a:lvl7pPr indent="0" lvl="6" marL="0" rtl="0" algn="l">
              <a:lnSpc>
                <a:spcPct val="100000"/>
              </a:lnSpc>
              <a:spcBef>
                <a:spcPts val="0"/>
              </a:spcBef>
              <a:spcAft>
                <a:spcPts val="0"/>
              </a:spcAft>
              <a:buClr>
                <a:srgbClr val="000000"/>
              </a:buClr>
              <a:buSzPts val="1400"/>
              <a:buFont typeface="Arial"/>
              <a:buNone/>
              <a:defRPr/>
            </a:lvl7pPr>
            <a:lvl8pPr indent="0" lvl="7" marL="0" rtl="0" algn="l">
              <a:lnSpc>
                <a:spcPct val="100000"/>
              </a:lnSpc>
              <a:spcBef>
                <a:spcPts val="0"/>
              </a:spcBef>
              <a:spcAft>
                <a:spcPts val="0"/>
              </a:spcAft>
              <a:buClr>
                <a:srgbClr val="000000"/>
              </a:buClr>
              <a:buSzPts val="1400"/>
              <a:buFont typeface="Arial"/>
              <a:buNone/>
              <a:defRPr/>
            </a:lvl8pPr>
            <a:lvl9pPr indent="0" lvl="8" marL="0" rt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1">
  <p:cSld name="TITLE_1">
    <p:bg>
      <p:bgPr>
        <a:solidFill>
          <a:schemeClr val="accent1"/>
        </a:solidFill>
      </p:bgPr>
    </p:bg>
    <p:spTree>
      <p:nvGrpSpPr>
        <p:cNvPr id="630" name="Shape 630"/>
        <p:cNvGrpSpPr/>
        <p:nvPr/>
      </p:nvGrpSpPr>
      <p:grpSpPr>
        <a:xfrm>
          <a:off x="0" y="0"/>
          <a:ext cx="0" cy="0"/>
          <a:chOff x="0" y="0"/>
          <a:chExt cx="0" cy="0"/>
        </a:xfrm>
      </p:grpSpPr>
      <p:sp>
        <p:nvSpPr>
          <p:cNvPr id="631" name="Google Shape;631;g2c81d8b042a_0_742"/>
          <p:cNvSpPr/>
          <p:nvPr/>
        </p:nvSpPr>
        <p:spPr>
          <a:xfrm>
            <a:off x="0" y="1583350"/>
            <a:ext cx="7404300" cy="1739700"/>
          </a:xfrm>
          <a:prstGeom prst="rect">
            <a:avLst/>
          </a:prstGeom>
          <a:solidFill>
            <a:schemeClr val="lt1"/>
          </a:solidFill>
          <a:ln>
            <a:noFill/>
          </a:ln>
          <a:effectLst>
            <a:outerShdw blurRad="271463" rotWithShape="0" algn="bl" dist="66675">
              <a:schemeClr val="dk1">
                <a:alpha val="2863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 name="Google Shape;632;g2c81d8b042a_0_742"/>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rtl="0" algn="l">
              <a:lnSpc>
                <a:spcPct val="80000"/>
              </a:lnSpc>
              <a:spcBef>
                <a:spcPts val="0"/>
              </a:spcBef>
              <a:spcAft>
                <a:spcPts val="0"/>
              </a:spcAft>
              <a:buSzPts val="3600"/>
              <a:buNone/>
              <a:defRPr sz="3600"/>
            </a:lvl1pPr>
            <a:lvl2pPr lvl="1" rtl="0" algn="l">
              <a:lnSpc>
                <a:spcPct val="80000"/>
              </a:lnSpc>
              <a:spcBef>
                <a:spcPts val="0"/>
              </a:spcBef>
              <a:spcAft>
                <a:spcPts val="0"/>
              </a:spcAft>
              <a:buSzPts val="3600"/>
              <a:buNone/>
              <a:defRPr sz="3600"/>
            </a:lvl2pPr>
            <a:lvl3pPr lvl="2" rtl="0" algn="l">
              <a:lnSpc>
                <a:spcPct val="80000"/>
              </a:lnSpc>
              <a:spcBef>
                <a:spcPts val="0"/>
              </a:spcBef>
              <a:spcAft>
                <a:spcPts val="0"/>
              </a:spcAft>
              <a:buSzPts val="3600"/>
              <a:buNone/>
              <a:defRPr sz="3600"/>
            </a:lvl3pPr>
            <a:lvl4pPr lvl="3" rtl="0" algn="l">
              <a:lnSpc>
                <a:spcPct val="80000"/>
              </a:lnSpc>
              <a:spcBef>
                <a:spcPts val="0"/>
              </a:spcBef>
              <a:spcAft>
                <a:spcPts val="0"/>
              </a:spcAft>
              <a:buSzPts val="3600"/>
              <a:buNone/>
              <a:defRPr sz="3600"/>
            </a:lvl4pPr>
            <a:lvl5pPr lvl="4" rtl="0" algn="l">
              <a:lnSpc>
                <a:spcPct val="80000"/>
              </a:lnSpc>
              <a:spcBef>
                <a:spcPts val="0"/>
              </a:spcBef>
              <a:spcAft>
                <a:spcPts val="0"/>
              </a:spcAft>
              <a:buSzPts val="3600"/>
              <a:buNone/>
              <a:defRPr sz="3600"/>
            </a:lvl5pPr>
            <a:lvl6pPr lvl="5" rtl="0" algn="l">
              <a:lnSpc>
                <a:spcPct val="80000"/>
              </a:lnSpc>
              <a:spcBef>
                <a:spcPts val="0"/>
              </a:spcBef>
              <a:spcAft>
                <a:spcPts val="0"/>
              </a:spcAft>
              <a:buSzPts val="3600"/>
              <a:buNone/>
              <a:defRPr sz="3600"/>
            </a:lvl6pPr>
            <a:lvl7pPr lvl="6" rtl="0" algn="l">
              <a:lnSpc>
                <a:spcPct val="80000"/>
              </a:lnSpc>
              <a:spcBef>
                <a:spcPts val="0"/>
              </a:spcBef>
              <a:spcAft>
                <a:spcPts val="0"/>
              </a:spcAft>
              <a:buSzPts val="3600"/>
              <a:buNone/>
              <a:defRPr sz="3600"/>
            </a:lvl7pPr>
            <a:lvl8pPr lvl="7" rtl="0" algn="l">
              <a:lnSpc>
                <a:spcPct val="80000"/>
              </a:lnSpc>
              <a:spcBef>
                <a:spcPts val="0"/>
              </a:spcBef>
              <a:spcAft>
                <a:spcPts val="0"/>
              </a:spcAft>
              <a:buSzPts val="3600"/>
              <a:buNone/>
              <a:defRPr sz="3600"/>
            </a:lvl8pPr>
            <a:lvl9pPr lvl="8" rtl="0" algn="l">
              <a:lnSpc>
                <a:spcPct val="80000"/>
              </a:lnSpc>
              <a:spcBef>
                <a:spcPts val="0"/>
              </a:spcBef>
              <a:spcAft>
                <a:spcPts val="0"/>
              </a:spcAft>
              <a:buSzPts val="3600"/>
              <a:buNone/>
              <a:defRPr sz="3600"/>
            </a:lvl9pPr>
          </a:lstStyle>
          <a:p/>
        </p:txBody>
      </p:sp>
      <p:sp>
        <p:nvSpPr>
          <p:cNvPr id="633" name="Google Shape;633;g2c81d8b042a_0_742"/>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chemeClr val="dk1"/>
              </a:buClr>
              <a:buSzPts val="1800"/>
              <a:buNone/>
              <a:defRPr sz="1800"/>
            </a:lvl1pPr>
            <a:lvl2pPr lvl="1" rtl="0" algn="l">
              <a:lnSpc>
                <a:spcPct val="115000"/>
              </a:lnSpc>
              <a:spcBef>
                <a:spcPts val="0"/>
              </a:spcBef>
              <a:spcAft>
                <a:spcPts val="0"/>
              </a:spcAft>
              <a:buClr>
                <a:schemeClr val="dk1"/>
              </a:buClr>
              <a:buSzPts val="1800"/>
              <a:buNone/>
              <a:defRPr sz="1800"/>
            </a:lvl2pPr>
            <a:lvl3pPr lvl="2" rtl="0" algn="l">
              <a:lnSpc>
                <a:spcPct val="115000"/>
              </a:lnSpc>
              <a:spcBef>
                <a:spcPts val="0"/>
              </a:spcBef>
              <a:spcAft>
                <a:spcPts val="0"/>
              </a:spcAft>
              <a:buClr>
                <a:schemeClr val="dk1"/>
              </a:buClr>
              <a:buSzPts val="1800"/>
              <a:buNone/>
              <a:defRPr sz="1800"/>
            </a:lvl3pPr>
            <a:lvl4pPr lvl="3" rtl="0" algn="l">
              <a:lnSpc>
                <a:spcPct val="115000"/>
              </a:lnSpc>
              <a:spcBef>
                <a:spcPts val="0"/>
              </a:spcBef>
              <a:spcAft>
                <a:spcPts val="0"/>
              </a:spcAft>
              <a:buClr>
                <a:schemeClr val="dk1"/>
              </a:buClr>
              <a:buSzPts val="1800"/>
              <a:buNone/>
              <a:defRPr sz="1800"/>
            </a:lvl4pPr>
            <a:lvl5pPr lvl="4" rtl="0" algn="l">
              <a:lnSpc>
                <a:spcPct val="115000"/>
              </a:lnSpc>
              <a:spcBef>
                <a:spcPts val="0"/>
              </a:spcBef>
              <a:spcAft>
                <a:spcPts val="0"/>
              </a:spcAft>
              <a:buClr>
                <a:schemeClr val="dk1"/>
              </a:buClr>
              <a:buSzPts val="1800"/>
              <a:buNone/>
              <a:defRPr sz="1800"/>
            </a:lvl5pPr>
            <a:lvl6pPr lvl="5" rtl="0" algn="l">
              <a:lnSpc>
                <a:spcPct val="115000"/>
              </a:lnSpc>
              <a:spcBef>
                <a:spcPts val="0"/>
              </a:spcBef>
              <a:spcAft>
                <a:spcPts val="0"/>
              </a:spcAft>
              <a:buClr>
                <a:schemeClr val="dk1"/>
              </a:buClr>
              <a:buSzPts val="1800"/>
              <a:buNone/>
              <a:defRPr sz="1800"/>
            </a:lvl6pPr>
            <a:lvl7pPr lvl="6" rtl="0" algn="l">
              <a:lnSpc>
                <a:spcPct val="115000"/>
              </a:lnSpc>
              <a:spcBef>
                <a:spcPts val="0"/>
              </a:spcBef>
              <a:spcAft>
                <a:spcPts val="0"/>
              </a:spcAft>
              <a:buClr>
                <a:schemeClr val="dk1"/>
              </a:buClr>
              <a:buSzPts val="1800"/>
              <a:buNone/>
              <a:defRPr sz="1800"/>
            </a:lvl7pPr>
            <a:lvl8pPr lvl="7" rtl="0" algn="l">
              <a:lnSpc>
                <a:spcPct val="115000"/>
              </a:lnSpc>
              <a:spcBef>
                <a:spcPts val="0"/>
              </a:spcBef>
              <a:spcAft>
                <a:spcPts val="0"/>
              </a:spcAft>
              <a:buClr>
                <a:schemeClr val="dk1"/>
              </a:buClr>
              <a:buSzPts val="1800"/>
              <a:buNone/>
              <a:defRPr sz="1800"/>
            </a:lvl8pPr>
            <a:lvl9pPr lvl="8" rtl="0" algn="l">
              <a:lnSpc>
                <a:spcPct val="115000"/>
              </a:lnSpc>
              <a:spcBef>
                <a:spcPts val="0"/>
              </a:spcBef>
              <a:spcAft>
                <a:spcPts val="0"/>
              </a:spcAft>
              <a:buClr>
                <a:schemeClr val="dk1"/>
              </a:buClr>
              <a:buSzPts val="1800"/>
              <a:buNone/>
              <a:defRPr sz="1800"/>
            </a:lvl9pPr>
          </a:lstStyle>
          <a:p/>
        </p:txBody>
      </p:sp>
      <p:sp>
        <p:nvSpPr>
          <p:cNvPr id="634" name="Google Shape;634;g2c81d8b042a_0_742"/>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635" name="Shape 635"/>
        <p:cNvGrpSpPr/>
        <p:nvPr/>
      </p:nvGrpSpPr>
      <p:grpSpPr>
        <a:xfrm>
          <a:off x="0" y="0"/>
          <a:ext cx="0" cy="0"/>
          <a:chOff x="0" y="0"/>
          <a:chExt cx="0" cy="0"/>
        </a:xfrm>
      </p:grpSpPr>
      <p:sp>
        <p:nvSpPr>
          <p:cNvPr id="636" name="Google Shape;636;g2c81d8b042a_0_747"/>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7" name="Google Shape;637;g2c81d8b042a_0_747"/>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8" name="Google Shape;638;g2c81d8b042a_0_747"/>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9" name="Google Shape;639;g2c81d8b042a_0_74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640" name="Google Shape;640;g2c81d8b042a_0_747"/>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641" name="Google Shape;641;g2c81d8b042a_0_747"/>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rtl="0" algn="l">
              <a:lnSpc>
                <a:spcPct val="115000"/>
              </a:lnSpc>
              <a:spcBef>
                <a:spcPts val="600"/>
              </a:spcBef>
              <a:spcAft>
                <a:spcPts val="0"/>
              </a:spcAft>
              <a:buSzPts val="2400"/>
              <a:buChar char="▫"/>
              <a:defRPr/>
            </a:lvl1pPr>
            <a:lvl2pPr indent="-381000" lvl="1" marL="914400" rtl="0" algn="l">
              <a:lnSpc>
                <a:spcPct val="115000"/>
              </a:lnSpc>
              <a:spcBef>
                <a:spcPts val="0"/>
              </a:spcBef>
              <a:spcAft>
                <a:spcPts val="0"/>
              </a:spcAft>
              <a:buSzPts val="2400"/>
              <a:buChar char="▫"/>
              <a:defRPr/>
            </a:lvl2pPr>
            <a:lvl3pPr indent="-381000" lvl="2" marL="1371600" rtl="0" algn="l">
              <a:lnSpc>
                <a:spcPct val="115000"/>
              </a:lnSpc>
              <a:spcBef>
                <a:spcPts val="0"/>
              </a:spcBef>
              <a:spcAft>
                <a:spcPts val="0"/>
              </a:spcAft>
              <a:buSzPts val="2400"/>
              <a:buChar char="▫"/>
              <a:defRPr/>
            </a:lvl3pPr>
            <a:lvl4pPr indent="-381000" lvl="3" marL="1828800" rtl="0" algn="l">
              <a:lnSpc>
                <a:spcPct val="115000"/>
              </a:lnSpc>
              <a:spcBef>
                <a:spcPts val="0"/>
              </a:spcBef>
              <a:spcAft>
                <a:spcPts val="0"/>
              </a:spcAft>
              <a:buSzPts val="2400"/>
              <a:buChar char="▫"/>
              <a:defRPr/>
            </a:lvl4pPr>
            <a:lvl5pPr indent="-381000" lvl="4" marL="2286000" rtl="0" algn="l">
              <a:lnSpc>
                <a:spcPct val="115000"/>
              </a:lnSpc>
              <a:spcBef>
                <a:spcPts val="0"/>
              </a:spcBef>
              <a:spcAft>
                <a:spcPts val="0"/>
              </a:spcAft>
              <a:buSzPts val="2400"/>
              <a:buChar char="▫"/>
              <a:defRPr/>
            </a:lvl5pPr>
            <a:lvl6pPr indent="-381000" lvl="5" marL="2743200" rtl="0" algn="l">
              <a:lnSpc>
                <a:spcPct val="115000"/>
              </a:lnSpc>
              <a:spcBef>
                <a:spcPts val="0"/>
              </a:spcBef>
              <a:spcAft>
                <a:spcPts val="0"/>
              </a:spcAft>
              <a:buSzPts val="2400"/>
              <a:buChar char="▫"/>
              <a:defRPr/>
            </a:lvl6pPr>
            <a:lvl7pPr indent="-381000" lvl="6" marL="3200400" rtl="0" algn="l">
              <a:lnSpc>
                <a:spcPct val="115000"/>
              </a:lnSpc>
              <a:spcBef>
                <a:spcPts val="0"/>
              </a:spcBef>
              <a:spcAft>
                <a:spcPts val="0"/>
              </a:spcAft>
              <a:buSzPts val="2400"/>
              <a:buChar char="▫"/>
              <a:defRPr/>
            </a:lvl7pPr>
            <a:lvl8pPr indent="-381000" lvl="7" marL="3657600" rtl="0" algn="l">
              <a:lnSpc>
                <a:spcPct val="115000"/>
              </a:lnSpc>
              <a:spcBef>
                <a:spcPts val="0"/>
              </a:spcBef>
              <a:spcAft>
                <a:spcPts val="0"/>
              </a:spcAft>
              <a:buSzPts val="2400"/>
              <a:buChar char="▫"/>
              <a:defRPr/>
            </a:lvl8pPr>
            <a:lvl9pPr indent="-381000" lvl="8" marL="4114800" rtl="0" algn="l">
              <a:lnSpc>
                <a:spcPct val="115000"/>
              </a:lnSpc>
              <a:spcBef>
                <a:spcPts val="0"/>
              </a:spcBef>
              <a:spcAft>
                <a:spcPts val="0"/>
              </a:spcAft>
              <a:buSzPts val="2400"/>
              <a:buChar char="▫"/>
              <a:defRPr/>
            </a:lvl9pPr>
          </a:lstStyl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Subtitle">
    <p:bg>
      <p:bgPr>
        <a:solidFill>
          <a:schemeClr val="accent1"/>
        </a:solidFill>
      </p:bgPr>
    </p:bg>
    <p:spTree>
      <p:nvGrpSpPr>
        <p:cNvPr id="646" name="Shape 646"/>
        <p:cNvGrpSpPr/>
        <p:nvPr/>
      </p:nvGrpSpPr>
      <p:grpSpPr>
        <a:xfrm>
          <a:off x="0" y="0"/>
          <a:ext cx="0" cy="0"/>
          <a:chOff x="0" y="0"/>
          <a:chExt cx="0" cy="0"/>
        </a:xfrm>
      </p:grpSpPr>
      <p:sp>
        <p:nvSpPr>
          <p:cNvPr id="647" name="Google Shape;647;g2c81d8b042a_0_912"/>
          <p:cNvSpPr/>
          <p:nvPr/>
        </p:nvSpPr>
        <p:spPr>
          <a:xfrm>
            <a:off x="0" y="1583350"/>
            <a:ext cx="7404300" cy="1739700"/>
          </a:xfrm>
          <a:prstGeom prst="rect">
            <a:avLst/>
          </a:prstGeom>
          <a:solidFill>
            <a:schemeClr val="lt1"/>
          </a:solidFill>
          <a:ln>
            <a:noFill/>
          </a:ln>
          <a:effectLst>
            <a:outerShdw blurRad="271463" rotWithShape="0" algn="bl" dist="66675">
              <a:schemeClr val="dk1">
                <a:alpha val="2902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8" name="Google Shape;648;g2c81d8b042a_0_912"/>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rtl="0" algn="l">
              <a:lnSpc>
                <a:spcPct val="80000"/>
              </a:lnSpc>
              <a:spcBef>
                <a:spcPts val="0"/>
              </a:spcBef>
              <a:spcAft>
                <a:spcPts val="0"/>
              </a:spcAft>
              <a:buSzPts val="3600"/>
              <a:buNone/>
              <a:defRPr sz="3600"/>
            </a:lvl1pPr>
            <a:lvl2pPr lvl="1" rtl="0" algn="l">
              <a:lnSpc>
                <a:spcPct val="80000"/>
              </a:lnSpc>
              <a:spcBef>
                <a:spcPts val="0"/>
              </a:spcBef>
              <a:spcAft>
                <a:spcPts val="0"/>
              </a:spcAft>
              <a:buSzPts val="3600"/>
              <a:buNone/>
              <a:defRPr sz="3600"/>
            </a:lvl2pPr>
            <a:lvl3pPr lvl="2" rtl="0" algn="l">
              <a:lnSpc>
                <a:spcPct val="80000"/>
              </a:lnSpc>
              <a:spcBef>
                <a:spcPts val="0"/>
              </a:spcBef>
              <a:spcAft>
                <a:spcPts val="0"/>
              </a:spcAft>
              <a:buSzPts val="3600"/>
              <a:buNone/>
              <a:defRPr sz="3600"/>
            </a:lvl3pPr>
            <a:lvl4pPr lvl="3" rtl="0" algn="l">
              <a:lnSpc>
                <a:spcPct val="80000"/>
              </a:lnSpc>
              <a:spcBef>
                <a:spcPts val="0"/>
              </a:spcBef>
              <a:spcAft>
                <a:spcPts val="0"/>
              </a:spcAft>
              <a:buSzPts val="3600"/>
              <a:buNone/>
              <a:defRPr sz="3600"/>
            </a:lvl4pPr>
            <a:lvl5pPr lvl="4" rtl="0" algn="l">
              <a:lnSpc>
                <a:spcPct val="80000"/>
              </a:lnSpc>
              <a:spcBef>
                <a:spcPts val="0"/>
              </a:spcBef>
              <a:spcAft>
                <a:spcPts val="0"/>
              </a:spcAft>
              <a:buSzPts val="3600"/>
              <a:buNone/>
              <a:defRPr sz="3600"/>
            </a:lvl5pPr>
            <a:lvl6pPr lvl="5" rtl="0" algn="l">
              <a:lnSpc>
                <a:spcPct val="80000"/>
              </a:lnSpc>
              <a:spcBef>
                <a:spcPts val="0"/>
              </a:spcBef>
              <a:spcAft>
                <a:spcPts val="0"/>
              </a:spcAft>
              <a:buSzPts val="3600"/>
              <a:buNone/>
              <a:defRPr sz="3600"/>
            </a:lvl6pPr>
            <a:lvl7pPr lvl="6" rtl="0" algn="l">
              <a:lnSpc>
                <a:spcPct val="80000"/>
              </a:lnSpc>
              <a:spcBef>
                <a:spcPts val="0"/>
              </a:spcBef>
              <a:spcAft>
                <a:spcPts val="0"/>
              </a:spcAft>
              <a:buSzPts val="3600"/>
              <a:buNone/>
              <a:defRPr sz="3600"/>
            </a:lvl7pPr>
            <a:lvl8pPr lvl="7" rtl="0" algn="l">
              <a:lnSpc>
                <a:spcPct val="80000"/>
              </a:lnSpc>
              <a:spcBef>
                <a:spcPts val="0"/>
              </a:spcBef>
              <a:spcAft>
                <a:spcPts val="0"/>
              </a:spcAft>
              <a:buSzPts val="3600"/>
              <a:buNone/>
              <a:defRPr sz="3600"/>
            </a:lvl8pPr>
            <a:lvl9pPr lvl="8" rtl="0" algn="l">
              <a:lnSpc>
                <a:spcPct val="80000"/>
              </a:lnSpc>
              <a:spcBef>
                <a:spcPts val="0"/>
              </a:spcBef>
              <a:spcAft>
                <a:spcPts val="0"/>
              </a:spcAft>
              <a:buSzPts val="3600"/>
              <a:buNone/>
              <a:defRPr sz="3600"/>
            </a:lvl9pPr>
          </a:lstStyle>
          <a:p/>
        </p:txBody>
      </p:sp>
      <p:sp>
        <p:nvSpPr>
          <p:cNvPr id="649" name="Google Shape;649;g2c81d8b042a_0_912"/>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chemeClr val="dk1"/>
              </a:buClr>
              <a:buSzPts val="1800"/>
              <a:buNone/>
              <a:defRPr sz="1800"/>
            </a:lvl1pPr>
            <a:lvl2pPr lvl="1" rtl="0" algn="l">
              <a:lnSpc>
                <a:spcPct val="115000"/>
              </a:lnSpc>
              <a:spcBef>
                <a:spcPts val="0"/>
              </a:spcBef>
              <a:spcAft>
                <a:spcPts val="0"/>
              </a:spcAft>
              <a:buClr>
                <a:schemeClr val="dk1"/>
              </a:buClr>
              <a:buSzPts val="1800"/>
              <a:buNone/>
              <a:defRPr sz="1800"/>
            </a:lvl2pPr>
            <a:lvl3pPr lvl="2" rtl="0" algn="l">
              <a:lnSpc>
                <a:spcPct val="115000"/>
              </a:lnSpc>
              <a:spcBef>
                <a:spcPts val="0"/>
              </a:spcBef>
              <a:spcAft>
                <a:spcPts val="0"/>
              </a:spcAft>
              <a:buClr>
                <a:schemeClr val="dk1"/>
              </a:buClr>
              <a:buSzPts val="1800"/>
              <a:buNone/>
              <a:defRPr sz="1800"/>
            </a:lvl3pPr>
            <a:lvl4pPr lvl="3" rtl="0" algn="l">
              <a:lnSpc>
                <a:spcPct val="115000"/>
              </a:lnSpc>
              <a:spcBef>
                <a:spcPts val="0"/>
              </a:spcBef>
              <a:spcAft>
                <a:spcPts val="0"/>
              </a:spcAft>
              <a:buClr>
                <a:schemeClr val="dk1"/>
              </a:buClr>
              <a:buSzPts val="1800"/>
              <a:buNone/>
              <a:defRPr sz="1800"/>
            </a:lvl4pPr>
            <a:lvl5pPr lvl="4" rtl="0" algn="l">
              <a:lnSpc>
                <a:spcPct val="115000"/>
              </a:lnSpc>
              <a:spcBef>
                <a:spcPts val="0"/>
              </a:spcBef>
              <a:spcAft>
                <a:spcPts val="0"/>
              </a:spcAft>
              <a:buClr>
                <a:schemeClr val="dk1"/>
              </a:buClr>
              <a:buSzPts val="1800"/>
              <a:buNone/>
              <a:defRPr sz="1800"/>
            </a:lvl5pPr>
            <a:lvl6pPr lvl="5" rtl="0" algn="l">
              <a:lnSpc>
                <a:spcPct val="115000"/>
              </a:lnSpc>
              <a:spcBef>
                <a:spcPts val="0"/>
              </a:spcBef>
              <a:spcAft>
                <a:spcPts val="0"/>
              </a:spcAft>
              <a:buClr>
                <a:schemeClr val="dk1"/>
              </a:buClr>
              <a:buSzPts val="1800"/>
              <a:buNone/>
              <a:defRPr sz="1800"/>
            </a:lvl6pPr>
            <a:lvl7pPr lvl="6" rtl="0" algn="l">
              <a:lnSpc>
                <a:spcPct val="115000"/>
              </a:lnSpc>
              <a:spcBef>
                <a:spcPts val="0"/>
              </a:spcBef>
              <a:spcAft>
                <a:spcPts val="0"/>
              </a:spcAft>
              <a:buClr>
                <a:schemeClr val="dk1"/>
              </a:buClr>
              <a:buSzPts val="1800"/>
              <a:buNone/>
              <a:defRPr sz="1800"/>
            </a:lvl7pPr>
            <a:lvl8pPr lvl="7" rtl="0" algn="l">
              <a:lnSpc>
                <a:spcPct val="115000"/>
              </a:lnSpc>
              <a:spcBef>
                <a:spcPts val="0"/>
              </a:spcBef>
              <a:spcAft>
                <a:spcPts val="0"/>
              </a:spcAft>
              <a:buClr>
                <a:schemeClr val="dk1"/>
              </a:buClr>
              <a:buSzPts val="1800"/>
              <a:buNone/>
              <a:defRPr sz="1800"/>
            </a:lvl8pPr>
            <a:lvl9pPr lvl="8" rtl="0" algn="l">
              <a:lnSpc>
                <a:spcPct val="115000"/>
              </a:lnSpc>
              <a:spcBef>
                <a:spcPts val="0"/>
              </a:spcBef>
              <a:spcAft>
                <a:spcPts val="0"/>
              </a:spcAft>
              <a:buClr>
                <a:schemeClr val="dk1"/>
              </a:buClr>
              <a:buSzPts val="1800"/>
              <a:buNone/>
              <a:defRPr sz="1800"/>
            </a:lvl9pPr>
          </a:lstStyle>
          <a:p/>
        </p:txBody>
      </p:sp>
      <p:sp>
        <p:nvSpPr>
          <p:cNvPr id="650" name="Google Shape;650;g2c81d8b042a_0_912"/>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51" name="Shape 651"/>
        <p:cNvGrpSpPr/>
        <p:nvPr/>
      </p:nvGrpSpPr>
      <p:grpSpPr>
        <a:xfrm>
          <a:off x="0" y="0"/>
          <a:ext cx="0" cy="0"/>
          <a:chOff x="0" y="0"/>
          <a:chExt cx="0" cy="0"/>
        </a:xfrm>
      </p:grpSpPr>
      <p:sp>
        <p:nvSpPr>
          <p:cNvPr id="652" name="Google Shape;652;g2c81d8b042a_0_91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653" name="Shape 653"/>
        <p:cNvGrpSpPr/>
        <p:nvPr/>
      </p:nvGrpSpPr>
      <p:grpSpPr>
        <a:xfrm>
          <a:off x="0" y="0"/>
          <a:ext cx="0" cy="0"/>
          <a:chOff x="0" y="0"/>
          <a:chExt cx="0" cy="0"/>
        </a:xfrm>
      </p:grpSpPr>
      <p:cxnSp>
        <p:nvCxnSpPr>
          <p:cNvPr id="654" name="Google Shape;654;g2c81d8b042a_0_91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655" name="Google Shape;655;g2c81d8b042a_0_919"/>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lgn="l">
              <a:lnSpc>
                <a:spcPct val="100000"/>
              </a:lnSpc>
              <a:spcBef>
                <a:spcPts val="0"/>
              </a:spcBef>
              <a:spcAft>
                <a:spcPts val="0"/>
              </a:spcAft>
              <a:buClr>
                <a:schemeClr val="lt1"/>
              </a:buClr>
              <a:buSzPts val="4800"/>
              <a:buNone/>
              <a:defRPr sz="4800">
                <a:solidFill>
                  <a:schemeClr val="lt1"/>
                </a:solidFill>
              </a:defRPr>
            </a:lvl2pPr>
            <a:lvl3pPr lvl="2" rtl="0" algn="l">
              <a:lnSpc>
                <a:spcPct val="100000"/>
              </a:lnSpc>
              <a:spcBef>
                <a:spcPts val="0"/>
              </a:spcBef>
              <a:spcAft>
                <a:spcPts val="0"/>
              </a:spcAft>
              <a:buClr>
                <a:schemeClr val="lt1"/>
              </a:buClr>
              <a:buSzPts val="4800"/>
              <a:buNone/>
              <a:defRPr sz="4800">
                <a:solidFill>
                  <a:schemeClr val="lt1"/>
                </a:solidFill>
              </a:defRPr>
            </a:lvl3pPr>
            <a:lvl4pPr lvl="3" rtl="0" algn="l">
              <a:lnSpc>
                <a:spcPct val="100000"/>
              </a:lnSpc>
              <a:spcBef>
                <a:spcPts val="0"/>
              </a:spcBef>
              <a:spcAft>
                <a:spcPts val="0"/>
              </a:spcAft>
              <a:buClr>
                <a:schemeClr val="lt1"/>
              </a:buClr>
              <a:buSzPts val="4800"/>
              <a:buNone/>
              <a:defRPr sz="4800">
                <a:solidFill>
                  <a:schemeClr val="lt1"/>
                </a:solidFill>
              </a:defRPr>
            </a:lvl4pPr>
            <a:lvl5pPr lvl="4" rtl="0" algn="l">
              <a:lnSpc>
                <a:spcPct val="100000"/>
              </a:lnSpc>
              <a:spcBef>
                <a:spcPts val="0"/>
              </a:spcBef>
              <a:spcAft>
                <a:spcPts val="0"/>
              </a:spcAft>
              <a:buClr>
                <a:schemeClr val="lt1"/>
              </a:buClr>
              <a:buSzPts val="4800"/>
              <a:buNone/>
              <a:defRPr sz="4800">
                <a:solidFill>
                  <a:schemeClr val="lt1"/>
                </a:solidFill>
              </a:defRPr>
            </a:lvl5pPr>
            <a:lvl6pPr lvl="5" rtl="0" algn="l">
              <a:lnSpc>
                <a:spcPct val="100000"/>
              </a:lnSpc>
              <a:spcBef>
                <a:spcPts val="0"/>
              </a:spcBef>
              <a:spcAft>
                <a:spcPts val="0"/>
              </a:spcAft>
              <a:buClr>
                <a:schemeClr val="lt1"/>
              </a:buClr>
              <a:buSzPts val="4800"/>
              <a:buNone/>
              <a:defRPr sz="4800">
                <a:solidFill>
                  <a:schemeClr val="lt1"/>
                </a:solidFill>
              </a:defRPr>
            </a:lvl6pPr>
            <a:lvl7pPr lvl="6" rtl="0" algn="l">
              <a:lnSpc>
                <a:spcPct val="100000"/>
              </a:lnSpc>
              <a:spcBef>
                <a:spcPts val="0"/>
              </a:spcBef>
              <a:spcAft>
                <a:spcPts val="0"/>
              </a:spcAft>
              <a:buClr>
                <a:schemeClr val="lt1"/>
              </a:buClr>
              <a:buSzPts val="4800"/>
              <a:buNone/>
              <a:defRPr sz="4800">
                <a:solidFill>
                  <a:schemeClr val="lt1"/>
                </a:solidFill>
              </a:defRPr>
            </a:lvl7pPr>
            <a:lvl8pPr lvl="7" rtl="0" algn="l">
              <a:lnSpc>
                <a:spcPct val="100000"/>
              </a:lnSpc>
              <a:spcBef>
                <a:spcPts val="0"/>
              </a:spcBef>
              <a:spcAft>
                <a:spcPts val="0"/>
              </a:spcAft>
              <a:buClr>
                <a:schemeClr val="lt1"/>
              </a:buClr>
              <a:buSzPts val="4800"/>
              <a:buNone/>
              <a:defRPr sz="4800">
                <a:solidFill>
                  <a:schemeClr val="lt1"/>
                </a:solidFill>
              </a:defRPr>
            </a:lvl8pPr>
            <a:lvl9pPr lvl="8" rtl="0" algn="l">
              <a:lnSpc>
                <a:spcPct val="100000"/>
              </a:lnSpc>
              <a:spcBef>
                <a:spcPts val="0"/>
              </a:spcBef>
              <a:spcAft>
                <a:spcPts val="0"/>
              </a:spcAft>
              <a:buClr>
                <a:schemeClr val="lt1"/>
              </a:buClr>
              <a:buSzPts val="4800"/>
              <a:buNone/>
              <a:defRPr sz="4800">
                <a:solidFill>
                  <a:schemeClr val="lt1"/>
                </a:solidFill>
              </a:defRPr>
            </a:lvl9pPr>
          </a:lstStyle>
          <a:p/>
        </p:txBody>
      </p:sp>
      <p:sp>
        <p:nvSpPr>
          <p:cNvPr id="656" name="Google Shape;656;g2c81d8b042a_0_91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AUTOLAYOUT">
    <p:bg>
      <p:bgPr>
        <a:solidFill>
          <a:srgbClr val="FFFFFF"/>
        </a:solidFill>
      </p:bgPr>
    </p:bg>
    <p:spTree>
      <p:nvGrpSpPr>
        <p:cNvPr id="657" name="Shape 657"/>
        <p:cNvGrpSpPr/>
        <p:nvPr/>
      </p:nvGrpSpPr>
      <p:grpSpPr>
        <a:xfrm>
          <a:off x="0" y="0"/>
          <a:ext cx="0" cy="0"/>
          <a:chOff x="0" y="0"/>
          <a:chExt cx="0" cy="0"/>
        </a:xfrm>
      </p:grpSpPr>
      <p:sp>
        <p:nvSpPr>
          <p:cNvPr id="658" name="Google Shape;658;g2c81d8b042a_0_923"/>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9" name="Google Shape;659;g2c81d8b042a_0_923"/>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0" name="Google Shape;660;g2c81d8b042a_0_923"/>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1" name="Google Shape;661;g2c81d8b042a_0_923"/>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2" name="Google Shape;662;g2c81d8b042a_0_923"/>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None/>
              <a:defRPr b="1" sz="5200">
                <a:solidFill>
                  <a:schemeClr val="dk1"/>
                </a:solidFill>
              </a:defRPr>
            </a:lvl1pPr>
            <a:lvl2pPr lvl="1" rtl="0" algn="l">
              <a:lnSpc>
                <a:spcPct val="100000"/>
              </a:lnSpc>
              <a:spcBef>
                <a:spcPts val="0"/>
              </a:spcBef>
              <a:spcAft>
                <a:spcPts val="0"/>
              </a:spcAft>
              <a:buClr>
                <a:schemeClr val="dk1"/>
              </a:buClr>
              <a:buSzPts val="5200"/>
              <a:buNone/>
              <a:defRPr b="1" sz="5200">
                <a:solidFill>
                  <a:schemeClr val="dk1"/>
                </a:solidFill>
              </a:defRPr>
            </a:lvl2pPr>
            <a:lvl3pPr lvl="2" rtl="0" algn="l">
              <a:lnSpc>
                <a:spcPct val="100000"/>
              </a:lnSpc>
              <a:spcBef>
                <a:spcPts val="0"/>
              </a:spcBef>
              <a:spcAft>
                <a:spcPts val="0"/>
              </a:spcAft>
              <a:buClr>
                <a:schemeClr val="dk1"/>
              </a:buClr>
              <a:buSzPts val="5200"/>
              <a:buNone/>
              <a:defRPr b="1" sz="5200">
                <a:solidFill>
                  <a:schemeClr val="dk1"/>
                </a:solidFill>
              </a:defRPr>
            </a:lvl3pPr>
            <a:lvl4pPr lvl="3" rtl="0" algn="l">
              <a:lnSpc>
                <a:spcPct val="100000"/>
              </a:lnSpc>
              <a:spcBef>
                <a:spcPts val="0"/>
              </a:spcBef>
              <a:spcAft>
                <a:spcPts val="0"/>
              </a:spcAft>
              <a:buClr>
                <a:schemeClr val="dk1"/>
              </a:buClr>
              <a:buSzPts val="5200"/>
              <a:buNone/>
              <a:defRPr b="1" sz="5200">
                <a:solidFill>
                  <a:schemeClr val="dk1"/>
                </a:solidFill>
              </a:defRPr>
            </a:lvl4pPr>
            <a:lvl5pPr lvl="4" rtl="0" algn="l">
              <a:lnSpc>
                <a:spcPct val="100000"/>
              </a:lnSpc>
              <a:spcBef>
                <a:spcPts val="0"/>
              </a:spcBef>
              <a:spcAft>
                <a:spcPts val="0"/>
              </a:spcAft>
              <a:buClr>
                <a:schemeClr val="dk1"/>
              </a:buClr>
              <a:buSzPts val="5200"/>
              <a:buNone/>
              <a:defRPr b="1" sz="5200">
                <a:solidFill>
                  <a:schemeClr val="dk1"/>
                </a:solidFill>
              </a:defRPr>
            </a:lvl5pPr>
            <a:lvl6pPr lvl="5" rtl="0" algn="l">
              <a:lnSpc>
                <a:spcPct val="100000"/>
              </a:lnSpc>
              <a:spcBef>
                <a:spcPts val="0"/>
              </a:spcBef>
              <a:spcAft>
                <a:spcPts val="0"/>
              </a:spcAft>
              <a:buClr>
                <a:schemeClr val="dk1"/>
              </a:buClr>
              <a:buSzPts val="5200"/>
              <a:buNone/>
              <a:defRPr b="1" sz="5200">
                <a:solidFill>
                  <a:schemeClr val="dk1"/>
                </a:solidFill>
              </a:defRPr>
            </a:lvl6pPr>
            <a:lvl7pPr lvl="6" rtl="0" algn="l">
              <a:lnSpc>
                <a:spcPct val="100000"/>
              </a:lnSpc>
              <a:spcBef>
                <a:spcPts val="0"/>
              </a:spcBef>
              <a:spcAft>
                <a:spcPts val="0"/>
              </a:spcAft>
              <a:buClr>
                <a:schemeClr val="dk1"/>
              </a:buClr>
              <a:buSzPts val="5200"/>
              <a:buNone/>
              <a:defRPr b="1" sz="5200">
                <a:solidFill>
                  <a:schemeClr val="dk1"/>
                </a:solidFill>
              </a:defRPr>
            </a:lvl7pPr>
            <a:lvl8pPr lvl="7" rtl="0" algn="l">
              <a:lnSpc>
                <a:spcPct val="100000"/>
              </a:lnSpc>
              <a:spcBef>
                <a:spcPts val="0"/>
              </a:spcBef>
              <a:spcAft>
                <a:spcPts val="0"/>
              </a:spcAft>
              <a:buClr>
                <a:schemeClr val="dk1"/>
              </a:buClr>
              <a:buSzPts val="5200"/>
              <a:buNone/>
              <a:defRPr b="1" sz="5200">
                <a:solidFill>
                  <a:schemeClr val="dk1"/>
                </a:solidFill>
              </a:defRPr>
            </a:lvl8pPr>
            <a:lvl9pPr lvl="8" rtl="0" algn="l">
              <a:lnSpc>
                <a:spcPct val="100000"/>
              </a:lnSpc>
              <a:spcBef>
                <a:spcPts val="0"/>
              </a:spcBef>
              <a:spcAft>
                <a:spcPts val="0"/>
              </a:spcAft>
              <a:buClr>
                <a:schemeClr val="dk1"/>
              </a:buClr>
              <a:buSzPts val="5200"/>
              <a:buNone/>
              <a:defRPr b="1" sz="5200">
                <a:solidFill>
                  <a:schemeClr val="dk1"/>
                </a:solidFill>
              </a:defRPr>
            </a:lvl9pPr>
          </a:lstStyle>
          <a:p/>
        </p:txBody>
      </p:sp>
      <p:sp>
        <p:nvSpPr>
          <p:cNvPr id="663" name="Google Shape;663;g2c81d8b042a_0_923"/>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664" name="Google Shape;664;g2c81d8b042a_0_9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_POINT">
    <p:spTree>
      <p:nvGrpSpPr>
        <p:cNvPr id="665" name="Shape 665"/>
        <p:cNvGrpSpPr/>
        <p:nvPr/>
      </p:nvGrpSpPr>
      <p:grpSpPr>
        <a:xfrm>
          <a:off x="0" y="0"/>
          <a:ext cx="0" cy="0"/>
          <a:chOff x="0" y="0"/>
          <a:chExt cx="0" cy="0"/>
        </a:xfrm>
      </p:grpSpPr>
      <p:cxnSp>
        <p:nvCxnSpPr>
          <p:cNvPr id="666" name="Google Shape;666;g2c81d8b042a_0_931"/>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667" name="Google Shape;667;g2c81d8b042a_0_931"/>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lgn="l">
              <a:lnSpc>
                <a:spcPct val="100000"/>
              </a:lnSpc>
              <a:spcBef>
                <a:spcPts val="0"/>
              </a:spcBef>
              <a:spcAft>
                <a:spcPts val="0"/>
              </a:spcAft>
              <a:buClr>
                <a:schemeClr val="lt1"/>
              </a:buClr>
              <a:buSzPts val="4800"/>
              <a:buNone/>
              <a:defRPr sz="4800">
                <a:solidFill>
                  <a:schemeClr val="lt1"/>
                </a:solidFill>
              </a:defRPr>
            </a:lvl2pPr>
            <a:lvl3pPr lvl="2" rtl="0" algn="l">
              <a:lnSpc>
                <a:spcPct val="100000"/>
              </a:lnSpc>
              <a:spcBef>
                <a:spcPts val="0"/>
              </a:spcBef>
              <a:spcAft>
                <a:spcPts val="0"/>
              </a:spcAft>
              <a:buClr>
                <a:schemeClr val="lt1"/>
              </a:buClr>
              <a:buSzPts val="4800"/>
              <a:buNone/>
              <a:defRPr sz="4800">
                <a:solidFill>
                  <a:schemeClr val="lt1"/>
                </a:solidFill>
              </a:defRPr>
            </a:lvl3pPr>
            <a:lvl4pPr lvl="3" rtl="0" algn="l">
              <a:lnSpc>
                <a:spcPct val="100000"/>
              </a:lnSpc>
              <a:spcBef>
                <a:spcPts val="0"/>
              </a:spcBef>
              <a:spcAft>
                <a:spcPts val="0"/>
              </a:spcAft>
              <a:buClr>
                <a:schemeClr val="lt1"/>
              </a:buClr>
              <a:buSzPts val="4800"/>
              <a:buNone/>
              <a:defRPr sz="4800">
                <a:solidFill>
                  <a:schemeClr val="lt1"/>
                </a:solidFill>
              </a:defRPr>
            </a:lvl4pPr>
            <a:lvl5pPr lvl="4" rtl="0" algn="l">
              <a:lnSpc>
                <a:spcPct val="100000"/>
              </a:lnSpc>
              <a:spcBef>
                <a:spcPts val="0"/>
              </a:spcBef>
              <a:spcAft>
                <a:spcPts val="0"/>
              </a:spcAft>
              <a:buClr>
                <a:schemeClr val="lt1"/>
              </a:buClr>
              <a:buSzPts val="4800"/>
              <a:buNone/>
              <a:defRPr sz="4800">
                <a:solidFill>
                  <a:schemeClr val="lt1"/>
                </a:solidFill>
              </a:defRPr>
            </a:lvl5pPr>
            <a:lvl6pPr lvl="5" rtl="0" algn="l">
              <a:lnSpc>
                <a:spcPct val="100000"/>
              </a:lnSpc>
              <a:spcBef>
                <a:spcPts val="0"/>
              </a:spcBef>
              <a:spcAft>
                <a:spcPts val="0"/>
              </a:spcAft>
              <a:buClr>
                <a:schemeClr val="lt1"/>
              </a:buClr>
              <a:buSzPts val="4800"/>
              <a:buNone/>
              <a:defRPr sz="4800">
                <a:solidFill>
                  <a:schemeClr val="lt1"/>
                </a:solidFill>
              </a:defRPr>
            </a:lvl6pPr>
            <a:lvl7pPr lvl="6" rtl="0" algn="l">
              <a:lnSpc>
                <a:spcPct val="100000"/>
              </a:lnSpc>
              <a:spcBef>
                <a:spcPts val="0"/>
              </a:spcBef>
              <a:spcAft>
                <a:spcPts val="0"/>
              </a:spcAft>
              <a:buClr>
                <a:schemeClr val="lt1"/>
              </a:buClr>
              <a:buSzPts val="4800"/>
              <a:buNone/>
              <a:defRPr sz="4800">
                <a:solidFill>
                  <a:schemeClr val="lt1"/>
                </a:solidFill>
              </a:defRPr>
            </a:lvl7pPr>
            <a:lvl8pPr lvl="7" rtl="0" algn="l">
              <a:lnSpc>
                <a:spcPct val="100000"/>
              </a:lnSpc>
              <a:spcBef>
                <a:spcPts val="0"/>
              </a:spcBef>
              <a:spcAft>
                <a:spcPts val="0"/>
              </a:spcAft>
              <a:buClr>
                <a:schemeClr val="lt1"/>
              </a:buClr>
              <a:buSzPts val="4800"/>
              <a:buNone/>
              <a:defRPr sz="4800">
                <a:solidFill>
                  <a:schemeClr val="lt1"/>
                </a:solidFill>
              </a:defRPr>
            </a:lvl8pPr>
            <a:lvl9pPr lvl="8" rtl="0" algn="l">
              <a:lnSpc>
                <a:spcPct val="100000"/>
              </a:lnSpc>
              <a:spcBef>
                <a:spcPts val="0"/>
              </a:spcBef>
              <a:spcAft>
                <a:spcPts val="0"/>
              </a:spcAft>
              <a:buClr>
                <a:schemeClr val="lt1"/>
              </a:buClr>
              <a:buSzPts val="4800"/>
              <a:buNone/>
              <a:defRPr sz="4800">
                <a:solidFill>
                  <a:schemeClr val="lt1"/>
                </a:solidFill>
              </a:defRPr>
            </a:lvl9pPr>
          </a:lstStyle>
          <a:p/>
        </p:txBody>
      </p:sp>
      <p:sp>
        <p:nvSpPr>
          <p:cNvPr id="668" name="Google Shape;668;g2c81d8b042a_0_93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669" name="Shape 669"/>
        <p:cNvGrpSpPr/>
        <p:nvPr/>
      </p:nvGrpSpPr>
      <p:grpSpPr>
        <a:xfrm>
          <a:off x="0" y="0"/>
          <a:ext cx="0" cy="0"/>
          <a:chOff x="0" y="0"/>
          <a:chExt cx="0" cy="0"/>
        </a:xfrm>
      </p:grpSpPr>
      <p:sp>
        <p:nvSpPr>
          <p:cNvPr id="670" name="Google Shape;670;g2c81d8b042a_0_93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1" name="Google Shape;671;g2c81d8b042a_0_935"/>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2" name="Google Shape;672;g2c81d8b042a_0_935"/>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3" name="Google Shape;673;g2c81d8b042a_0_935"/>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4" name="Google Shape;674;g2c81d8b042a_0_935"/>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None/>
              <a:defRPr b="1" sz="5200">
                <a:solidFill>
                  <a:schemeClr val="dk1"/>
                </a:solidFill>
              </a:defRPr>
            </a:lvl1pPr>
            <a:lvl2pPr lvl="1" rtl="0" algn="l">
              <a:lnSpc>
                <a:spcPct val="100000"/>
              </a:lnSpc>
              <a:spcBef>
                <a:spcPts val="0"/>
              </a:spcBef>
              <a:spcAft>
                <a:spcPts val="0"/>
              </a:spcAft>
              <a:buClr>
                <a:schemeClr val="dk1"/>
              </a:buClr>
              <a:buSzPts val="5200"/>
              <a:buNone/>
              <a:defRPr b="1" sz="5200">
                <a:solidFill>
                  <a:schemeClr val="dk1"/>
                </a:solidFill>
              </a:defRPr>
            </a:lvl2pPr>
            <a:lvl3pPr lvl="2" rtl="0" algn="l">
              <a:lnSpc>
                <a:spcPct val="100000"/>
              </a:lnSpc>
              <a:spcBef>
                <a:spcPts val="0"/>
              </a:spcBef>
              <a:spcAft>
                <a:spcPts val="0"/>
              </a:spcAft>
              <a:buClr>
                <a:schemeClr val="dk1"/>
              </a:buClr>
              <a:buSzPts val="5200"/>
              <a:buNone/>
              <a:defRPr b="1" sz="5200">
                <a:solidFill>
                  <a:schemeClr val="dk1"/>
                </a:solidFill>
              </a:defRPr>
            </a:lvl3pPr>
            <a:lvl4pPr lvl="3" rtl="0" algn="l">
              <a:lnSpc>
                <a:spcPct val="100000"/>
              </a:lnSpc>
              <a:spcBef>
                <a:spcPts val="0"/>
              </a:spcBef>
              <a:spcAft>
                <a:spcPts val="0"/>
              </a:spcAft>
              <a:buClr>
                <a:schemeClr val="dk1"/>
              </a:buClr>
              <a:buSzPts val="5200"/>
              <a:buNone/>
              <a:defRPr b="1" sz="5200">
                <a:solidFill>
                  <a:schemeClr val="dk1"/>
                </a:solidFill>
              </a:defRPr>
            </a:lvl4pPr>
            <a:lvl5pPr lvl="4" rtl="0" algn="l">
              <a:lnSpc>
                <a:spcPct val="100000"/>
              </a:lnSpc>
              <a:spcBef>
                <a:spcPts val="0"/>
              </a:spcBef>
              <a:spcAft>
                <a:spcPts val="0"/>
              </a:spcAft>
              <a:buClr>
                <a:schemeClr val="dk1"/>
              </a:buClr>
              <a:buSzPts val="5200"/>
              <a:buNone/>
              <a:defRPr b="1" sz="5200">
                <a:solidFill>
                  <a:schemeClr val="dk1"/>
                </a:solidFill>
              </a:defRPr>
            </a:lvl5pPr>
            <a:lvl6pPr lvl="5" rtl="0" algn="l">
              <a:lnSpc>
                <a:spcPct val="100000"/>
              </a:lnSpc>
              <a:spcBef>
                <a:spcPts val="0"/>
              </a:spcBef>
              <a:spcAft>
                <a:spcPts val="0"/>
              </a:spcAft>
              <a:buClr>
                <a:schemeClr val="dk1"/>
              </a:buClr>
              <a:buSzPts val="5200"/>
              <a:buNone/>
              <a:defRPr b="1" sz="5200">
                <a:solidFill>
                  <a:schemeClr val="dk1"/>
                </a:solidFill>
              </a:defRPr>
            </a:lvl6pPr>
            <a:lvl7pPr lvl="6" rtl="0" algn="l">
              <a:lnSpc>
                <a:spcPct val="100000"/>
              </a:lnSpc>
              <a:spcBef>
                <a:spcPts val="0"/>
              </a:spcBef>
              <a:spcAft>
                <a:spcPts val="0"/>
              </a:spcAft>
              <a:buClr>
                <a:schemeClr val="dk1"/>
              </a:buClr>
              <a:buSzPts val="5200"/>
              <a:buNone/>
              <a:defRPr b="1" sz="5200">
                <a:solidFill>
                  <a:schemeClr val="dk1"/>
                </a:solidFill>
              </a:defRPr>
            </a:lvl7pPr>
            <a:lvl8pPr lvl="7" rtl="0" algn="l">
              <a:lnSpc>
                <a:spcPct val="100000"/>
              </a:lnSpc>
              <a:spcBef>
                <a:spcPts val="0"/>
              </a:spcBef>
              <a:spcAft>
                <a:spcPts val="0"/>
              </a:spcAft>
              <a:buClr>
                <a:schemeClr val="dk1"/>
              </a:buClr>
              <a:buSzPts val="5200"/>
              <a:buNone/>
              <a:defRPr b="1" sz="5200">
                <a:solidFill>
                  <a:schemeClr val="dk1"/>
                </a:solidFill>
              </a:defRPr>
            </a:lvl8pPr>
            <a:lvl9pPr lvl="8" rtl="0" algn="l">
              <a:lnSpc>
                <a:spcPct val="100000"/>
              </a:lnSpc>
              <a:spcBef>
                <a:spcPts val="0"/>
              </a:spcBef>
              <a:spcAft>
                <a:spcPts val="0"/>
              </a:spcAft>
              <a:buClr>
                <a:schemeClr val="dk1"/>
              </a:buClr>
              <a:buSzPts val="5200"/>
              <a:buNone/>
              <a:defRPr b="1" sz="5200">
                <a:solidFill>
                  <a:schemeClr val="dk1"/>
                </a:solidFill>
              </a:defRPr>
            </a:lvl9pPr>
          </a:lstStyle>
          <a:p/>
        </p:txBody>
      </p:sp>
      <p:sp>
        <p:nvSpPr>
          <p:cNvPr id="675" name="Google Shape;675;g2c81d8b042a_0_935"/>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676" name="Google Shape;676;g2c81d8b042a_0_9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1pPr>
            <a:lvl2pPr indent="0" lvl="1"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2pPr>
            <a:lvl3pPr indent="0" lvl="2"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3pPr>
            <a:lvl4pPr indent="0" lvl="3"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4pPr>
            <a:lvl5pPr indent="0" lvl="4"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5pPr>
            <a:lvl6pPr indent="0" lvl="5"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6pPr>
            <a:lvl7pPr indent="0" lvl="6"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7pPr>
            <a:lvl8pPr indent="0" lvl="7"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8pPr>
            <a:lvl9pPr indent="0" lvl="8" marL="0" marR="0" rtl="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677" name="Shape 677"/>
        <p:cNvGrpSpPr/>
        <p:nvPr/>
      </p:nvGrpSpPr>
      <p:grpSpPr>
        <a:xfrm>
          <a:off x="0" y="0"/>
          <a:ext cx="0" cy="0"/>
          <a:chOff x="0" y="0"/>
          <a:chExt cx="0" cy="0"/>
        </a:xfrm>
      </p:grpSpPr>
      <p:sp>
        <p:nvSpPr>
          <p:cNvPr id="678" name="Google Shape;678;g2c81d8b042a_0_943"/>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79" name="Google Shape;679;g2c81d8b042a_0_94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80" name="Google Shape;680;g2c81d8b042a_0_943"/>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3600"/>
              <a:buNone/>
              <a:defRPr sz="3600">
                <a:solidFill>
                  <a:schemeClr val="dk1"/>
                </a:solidFill>
              </a:defRPr>
            </a:lvl1pPr>
            <a:lvl2pPr lvl="1" rtl="0" algn="ctr">
              <a:lnSpc>
                <a:spcPct val="100000"/>
              </a:lnSpc>
              <a:spcBef>
                <a:spcPts val="0"/>
              </a:spcBef>
              <a:spcAft>
                <a:spcPts val="0"/>
              </a:spcAft>
              <a:buClr>
                <a:schemeClr val="dk1"/>
              </a:buClr>
              <a:buSzPts val="3600"/>
              <a:buNone/>
              <a:defRPr sz="3600">
                <a:solidFill>
                  <a:schemeClr val="dk1"/>
                </a:solidFill>
              </a:defRPr>
            </a:lvl2pPr>
            <a:lvl3pPr lvl="2" rtl="0" algn="ctr">
              <a:lnSpc>
                <a:spcPct val="100000"/>
              </a:lnSpc>
              <a:spcBef>
                <a:spcPts val="0"/>
              </a:spcBef>
              <a:spcAft>
                <a:spcPts val="0"/>
              </a:spcAft>
              <a:buClr>
                <a:schemeClr val="dk1"/>
              </a:buClr>
              <a:buSzPts val="3600"/>
              <a:buNone/>
              <a:defRPr sz="3600">
                <a:solidFill>
                  <a:schemeClr val="dk1"/>
                </a:solidFill>
              </a:defRPr>
            </a:lvl3pPr>
            <a:lvl4pPr lvl="3" rtl="0" algn="ctr">
              <a:lnSpc>
                <a:spcPct val="100000"/>
              </a:lnSpc>
              <a:spcBef>
                <a:spcPts val="0"/>
              </a:spcBef>
              <a:spcAft>
                <a:spcPts val="0"/>
              </a:spcAft>
              <a:buClr>
                <a:schemeClr val="dk1"/>
              </a:buClr>
              <a:buSzPts val="3600"/>
              <a:buNone/>
              <a:defRPr sz="3600">
                <a:solidFill>
                  <a:schemeClr val="dk1"/>
                </a:solidFill>
              </a:defRPr>
            </a:lvl4pPr>
            <a:lvl5pPr lvl="4" rtl="0" algn="ctr">
              <a:lnSpc>
                <a:spcPct val="100000"/>
              </a:lnSpc>
              <a:spcBef>
                <a:spcPts val="0"/>
              </a:spcBef>
              <a:spcAft>
                <a:spcPts val="0"/>
              </a:spcAft>
              <a:buClr>
                <a:schemeClr val="dk1"/>
              </a:buClr>
              <a:buSzPts val="3600"/>
              <a:buNone/>
              <a:defRPr sz="3600">
                <a:solidFill>
                  <a:schemeClr val="dk1"/>
                </a:solidFill>
              </a:defRPr>
            </a:lvl5pPr>
            <a:lvl6pPr lvl="5" rtl="0" algn="ctr">
              <a:lnSpc>
                <a:spcPct val="100000"/>
              </a:lnSpc>
              <a:spcBef>
                <a:spcPts val="0"/>
              </a:spcBef>
              <a:spcAft>
                <a:spcPts val="0"/>
              </a:spcAft>
              <a:buClr>
                <a:schemeClr val="dk1"/>
              </a:buClr>
              <a:buSzPts val="3600"/>
              <a:buNone/>
              <a:defRPr sz="3600">
                <a:solidFill>
                  <a:schemeClr val="dk1"/>
                </a:solidFill>
              </a:defRPr>
            </a:lvl6pPr>
            <a:lvl7pPr lvl="6" rtl="0" algn="ctr">
              <a:lnSpc>
                <a:spcPct val="100000"/>
              </a:lnSpc>
              <a:spcBef>
                <a:spcPts val="0"/>
              </a:spcBef>
              <a:spcAft>
                <a:spcPts val="0"/>
              </a:spcAft>
              <a:buClr>
                <a:schemeClr val="dk1"/>
              </a:buClr>
              <a:buSzPts val="3600"/>
              <a:buNone/>
              <a:defRPr sz="3600">
                <a:solidFill>
                  <a:schemeClr val="dk1"/>
                </a:solidFill>
              </a:defRPr>
            </a:lvl7pPr>
            <a:lvl8pPr lvl="7" rtl="0" algn="ctr">
              <a:lnSpc>
                <a:spcPct val="100000"/>
              </a:lnSpc>
              <a:spcBef>
                <a:spcPts val="0"/>
              </a:spcBef>
              <a:spcAft>
                <a:spcPts val="0"/>
              </a:spcAft>
              <a:buClr>
                <a:schemeClr val="dk1"/>
              </a:buClr>
              <a:buSzPts val="3600"/>
              <a:buNone/>
              <a:defRPr sz="3600">
                <a:solidFill>
                  <a:schemeClr val="dk1"/>
                </a:solidFill>
              </a:defRPr>
            </a:lvl8pPr>
            <a:lvl9pPr lvl="8" rtl="0" algn="ctr">
              <a:lnSpc>
                <a:spcPct val="100000"/>
              </a:lnSpc>
              <a:spcBef>
                <a:spcPts val="0"/>
              </a:spcBef>
              <a:spcAft>
                <a:spcPts val="0"/>
              </a:spcAft>
              <a:buClr>
                <a:schemeClr val="dk1"/>
              </a:buClr>
              <a:buSzPts val="3600"/>
              <a:buNone/>
              <a:defRPr sz="3600">
                <a:solidFill>
                  <a:schemeClr val="dk1"/>
                </a:solidFill>
              </a:defRPr>
            </a:lvl9pPr>
          </a:lstStyle>
          <a:p/>
        </p:txBody>
      </p:sp>
      <p:sp>
        <p:nvSpPr>
          <p:cNvPr id="681" name="Google Shape;681;g2c81d8b042a_0_943"/>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682" name="Google Shape;682;g2c81d8b042a_0_94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1600"/>
              </a:spcBef>
              <a:spcAft>
                <a:spcPts val="0"/>
              </a:spcAft>
              <a:buClr>
                <a:schemeClr val="lt1"/>
              </a:buClr>
              <a:buSzPts val="1400"/>
              <a:buChar char="○"/>
              <a:defRPr>
                <a:solidFill>
                  <a:schemeClr val="lt1"/>
                </a:solidFill>
              </a:defRPr>
            </a:lvl2pPr>
            <a:lvl3pPr indent="-317500" lvl="2" marL="1371600" rtl="0" algn="l">
              <a:lnSpc>
                <a:spcPct val="115000"/>
              </a:lnSpc>
              <a:spcBef>
                <a:spcPts val="1600"/>
              </a:spcBef>
              <a:spcAft>
                <a:spcPts val="0"/>
              </a:spcAft>
              <a:buClr>
                <a:schemeClr val="lt1"/>
              </a:buClr>
              <a:buSzPts val="1400"/>
              <a:buChar char="■"/>
              <a:defRPr>
                <a:solidFill>
                  <a:schemeClr val="lt1"/>
                </a:solidFill>
              </a:defRPr>
            </a:lvl3pPr>
            <a:lvl4pPr indent="-317500" lvl="3" marL="1828800" rtl="0" algn="l">
              <a:lnSpc>
                <a:spcPct val="115000"/>
              </a:lnSpc>
              <a:spcBef>
                <a:spcPts val="1600"/>
              </a:spcBef>
              <a:spcAft>
                <a:spcPts val="0"/>
              </a:spcAft>
              <a:buClr>
                <a:schemeClr val="lt1"/>
              </a:buClr>
              <a:buSzPts val="1400"/>
              <a:buChar char="●"/>
              <a:defRPr>
                <a:solidFill>
                  <a:schemeClr val="lt1"/>
                </a:solidFill>
              </a:defRPr>
            </a:lvl4pPr>
            <a:lvl5pPr indent="-317500" lvl="4" marL="2286000" rtl="0" algn="l">
              <a:lnSpc>
                <a:spcPct val="115000"/>
              </a:lnSpc>
              <a:spcBef>
                <a:spcPts val="1600"/>
              </a:spcBef>
              <a:spcAft>
                <a:spcPts val="0"/>
              </a:spcAft>
              <a:buClr>
                <a:schemeClr val="lt1"/>
              </a:buClr>
              <a:buSzPts val="1400"/>
              <a:buChar char="○"/>
              <a:defRPr>
                <a:solidFill>
                  <a:schemeClr val="lt1"/>
                </a:solidFill>
              </a:defRPr>
            </a:lvl5pPr>
            <a:lvl6pPr indent="-317500" lvl="5" marL="2743200" rtl="0" algn="l">
              <a:lnSpc>
                <a:spcPct val="115000"/>
              </a:lnSpc>
              <a:spcBef>
                <a:spcPts val="1600"/>
              </a:spcBef>
              <a:spcAft>
                <a:spcPts val="0"/>
              </a:spcAft>
              <a:buClr>
                <a:schemeClr val="lt1"/>
              </a:buClr>
              <a:buSzPts val="1400"/>
              <a:buChar char="■"/>
              <a:defRPr>
                <a:solidFill>
                  <a:schemeClr val="lt1"/>
                </a:solidFill>
              </a:defRPr>
            </a:lvl6pPr>
            <a:lvl7pPr indent="-317500" lvl="6" marL="3200400" rtl="0" algn="l">
              <a:lnSpc>
                <a:spcPct val="115000"/>
              </a:lnSpc>
              <a:spcBef>
                <a:spcPts val="1600"/>
              </a:spcBef>
              <a:spcAft>
                <a:spcPts val="0"/>
              </a:spcAft>
              <a:buClr>
                <a:schemeClr val="lt1"/>
              </a:buClr>
              <a:buSzPts val="1400"/>
              <a:buChar char="●"/>
              <a:defRPr>
                <a:solidFill>
                  <a:schemeClr val="lt1"/>
                </a:solidFill>
              </a:defRPr>
            </a:lvl7pPr>
            <a:lvl8pPr indent="-317500" lvl="7" marL="3657600" rtl="0" algn="l">
              <a:lnSpc>
                <a:spcPct val="115000"/>
              </a:lnSpc>
              <a:spcBef>
                <a:spcPts val="1600"/>
              </a:spcBef>
              <a:spcAft>
                <a:spcPts val="0"/>
              </a:spcAft>
              <a:buClr>
                <a:schemeClr val="lt1"/>
              </a:buClr>
              <a:buSzPts val="1400"/>
              <a:buChar char="○"/>
              <a:defRPr>
                <a:solidFill>
                  <a:schemeClr val="lt1"/>
                </a:solidFill>
              </a:defRPr>
            </a:lvl8pPr>
            <a:lvl9pPr indent="-317500" lvl="8" marL="4114800" rtl="0" algn="l">
              <a:lnSpc>
                <a:spcPct val="115000"/>
              </a:lnSpc>
              <a:spcBef>
                <a:spcPts val="1600"/>
              </a:spcBef>
              <a:spcAft>
                <a:spcPts val="1600"/>
              </a:spcAft>
              <a:buClr>
                <a:schemeClr val="lt1"/>
              </a:buClr>
              <a:buSzPts val="1400"/>
              <a:buChar char="■"/>
              <a:defRPr>
                <a:solidFill>
                  <a:schemeClr val="lt1"/>
                </a:solidFill>
              </a:defRPr>
            </a:lvl9pPr>
          </a:lstStyle>
          <a:p/>
        </p:txBody>
      </p:sp>
      <p:sp>
        <p:nvSpPr>
          <p:cNvPr id="683" name="Google Shape;683;g2c81d8b042a_0_94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684" name="Shape 684"/>
        <p:cNvGrpSpPr/>
        <p:nvPr/>
      </p:nvGrpSpPr>
      <p:grpSpPr>
        <a:xfrm>
          <a:off x="0" y="0"/>
          <a:ext cx="0" cy="0"/>
          <a:chOff x="0" y="0"/>
          <a:chExt cx="0" cy="0"/>
        </a:xfrm>
      </p:grpSpPr>
      <p:cxnSp>
        <p:nvCxnSpPr>
          <p:cNvPr id="685" name="Google Shape;685;g2c81d8b042a_0_95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86" name="Google Shape;686;g2c81d8b042a_0_950"/>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SzPts val="2400"/>
              <a:buNone/>
              <a:defRPr sz="2400"/>
            </a:lvl1pPr>
            <a:lvl2pPr lvl="1" rtl="0" algn="l">
              <a:lnSpc>
                <a:spcPct val="100000"/>
              </a:lnSpc>
              <a:spcBef>
                <a:spcPts val="0"/>
              </a:spcBef>
              <a:spcAft>
                <a:spcPts val="0"/>
              </a:spcAft>
              <a:buSzPts val="2400"/>
              <a:buNone/>
              <a:defRPr sz="2400"/>
            </a:lvl2pPr>
            <a:lvl3pPr lvl="2" rtl="0" algn="l">
              <a:lnSpc>
                <a:spcPct val="100000"/>
              </a:lnSpc>
              <a:spcBef>
                <a:spcPts val="0"/>
              </a:spcBef>
              <a:spcAft>
                <a:spcPts val="0"/>
              </a:spcAft>
              <a:buSzPts val="2400"/>
              <a:buNone/>
              <a:defRPr sz="2400"/>
            </a:lvl3pPr>
            <a:lvl4pPr lvl="3" rtl="0" algn="l">
              <a:lnSpc>
                <a:spcPct val="100000"/>
              </a:lnSpc>
              <a:spcBef>
                <a:spcPts val="0"/>
              </a:spcBef>
              <a:spcAft>
                <a:spcPts val="0"/>
              </a:spcAft>
              <a:buSzPts val="2400"/>
              <a:buNone/>
              <a:defRPr sz="2400"/>
            </a:lvl4pPr>
            <a:lvl5pPr lvl="4" rtl="0" algn="l">
              <a:lnSpc>
                <a:spcPct val="100000"/>
              </a:lnSpc>
              <a:spcBef>
                <a:spcPts val="0"/>
              </a:spcBef>
              <a:spcAft>
                <a:spcPts val="0"/>
              </a:spcAft>
              <a:buSzPts val="2400"/>
              <a:buNone/>
              <a:defRPr sz="2400"/>
            </a:lvl5pPr>
            <a:lvl6pPr lvl="5" rtl="0" algn="l">
              <a:lnSpc>
                <a:spcPct val="100000"/>
              </a:lnSpc>
              <a:spcBef>
                <a:spcPts val="0"/>
              </a:spcBef>
              <a:spcAft>
                <a:spcPts val="0"/>
              </a:spcAft>
              <a:buSzPts val="2400"/>
              <a:buNone/>
              <a:defRPr sz="2400"/>
            </a:lvl6pPr>
            <a:lvl7pPr lvl="6" rtl="0" algn="l">
              <a:lnSpc>
                <a:spcPct val="100000"/>
              </a:lnSpc>
              <a:spcBef>
                <a:spcPts val="0"/>
              </a:spcBef>
              <a:spcAft>
                <a:spcPts val="0"/>
              </a:spcAft>
              <a:buSzPts val="2400"/>
              <a:buNone/>
              <a:defRPr sz="2400"/>
            </a:lvl7pPr>
            <a:lvl8pPr lvl="7" rtl="0" algn="l">
              <a:lnSpc>
                <a:spcPct val="100000"/>
              </a:lnSpc>
              <a:spcBef>
                <a:spcPts val="0"/>
              </a:spcBef>
              <a:spcAft>
                <a:spcPts val="0"/>
              </a:spcAft>
              <a:buSzPts val="2400"/>
              <a:buNone/>
              <a:defRPr sz="2400"/>
            </a:lvl8pPr>
            <a:lvl9pPr lvl="8" rtl="0" algn="l">
              <a:lnSpc>
                <a:spcPct val="100000"/>
              </a:lnSpc>
              <a:spcBef>
                <a:spcPts val="0"/>
              </a:spcBef>
              <a:spcAft>
                <a:spcPts val="0"/>
              </a:spcAft>
              <a:buSzPts val="2400"/>
              <a:buNone/>
              <a:defRPr sz="2400"/>
            </a:lvl9pPr>
          </a:lstStyle>
          <a:p/>
        </p:txBody>
      </p:sp>
      <p:sp>
        <p:nvSpPr>
          <p:cNvPr id="687" name="Google Shape;687;g2c81d8b042a_0_950"/>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rtl="0" algn="l">
              <a:lnSpc>
                <a:spcPct val="115000"/>
              </a:lnSpc>
              <a:spcBef>
                <a:spcPts val="0"/>
              </a:spcBef>
              <a:spcAft>
                <a:spcPts val="0"/>
              </a:spcAft>
              <a:buSzPts val="1200"/>
              <a:buChar char="●"/>
              <a:defRPr sz="12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688" name="Google Shape;688;g2c81d8b042a_0_95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89" name="Shape 689"/>
        <p:cNvGrpSpPr/>
        <p:nvPr/>
      </p:nvGrpSpPr>
      <p:grpSpPr>
        <a:xfrm>
          <a:off x="0" y="0"/>
          <a:ext cx="0" cy="0"/>
          <a:chOff x="0" y="0"/>
          <a:chExt cx="0" cy="0"/>
        </a:xfrm>
      </p:grpSpPr>
      <p:sp>
        <p:nvSpPr>
          <p:cNvPr id="690" name="Google Shape;690;g2c81d8b042a_0_955"/>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691" name="Google Shape;691;g2c81d8b042a_0_95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92" name="Shape 692"/>
        <p:cNvGrpSpPr/>
        <p:nvPr/>
      </p:nvGrpSpPr>
      <p:grpSpPr>
        <a:xfrm>
          <a:off x="0" y="0"/>
          <a:ext cx="0" cy="0"/>
          <a:chOff x="0" y="0"/>
          <a:chExt cx="0" cy="0"/>
        </a:xfrm>
      </p:grpSpPr>
      <p:cxnSp>
        <p:nvCxnSpPr>
          <p:cNvPr id="693" name="Google Shape;693;g2c81d8b042a_0_958"/>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694" name="Google Shape;694;g2c81d8b042a_0_958"/>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695" name="Google Shape;695;g2c81d8b042a_0_95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696" name="Google Shape;696;g2c81d8b042a_0_958"/>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lgn="l">
              <a:lnSpc>
                <a:spcPct val="100000"/>
              </a:lnSpc>
              <a:spcBef>
                <a:spcPts val="0"/>
              </a:spcBef>
              <a:spcAft>
                <a:spcPts val="0"/>
              </a:spcAft>
              <a:buClr>
                <a:schemeClr val="lt1"/>
              </a:buClr>
              <a:buSzPts val="4800"/>
              <a:buNone/>
              <a:defRPr sz="4800">
                <a:solidFill>
                  <a:schemeClr val="lt1"/>
                </a:solidFill>
              </a:defRPr>
            </a:lvl2pPr>
            <a:lvl3pPr lvl="2" rtl="0" algn="l">
              <a:lnSpc>
                <a:spcPct val="100000"/>
              </a:lnSpc>
              <a:spcBef>
                <a:spcPts val="0"/>
              </a:spcBef>
              <a:spcAft>
                <a:spcPts val="0"/>
              </a:spcAft>
              <a:buClr>
                <a:schemeClr val="lt1"/>
              </a:buClr>
              <a:buSzPts val="4800"/>
              <a:buNone/>
              <a:defRPr sz="4800">
                <a:solidFill>
                  <a:schemeClr val="lt1"/>
                </a:solidFill>
              </a:defRPr>
            </a:lvl3pPr>
            <a:lvl4pPr lvl="3" rtl="0" algn="l">
              <a:lnSpc>
                <a:spcPct val="100000"/>
              </a:lnSpc>
              <a:spcBef>
                <a:spcPts val="0"/>
              </a:spcBef>
              <a:spcAft>
                <a:spcPts val="0"/>
              </a:spcAft>
              <a:buClr>
                <a:schemeClr val="lt1"/>
              </a:buClr>
              <a:buSzPts val="4800"/>
              <a:buNone/>
              <a:defRPr sz="4800">
                <a:solidFill>
                  <a:schemeClr val="lt1"/>
                </a:solidFill>
              </a:defRPr>
            </a:lvl4pPr>
            <a:lvl5pPr lvl="4" rtl="0" algn="l">
              <a:lnSpc>
                <a:spcPct val="100000"/>
              </a:lnSpc>
              <a:spcBef>
                <a:spcPts val="0"/>
              </a:spcBef>
              <a:spcAft>
                <a:spcPts val="0"/>
              </a:spcAft>
              <a:buClr>
                <a:schemeClr val="lt1"/>
              </a:buClr>
              <a:buSzPts val="4800"/>
              <a:buNone/>
              <a:defRPr sz="4800">
                <a:solidFill>
                  <a:schemeClr val="lt1"/>
                </a:solidFill>
              </a:defRPr>
            </a:lvl5pPr>
            <a:lvl6pPr lvl="5" rtl="0" algn="l">
              <a:lnSpc>
                <a:spcPct val="100000"/>
              </a:lnSpc>
              <a:spcBef>
                <a:spcPts val="0"/>
              </a:spcBef>
              <a:spcAft>
                <a:spcPts val="0"/>
              </a:spcAft>
              <a:buClr>
                <a:schemeClr val="lt1"/>
              </a:buClr>
              <a:buSzPts val="4800"/>
              <a:buNone/>
              <a:defRPr sz="4800">
                <a:solidFill>
                  <a:schemeClr val="lt1"/>
                </a:solidFill>
              </a:defRPr>
            </a:lvl6pPr>
            <a:lvl7pPr lvl="6" rtl="0" algn="l">
              <a:lnSpc>
                <a:spcPct val="100000"/>
              </a:lnSpc>
              <a:spcBef>
                <a:spcPts val="0"/>
              </a:spcBef>
              <a:spcAft>
                <a:spcPts val="0"/>
              </a:spcAft>
              <a:buClr>
                <a:schemeClr val="lt1"/>
              </a:buClr>
              <a:buSzPts val="4800"/>
              <a:buNone/>
              <a:defRPr sz="4800">
                <a:solidFill>
                  <a:schemeClr val="lt1"/>
                </a:solidFill>
              </a:defRPr>
            </a:lvl7pPr>
            <a:lvl8pPr lvl="7" rtl="0" algn="l">
              <a:lnSpc>
                <a:spcPct val="100000"/>
              </a:lnSpc>
              <a:spcBef>
                <a:spcPts val="0"/>
              </a:spcBef>
              <a:spcAft>
                <a:spcPts val="0"/>
              </a:spcAft>
              <a:buClr>
                <a:schemeClr val="lt1"/>
              </a:buClr>
              <a:buSzPts val="4800"/>
              <a:buNone/>
              <a:defRPr sz="4800">
                <a:solidFill>
                  <a:schemeClr val="lt1"/>
                </a:solidFill>
              </a:defRPr>
            </a:lvl8pPr>
            <a:lvl9pPr lvl="8" rtl="0" algn="l">
              <a:lnSpc>
                <a:spcPct val="100000"/>
              </a:lnSpc>
              <a:spcBef>
                <a:spcPts val="0"/>
              </a:spcBef>
              <a:spcAft>
                <a:spcPts val="0"/>
              </a:spcAft>
              <a:buClr>
                <a:schemeClr val="lt1"/>
              </a:buClr>
              <a:buSzPts val="4800"/>
              <a:buNone/>
              <a:defRPr sz="4800">
                <a:solidFill>
                  <a:schemeClr val="lt1"/>
                </a:solidFill>
              </a:defRPr>
            </a:lvl9pPr>
          </a:lstStyle>
          <a:p/>
        </p:txBody>
      </p:sp>
      <p:sp>
        <p:nvSpPr>
          <p:cNvPr id="697" name="Google Shape;697;g2c81d8b042a_0_958"/>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lt1"/>
              </a:buClr>
              <a:buSzPts val="1800"/>
              <a:buNone/>
              <a:defRPr>
                <a:solidFill>
                  <a:schemeClr val="lt1"/>
                </a:solidFill>
              </a:defRPr>
            </a:lvl1pPr>
            <a:lvl2pPr lvl="1" rtl="0" algn="l">
              <a:lnSpc>
                <a:spcPct val="100000"/>
              </a:lnSpc>
              <a:spcBef>
                <a:spcPts val="0"/>
              </a:spcBef>
              <a:spcAft>
                <a:spcPts val="0"/>
              </a:spcAft>
              <a:buClr>
                <a:schemeClr val="lt1"/>
              </a:buClr>
              <a:buSzPts val="1800"/>
              <a:buNone/>
              <a:defRPr sz="1800">
                <a:solidFill>
                  <a:schemeClr val="lt1"/>
                </a:solidFill>
              </a:defRPr>
            </a:lvl2pPr>
            <a:lvl3pPr lvl="2" rtl="0" algn="l">
              <a:lnSpc>
                <a:spcPct val="100000"/>
              </a:lnSpc>
              <a:spcBef>
                <a:spcPts val="0"/>
              </a:spcBef>
              <a:spcAft>
                <a:spcPts val="0"/>
              </a:spcAft>
              <a:buClr>
                <a:schemeClr val="lt1"/>
              </a:buClr>
              <a:buSzPts val="1800"/>
              <a:buNone/>
              <a:defRPr sz="1800">
                <a:solidFill>
                  <a:schemeClr val="lt1"/>
                </a:solidFill>
              </a:defRPr>
            </a:lvl3pPr>
            <a:lvl4pPr lvl="3" rtl="0" algn="l">
              <a:lnSpc>
                <a:spcPct val="100000"/>
              </a:lnSpc>
              <a:spcBef>
                <a:spcPts val="0"/>
              </a:spcBef>
              <a:spcAft>
                <a:spcPts val="0"/>
              </a:spcAft>
              <a:buClr>
                <a:schemeClr val="lt1"/>
              </a:buClr>
              <a:buSzPts val="1800"/>
              <a:buNone/>
              <a:defRPr sz="1800">
                <a:solidFill>
                  <a:schemeClr val="lt1"/>
                </a:solidFill>
              </a:defRPr>
            </a:lvl4pPr>
            <a:lvl5pPr lvl="4" rtl="0" algn="l">
              <a:lnSpc>
                <a:spcPct val="100000"/>
              </a:lnSpc>
              <a:spcBef>
                <a:spcPts val="0"/>
              </a:spcBef>
              <a:spcAft>
                <a:spcPts val="0"/>
              </a:spcAft>
              <a:buClr>
                <a:schemeClr val="lt1"/>
              </a:buClr>
              <a:buSzPts val="1800"/>
              <a:buNone/>
              <a:defRPr sz="1800">
                <a:solidFill>
                  <a:schemeClr val="lt1"/>
                </a:solidFill>
              </a:defRPr>
            </a:lvl5pPr>
            <a:lvl6pPr lvl="5" rtl="0" algn="l">
              <a:lnSpc>
                <a:spcPct val="100000"/>
              </a:lnSpc>
              <a:spcBef>
                <a:spcPts val="0"/>
              </a:spcBef>
              <a:spcAft>
                <a:spcPts val="0"/>
              </a:spcAft>
              <a:buClr>
                <a:schemeClr val="lt1"/>
              </a:buClr>
              <a:buSzPts val="1800"/>
              <a:buNone/>
              <a:defRPr sz="1800">
                <a:solidFill>
                  <a:schemeClr val="lt1"/>
                </a:solidFill>
              </a:defRPr>
            </a:lvl6pPr>
            <a:lvl7pPr lvl="6" rtl="0" algn="l">
              <a:lnSpc>
                <a:spcPct val="100000"/>
              </a:lnSpc>
              <a:spcBef>
                <a:spcPts val="0"/>
              </a:spcBef>
              <a:spcAft>
                <a:spcPts val="0"/>
              </a:spcAft>
              <a:buClr>
                <a:schemeClr val="lt1"/>
              </a:buClr>
              <a:buSzPts val="1800"/>
              <a:buNone/>
              <a:defRPr sz="1800">
                <a:solidFill>
                  <a:schemeClr val="lt1"/>
                </a:solidFill>
              </a:defRPr>
            </a:lvl7pPr>
            <a:lvl8pPr lvl="7" rtl="0" algn="l">
              <a:lnSpc>
                <a:spcPct val="100000"/>
              </a:lnSpc>
              <a:spcBef>
                <a:spcPts val="0"/>
              </a:spcBef>
              <a:spcAft>
                <a:spcPts val="0"/>
              </a:spcAft>
              <a:buClr>
                <a:schemeClr val="lt1"/>
              </a:buClr>
              <a:buSzPts val="1800"/>
              <a:buNone/>
              <a:defRPr sz="1800">
                <a:solidFill>
                  <a:schemeClr val="lt1"/>
                </a:solidFill>
              </a:defRPr>
            </a:lvl8pPr>
            <a:lvl9pPr lvl="8" rtl="0" algn="l">
              <a:lnSpc>
                <a:spcPct val="100000"/>
              </a:lnSpc>
              <a:spcBef>
                <a:spcPts val="0"/>
              </a:spcBef>
              <a:spcAft>
                <a:spcPts val="0"/>
              </a:spcAft>
              <a:buClr>
                <a:schemeClr val="lt1"/>
              </a:buClr>
              <a:buSzPts val="1800"/>
              <a:buNone/>
              <a:defRPr sz="1800">
                <a:solidFill>
                  <a:schemeClr val="lt1"/>
                </a:solidFill>
              </a:defRPr>
            </a:lvl9pPr>
          </a:lstStyle>
          <a:p/>
        </p:txBody>
      </p:sp>
      <p:sp>
        <p:nvSpPr>
          <p:cNvPr id="698" name="Google Shape;698;g2c81d8b042a_0_95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99" name="Shape 699"/>
        <p:cNvGrpSpPr/>
        <p:nvPr/>
      </p:nvGrpSpPr>
      <p:grpSpPr>
        <a:xfrm>
          <a:off x="0" y="0"/>
          <a:ext cx="0" cy="0"/>
          <a:chOff x="0" y="0"/>
          <a:chExt cx="0" cy="0"/>
        </a:xfrm>
      </p:grpSpPr>
      <p:cxnSp>
        <p:nvCxnSpPr>
          <p:cNvPr id="700" name="Google Shape;700;g2c81d8b042a_0_965"/>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701" name="Google Shape;701;g2c81d8b042a_0_965"/>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702" name="Google Shape;702;g2c81d8b042a_0_965"/>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4800"/>
              <a:buNone/>
              <a:defRPr sz="4800">
                <a:solidFill>
                  <a:schemeClr val="lt1"/>
                </a:solidFill>
              </a:defRPr>
            </a:lvl1pPr>
            <a:lvl2pPr lvl="1" rtl="0" algn="ctr">
              <a:lnSpc>
                <a:spcPct val="100000"/>
              </a:lnSpc>
              <a:spcBef>
                <a:spcPts val="0"/>
              </a:spcBef>
              <a:spcAft>
                <a:spcPts val="0"/>
              </a:spcAft>
              <a:buClr>
                <a:schemeClr val="lt1"/>
              </a:buClr>
              <a:buSzPts val="4800"/>
              <a:buNone/>
              <a:defRPr sz="4800">
                <a:solidFill>
                  <a:schemeClr val="lt1"/>
                </a:solidFill>
              </a:defRPr>
            </a:lvl2pPr>
            <a:lvl3pPr lvl="2" rtl="0" algn="ctr">
              <a:lnSpc>
                <a:spcPct val="100000"/>
              </a:lnSpc>
              <a:spcBef>
                <a:spcPts val="0"/>
              </a:spcBef>
              <a:spcAft>
                <a:spcPts val="0"/>
              </a:spcAft>
              <a:buClr>
                <a:schemeClr val="lt1"/>
              </a:buClr>
              <a:buSzPts val="4800"/>
              <a:buNone/>
              <a:defRPr sz="4800">
                <a:solidFill>
                  <a:schemeClr val="lt1"/>
                </a:solidFill>
              </a:defRPr>
            </a:lvl3pPr>
            <a:lvl4pPr lvl="3" rtl="0" algn="ctr">
              <a:lnSpc>
                <a:spcPct val="100000"/>
              </a:lnSpc>
              <a:spcBef>
                <a:spcPts val="0"/>
              </a:spcBef>
              <a:spcAft>
                <a:spcPts val="0"/>
              </a:spcAft>
              <a:buClr>
                <a:schemeClr val="lt1"/>
              </a:buClr>
              <a:buSzPts val="4800"/>
              <a:buNone/>
              <a:defRPr sz="4800">
                <a:solidFill>
                  <a:schemeClr val="lt1"/>
                </a:solidFill>
              </a:defRPr>
            </a:lvl4pPr>
            <a:lvl5pPr lvl="4" rtl="0" algn="ctr">
              <a:lnSpc>
                <a:spcPct val="100000"/>
              </a:lnSpc>
              <a:spcBef>
                <a:spcPts val="0"/>
              </a:spcBef>
              <a:spcAft>
                <a:spcPts val="0"/>
              </a:spcAft>
              <a:buClr>
                <a:schemeClr val="lt1"/>
              </a:buClr>
              <a:buSzPts val="4800"/>
              <a:buNone/>
              <a:defRPr sz="4800">
                <a:solidFill>
                  <a:schemeClr val="lt1"/>
                </a:solidFill>
              </a:defRPr>
            </a:lvl5pPr>
            <a:lvl6pPr lvl="5" rtl="0" algn="ctr">
              <a:lnSpc>
                <a:spcPct val="100000"/>
              </a:lnSpc>
              <a:spcBef>
                <a:spcPts val="0"/>
              </a:spcBef>
              <a:spcAft>
                <a:spcPts val="0"/>
              </a:spcAft>
              <a:buClr>
                <a:schemeClr val="lt1"/>
              </a:buClr>
              <a:buSzPts val="4800"/>
              <a:buNone/>
              <a:defRPr sz="4800">
                <a:solidFill>
                  <a:schemeClr val="lt1"/>
                </a:solidFill>
              </a:defRPr>
            </a:lvl6pPr>
            <a:lvl7pPr lvl="6" rtl="0" algn="ctr">
              <a:lnSpc>
                <a:spcPct val="100000"/>
              </a:lnSpc>
              <a:spcBef>
                <a:spcPts val="0"/>
              </a:spcBef>
              <a:spcAft>
                <a:spcPts val="0"/>
              </a:spcAft>
              <a:buClr>
                <a:schemeClr val="lt1"/>
              </a:buClr>
              <a:buSzPts val="4800"/>
              <a:buNone/>
              <a:defRPr sz="4800">
                <a:solidFill>
                  <a:schemeClr val="lt1"/>
                </a:solidFill>
              </a:defRPr>
            </a:lvl7pPr>
            <a:lvl8pPr lvl="7" rtl="0" algn="ctr">
              <a:lnSpc>
                <a:spcPct val="100000"/>
              </a:lnSpc>
              <a:spcBef>
                <a:spcPts val="0"/>
              </a:spcBef>
              <a:spcAft>
                <a:spcPts val="0"/>
              </a:spcAft>
              <a:buClr>
                <a:schemeClr val="lt1"/>
              </a:buClr>
              <a:buSzPts val="4800"/>
              <a:buNone/>
              <a:defRPr sz="4800">
                <a:solidFill>
                  <a:schemeClr val="lt1"/>
                </a:solidFill>
              </a:defRPr>
            </a:lvl8pPr>
            <a:lvl9pPr lvl="8" rtl="0" algn="ctr">
              <a:lnSpc>
                <a:spcPct val="100000"/>
              </a:lnSpc>
              <a:spcBef>
                <a:spcPts val="0"/>
              </a:spcBef>
              <a:spcAft>
                <a:spcPts val="0"/>
              </a:spcAft>
              <a:buClr>
                <a:schemeClr val="lt1"/>
              </a:buClr>
              <a:buSzPts val="4800"/>
              <a:buNone/>
              <a:defRPr sz="4800">
                <a:solidFill>
                  <a:schemeClr val="lt1"/>
                </a:solidFill>
              </a:defRPr>
            </a:lvl9pPr>
          </a:lstStyle>
          <a:p/>
        </p:txBody>
      </p:sp>
      <p:sp>
        <p:nvSpPr>
          <p:cNvPr id="703" name="Google Shape;703;g2c81d8b042a_0_96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rtl="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04" name="Shape 704"/>
        <p:cNvGrpSpPr/>
        <p:nvPr/>
      </p:nvGrpSpPr>
      <p:grpSpPr>
        <a:xfrm>
          <a:off x="0" y="0"/>
          <a:ext cx="0" cy="0"/>
          <a:chOff x="0" y="0"/>
          <a:chExt cx="0" cy="0"/>
        </a:xfrm>
      </p:grpSpPr>
      <p:cxnSp>
        <p:nvCxnSpPr>
          <p:cNvPr id="705" name="Google Shape;705;g2c81d8b042a_0_970"/>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706" name="Google Shape;706;g2c81d8b042a_0_970"/>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707" name="Google Shape;707;g2c81d8b042a_0_97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708" name="Google Shape;708;g2c81d8b042a_0_970"/>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709" name="Google Shape;709;g2c81d8b042a_0_970"/>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1600"/>
              </a:spcBef>
              <a:spcAft>
                <a:spcPts val="0"/>
              </a:spcAft>
              <a:buSzPts val="1400"/>
              <a:buChar char="○"/>
              <a:defRPr/>
            </a:lvl2pPr>
            <a:lvl3pPr indent="-317500" lvl="2" marL="1371600" rtl="0" algn="l">
              <a:lnSpc>
                <a:spcPct val="115000"/>
              </a:lnSpc>
              <a:spcBef>
                <a:spcPts val="1600"/>
              </a:spcBef>
              <a:spcAft>
                <a:spcPts val="0"/>
              </a:spcAft>
              <a:buSzPts val="1400"/>
              <a:buChar char="■"/>
              <a:defRPr/>
            </a:lvl3pPr>
            <a:lvl4pPr indent="-317500" lvl="3" marL="1828800" rtl="0" algn="l">
              <a:lnSpc>
                <a:spcPct val="115000"/>
              </a:lnSpc>
              <a:spcBef>
                <a:spcPts val="1600"/>
              </a:spcBef>
              <a:spcAft>
                <a:spcPts val="0"/>
              </a:spcAft>
              <a:buSzPts val="1400"/>
              <a:buChar char="●"/>
              <a:defRPr/>
            </a:lvl4pPr>
            <a:lvl5pPr indent="-317500" lvl="4" marL="2286000" rtl="0" algn="l">
              <a:lnSpc>
                <a:spcPct val="115000"/>
              </a:lnSpc>
              <a:spcBef>
                <a:spcPts val="1600"/>
              </a:spcBef>
              <a:spcAft>
                <a:spcPts val="0"/>
              </a:spcAft>
              <a:buSzPts val="1400"/>
              <a:buChar char="○"/>
              <a:defRPr/>
            </a:lvl5pPr>
            <a:lvl6pPr indent="-317500" lvl="5" marL="2743200" rtl="0" algn="l">
              <a:lnSpc>
                <a:spcPct val="115000"/>
              </a:lnSpc>
              <a:spcBef>
                <a:spcPts val="1600"/>
              </a:spcBef>
              <a:spcAft>
                <a:spcPts val="0"/>
              </a:spcAft>
              <a:buSzPts val="1400"/>
              <a:buChar char="■"/>
              <a:defRPr/>
            </a:lvl6pPr>
            <a:lvl7pPr indent="-317500" lvl="6" marL="3200400" rtl="0" algn="l">
              <a:lnSpc>
                <a:spcPct val="115000"/>
              </a:lnSpc>
              <a:spcBef>
                <a:spcPts val="1600"/>
              </a:spcBef>
              <a:spcAft>
                <a:spcPts val="0"/>
              </a:spcAft>
              <a:buSzPts val="1400"/>
              <a:buChar char="●"/>
              <a:defRPr/>
            </a:lvl7pPr>
            <a:lvl8pPr indent="-317500" lvl="7" marL="3657600" rtl="0" algn="l">
              <a:lnSpc>
                <a:spcPct val="115000"/>
              </a:lnSpc>
              <a:spcBef>
                <a:spcPts val="1600"/>
              </a:spcBef>
              <a:spcAft>
                <a:spcPts val="0"/>
              </a:spcAft>
              <a:buSzPts val="1400"/>
              <a:buChar char="○"/>
              <a:defRPr/>
            </a:lvl8pPr>
            <a:lvl9pPr indent="-317500" lvl="8" marL="4114800" rtl="0" algn="l">
              <a:lnSpc>
                <a:spcPct val="115000"/>
              </a:lnSpc>
              <a:spcBef>
                <a:spcPts val="1600"/>
              </a:spcBef>
              <a:spcAft>
                <a:spcPts val="1600"/>
              </a:spcAft>
              <a:buSzPts val="1400"/>
              <a:buChar char="■"/>
              <a:defRPr/>
            </a:lvl9pPr>
          </a:lstStyle>
          <a:p/>
        </p:txBody>
      </p:sp>
      <p:sp>
        <p:nvSpPr>
          <p:cNvPr id="710" name="Google Shape;710;g2c81d8b042a_0_97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11" name="Shape 711"/>
        <p:cNvGrpSpPr/>
        <p:nvPr/>
      </p:nvGrpSpPr>
      <p:grpSpPr>
        <a:xfrm>
          <a:off x="0" y="0"/>
          <a:ext cx="0" cy="0"/>
          <a:chOff x="0" y="0"/>
          <a:chExt cx="0" cy="0"/>
        </a:xfrm>
      </p:grpSpPr>
      <p:cxnSp>
        <p:nvCxnSpPr>
          <p:cNvPr id="712" name="Google Shape;712;g2c81d8b042a_0_977"/>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713" name="Google Shape;713;g2c81d8b042a_0_977"/>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714" name="Google Shape;714;g2c81d8b042a_0_97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715" name="Google Shape;715;g2c81d8b042a_0_977"/>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716" name="Google Shape;716;g2c81d8b042a_0_977"/>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717" name="Google Shape;717;g2c81d8b042a_0_977"/>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718" name="Google Shape;718;g2c81d8b042a_0_97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719" name="Shape 719"/>
        <p:cNvGrpSpPr/>
        <p:nvPr/>
      </p:nvGrpSpPr>
      <p:grpSpPr>
        <a:xfrm>
          <a:off x="0" y="0"/>
          <a:ext cx="0" cy="0"/>
          <a:chOff x="0" y="0"/>
          <a:chExt cx="0" cy="0"/>
        </a:xfrm>
      </p:grpSpPr>
      <p:cxnSp>
        <p:nvCxnSpPr>
          <p:cNvPr id="720" name="Google Shape;720;g2c81d8b042a_0_985"/>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721" name="Google Shape;721;g2c81d8b042a_0_98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722" name="Google Shape;722;g2c81d8b042a_0_985"/>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rtl="0" algn="l">
              <a:lnSpc>
                <a:spcPct val="100000"/>
              </a:lnSpc>
              <a:spcBef>
                <a:spcPts val="0"/>
              </a:spcBef>
              <a:spcAft>
                <a:spcPts val="0"/>
              </a:spcAft>
              <a:buSzPts val="1800"/>
              <a:buNone/>
              <a:defRPr/>
            </a:lvl1pPr>
            <a:lvl2pPr indent="-317500" lvl="1" marL="914400" rtl="0" algn="l">
              <a:lnSpc>
                <a:spcPct val="115000"/>
              </a:lnSpc>
              <a:spcBef>
                <a:spcPts val="0"/>
              </a:spcBef>
              <a:spcAft>
                <a:spcPts val="0"/>
              </a:spcAft>
              <a:buSzPts val="1400"/>
              <a:buChar char="○"/>
              <a:defRPr/>
            </a:lvl2pPr>
            <a:lvl3pPr indent="-317500" lvl="2" marL="1371600" rtl="0" algn="l">
              <a:lnSpc>
                <a:spcPct val="115000"/>
              </a:lnSpc>
              <a:spcBef>
                <a:spcPts val="1600"/>
              </a:spcBef>
              <a:spcAft>
                <a:spcPts val="0"/>
              </a:spcAft>
              <a:buSzPts val="1400"/>
              <a:buChar char="■"/>
              <a:defRPr/>
            </a:lvl3pPr>
            <a:lvl4pPr indent="-317500" lvl="3" marL="1828800" rtl="0" algn="l">
              <a:lnSpc>
                <a:spcPct val="115000"/>
              </a:lnSpc>
              <a:spcBef>
                <a:spcPts val="1600"/>
              </a:spcBef>
              <a:spcAft>
                <a:spcPts val="0"/>
              </a:spcAft>
              <a:buSzPts val="1400"/>
              <a:buChar char="●"/>
              <a:defRPr/>
            </a:lvl4pPr>
            <a:lvl5pPr indent="-317500" lvl="4" marL="2286000" rtl="0" algn="l">
              <a:lnSpc>
                <a:spcPct val="115000"/>
              </a:lnSpc>
              <a:spcBef>
                <a:spcPts val="1600"/>
              </a:spcBef>
              <a:spcAft>
                <a:spcPts val="0"/>
              </a:spcAft>
              <a:buSzPts val="1400"/>
              <a:buChar char="○"/>
              <a:defRPr/>
            </a:lvl5pPr>
            <a:lvl6pPr indent="-317500" lvl="5" marL="2743200" rtl="0" algn="l">
              <a:lnSpc>
                <a:spcPct val="115000"/>
              </a:lnSpc>
              <a:spcBef>
                <a:spcPts val="1600"/>
              </a:spcBef>
              <a:spcAft>
                <a:spcPts val="0"/>
              </a:spcAft>
              <a:buSzPts val="1400"/>
              <a:buChar char="■"/>
              <a:defRPr/>
            </a:lvl6pPr>
            <a:lvl7pPr indent="-317500" lvl="6" marL="3200400" rtl="0" algn="l">
              <a:lnSpc>
                <a:spcPct val="115000"/>
              </a:lnSpc>
              <a:spcBef>
                <a:spcPts val="1600"/>
              </a:spcBef>
              <a:spcAft>
                <a:spcPts val="0"/>
              </a:spcAft>
              <a:buSzPts val="1400"/>
              <a:buChar char="●"/>
              <a:defRPr/>
            </a:lvl7pPr>
            <a:lvl8pPr indent="-317500" lvl="7" marL="3657600" rtl="0" algn="l">
              <a:lnSpc>
                <a:spcPct val="115000"/>
              </a:lnSpc>
              <a:spcBef>
                <a:spcPts val="1600"/>
              </a:spcBef>
              <a:spcAft>
                <a:spcPts val="0"/>
              </a:spcAft>
              <a:buSzPts val="1400"/>
              <a:buChar char="○"/>
              <a:defRPr/>
            </a:lvl8pPr>
            <a:lvl9pPr indent="-317500" lvl="8" marL="4114800" rtl="0" algn="l">
              <a:lnSpc>
                <a:spcPct val="115000"/>
              </a:lnSpc>
              <a:spcBef>
                <a:spcPts val="1600"/>
              </a:spcBef>
              <a:spcAft>
                <a:spcPts val="1600"/>
              </a:spcAft>
              <a:buSzPts val="1400"/>
              <a:buChar char="■"/>
              <a:defRPr/>
            </a:lvl9pPr>
          </a:lstStyle>
          <a:p/>
        </p:txBody>
      </p:sp>
      <p:sp>
        <p:nvSpPr>
          <p:cNvPr id="723" name="Google Shape;723;g2c81d8b042a_0_98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724" name="Shape 724"/>
        <p:cNvGrpSpPr/>
        <p:nvPr/>
      </p:nvGrpSpPr>
      <p:grpSpPr>
        <a:xfrm>
          <a:off x="0" y="0"/>
          <a:ext cx="0" cy="0"/>
          <a:chOff x="0" y="0"/>
          <a:chExt cx="0" cy="0"/>
        </a:xfrm>
      </p:grpSpPr>
      <p:cxnSp>
        <p:nvCxnSpPr>
          <p:cNvPr id="725" name="Google Shape;725;g2c81d8b042a_0_99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726" name="Google Shape;726;g2c81d8b042a_0_990"/>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727" name="Google Shape;727;g2c81d8b042a_0_990"/>
          <p:cNvSpPr txBox="1"/>
          <p:nvPr>
            <p:ph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p:txBody>
      </p:sp>
      <p:sp>
        <p:nvSpPr>
          <p:cNvPr id="728" name="Google Shape;728;g2c81d8b042a_0_990"/>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rtl="0" algn="ctr">
              <a:lnSpc>
                <a:spcPct val="115000"/>
              </a:lnSpc>
              <a:spcBef>
                <a:spcPts val="0"/>
              </a:spcBef>
              <a:spcAft>
                <a:spcPts val="0"/>
              </a:spcAft>
              <a:buSzPts val="1800"/>
              <a:buChar char="●"/>
              <a:defRPr/>
            </a:lvl1pPr>
            <a:lvl2pPr indent="-317500" lvl="1" marL="914400" rtl="0" algn="ctr">
              <a:lnSpc>
                <a:spcPct val="115000"/>
              </a:lnSpc>
              <a:spcBef>
                <a:spcPts val="1600"/>
              </a:spcBef>
              <a:spcAft>
                <a:spcPts val="0"/>
              </a:spcAft>
              <a:buSzPts val="1400"/>
              <a:buChar char="○"/>
              <a:defRPr/>
            </a:lvl2pPr>
            <a:lvl3pPr indent="-317500" lvl="2" marL="1371600" rtl="0" algn="ctr">
              <a:lnSpc>
                <a:spcPct val="115000"/>
              </a:lnSpc>
              <a:spcBef>
                <a:spcPts val="1600"/>
              </a:spcBef>
              <a:spcAft>
                <a:spcPts val="0"/>
              </a:spcAft>
              <a:buSzPts val="1400"/>
              <a:buChar char="■"/>
              <a:defRPr/>
            </a:lvl3pPr>
            <a:lvl4pPr indent="-317500" lvl="3" marL="1828800" rtl="0" algn="ctr">
              <a:lnSpc>
                <a:spcPct val="115000"/>
              </a:lnSpc>
              <a:spcBef>
                <a:spcPts val="1600"/>
              </a:spcBef>
              <a:spcAft>
                <a:spcPts val="0"/>
              </a:spcAft>
              <a:buSzPts val="1400"/>
              <a:buChar char="●"/>
              <a:defRPr/>
            </a:lvl4pPr>
            <a:lvl5pPr indent="-317500" lvl="4" marL="2286000" rtl="0" algn="ctr">
              <a:lnSpc>
                <a:spcPct val="115000"/>
              </a:lnSpc>
              <a:spcBef>
                <a:spcPts val="1600"/>
              </a:spcBef>
              <a:spcAft>
                <a:spcPts val="0"/>
              </a:spcAft>
              <a:buSzPts val="1400"/>
              <a:buChar char="○"/>
              <a:defRPr/>
            </a:lvl5pPr>
            <a:lvl6pPr indent="-317500" lvl="5" marL="2743200" rtl="0" algn="ctr">
              <a:lnSpc>
                <a:spcPct val="115000"/>
              </a:lnSpc>
              <a:spcBef>
                <a:spcPts val="1600"/>
              </a:spcBef>
              <a:spcAft>
                <a:spcPts val="0"/>
              </a:spcAft>
              <a:buSzPts val="1400"/>
              <a:buChar char="■"/>
              <a:defRPr/>
            </a:lvl6pPr>
            <a:lvl7pPr indent="-317500" lvl="6" marL="3200400" rtl="0" algn="ctr">
              <a:lnSpc>
                <a:spcPct val="115000"/>
              </a:lnSpc>
              <a:spcBef>
                <a:spcPts val="1600"/>
              </a:spcBef>
              <a:spcAft>
                <a:spcPts val="0"/>
              </a:spcAft>
              <a:buSzPts val="1400"/>
              <a:buChar char="●"/>
              <a:defRPr/>
            </a:lvl7pPr>
            <a:lvl8pPr indent="-317500" lvl="7" marL="3657600" rtl="0" algn="ctr">
              <a:lnSpc>
                <a:spcPct val="115000"/>
              </a:lnSpc>
              <a:spcBef>
                <a:spcPts val="1600"/>
              </a:spcBef>
              <a:spcAft>
                <a:spcPts val="0"/>
              </a:spcAft>
              <a:buSzPts val="1400"/>
              <a:buChar char="○"/>
              <a:defRPr/>
            </a:lvl8pPr>
            <a:lvl9pPr indent="-317500" lvl="8" marL="4114800" rtl="0" algn="ctr">
              <a:lnSpc>
                <a:spcPct val="115000"/>
              </a:lnSpc>
              <a:spcBef>
                <a:spcPts val="1600"/>
              </a:spcBef>
              <a:spcAft>
                <a:spcPts val="1600"/>
              </a:spcAft>
              <a:buSzPts val="1400"/>
              <a:buChar char="■"/>
              <a:defRPr/>
            </a:lvl9pPr>
          </a:lstStyle>
          <a:p/>
        </p:txBody>
      </p:sp>
      <p:sp>
        <p:nvSpPr>
          <p:cNvPr id="729" name="Google Shape;729;g2c81d8b042a_0_99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rtl="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0.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6" Type="http://schemas.openxmlformats.org/officeDocument/2006/relationships/theme" Target="../theme/theme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8.xml"/><Relationship Id="rId10" Type="http://schemas.openxmlformats.org/officeDocument/2006/relationships/slideLayout" Target="../slideLayouts/slideLayout37.xml"/><Relationship Id="rId13" Type="http://schemas.openxmlformats.org/officeDocument/2006/relationships/theme" Target="../theme/theme1.xml"/><Relationship Id="rId12" Type="http://schemas.openxmlformats.org/officeDocument/2006/relationships/slideLayout" Target="../slideLayouts/slideLayout39.xml"/><Relationship Id="rId1" Type="http://schemas.openxmlformats.org/officeDocument/2006/relationships/slideLayout" Target="../slideLayouts/slideLayout28.xml"/><Relationship Id="rId2" Type="http://schemas.openxmlformats.org/officeDocument/2006/relationships/slideLayout" Target="../slideLayouts/slideLayout29.xml"/><Relationship Id="rId3" Type="http://schemas.openxmlformats.org/officeDocument/2006/relationships/slideLayout" Target="../slideLayouts/slideLayout30.xml"/><Relationship Id="rId4" Type="http://schemas.openxmlformats.org/officeDocument/2006/relationships/slideLayout" Target="../slideLayouts/slideLayout31.xml"/><Relationship Id="rId9" Type="http://schemas.openxmlformats.org/officeDocument/2006/relationships/slideLayout" Target="../slideLayouts/slideLayout36.xml"/><Relationship Id="rId5" Type="http://schemas.openxmlformats.org/officeDocument/2006/relationships/slideLayout" Target="../slideLayouts/slideLayout32.xml"/><Relationship Id="rId6" Type="http://schemas.openxmlformats.org/officeDocument/2006/relationships/slideLayout" Target="../slideLayouts/slideLayout33.xml"/><Relationship Id="rId7" Type="http://schemas.openxmlformats.org/officeDocument/2006/relationships/slideLayout" Target="../slideLayouts/slideLayout34.xml"/><Relationship Id="rId8"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0.xml"/><Relationship Id="rId10" Type="http://schemas.openxmlformats.org/officeDocument/2006/relationships/slideLayout" Target="../slideLayouts/slideLayout49.xml"/><Relationship Id="rId13" Type="http://schemas.openxmlformats.org/officeDocument/2006/relationships/slideLayout" Target="../slideLayouts/slideLayout52.xml"/><Relationship Id="rId12" Type="http://schemas.openxmlformats.org/officeDocument/2006/relationships/slideLayout" Target="../slideLayouts/slideLayout51.xml"/><Relationship Id="rId1" Type="http://schemas.openxmlformats.org/officeDocument/2006/relationships/slideLayout" Target="../slideLayouts/slideLayout40.xml"/><Relationship Id="rId2" Type="http://schemas.openxmlformats.org/officeDocument/2006/relationships/slideLayout" Target="../slideLayouts/slideLayout41.xml"/><Relationship Id="rId3" Type="http://schemas.openxmlformats.org/officeDocument/2006/relationships/slideLayout" Target="../slideLayouts/slideLayout42.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5" Type="http://schemas.openxmlformats.org/officeDocument/2006/relationships/slideLayout" Target="../slideLayouts/slideLayout54.xml"/><Relationship Id="rId14" Type="http://schemas.openxmlformats.org/officeDocument/2006/relationships/slideLayout" Target="../slideLayouts/slideLayout53.xml"/><Relationship Id="rId16" Type="http://schemas.openxmlformats.org/officeDocument/2006/relationships/theme" Target="../theme/theme7.xml"/><Relationship Id="rId5" Type="http://schemas.openxmlformats.org/officeDocument/2006/relationships/slideLayout" Target="../slideLayouts/slideLayout44.xml"/><Relationship Id="rId6" Type="http://schemas.openxmlformats.org/officeDocument/2006/relationships/slideLayout" Target="../slideLayouts/slideLayout45.xml"/><Relationship Id="rId7" Type="http://schemas.openxmlformats.org/officeDocument/2006/relationships/slideLayout" Target="../slideLayouts/slideLayout46.xml"/><Relationship Id="rId8"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5.xml"/><Relationship Id="rId10" Type="http://schemas.openxmlformats.org/officeDocument/2006/relationships/slideLayout" Target="../slideLayouts/slideLayout64.xml"/><Relationship Id="rId13" Type="http://schemas.openxmlformats.org/officeDocument/2006/relationships/slideLayout" Target="../slideLayouts/slideLayout67.xml"/><Relationship Id="rId12" Type="http://schemas.openxmlformats.org/officeDocument/2006/relationships/slideLayout" Target="../slideLayouts/slideLayout66.xml"/><Relationship Id="rId1" Type="http://schemas.openxmlformats.org/officeDocument/2006/relationships/slideLayout" Target="../slideLayouts/slideLayout55.xml"/><Relationship Id="rId2" Type="http://schemas.openxmlformats.org/officeDocument/2006/relationships/slideLayout" Target="../slideLayouts/slideLayout56.xml"/><Relationship Id="rId3" Type="http://schemas.openxmlformats.org/officeDocument/2006/relationships/slideLayout" Target="../slideLayouts/slideLayout57.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theme" Target="../theme/theme9.xml"/><Relationship Id="rId5" Type="http://schemas.openxmlformats.org/officeDocument/2006/relationships/slideLayout" Target="../slideLayouts/slideLayout59.xml"/><Relationship Id="rId6" Type="http://schemas.openxmlformats.org/officeDocument/2006/relationships/slideLayout" Target="../slideLayouts/slideLayout60.xml"/><Relationship Id="rId7" Type="http://schemas.openxmlformats.org/officeDocument/2006/relationships/slideLayout" Target="../slideLayouts/slideLayout61.xml"/><Relationship Id="rId8" Type="http://schemas.openxmlformats.org/officeDocument/2006/relationships/slideLayout" Target="../slideLayouts/slideLayout62.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78.xml"/><Relationship Id="rId10" Type="http://schemas.openxmlformats.org/officeDocument/2006/relationships/slideLayout" Target="../slideLayouts/slideLayout77.xml"/><Relationship Id="rId13" Type="http://schemas.openxmlformats.org/officeDocument/2006/relationships/theme" Target="../theme/theme5.xml"/><Relationship Id="rId12" Type="http://schemas.openxmlformats.org/officeDocument/2006/relationships/slideLayout" Target="../slideLayouts/slideLayout79.xml"/><Relationship Id="rId1" Type="http://schemas.openxmlformats.org/officeDocument/2006/relationships/slideLayout" Target="../slideLayouts/slideLayout68.xml"/><Relationship Id="rId2" Type="http://schemas.openxmlformats.org/officeDocument/2006/relationships/slideLayout" Target="../slideLayouts/slideLayout69.xml"/><Relationship Id="rId3" Type="http://schemas.openxmlformats.org/officeDocument/2006/relationships/slideLayout" Target="../slideLayouts/slideLayout70.xml"/><Relationship Id="rId4" Type="http://schemas.openxmlformats.org/officeDocument/2006/relationships/slideLayout" Target="../slideLayouts/slideLayout71.xml"/><Relationship Id="rId9" Type="http://schemas.openxmlformats.org/officeDocument/2006/relationships/slideLayout" Target="../slideLayouts/slideLayout76.xml"/><Relationship Id="rId5" Type="http://schemas.openxmlformats.org/officeDocument/2006/relationships/slideLayout" Target="../slideLayouts/slideLayout72.xml"/><Relationship Id="rId6" Type="http://schemas.openxmlformats.org/officeDocument/2006/relationships/slideLayout" Target="../slideLayouts/slideLayout73.xml"/><Relationship Id="rId7" Type="http://schemas.openxmlformats.org/officeDocument/2006/relationships/slideLayout" Target="../slideLayouts/slideLayout74.xml"/><Relationship Id="rId8" Type="http://schemas.openxmlformats.org/officeDocument/2006/relationships/slideLayout" Target="../slideLayouts/slideLayout7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90.xml"/><Relationship Id="rId10" Type="http://schemas.openxmlformats.org/officeDocument/2006/relationships/slideLayout" Target="../slideLayouts/slideLayout89.xml"/><Relationship Id="rId13" Type="http://schemas.openxmlformats.org/officeDocument/2006/relationships/slideLayout" Target="../slideLayouts/slideLayout92.xml"/><Relationship Id="rId12" Type="http://schemas.openxmlformats.org/officeDocument/2006/relationships/slideLayout" Target="../slideLayouts/slideLayout91.xml"/><Relationship Id="rId1" Type="http://schemas.openxmlformats.org/officeDocument/2006/relationships/slideLayout" Target="../slideLayouts/slideLayout80.xml"/><Relationship Id="rId2" Type="http://schemas.openxmlformats.org/officeDocument/2006/relationships/slideLayout" Target="../slideLayouts/slideLayout81.xml"/><Relationship Id="rId3" Type="http://schemas.openxmlformats.org/officeDocument/2006/relationships/slideLayout" Target="../slideLayouts/slideLayout82.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5" Type="http://schemas.openxmlformats.org/officeDocument/2006/relationships/slideLayout" Target="../slideLayouts/slideLayout94.xml"/><Relationship Id="rId14" Type="http://schemas.openxmlformats.org/officeDocument/2006/relationships/slideLayout" Target="../slideLayouts/slideLayout93.xml"/><Relationship Id="rId16" Type="http://schemas.openxmlformats.org/officeDocument/2006/relationships/theme" Target="../theme/theme3.xml"/><Relationship Id="rId5" Type="http://schemas.openxmlformats.org/officeDocument/2006/relationships/slideLayout" Target="../slideLayouts/slideLayout84.xml"/><Relationship Id="rId6" Type="http://schemas.openxmlformats.org/officeDocument/2006/relationships/slideLayout" Target="../slideLayouts/slideLayout85.xml"/><Relationship Id="rId7" Type="http://schemas.openxmlformats.org/officeDocument/2006/relationships/slideLayout" Target="../slideLayouts/slideLayout86.xml"/><Relationship Id="rId8" Type="http://schemas.openxmlformats.org/officeDocument/2006/relationships/slideLayout" Target="../slideLayouts/slideLayout87.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105.xml"/><Relationship Id="rId10" Type="http://schemas.openxmlformats.org/officeDocument/2006/relationships/slideLayout" Target="../slideLayouts/slideLayout104.xml"/><Relationship Id="rId13" Type="http://schemas.openxmlformats.org/officeDocument/2006/relationships/slideLayout" Target="../slideLayouts/slideLayout107.xml"/><Relationship Id="rId12" Type="http://schemas.openxmlformats.org/officeDocument/2006/relationships/slideLayout" Target="../slideLayouts/slideLayout106.xml"/><Relationship Id="rId1" Type="http://schemas.openxmlformats.org/officeDocument/2006/relationships/slideLayout" Target="../slideLayouts/slideLayout95.xml"/><Relationship Id="rId2" Type="http://schemas.openxmlformats.org/officeDocument/2006/relationships/slideLayout" Target="../slideLayouts/slideLayout96.xml"/><Relationship Id="rId3" Type="http://schemas.openxmlformats.org/officeDocument/2006/relationships/slideLayout" Target="../slideLayouts/slideLayout97.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5" Type="http://schemas.openxmlformats.org/officeDocument/2006/relationships/slideLayout" Target="../slideLayouts/slideLayout109.xml"/><Relationship Id="rId14" Type="http://schemas.openxmlformats.org/officeDocument/2006/relationships/slideLayout" Target="../slideLayouts/slideLayout108.xml"/><Relationship Id="rId16" Type="http://schemas.openxmlformats.org/officeDocument/2006/relationships/theme" Target="../theme/theme2.xml"/><Relationship Id="rId5" Type="http://schemas.openxmlformats.org/officeDocument/2006/relationships/slideLayout" Target="../slideLayouts/slideLayout99.xml"/><Relationship Id="rId6" Type="http://schemas.openxmlformats.org/officeDocument/2006/relationships/slideLayout" Target="../slideLayouts/slideLayout100.xml"/><Relationship Id="rId7" Type="http://schemas.openxmlformats.org/officeDocument/2006/relationships/slideLayout" Target="../slideLayouts/slideLayout101.xml"/><Relationship Id="rId8" Type="http://schemas.openxmlformats.org/officeDocument/2006/relationships/slideLayout" Target="../slideLayouts/slideLayout102.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120.xml"/><Relationship Id="rId10" Type="http://schemas.openxmlformats.org/officeDocument/2006/relationships/slideLayout" Target="../slideLayouts/slideLayout119.xml"/><Relationship Id="rId13" Type="http://schemas.openxmlformats.org/officeDocument/2006/relationships/slideLayout" Target="../slideLayouts/slideLayout122.xml"/><Relationship Id="rId12" Type="http://schemas.openxmlformats.org/officeDocument/2006/relationships/slideLayout" Target="../slideLayouts/slideLayout121.xml"/><Relationship Id="rId1" Type="http://schemas.openxmlformats.org/officeDocument/2006/relationships/slideLayout" Target="../slideLayouts/slideLayout110.xml"/><Relationship Id="rId2" Type="http://schemas.openxmlformats.org/officeDocument/2006/relationships/slideLayout" Target="../slideLayouts/slideLayout111.xml"/><Relationship Id="rId3" Type="http://schemas.openxmlformats.org/officeDocument/2006/relationships/slideLayout" Target="../slideLayouts/slideLayout112.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5" Type="http://schemas.openxmlformats.org/officeDocument/2006/relationships/slideLayout" Target="../slideLayouts/slideLayout124.xml"/><Relationship Id="rId14" Type="http://schemas.openxmlformats.org/officeDocument/2006/relationships/slideLayout" Target="../slideLayouts/slideLayout123.xml"/><Relationship Id="rId16" Type="http://schemas.openxmlformats.org/officeDocument/2006/relationships/theme" Target="../theme/theme4.xml"/><Relationship Id="rId5" Type="http://schemas.openxmlformats.org/officeDocument/2006/relationships/slideLayout" Target="../slideLayouts/slideLayout114.xml"/><Relationship Id="rId6" Type="http://schemas.openxmlformats.org/officeDocument/2006/relationships/slideLayout" Target="../slideLayouts/slideLayout115.xml"/><Relationship Id="rId7" Type="http://schemas.openxmlformats.org/officeDocument/2006/relationships/slideLayout" Target="../slideLayouts/slideLayout116.xml"/><Relationship Id="rId8" Type="http://schemas.openxmlformats.org/officeDocument/2006/relationships/slideLayout" Target="../slideLayouts/slideLayout1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gradFill>
          <a:gsLst>
            <a:gs pos="0">
              <a:srgbClr val="ECF7FF"/>
            </a:gs>
            <a:gs pos="74000">
              <a:srgbClr val="5EB9FF"/>
            </a:gs>
            <a:gs pos="83000">
              <a:srgbClr val="5EB9FF"/>
            </a:gs>
            <a:gs pos="100000">
              <a:srgbClr val="93D0FF"/>
            </a:gs>
          </a:gsLst>
          <a:lin ang="5400000" scaled="0"/>
        </a:gradFill>
      </p:bgPr>
    </p:bg>
    <p:spTree>
      <p:nvGrpSpPr>
        <p:cNvPr id="5" name="Shape 5"/>
        <p:cNvGrpSpPr/>
        <p:nvPr/>
      </p:nvGrpSpPr>
      <p:grpSpPr>
        <a:xfrm>
          <a:off x="0" y="0"/>
          <a:ext cx="0" cy="0"/>
          <a:chOff x="0" y="0"/>
          <a:chExt cx="0" cy="0"/>
        </a:xfrm>
      </p:grpSpPr>
      <p:sp>
        <p:nvSpPr>
          <p:cNvPr id="6" name="Google Shape;6;p24"/>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7" name="Google Shape;7;p24"/>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8" name="Google Shape;8;p2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76" name="Shape 76"/>
        <p:cNvGrpSpPr/>
        <p:nvPr/>
      </p:nvGrpSpPr>
      <p:grpSpPr>
        <a:xfrm>
          <a:off x="0" y="0"/>
          <a:ext cx="0" cy="0"/>
          <a:chOff x="0" y="0"/>
          <a:chExt cx="0" cy="0"/>
        </a:xfrm>
      </p:grpSpPr>
      <p:sp>
        <p:nvSpPr>
          <p:cNvPr id="77" name="Google Shape;77;g2c1d231cfd7_0_16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8" name="Google Shape;78;g2c1d231cfd7_0_16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79" name="Google Shape;79;g2c1d231cfd7_0_160"/>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gradFill>
          <a:gsLst>
            <a:gs pos="0">
              <a:srgbClr val="ECF7FF"/>
            </a:gs>
            <a:gs pos="74000">
              <a:srgbClr val="5EB9FF"/>
            </a:gs>
            <a:gs pos="83000">
              <a:srgbClr val="5EB9FF"/>
            </a:gs>
            <a:gs pos="100000">
              <a:srgbClr val="93D0FF"/>
            </a:gs>
          </a:gsLst>
          <a:lin ang="5400012" scaled="0"/>
        </a:gradFill>
      </p:bgPr>
    </p:bg>
    <p:spTree>
      <p:nvGrpSpPr>
        <p:cNvPr id="168" name="Shape 168"/>
        <p:cNvGrpSpPr/>
        <p:nvPr/>
      </p:nvGrpSpPr>
      <p:grpSpPr>
        <a:xfrm>
          <a:off x="0" y="0"/>
          <a:ext cx="0" cy="0"/>
          <a:chOff x="0" y="0"/>
          <a:chExt cx="0" cy="0"/>
        </a:xfrm>
      </p:grpSpPr>
      <p:sp>
        <p:nvSpPr>
          <p:cNvPr id="169" name="Google Shape;169;g2c651473e2a_0_107"/>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170" name="Google Shape;170;g2c651473e2a_0_107"/>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171" name="Google Shape;171;g2c651473e2a_0_10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239" name="Shape 239"/>
        <p:cNvGrpSpPr/>
        <p:nvPr/>
      </p:nvGrpSpPr>
      <p:grpSpPr>
        <a:xfrm>
          <a:off x="0" y="0"/>
          <a:ext cx="0" cy="0"/>
          <a:chOff x="0" y="0"/>
          <a:chExt cx="0" cy="0"/>
        </a:xfrm>
      </p:grpSpPr>
      <p:sp>
        <p:nvSpPr>
          <p:cNvPr id="240" name="Google Shape;240;g2b997db409b_0_14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41" name="Google Shape;241;g2b997db409b_0_14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242" name="Google Shape;242;g2b997db409b_0_142"/>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gradFill>
          <a:gsLst>
            <a:gs pos="0">
              <a:srgbClr val="3C78D8"/>
            </a:gs>
            <a:gs pos="100000">
              <a:srgbClr val="00FFFF"/>
            </a:gs>
          </a:gsLst>
          <a:lin ang="5400012" scaled="0"/>
        </a:gradFill>
      </p:bgPr>
    </p:bg>
    <p:spTree>
      <p:nvGrpSpPr>
        <p:cNvPr id="331" name="Shape 331"/>
        <p:cNvGrpSpPr/>
        <p:nvPr/>
      </p:nvGrpSpPr>
      <p:grpSpPr>
        <a:xfrm>
          <a:off x="0" y="0"/>
          <a:ext cx="0" cy="0"/>
          <a:chOff x="0" y="0"/>
          <a:chExt cx="0" cy="0"/>
        </a:xfrm>
      </p:grpSpPr>
      <p:sp>
        <p:nvSpPr>
          <p:cNvPr id="332" name="Google Shape;332;g2baa69ebec7_0_738"/>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1pPr>
            <a:lvl2pPr lvl="1"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2pPr>
            <a:lvl3pPr lvl="2"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3pPr>
            <a:lvl4pPr lvl="3"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4pPr>
            <a:lvl5pPr lvl="4"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5pPr>
            <a:lvl6pPr lvl="5"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6pPr>
            <a:lvl7pPr lvl="6"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7pPr>
            <a:lvl8pPr lvl="7"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8pPr>
            <a:lvl9pPr lvl="8"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9pPr>
          </a:lstStyle>
          <a:p/>
        </p:txBody>
      </p:sp>
      <p:sp>
        <p:nvSpPr>
          <p:cNvPr id="333" name="Google Shape;333;g2baa69ebec7_0_738"/>
          <p:cNvSpPr txBox="1"/>
          <p:nvPr>
            <p:ph idx="1" type="body"/>
          </p:nvPr>
        </p:nvSpPr>
        <p:spPr>
          <a:xfrm>
            <a:off x="3844325" y="805325"/>
            <a:ext cx="4842600" cy="3548100"/>
          </a:xfrm>
          <a:prstGeom prst="rect">
            <a:avLst/>
          </a:prstGeom>
          <a:noFill/>
          <a:ln>
            <a:noFill/>
          </a:ln>
        </p:spPr>
        <p:txBody>
          <a:bodyPr anchorCtr="0" anchor="ctr" bIns="0" lIns="0" spcFirstLastPara="1" rIns="0" wrap="square" tIns="0">
            <a:noAutofit/>
          </a:bodyPr>
          <a:lstStyle>
            <a:lvl1pPr indent="-368300" lvl="0" marL="457200" marR="0" rtl="0" algn="l">
              <a:lnSpc>
                <a:spcPct val="115000"/>
              </a:lnSpc>
              <a:spcBef>
                <a:spcPts val="6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1pPr>
            <a:lvl2pPr indent="-368300" lvl="1" marL="9144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2pPr>
            <a:lvl3pPr indent="-368300" lvl="2" marL="13716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3pPr>
            <a:lvl4pPr indent="-368300" lvl="3" marL="18288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4pPr>
            <a:lvl5pPr indent="-368300" lvl="4" marL="22860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5pPr>
            <a:lvl6pPr indent="-368300" lvl="5" marL="27432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6pPr>
            <a:lvl7pPr indent="-368300" lvl="6" marL="32004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7pPr>
            <a:lvl8pPr indent="-368300" lvl="7" marL="36576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8pPr>
            <a:lvl9pPr indent="-368300" lvl="8" marL="4114800" marR="0" rtl="0" algn="l">
              <a:lnSpc>
                <a:spcPct val="115000"/>
              </a:lnSpc>
              <a:spcBef>
                <a:spcPts val="1000"/>
              </a:spcBef>
              <a:spcAft>
                <a:spcPts val="100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9pPr>
          </a:lstStyle>
          <a:p/>
        </p:txBody>
      </p:sp>
      <p:sp>
        <p:nvSpPr>
          <p:cNvPr id="334" name="Google Shape;334;g2baa69ebec7_0_73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398" name="Shape 398"/>
        <p:cNvGrpSpPr/>
        <p:nvPr/>
      </p:nvGrpSpPr>
      <p:grpSpPr>
        <a:xfrm>
          <a:off x="0" y="0"/>
          <a:ext cx="0" cy="0"/>
          <a:chOff x="0" y="0"/>
          <a:chExt cx="0" cy="0"/>
        </a:xfrm>
      </p:grpSpPr>
      <p:sp>
        <p:nvSpPr>
          <p:cNvPr id="399" name="Google Shape;399;g2c1d231cfd7_0_362"/>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400" name="Google Shape;400;g2c1d231cfd7_0_362"/>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401" name="Google Shape;401;g2c1d231cfd7_0_36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466" name="Shape 466"/>
        <p:cNvGrpSpPr/>
        <p:nvPr/>
      </p:nvGrpSpPr>
      <p:grpSpPr>
        <a:xfrm>
          <a:off x="0" y="0"/>
          <a:ext cx="0" cy="0"/>
          <a:chOff x="0" y="0"/>
          <a:chExt cx="0" cy="0"/>
        </a:xfrm>
      </p:grpSpPr>
      <p:sp>
        <p:nvSpPr>
          <p:cNvPr id="467" name="Google Shape;467;g2c81d8b042a_0_578"/>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468" name="Google Shape;468;g2c81d8b042a_0_578"/>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469" name="Google Shape;469;g2c81d8b042a_0_57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8"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54" name="Shape 554"/>
        <p:cNvGrpSpPr/>
        <p:nvPr/>
      </p:nvGrpSpPr>
      <p:grpSpPr>
        <a:xfrm>
          <a:off x="0" y="0"/>
          <a:ext cx="0" cy="0"/>
          <a:chOff x="0" y="0"/>
          <a:chExt cx="0" cy="0"/>
        </a:xfrm>
      </p:grpSpPr>
      <p:sp>
        <p:nvSpPr>
          <p:cNvPr id="555" name="Google Shape;555;g2c81d8b042a_0_666"/>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556" name="Google Shape;556;g2c81d8b042a_0_666"/>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557" name="Google Shape;557;g2c81d8b042a_0_66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642" name="Shape 642"/>
        <p:cNvGrpSpPr/>
        <p:nvPr/>
      </p:nvGrpSpPr>
      <p:grpSpPr>
        <a:xfrm>
          <a:off x="0" y="0"/>
          <a:ext cx="0" cy="0"/>
          <a:chOff x="0" y="0"/>
          <a:chExt cx="0" cy="0"/>
        </a:xfrm>
      </p:grpSpPr>
      <p:sp>
        <p:nvSpPr>
          <p:cNvPr id="643" name="Google Shape;643;g2c81d8b042a_0_908"/>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644" name="Google Shape;644;g2c81d8b042a_0_908"/>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645" name="Google Shape;645;g2c81d8b042a_0_90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 id="2147483780"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image" Target="../media/image3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xml"/><Relationship Id="rId3" Type="http://schemas.openxmlformats.org/officeDocument/2006/relationships/hyperlink" Target="http://www.youtube.com/watch?v=Al7jnW-Z08w" TargetMode="Externa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 Id="rId3"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6.xml"/><Relationship Id="rId3" Type="http://schemas.openxmlformats.org/officeDocument/2006/relationships/image" Target="../media/image2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7.xml"/><Relationship Id="rId3" Type="http://schemas.openxmlformats.org/officeDocument/2006/relationships/hyperlink" Target="http://www.youtube.com/watch?v=ldAfsoqg-cc" TargetMode="External"/><Relationship Id="rId4" Type="http://schemas.openxmlformats.org/officeDocument/2006/relationships/image" Target="../media/image2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notesSlide" Target="../notesSlides/notesSlide8.xml"/><Relationship Id="rId3" Type="http://schemas.openxmlformats.org/officeDocument/2006/relationships/hyperlink" Target="http://www.youtube.com/watch?v=loay2imHq5E" TargetMode="External"/><Relationship Id="rId4" Type="http://schemas.openxmlformats.org/officeDocument/2006/relationships/image" Target="../media/image2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notesSlide" Target="../notesSlides/notesSlide10.xml"/><Relationship Id="rId3" Type="http://schemas.openxmlformats.org/officeDocument/2006/relationships/image" Target="../media/image11.jpg"/><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notesSlide" Target="../notesSlides/notesSlide11.xml"/><Relationship Id="rId3" Type="http://schemas.openxmlformats.org/officeDocument/2006/relationships/image" Target="../media/image16.jpg"/><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notesSlide" Target="../notesSlides/notesSlide12.xml"/><Relationship Id="rId3" Type="http://schemas.openxmlformats.org/officeDocument/2006/relationships/image" Target="../media/image15.jp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notesSlide" Target="../notesSlides/notesSlide13.xml"/><Relationship Id="rId3" Type="http://schemas.openxmlformats.org/officeDocument/2006/relationships/image" Target="../media/image17.jpg"/><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notesSlide" Target="../notesSlides/notesSlide14.xml"/><Relationship Id="rId3" Type="http://schemas.openxmlformats.org/officeDocument/2006/relationships/hyperlink" Target="http://www.youtube.com/watch?v=lD09bO0Ht00" TargetMode="External"/><Relationship Id="rId4" Type="http://schemas.openxmlformats.org/officeDocument/2006/relationships/image" Target="../media/image3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5.xml"/><Relationship Id="rId3" Type="http://schemas.openxmlformats.org/officeDocument/2006/relationships/image" Target="../media/image29.png"/><Relationship Id="rId4" Type="http://schemas.openxmlformats.org/officeDocument/2006/relationships/image" Target="../media/image2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notesSlide" Target="../notesSlides/notesSlide16.xml"/><Relationship Id="rId3" Type="http://schemas.openxmlformats.org/officeDocument/2006/relationships/image" Target="../media/image2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notesSlide" Target="../notesSlides/notesSlide17.xml"/><Relationship Id="rId3" Type="http://schemas.openxmlformats.org/officeDocument/2006/relationships/image" Target="../media/image20.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notesSlide" Target="../notesSlides/notesSlide18.xml"/><Relationship Id="rId3" Type="http://schemas.openxmlformats.org/officeDocument/2006/relationships/image" Target="../media/image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9.xml"/><Relationship Id="rId3"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9.xml"/><Relationship Id="rId2" Type="http://schemas.openxmlformats.org/officeDocument/2006/relationships/notesSlide" Target="../notesSlides/notesSlide20.xml"/><Relationship Id="rId3"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9.xml"/><Relationship Id="rId2" Type="http://schemas.openxmlformats.org/officeDocument/2006/relationships/notesSlide" Target="../notesSlides/notesSlide21.xml"/><Relationship Id="rId3"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notesSlide" Target="../notesSlides/notesSlide22.xml"/><Relationship Id="rId3" Type="http://schemas.openxmlformats.org/officeDocument/2006/relationships/hyperlink" Target="http://www.youtube.com/watch?v=o4uAsVvtqIQ" TargetMode="External"/><Relationship Id="rId4" Type="http://schemas.openxmlformats.org/officeDocument/2006/relationships/image" Target="../media/image1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9.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4.xml"/><Relationship Id="rId3"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5.xml"/><Relationship Id="rId3"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1.xml"/><Relationship Id="rId2" Type="http://schemas.openxmlformats.org/officeDocument/2006/relationships/notesSlide" Target="../notesSlides/notesSlide26.xml"/><Relationship Id="rId3" Type="http://schemas.openxmlformats.org/officeDocument/2006/relationships/image" Target="../media/image4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1.xml"/><Relationship Id="rId2" Type="http://schemas.openxmlformats.org/officeDocument/2006/relationships/notesSlide" Target="../notesSlides/notesSlide27.xml"/><Relationship Id="rId3" Type="http://schemas.openxmlformats.org/officeDocument/2006/relationships/hyperlink" Target="http://www.youtube.com/watch?v=1_lmMl4P7cQ" TargetMode="External"/><Relationship Id="rId4" Type="http://schemas.openxmlformats.org/officeDocument/2006/relationships/image" Target="../media/image2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1.xml"/><Relationship Id="rId2" Type="http://schemas.openxmlformats.org/officeDocument/2006/relationships/notesSlide" Target="../notesSlides/notesSlide28.xml"/><Relationship Id="rId3" Type="http://schemas.openxmlformats.org/officeDocument/2006/relationships/hyperlink" Target="http://www.youtube.com/watch?v=QNZAkgXXPqI" TargetMode="External"/><Relationship Id="rId4" Type="http://schemas.openxmlformats.org/officeDocument/2006/relationships/image" Target="../media/image4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1.xml"/><Relationship Id="rId2" Type="http://schemas.openxmlformats.org/officeDocument/2006/relationships/notesSlide" Target="../notesSlides/notesSlide29.xml"/><Relationship Id="rId3" Type="http://schemas.openxmlformats.org/officeDocument/2006/relationships/image" Target="../media/image35.png"/><Relationship Id="rId4" Type="http://schemas.openxmlformats.org/officeDocument/2006/relationships/hyperlink" Target="http://www.youtube.com/watch?v=JS12O1ndM5g" TargetMode="External"/><Relationship Id="rId5" Type="http://schemas.openxmlformats.org/officeDocument/2006/relationships/image" Target="../media/image4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notesSlide" Target="../notesSlides/notesSlide30.xml"/><Relationship Id="rId3" Type="http://schemas.openxmlformats.org/officeDocument/2006/relationships/image" Target="../media/image20.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notesSlide" Target="../notesSlides/notesSlide31.xml"/><Relationship Id="rId3" Type="http://schemas.openxmlformats.org/officeDocument/2006/relationships/image" Target="../media/image20.png"/><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notesSlide" Target="../notesSlides/notesSlide32.xml"/><Relationship Id="rId3" Type="http://schemas.openxmlformats.org/officeDocument/2006/relationships/image" Target="../media/image20.png"/><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34.xml"/><Relationship Id="rId3" Type="http://schemas.openxmlformats.org/officeDocument/2006/relationships/image" Target="../media/image30.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36.xml"/><Relationship Id="rId3" Type="http://schemas.openxmlformats.org/officeDocument/2006/relationships/image" Target="../media/image4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8.xml"/><Relationship Id="rId3" Type="http://schemas.openxmlformats.org/officeDocument/2006/relationships/hyperlink" Target="http://www.youtube.com/watch?v=iEnVB-mUTGs" TargetMode="External"/><Relationship Id="rId4" Type="http://schemas.openxmlformats.org/officeDocument/2006/relationships/image" Target="../media/image34.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40.xml"/><Relationship Id="rId3" Type="http://schemas.openxmlformats.org/officeDocument/2006/relationships/hyperlink" Target="http://www.youtube.com/watch?v=fzevlBt5HUA" TargetMode="External"/><Relationship Id="rId4" Type="http://schemas.openxmlformats.org/officeDocument/2006/relationships/image" Target="../media/image40.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41.xml"/><Relationship Id="rId3" Type="http://schemas.openxmlformats.org/officeDocument/2006/relationships/image" Target="../media/image4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42.xml"/><Relationship Id="rId3" Type="http://schemas.openxmlformats.org/officeDocument/2006/relationships/image" Target="../media/image4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45.xml"/><Relationship Id="rId3" Type="http://schemas.openxmlformats.org/officeDocument/2006/relationships/image" Target="../media/image3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g2b883886b02_0_0"/>
          <p:cNvSpPr txBox="1"/>
          <p:nvPr>
            <p:ph type="ctrTitle"/>
          </p:nvPr>
        </p:nvSpPr>
        <p:spPr>
          <a:xfrm>
            <a:off x="1860000" y="2447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The Neuroscience of Trauma &amp; Movement</a:t>
            </a:r>
            <a:endParaRPr sz="3400"/>
          </a:p>
        </p:txBody>
      </p:sp>
      <p:sp>
        <p:nvSpPr>
          <p:cNvPr id="735" name="Google Shape;735;g2b883886b02_0_0"/>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pic>
        <p:nvPicPr>
          <p:cNvPr id="736" name="Google Shape;736;g2b883886b02_0_0"/>
          <p:cNvPicPr preferRelativeResize="0"/>
          <p:nvPr/>
        </p:nvPicPr>
        <p:blipFill rotWithShape="1">
          <a:blip r:embed="rId3">
            <a:alphaModFix/>
          </a:blip>
          <a:srcRect b="0" l="0" r="0" t="0"/>
          <a:stretch/>
        </p:blipFill>
        <p:spPr>
          <a:xfrm>
            <a:off x="0" y="-7620"/>
            <a:ext cx="9144000" cy="5151120"/>
          </a:xfrm>
          <a:prstGeom prst="rect">
            <a:avLst/>
          </a:prstGeom>
          <a:noFill/>
          <a:ln>
            <a:noFill/>
          </a:ln>
        </p:spPr>
      </p:pic>
      <p:sp>
        <p:nvSpPr>
          <p:cNvPr id="737" name="Google Shape;737;g2b883886b02_0_0"/>
          <p:cNvSpPr txBox="1"/>
          <p:nvPr/>
        </p:nvSpPr>
        <p:spPr>
          <a:xfrm>
            <a:off x="148371" y="2956483"/>
            <a:ext cx="6045300" cy="17433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Viktor Frankl</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accent1"/>
                </a:solidFill>
                <a:latin typeface="DM Sans"/>
                <a:ea typeface="DM Sans"/>
                <a:cs typeface="DM Sans"/>
                <a:sym typeface="DM Sans"/>
              </a:rPr>
              <a:t>Healing the Inner Child/IFS</a:t>
            </a:r>
            <a:endParaRPr b="1" i="0" sz="27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Life Coaching Program</a:t>
            </a:r>
            <a:endParaRPr b="1" i="0" sz="27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dk1"/>
                </a:solidFill>
                <a:latin typeface="DM Sans"/>
                <a:ea typeface="DM Sans"/>
                <a:cs typeface="DM Sans"/>
                <a:sym typeface="DM Sans"/>
              </a:rPr>
              <a:t>Week 1</a:t>
            </a:r>
            <a:r>
              <a:rPr b="1" lang="en" sz="2700">
                <a:solidFill>
                  <a:schemeClr val="dk1"/>
                </a:solidFill>
                <a:latin typeface="DM Sans"/>
                <a:ea typeface="DM Sans"/>
                <a:cs typeface="DM Sans"/>
                <a:sym typeface="DM Sans"/>
              </a:rPr>
              <a:t>2</a:t>
            </a:r>
            <a:endParaRPr b="0" i="0" sz="1400" u="none" cap="none" strike="noStrike">
              <a:solidFill>
                <a:srgbClr val="000000"/>
              </a:solidFill>
              <a:latin typeface="Arial"/>
              <a:ea typeface="Arial"/>
              <a:cs typeface="Arial"/>
              <a:sym typeface="Arial"/>
            </a:endParaRPr>
          </a:p>
        </p:txBody>
      </p:sp>
      <p:pic>
        <p:nvPicPr>
          <p:cNvPr id="738" name="Google Shape;738;g2b883886b02_0_0"/>
          <p:cNvPicPr preferRelativeResize="0"/>
          <p:nvPr/>
        </p:nvPicPr>
        <p:blipFill rotWithShape="1">
          <a:blip r:embed="rId4">
            <a:alphaModFix/>
          </a:blip>
          <a:srcRect b="0" l="0" r="0" t="0"/>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742" name="Shape 742"/>
        <p:cNvGrpSpPr/>
        <p:nvPr/>
      </p:nvGrpSpPr>
      <p:grpSpPr>
        <a:xfrm>
          <a:off x="0" y="0"/>
          <a:ext cx="0" cy="0"/>
          <a:chOff x="0" y="0"/>
          <a:chExt cx="0" cy="0"/>
        </a:xfrm>
      </p:grpSpPr>
      <p:sp>
        <p:nvSpPr>
          <p:cNvPr id="743" name="Google Shape;743;g2c81d8b042a_0_754"/>
          <p:cNvSpPr txBox="1"/>
          <p:nvPr/>
        </p:nvSpPr>
        <p:spPr>
          <a:xfrm>
            <a:off x="561825" y="1181750"/>
            <a:ext cx="7264800" cy="3632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3000">
                <a:solidFill>
                  <a:srgbClr val="FFFFFF"/>
                </a:solidFill>
              </a:rPr>
              <a:t>•The Spiritual Self</a:t>
            </a:r>
            <a:endParaRPr sz="3000">
              <a:solidFill>
                <a:srgbClr val="FFFFFF"/>
              </a:solidFill>
            </a:endParaRPr>
          </a:p>
          <a:p>
            <a:pPr indent="0" lvl="0" marL="0" rtl="0" algn="l">
              <a:lnSpc>
                <a:spcPct val="115000"/>
              </a:lnSpc>
              <a:spcBef>
                <a:spcPts val="0"/>
              </a:spcBef>
              <a:spcAft>
                <a:spcPts val="0"/>
              </a:spcAft>
              <a:buNone/>
            </a:pPr>
            <a:r>
              <a:rPr lang="en" sz="3000">
                <a:solidFill>
                  <a:srgbClr val="FFFFFF"/>
                </a:solidFill>
              </a:rPr>
              <a:t>•Viktor Frankl</a:t>
            </a:r>
            <a:endParaRPr sz="3000">
              <a:solidFill>
                <a:srgbClr val="FFFFFF"/>
              </a:solidFill>
            </a:endParaRPr>
          </a:p>
          <a:p>
            <a:pPr indent="0" lvl="0" marL="0" rtl="0" algn="l">
              <a:lnSpc>
                <a:spcPct val="115000"/>
              </a:lnSpc>
              <a:spcBef>
                <a:spcPts val="0"/>
              </a:spcBef>
              <a:spcAft>
                <a:spcPts val="0"/>
              </a:spcAft>
              <a:buClr>
                <a:schemeClr val="dk2"/>
              </a:buClr>
              <a:buSzPts val="1100"/>
              <a:buFont typeface="Arial"/>
              <a:buNone/>
            </a:pPr>
            <a:r>
              <a:rPr lang="en" sz="3000">
                <a:solidFill>
                  <a:srgbClr val="FFFFFF"/>
                </a:solidFill>
              </a:rPr>
              <a:t>•Logotherapy</a:t>
            </a:r>
            <a:endParaRPr sz="3000">
              <a:solidFill>
                <a:srgbClr val="FFFFFF"/>
              </a:solidFill>
            </a:endParaRPr>
          </a:p>
          <a:p>
            <a:pPr indent="0" lvl="0" marL="0" rtl="0" algn="l">
              <a:lnSpc>
                <a:spcPct val="115000"/>
              </a:lnSpc>
              <a:spcBef>
                <a:spcPts val="0"/>
              </a:spcBef>
              <a:spcAft>
                <a:spcPts val="0"/>
              </a:spcAft>
              <a:buNone/>
            </a:pPr>
            <a:r>
              <a:rPr lang="en" sz="3000">
                <a:solidFill>
                  <a:srgbClr val="FFFFFF"/>
                </a:solidFill>
              </a:rPr>
              <a:t>•Spirituality &amp; Meaning</a:t>
            </a:r>
            <a:endParaRPr sz="3000">
              <a:solidFill>
                <a:srgbClr val="FFFFFF"/>
              </a:solidFill>
            </a:endParaRPr>
          </a:p>
          <a:p>
            <a:pPr indent="0" lvl="0" marL="0" rtl="0" algn="l">
              <a:lnSpc>
                <a:spcPct val="115000"/>
              </a:lnSpc>
              <a:spcBef>
                <a:spcPts val="0"/>
              </a:spcBef>
              <a:spcAft>
                <a:spcPts val="0"/>
              </a:spcAft>
              <a:buNone/>
            </a:pPr>
            <a:r>
              <a:rPr lang="en" sz="3000">
                <a:solidFill>
                  <a:srgbClr val="FFFFFF"/>
                </a:solidFill>
              </a:rPr>
              <a:t>•D = S - M</a:t>
            </a:r>
            <a:endParaRPr sz="3000">
              <a:solidFill>
                <a:srgbClr val="FFFFFF"/>
              </a:solidFill>
            </a:endParaRPr>
          </a:p>
          <a:p>
            <a:pPr indent="0" lvl="0" marL="0" rtl="0" algn="l">
              <a:lnSpc>
                <a:spcPct val="115000"/>
              </a:lnSpc>
              <a:spcBef>
                <a:spcPts val="0"/>
              </a:spcBef>
              <a:spcAft>
                <a:spcPts val="0"/>
              </a:spcAft>
              <a:buClr>
                <a:schemeClr val="dk2"/>
              </a:buClr>
              <a:buSzPts val="1100"/>
              <a:buFont typeface="Arial"/>
              <a:buNone/>
            </a:pPr>
            <a:r>
              <a:rPr lang="en" sz="3000">
                <a:solidFill>
                  <a:srgbClr val="FFFFFF"/>
                </a:solidFill>
              </a:rPr>
              <a:t>•Jerry Long</a:t>
            </a:r>
            <a:endParaRPr sz="3000">
              <a:solidFill>
                <a:srgbClr val="FFFFFF"/>
              </a:solidFill>
            </a:endParaRPr>
          </a:p>
          <a:p>
            <a:pPr indent="0" lvl="0" marL="0" rtl="0" algn="l">
              <a:lnSpc>
                <a:spcPct val="115000"/>
              </a:lnSpc>
              <a:spcBef>
                <a:spcPts val="0"/>
              </a:spcBef>
              <a:spcAft>
                <a:spcPts val="0"/>
              </a:spcAft>
              <a:buClr>
                <a:schemeClr val="dk2"/>
              </a:buClr>
              <a:buSzPts val="1100"/>
              <a:buFont typeface="Arial"/>
              <a:buNone/>
            </a:pPr>
            <a:r>
              <a:t/>
            </a:r>
            <a:endParaRPr sz="2200">
              <a:solidFill>
                <a:srgbClr val="FFFFFF"/>
              </a:solidFill>
            </a:endParaRPr>
          </a:p>
          <a:p>
            <a:pPr indent="0" lvl="0" marL="0" rtl="0" algn="l">
              <a:lnSpc>
                <a:spcPct val="115000"/>
              </a:lnSpc>
              <a:spcBef>
                <a:spcPts val="0"/>
              </a:spcBef>
              <a:spcAft>
                <a:spcPts val="0"/>
              </a:spcAft>
              <a:buClr>
                <a:schemeClr val="dk2"/>
              </a:buClr>
              <a:buSzPts val="1100"/>
              <a:buFont typeface="Arial"/>
              <a:buNone/>
            </a:pPr>
            <a:r>
              <a:t/>
            </a:r>
            <a:endParaRPr sz="2200">
              <a:solidFill>
                <a:srgbClr val="FFFFFF"/>
              </a:solidFill>
            </a:endParaRPr>
          </a:p>
          <a:p>
            <a:pPr indent="0" lvl="0" marL="0" rtl="0" algn="l">
              <a:spcBef>
                <a:spcPts val="0"/>
              </a:spcBef>
              <a:spcAft>
                <a:spcPts val="0"/>
              </a:spcAft>
              <a:buNone/>
            </a:pPr>
            <a:r>
              <a:t/>
            </a:r>
            <a:endParaRPr sz="1800">
              <a:solidFill>
                <a:schemeClr val="dk2"/>
              </a:solidFill>
              <a:latin typeface="Lato"/>
              <a:ea typeface="Lato"/>
              <a:cs typeface="Lato"/>
              <a:sym typeface="Lato"/>
            </a:endParaRPr>
          </a:p>
        </p:txBody>
      </p:sp>
      <p:sp>
        <p:nvSpPr>
          <p:cNvPr id="744" name="Google Shape;744;g2c81d8b042a_0_754"/>
          <p:cNvSpPr txBox="1"/>
          <p:nvPr/>
        </p:nvSpPr>
        <p:spPr>
          <a:xfrm>
            <a:off x="561825" y="251850"/>
            <a:ext cx="3283800" cy="49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200">
                <a:solidFill>
                  <a:schemeClr val="lt1"/>
                </a:solidFill>
                <a:latin typeface="Lato"/>
                <a:ea typeface="Lato"/>
                <a:cs typeface="Lato"/>
                <a:sym typeface="Lato"/>
              </a:rPr>
              <a:t>Week 12</a:t>
            </a:r>
            <a:endParaRPr sz="3200">
              <a:solidFill>
                <a:schemeClr val="lt1"/>
              </a:solidFill>
              <a:latin typeface="Lato"/>
              <a:ea typeface="Lato"/>
              <a:cs typeface="Lato"/>
              <a:sym typeface="Lato"/>
            </a:endParaRPr>
          </a:p>
        </p:txBody>
      </p:sp>
      <p:pic>
        <p:nvPicPr>
          <p:cNvPr id="745" name="Google Shape;745;g2c81d8b042a_0_754"/>
          <p:cNvPicPr preferRelativeResize="0"/>
          <p:nvPr/>
        </p:nvPicPr>
        <p:blipFill rotWithShape="1">
          <a:blip r:embed="rId3">
            <a:alphaModFix/>
          </a:blip>
          <a:srcRect b="0" l="11513" r="9950" t="0"/>
          <a:stretch/>
        </p:blipFill>
        <p:spPr>
          <a:xfrm>
            <a:off x="5792475" y="545175"/>
            <a:ext cx="2429650" cy="40531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6EE"/>
            </a:gs>
            <a:gs pos="100000">
              <a:srgbClr val="113D8A"/>
            </a:gs>
          </a:gsLst>
          <a:path path="circle">
            <a:fillToRect b="50%" l="50%" r="50%" t="50%"/>
          </a:path>
          <a:tileRect/>
        </a:gradFill>
      </p:bgPr>
    </p:bg>
    <p:spTree>
      <p:nvGrpSpPr>
        <p:cNvPr id="749" name="Shape 749"/>
        <p:cNvGrpSpPr/>
        <p:nvPr/>
      </p:nvGrpSpPr>
      <p:grpSpPr>
        <a:xfrm>
          <a:off x="0" y="0"/>
          <a:ext cx="0" cy="0"/>
          <a:chOff x="0" y="0"/>
          <a:chExt cx="0" cy="0"/>
        </a:xfrm>
      </p:grpSpPr>
      <p:pic>
        <p:nvPicPr>
          <p:cNvPr descr="IFS Founder Dick Schwartz works with Ty who is new to the IFS model" id="750" name="Google Shape;750;g350fa797b3f_0_0" title="IFS Polarization Demo">
            <a:hlinkClick r:id="rId3"/>
          </p:cNvPr>
          <p:cNvPicPr preferRelativeResize="0"/>
          <p:nvPr/>
        </p:nvPicPr>
        <p:blipFill>
          <a:blip r:embed="rId4">
            <a:alphaModFix/>
          </a:blip>
          <a:stretch>
            <a:fillRect/>
          </a:stretch>
        </p:blipFill>
        <p:spPr>
          <a:xfrm>
            <a:off x="1783825" y="1003400"/>
            <a:ext cx="5576350" cy="3136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0"/>
                                        </p:tgtEl>
                                        <p:attrNameLst>
                                          <p:attrName>style.visibility</p:attrName>
                                        </p:attrNameLst>
                                      </p:cBhvr>
                                      <p:to>
                                        <p:strVal val="visible"/>
                                      </p:to>
                                    </p:set>
                                    <p:animEffect filter="fade" transition="in">
                                      <p:cBhvr>
                                        <p:cTn dur="1000"/>
                                        <p:tgtEl>
                                          <p:spTgt spid="7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g2c1d231cfd7_0_155"/>
          <p:cNvSpPr txBox="1"/>
          <p:nvPr>
            <p:ph type="ctrTitle"/>
          </p:nvPr>
        </p:nvSpPr>
        <p:spPr>
          <a:xfrm>
            <a:off x="1735200" y="2260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4300"/>
              <a:t>The Spiritual Self </a:t>
            </a:r>
            <a:endParaRPr sz="4300"/>
          </a:p>
        </p:txBody>
      </p:sp>
      <p:sp>
        <p:nvSpPr>
          <p:cNvPr id="756" name="Google Shape;756;g2c1d231cfd7_0_155"/>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760" name="Shape 760"/>
        <p:cNvGrpSpPr/>
        <p:nvPr/>
      </p:nvGrpSpPr>
      <p:grpSpPr>
        <a:xfrm>
          <a:off x="0" y="0"/>
          <a:ext cx="0" cy="0"/>
          <a:chOff x="0" y="0"/>
          <a:chExt cx="0" cy="0"/>
        </a:xfrm>
      </p:grpSpPr>
      <p:pic>
        <p:nvPicPr>
          <p:cNvPr id="761" name="Google Shape;761;g2c651473e2a_0_103"/>
          <p:cNvPicPr preferRelativeResize="0"/>
          <p:nvPr/>
        </p:nvPicPr>
        <p:blipFill rotWithShape="1">
          <a:blip r:embed="rId3">
            <a:alphaModFix/>
          </a:blip>
          <a:srcRect b="12478" l="29210" r="29384" t="13243"/>
          <a:stretch/>
        </p:blipFill>
        <p:spPr>
          <a:xfrm>
            <a:off x="1814350" y="-209862"/>
            <a:ext cx="5515300" cy="55632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765" name="Shape 765"/>
        <p:cNvGrpSpPr/>
        <p:nvPr/>
      </p:nvGrpSpPr>
      <p:grpSpPr>
        <a:xfrm>
          <a:off x="0" y="0"/>
          <a:ext cx="0" cy="0"/>
          <a:chOff x="0" y="0"/>
          <a:chExt cx="0" cy="0"/>
        </a:xfrm>
      </p:grpSpPr>
      <p:pic>
        <p:nvPicPr>
          <p:cNvPr id="766" name="Google Shape;766;g2c1d231cfd7_0_18"/>
          <p:cNvPicPr preferRelativeResize="0"/>
          <p:nvPr/>
        </p:nvPicPr>
        <p:blipFill rotWithShape="1">
          <a:blip r:embed="rId3">
            <a:alphaModFix/>
          </a:blip>
          <a:srcRect b="10591" l="21488" r="31842" t="17455"/>
          <a:stretch/>
        </p:blipFill>
        <p:spPr>
          <a:xfrm>
            <a:off x="1605715" y="93250"/>
            <a:ext cx="5932572" cy="5143500"/>
          </a:xfrm>
          <a:prstGeom prst="rect">
            <a:avLst/>
          </a:prstGeom>
          <a:noFill/>
          <a:ln>
            <a:noFill/>
          </a:ln>
        </p:spPr>
      </p:pic>
      <p:sp>
        <p:nvSpPr>
          <p:cNvPr id="767" name="Google Shape;767;g2c1d231cfd7_0_18"/>
          <p:cNvSpPr/>
          <p:nvPr/>
        </p:nvSpPr>
        <p:spPr>
          <a:xfrm>
            <a:off x="1605725" y="4518375"/>
            <a:ext cx="2018400" cy="4947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768" name="Google Shape;768;g2c1d231cfd7_0_18"/>
          <p:cNvSpPr/>
          <p:nvPr/>
        </p:nvSpPr>
        <p:spPr>
          <a:xfrm>
            <a:off x="6334425" y="4894250"/>
            <a:ext cx="1203900" cy="3426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772" name="Shape 772"/>
        <p:cNvGrpSpPr/>
        <p:nvPr/>
      </p:nvGrpSpPr>
      <p:grpSpPr>
        <a:xfrm>
          <a:off x="0" y="0"/>
          <a:ext cx="0" cy="0"/>
          <a:chOff x="0" y="0"/>
          <a:chExt cx="0" cy="0"/>
        </a:xfrm>
      </p:grpSpPr>
      <p:pic>
        <p:nvPicPr>
          <p:cNvPr descr="What do we mean when we talk about Self? Internal Family Systems founding director, Richard Schwartz, PhD, talks about this core component to the IFS model." id="773" name="Google Shape;773;g2c81d8b042a_0_0" title="Internal Family Systems - What is Self?">
            <a:hlinkClick r:id="rId3"/>
          </p:cNvPr>
          <p:cNvPicPr preferRelativeResize="0"/>
          <p:nvPr/>
        </p:nvPicPr>
        <p:blipFill>
          <a:blip r:embed="rId4">
            <a:alphaModFix/>
          </a:blip>
          <a:stretch>
            <a:fillRect/>
          </a:stretch>
        </p:blipFill>
        <p:spPr>
          <a:xfrm>
            <a:off x="1565825" y="1072200"/>
            <a:ext cx="6012350" cy="3381950"/>
          </a:xfrm>
          <a:prstGeom prst="rect">
            <a:avLst/>
          </a:prstGeom>
          <a:noFill/>
          <a:ln>
            <a:noFill/>
          </a:ln>
        </p:spPr>
      </p:pic>
      <p:sp>
        <p:nvSpPr>
          <p:cNvPr id="774" name="Google Shape;774;g2c81d8b042a_0_0"/>
          <p:cNvSpPr txBox="1"/>
          <p:nvPr/>
        </p:nvSpPr>
        <p:spPr>
          <a:xfrm>
            <a:off x="3549250" y="297550"/>
            <a:ext cx="3609900" cy="63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solidFill>
                  <a:schemeClr val="lt1"/>
                </a:solidFill>
                <a:latin typeface="DM Sans"/>
                <a:ea typeface="DM Sans"/>
                <a:cs typeface="DM Sans"/>
                <a:sym typeface="DM Sans"/>
              </a:rPr>
              <a:t>The Self </a:t>
            </a:r>
            <a:endParaRPr sz="3500">
              <a:solidFill>
                <a:schemeClr val="lt1"/>
              </a:solidFill>
              <a:latin typeface="DM Sans"/>
              <a:ea typeface="DM Sans"/>
              <a:cs typeface="DM Sans"/>
              <a:sym typeface="DM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3"/>
                                        </p:tgtEl>
                                        <p:attrNameLst>
                                          <p:attrName>style.visibility</p:attrName>
                                        </p:attrNameLst>
                                      </p:cBhvr>
                                      <p:to>
                                        <p:strVal val="visible"/>
                                      </p:to>
                                    </p:set>
                                    <p:animEffect filter="fade" transition="in">
                                      <p:cBhvr>
                                        <p:cTn dur="1000"/>
                                        <p:tgtEl>
                                          <p:spTgt spid="7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lin ang="5400012" scaled="0"/>
        </a:gradFill>
      </p:bgPr>
    </p:bg>
    <p:spTree>
      <p:nvGrpSpPr>
        <p:cNvPr id="778" name="Shape 778"/>
        <p:cNvGrpSpPr/>
        <p:nvPr/>
      </p:nvGrpSpPr>
      <p:grpSpPr>
        <a:xfrm>
          <a:off x="0" y="0"/>
          <a:ext cx="0" cy="0"/>
          <a:chOff x="0" y="0"/>
          <a:chExt cx="0" cy="0"/>
        </a:xfrm>
      </p:grpSpPr>
      <p:pic>
        <p:nvPicPr>
          <p:cNvPr descr="Toronto Youth Corps, June 7, 1972" id="779" name="Google Shape;779;g2c81d8b042a_0_505" title="Viktor Frankl on Why Idealists Are Real Realists">
            <a:hlinkClick r:id="rId3"/>
          </p:cNvPr>
          <p:cNvPicPr preferRelativeResize="0"/>
          <p:nvPr/>
        </p:nvPicPr>
        <p:blipFill>
          <a:blip r:embed="rId4">
            <a:alphaModFix/>
          </a:blip>
          <a:stretch>
            <a:fillRect/>
          </a:stretch>
        </p:blipFill>
        <p:spPr>
          <a:xfrm>
            <a:off x="1865200" y="1049175"/>
            <a:ext cx="5413600" cy="3045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9"/>
                                        </p:tgtEl>
                                        <p:attrNameLst>
                                          <p:attrName>style.visibility</p:attrName>
                                        </p:attrNameLst>
                                      </p:cBhvr>
                                      <p:to>
                                        <p:strVal val="visible"/>
                                      </p:to>
                                    </p:set>
                                    <p:animEffect filter="fade" transition="in">
                                      <p:cBhvr>
                                        <p:cTn dur="1000"/>
                                        <p:tgtEl>
                                          <p:spTgt spid="7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783" name="Shape 783"/>
        <p:cNvGrpSpPr/>
        <p:nvPr/>
      </p:nvGrpSpPr>
      <p:grpSpPr>
        <a:xfrm>
          <a:off x="0" y="0"/>
          <a:ext cx="0" cy="0"/>
          <a:chOff x="0" y="0"/>
          <a:chExt cx="0" cy="0"/>
        </a:xfrm>
      </p:grpSpPr>
      <p:sp>
        <p:nvSpPr>
          <p:cNvPr id="784" name="Google Shape;784;g2c81d8b042a_0_768"/>
          <p:cNvSpPr txBox="1"/>
          <p:nvPr/>
        </p:nvSpPr>
        <p:spPr>
          <a:xfrm>
            <a:off x="602550" y="411675"/>
            <a:ext cx="6073500" cy="156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solidFill>
                  <a:schemeClr val="lt1"/>
                </a:solidFill>
              </a:rPr>
              <a:t>T</a:t>
            </a:r>
            <a:r>
              <a:rPr lang="en" sz="3500">
                <a:solidFill>
                  <a:schemeClr val="lt1"/>
                </a:solidFill>
              </a:rPr>
              <a:t>he unconscious God</a:t>
            </a:r>
            <a:endParaRPr sz="3500">
              <a:solidFill>
                <a:schemeClr val="dk1"/>
              </a:solidFill>
              <a:latin typeface="DM Sans"/>
              <a:ea typeface="DM Sans"/>
              <a:cs typeface="DM Sans"/>
              <a:sym typeface="DM Sans"/>
            </a:endParaRPr>
          </a:p>
        </p:txBody>
      </p:sp>
      <p:sp>
        <p:nvSpPr>
          <p:cNvPr id="785" name="Google Shape;785;g2c81d8b042a_0_768"/>
          <p:cNvSpPr txBox="1"/>
          <p:nvPr/>
        </p:nvSpPr>
        <p:spPr>
          <a:xfrm>
            <a:off x="392850" y="1269675"/>
            <a:ext cx="5748300" cy="635100"/>
          </a:xfrm>
          <a:prstGeom prst="rect">
            <a:avLst/>
          </a:prstGeom>
          <a:noFill/>
          <a:ln>
            <a:noFill/>
          </a:ln>
        </p:spPr>
        <p:txBody>
          <a:bodyPr anchorCtr="0" anchor="t" bIns="91425" lIns="91425" spcFirstLastPara="1" rIns="91425" wrap="square" tIns="91425">
            <a:noAutofit/>
          </a:bodyPr>
          <a:lstStyle/>
          <a:p>
            <a:pPr indent="-400050" lvl="0" marL="457200" rtl="0" algn="l">
              <a:spcBef>
                <a:spcPts val="0"/>
              </a:spcBef>
              <a:spcAft>
                <a:spcPts val="0"/>
              </a:spcAft>
              <a:buClr>
                <a:schemeClr val="lt1"/>
              </a:buClr>
              <a:buSzPts val="2700"/>
              <a:buChar char="●"/>
            </a:pPr>
            <a:r>
              <a:rPr lang="en" sz="2700">
                <a:solidFill>
                  <a:schemeClr val="lt1"/>
                </a:solidFill>
              </a:rPr>
              <a:t>A hidden relationship with the hidden God</a:t>
            </a:r>
            <a:endParaRPr sz="2700">
              <a:solidFill>
                <a:schemeClr val="lt1"/>
              </a:solidFill>
            </a:endParaRPr>
          </a:p>
          <a:p>
            <a:pPr indent="0" lvl="0" marL="457200" rtl="0" algn="l">
              <a:spcBef>
                <a:spcPts val="0"/>
              </a:spcBef>
              <a:spcAft>
                <a:spcPts val="0"/>
              </a:spcAft>
              <a:buNone/>
            </a:pPr>
            <a:r>
              <a:t/>
            </a:r>
            <a:endParaRPr sz="2700">
              <a:solidFill>
                <a:schemeClr val="lt1"/>
              </a:solidFill>
            </a:endParaRPr>
          </a:p>
          <a:p>
            <a:pPr indent="-400050" lvl="0" marL="457200" rtl="0" algn="l">
              <a:spcBef>
                <a:spcPts val="0"/>
              </a:spcBef>
              <a:spcAft>
                <a:spcPts val="0"/>
              </a:spcAft>
              <a:buClr>
                <a:schemeClr val="lt1"/>
              </a:buClr>
              <a:buSzPts val="2700"/>
              <a:buChar char="●"/>
            </a:pPr>
            <a:r>
              <a:rPr lang="en" sz="2700">
                <a:solidFill>
                  <a:schemeClr val="lt1"/>
                </a:solidFill>
              </a:rPr>
              <a:t>Frankl advocates for the use of a "self-discovery discourse" to be used with clients to get in touch with their "Noetic" (or spiritual) unconscious. </a:t>
            </a:r>
            <a:endParaRPr sz="2700">
              <a:solidFill>
                <a:schemeClr val="lt1"/>
              </a:solidFill>
            </a:endParaRPr>
          </a:p>
        </p:txBody>
      </p:sp>
      <p:pic>
        <p:nvPicPr>
          <p:cNvPr id="786" name="Google Shape;786;g2c81d8b042a_0_768"/>
          <p:cNvPicPr preferRelativeResize="0"/>
          <p:nvPr/>
        </p:nvPicPr>
        <p:blipFill rotWithShape="1">
          <a:blip r:embed="rId3">
            <a:alphaModFix/>
          </a:blip>
          <a:srcRect b="0" l="11914" r="11067" t="0"/>
          <a:stretch/>
        </p:blipFill>
        <p:spPr>
          <a:xfrm>
            <a:off x="6269225" y="581200"/>
            <a:ext cx="2196725" cy="37367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790" name="Shape 790"/>
        <p:cNvGrpSpPr/>
        <p:nvPr/>
      </p:nvGrpSpPr>
      <p:grpSpPr>
        <a:xfrm>
          <a:off x="0" y="0"/>
          <a:ext cx="0" cy="0"/>
          <a:chOff x="0" y="0"/>
          <a:chExt cx="0" cy="0"/>
        </a:xfrm>
      </p:grpSpPr>
      <p:sp>
        <p:nvSpPr>
          <p:cNvPr id="791" name="Google Shape;791;g2c81d8b042a_0_391"/>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792" name="Google Shape;792;g2c81d8b042a_0_391"/>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pic>
        <p:nvPicPr>
          <p:cNvPr descr="Image result for viktor frankl" id="793" name="Google Shape;793;g2c81d8b042a_0_391"/>
          <p:cNvPicPr preferRelativeResize="0"/>
          <p:nvPr/>
        </p:nvPicPr>
        <p:blipFill rotWithShape="1">
          <a:blip r:embed="rId3">
            <a:alphaModFix/>
          </a:blip>
          <a:srcRect b="0" l="0" r="0" t="0"/>
          <a:stretch/>
        </p:blipFill>
        <p:spPr>
          <a:xfrm>
            <a:off x="5676557" y="1098822"/>
            <a:ext cx="2771775" cy="1647825"/>
          </a:xfrm>
          <a:prstGeom prst="rect">
            <a:avLst/>
          </a:prstGeom>
          <a:noFill/>
          <a:ln>
            <a:noFill/>
          </a:ln>
        </p:spPr>
      </p:pic>
      <p:sp>
        <p:nvSpPr>
          <p:cNvPr id="794" name="Google Shape;794;g2c81d8b042a_0_391"/>
          <p:cNvSpPr txBox="1"/>
          <p:nvPr/>
        </p:nvSpPr>
        <p:spPr>
          <a:xfrm>
            <a:off x="625771" y="1264027"/>
            <a:ext cx="4376100" cy="30471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2"/>
              </a:buClr>
              <a:buSzPts val="2400"/>
              <a:buFont typeface="Arial"/>
              <a:buChar char="•"/>
            </a:pPr>
            <a:r>
              <a:rPr b="0" i="0" lang="en" sz="2400" u="none" cap="none" strike="noStrike">
                <a:solidFill>
                  <a:schemeClr val="dk2"/>
                </a:solidFill>
                <a:latin typeface="Arial"/>
                <a:ea typeface="Arial"/>
                <a:cs typeface="Arial"/>
                <a:sym typeface="Arial"/>
              </a:rPr>
              <a:t>Studied medicine at the University of Vienna, 1930</a:t>
            </a:r>
            <a:br>
              <a:rPr b="0" i="0" lang="en" sz="2400" u="none" cap="none" strike="noStrike">
                <a:solidFill>
                  <a:schemeClr val="dk2"/>
                </a:solidFill>
                <a:latin typeface="Arial"/>
                <a:ea typeface="Arial"/>
                <a:cs typeface="Arial"/>
                <a:sym typeface="Arial"/>
              </a:rPr>
            </a:br>
            <a:endParaRPr b="0" i="0" sz="2400" u="none" cap="none" strike="noStrike">
              <a:solidFill>
                <a:schemeClr val="dk2"/>
              </a:solidFill>
              <a:latin typeface="Arial"/>
              <a:ea typeface="Arial"/>
              <a:cs typeface="Arial"/>
              <a:sym typeface="Arial"/>
            </a:endParaRPr>
          </a:p>
          <a:p>
            <a:pPr indent="-342900" lvl="0" marL="342900" marR="0" rtl="0" algn="l">
              <a:lnSpc>
                <a:spcPct val="100000"/>
              </a:lnSpc>
              <a:spcBef>
                <a:spcPts val="0"/>
              </a:spcBef>
              <a:spcAft>
                <a:spcPts val="0"/>
              </a:spcAft>
              <a:buClr>
                <a:schemeClr val="dk2"/>
              </a:buClr>
              <a:buSzPts val="2400"/>
              <a:buFont typeface="Arial"/>
              <a:buChar char="•"/>
            </a:pPr>
            <a:r>
              <a:rPr b="0" i="0" lang="en" sz="2400" u="none" cap="none" strike="noStrike">
                <a:solidFill>
                  <a:schemeClr val="dk2"/>
                </a:solidFill>
                <a:latin typeface="Arial"/>
                <a:ea typeface="Arial"/>
                <a:cs typeface="Arial"/>
                <a:sym typeface="Arial"/>
              </a:rPr>
              <a:t>During his studies, he specialized in neurology and psychiatry, with a focus on depression and suicide.</a:t>
            </a:r>
            <a:endParaRPr b="0" i="0" sz="1400" u="none" cap="none" strike="noStrike">
              <a:solidFill>
                <a:srgbClr val="000000"/>
              </a:solidFill>
              <a:latin typeface="Arial"/>
              <a:ea typeface="Arial"/>
              <a:cs typeface="Arial"/>
              <a:sym typeface="Arial"/>
            </a:endParaRPr>
          </a:p>
        </p:txBody>
      </p:sp>
      <p:sp>
        <p:nvSpPr>
          <p:cNvPr id="795" name="Google Shape;795;g2c81d8b042a_0_391"/>
          <p:cNvSpPr txBox="1"/>
          <p:nvPr/>
        </p:nvSpPr>
        <p:spPr>
          <a:xfrm>
            <a:off x="885125" y="328627"/>
            <a:ext cx="56388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rgbClr val="000000"/>
                </a:solidFill>
                <a:latin typeface="Arial"/>
                <a:ea typeface="Arial"/>
                <a:cs typeface="Arial"/>
                <a:sym typeface="Arial"/>
              </a:rPr>
              <a:t>Viktor Frankl’s History</a:t>
            </a:r>
            <a:endParaRPr/>
          </a:p>
        </p:txBody>
      </p:sp>
      <p:pic>
        <p:nvPicPr>
          <p:cNvPr descr="The Unlikely Optimism of Viktor Frankl ‹ Literary Hub" id="796" name="Google Shape;796;g2c81d8b042a_0_391"/>
          <p:cNvPicPr preferRelativeResize="0"/>
          <p:nvPr/>
        </p:nvPicPr>
        <p:blipFill rotWithShape="1">
          <a:blip r:embed="rId4">
            <a:alphaModFix/>
          </a:blip>
          <a:srcRect b="0" l="0" r="0" t="0"/>
          <a:stretch/>
        </p:blipFill>
        <p:spPr>
          <a:xfrm>
            <a:off x="5995961" y="2536196"/>
            <a:ext cx="2952750" cy="15525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800" name="Shape 800"/>
        <p:cNvGrpSpPr/>
        <p:nvPr/>
      </p:nvGrpSpPr>
      <p:grpSpPr>
        <a:xfrm>
          <a:off x="0" y="0"/>
          <a:ext cx="0" cy="0"/>
          <a:chOff x="0" y="0"/>
          <a:chExt cx="0" cy="0"/>
        </a:xfrm>
      </p:grpSpPr>
      <p:sp>
        <p:nvSpPr>
          <p:cNvPr id="801" name="Google Shape;801;g2c81d8b042a_0_400"/>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802" name="Google Shape;802;g2c81d8b042a_0_400"/>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803" name="Google Shape;803;g2c81d8b042a_0_400"/>
          <p:cNvSpPr txBox="1"/>
          <p:nvPr/>
        </p:nvSpPr>
        <p:spPr>
          <a:xfrm>
            <a:off x="621621" y="1200602"/>
            <a:ext cx="4376100" cy="30471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400"/>
              <a:buFont typeface="Arial"/>
              <a:buChar char="•"/>
            </a:pPr>
            <a:r>
              <a:rPr b="0" i="0" lang="en" sz="2400" u="none" cap="none" strike="noStrike">
                <a:solidFill>
                  <a:schemeClr val="lt1"/>
                </a:solidFill>
                <a:latin typeface="Arial"/>
                <a:ea typeface="Arial"/>
                <a:cs typeface="Arial"/>
                <a:sym typeface="Arial"/>
              </a:rPr>
              <a:t>From 1940 to 1942, he was the director of the Neurological Department of the Rothschild Hospital.</a:t>
            </a:r>
            <a:endParaRPr b="0" i="0" sz="2400" u="none" cap="none" strike="noStrike">
              <a:solidFill>
                <a:schemeClr val="lt1"/>
              </a:solidFill>
              <a:latin typeface="Arial"/>
              <a:ea typeface="Arial"/>
              <a:cs typeface="Arial"/>
              <a:sym typeface="Arial"/>
            </a:endParaRPr>
          </a:p>
          <a:p>
            <a:pPr indent="-190500" lvl="0" marL="34290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a:p>
            <a:pPr indent="-342900" lvl="0" marL="342900" marR="0" rtl="0" algn="l">
              <a:lnSpc>
                <a:spcPct val="100000"/>
              </a:lnSpc>
              <a:spcBef>
                <a:spcPts val="0"/>
              </a:spcBef>
              <a:spcAft>
                <a:spcPts val="0"/>
              </a:spcAft>
              <a:buClr>
                <a:schemeClr val="lt1"/>
              </a:buClr>
              <a:buSzPts val="2400"/>
              <a:buFont typeface="Arial"/>
              <a:buChar char="•"/>
            </a:pPr>
            <a:r>
              <a:rPr b="0" i="0" lang="en" sz="2400" u="none" cap="none" strike="noStrike">
                <a:solidFill>
                  <a:schemeClr val="lt1"/>
                </a:solidFill>
                <a:latin typeface="Arial"/>
                <a:ea typeface="Arial"/>
                <a:cs typeface="Arial"/>
                <a:sym typeface="Arial"/>
              </a:rPr>
              <a:t>From 1946 to 1970 he was the director of the Vienna Polyclinic of Neurology.</a:t>
            </a:r>
            <a:endParaRPr b="0" i="0" sz="2400" u="none" cap="none" strike="noStrike">
              <a:solidFill>
                <a:schemeClr val="lt1"/>
              </a:solidFill>
              <a:latin typeface="Arial"/>
              <a:ea typeface="Arial"/>
              <a:cs typeface="Arial"/>
              <a:sym typeface="Arial"/>
            </a:endParaRPr>
          </a:p>
        </p:txBody>
      </p:sp>
      <p:sp>
        <p:nvSpPr>
          <p:cNvPr id="804" name="Google Shape;804;g2c81d8b042a_0_400"/>
          <p:cNvSpPr txBox="1"/>
          <p:nvPr/>
        </p:nvSpPr>
        <p:spPr>
          <a:xfrm>
            <a:off x="621625" y="357677"/>
            <a:ext cx="56388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chemeClr val="lt1"/>
                </a:solidFill>
                <a:latin typeface="Arial"/>
                <a:ea typeface="Arial"/>
                <a:cs typeface="Arial"/>
                <a:sym typeface="Arial"/>
              </a:rPr>
              <a:t>Viktor Frankl’s History</a:t>
            </a:r>
            <a:endParaRPr>
              <a:solidFill>
                <a:schemeClr val="lt1"/>
              </a:solidFill>
            </a:endParaRPr>
          </a:p>
        </p:txBody>
      </p:sp>
      <p:pic>
        <p:nvPicPr>
          <p:cNvPr descr="Viktor Frankl on Humor as a Lifeline to Sanity and Survival – Brain Pickings" id="805" name="Google Shape;805;g2c81d8b042a_0_400"/>
          <p:cNvPicPr preferRelativeResize="0"/>
          <p:nvPr/>
        </p:nvPicPr>
        <p:blipFill rotWithShape="1">
          <a:blip r:embed="rId3">
            <a:alphaModFix/>
          </a:blip>
          <a:srcRect b="0" l="0" r="0" t="0"/>
          <a:stretch/>
        </p:blipFill>
        <p:spPr>
          <a:xfrm>
            <a:off x="5658775" y="713304"/>
            <a:ext cx="2619375" cy="1743075"/>
          </a:xfrm>
          <a:prstGeom prst="rect">
            <a:avLst/>
          </a:prstGeom>
          <a:noFill/>
          <a:ln>
            <a:noFill/>
          </a:ln>
        </p:spPr>
      </p:pic>
      <p:pic>
        <p:nvPicPr>
          <p:cNvPr descr="Viktor Frankl" id="806" name="Google Shape;806;g2c81d8b042a_0_400"/>
          <p:cNvPicPr preferRelativeResize="0"/>
          <p:nvPr/>
        </p:nvPicPr>
        <p:blipFill rotWithShape="1">
          <a:blip r:embed="rId4">
            <a:alphaModFix/>
          </a:blip>
          <a:srcRect b="0" l="0" r="0" t="0"/>
          <a:stretch/>
        </p:blipFill>
        <p:spPr>
          <a:xfrm>
            <a:off x="6260420" y="2758687"/>
            <a:ext cx="2428875" cy="18764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BFF"/>
        </a:solidFill>
      </p:bgPr>
    </p:bg>
    <p:spTree>
      <p:nvGrpSpPr>
        <p:cNvPr id="810" name="Shape 810"/>
        <p:cNvGrpSpPr/>
        <p:nvPr/>
      </p:nvGrpSpPr>
      <p:grpSpPr>
        <a:xfrm>
          <a:off x="0" y="0"/>
          <a:ext cx="0" cy="0"/>
          <a:chOff x="0" y="0"/>
          <a:chExt cx="0" cy="0"/>
        </a:xfrm>
      </p:grpSpPr>
      <p:sp>
        <p:nvSpPr>
          <p:cNvPr id="811" name="Google Shape;811;g2c81d8b042a_0_409"/>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812" name="Google Shape;812;g2c81d8b042a_0_409"/>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813" name="Google Shape;813;g2c81d8b042a_0_409"/>
          <p:cNvSpPr txBox="1"/>
          <p:nvPr/>
        </p:nvSpPr>
        <p:spPr>
          <a:xfrm>
            <a:off x="3021222" y="324462"/>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The Holocaust</a:t>
            </a:r>
            <a:endParaRPr b="0" i="0" sz="3000" u="none" cap="none" strike="noStrike">
              <a:solidFill>
                <a:srgbClr val="000000"/>
              </a:solidFill>
              <a:latin typeface="Arial"/>
              <a:ea typeface="Arial"/>
              <a:cs typeface="Arial"/>
              <a:sym typeface="Arial"/>
            </a:endParaRPr>
          </a:p>
        </p:txBody>
      </p:sp>
      <p:sp>
        <p:nvSpPr>
          <p:cNvPr id="814" name="Google Shape;814;g2c81d8b042a_0_409"/>
          <p:cNvSpPr/>
          <p:nvPr/>
        </p:nvSpPr>
        <p:spPr>
          <a:xfrm>
            <a:off x="444238" y="1151721"/>
            <a:ext cx="4802700" cy="3550800"/>
          </a:xfrm>
          <a:prstGeom prst="rect">
            <a:avLst/>
          </a:prstGeom>
          <a:solidFill>
            <a:srgbClr val="13635E"/>
          </a:solidFill>
          <a:ln cap="flat" cmpd="sng" w="25400">
            <a:solidFill>
              <a:srgbClr val="003F7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15" name="Google Shape;815;g2c81d8b042a_0_409"/>
          <p:cNvSpPr txBox="1"/>
          <p:nvPr/>
        </p:nvSpPr>
        <p:spPr>
          <a:xfrm>
            <a:off x="496633" y="1200151"/>
            <a:ext cx="4572000" cy="332400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chemeClr val="lt1"/>
              </a:buClr>
              <a:buSzPts val="1750"/>
              <a:buFont typeface="Arial"/>
              <a:buChar char="•"/>
            </a:pPr>
            <a:r>
              <a:rPr b="0" i="0" lang="en" sz="1800" u="none" cap="none" strike="noStrike">
                <a:solidFill>
                  <a:schemeClr val="lt1"/>
                </a:solidFill>
                <a:latin typeface="Arial"/>
                <a:ea typeface="Arial"/>
                <a:cs typeface="Arial"/>
                <a:sym typeface="Arial"/>
              </a:rPr>
              <a:t>In 1942, Frankl was deported to a Nazi concentration camp along with his wife, parents, and other family members. </a:t>
            </a:r>
            <a:endParaRPr b="0" i="0" sz="1800" u="none" cap="none" strike="noStrike">
              <a:solidFill>
                <a:srgbClr val="000000"/>
              </a:solidFill>
              <a:latin typeface="Arial"/>
              <a:ea typeface="Arial"/>
              <a:cs typeface="Arial"/>
              <a:sym typeface="Arial"/>
            </a:endParaRPr>
          </a:p>
          <a:p>
            <a:pPr indent="-174625" lvl="0" marL="285750" marR="0" rtl="0" algn="l">
              <a:lnSpc>
                <a:spcPct val="100000"/>
              </a:lnSpc>
              <a:spcBef>
                <a:spcPts val="0"/>
              </a:spcBef>
              <a:spcAft>
                <a:spcPts val="0"/>
              </a:spcAft>
              <a:buClr>
                <a:srgbClr val="000000"/>
              </a:buClr>
              <a:buSzPts val="1750"/>
              <a:buFont typeface="Arial"/>
              <a:buNone/>
            </a:pPr>
            <a:r>
              <a:t/>
            </a:r>
            <a:endParaRPr b="0" i="0" sz="18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750"/>
              <a:buFont typeface="Arial"/>
              <a:buChar char="•"/>
            </a:pPr>
            <a:r>
              <a:rPr b="0" i="0" lang="en" sz="1800" u="none" cap="none" strike="noStrike">
                <a:solidFill>
                  <a:schemeClr val="lt1"/>
                </a:solidFill>
                <a:latin typeface="Arial"/>
                <a:ea typeface="Arial"/>
                <a:cs typeface="Arial"/>
                <a:sym typeface="Arial"/>
              </a:rPr>
              <a:t>He spent time in four camps in total, including Auschwitz, from 1942 to 1945, and was the only member of his family to survive. </a:t>
            </a:r>
            <a:endParaRPr b="0" i="0" sz="1800" u="none" cap="none" strike="noStrike">
              <a:solidFill>
                <a:srgbClr val="000000"/>
              </a:solidFill>
              <a:latin typeface="Arial"/>
              <a:ea typeface="Arial"/>
              <a:cs typeface="Arial"/>
              <a:sym typeface="Arial"/>
            </a:endParaRPr>
          </a:p>
          <a:p>
            <a:pPr indent="-174625" lvl="0" marL="285750" marR="0" rtl="0" algn="l">
              <a:lnSpc>
                <a:spcPct val="100000"/>
              </a:lnSpc>
              <a:spcBef>
                <a:spcPts val="0"/>
              </a:spcBef>
              <a:spcAft>
                <a:spcPts val="0"/>
              </a:spcAft>
              <a:buClr>
                <a:srgbClr val="000000"/>
              </a:buClr>
              <a:buSzPts val="1750"/>
              <a:buFont typeface="Arial"/>
              <a:buNone/>
            </a:pPr>
            <a:r>
              <a:t/>
            </a:r>
            <a:endParaRPr b="0" i="0" sz="18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750"/>
              <a:buFont typeface="Arial"/>
              <a:buChar char="•"/>
            </a:pPr>
            <a:r>
              <a:rPr b="0" i="0" lang="en" sz="1800" u="none" cap="none" strike="noStrike">
                <a:solidFill>
                  <a:schemeClr val="lt1"/>
                </a:solidFill>
                <a:latin typeface="Arial"/>
                <a:ea typeface="Arial"/>
                <a:cs typeface="Arial"/>
                <a:sym typeface="Arial"/>
              </a:rPr>
              <a:t>In 1945, he returned to Vienna and published "Man's Search for Meaning" now in 24 languages.</a:t>
            </a:r>
            <a:endParaRPr b="0" i="0" sz="1800" u="none" cap="none" strike="noStrike">
              <a:solidFill>
                <a:srgbClr val="000000"/>
              </a:solidFill>
              <a:latin typeface="Arial"/>
              <a:ea typeface="Arial"/>
              <a:cs typeface="Arial"/>
              <a:sym typeface="Arial"/>
            </a:endParaRPr>
          </a:p>
        </p:txBody>
      </p:sp>
      <p:pic>
        <p:nvPicPr>
          <p:cNvPr descr="Image result for viktor frankl" id="816" name="Google Shape;816;g2c81d8b042a_0_409"/>
          <p:cNvPicPr preferRelativeResize="0"/>
          <p:nvPr/>
        </p:nvPicPr>
        <p:blipFill rotWithShape="1">
          <a:blip r:embed="rId3">
            <a:alphaModFix/>
          </a:blip>
          <a:srcRect b="0" l="0" r="0" t="0"/>
          <a:stretch/>
        </p:blipFill>
        <p:spPr>
          <a:xfrm>
            <a:off x="5781348" y="1113387"/>
            <a:ext cx="2962275" cy="1543050"/>
          </a:xfrm>
          <a:prstGeom prst="rect">
            <a:avLst/>
          </a:prstGeom>
          <a:noFill/>
          <a:ln>
            <a:noFill/>
          </a:ln>
        </p:spPr>
      </p:pic>
      <p:pic>
        <p:nvPicPr>
          <p:cNvPr id="817" name="Google Shape;817;g2c81d8b042a_0_409"/>
          <p:cNvPicPr preferRelativeResize="0"/>
          <p:nvPr/>
        </p:nvPicPr>
        <p:blipFill rotWithShape="1">
          <a:blip r:embed="rId4">
            <a:alphaModFix/>
          </a:blip>
          <a:srcRect b="0" l="0" r="0" t="0"/>
          <a:stretch/>
        </p:blipFill>
        <p:spPr>
          <a:xfrm>
            <a:off x="6602728" y="2912253"/>
            <a:ext cx="1435627" cy="190678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1" name="Shape 821"/>
        <p:cNvGrpSpPr/>
        <p:nvPr/>
      </p:nvGrpSpPr>
      <p:grpSpPr>
        <a:xfrm>
          <a:off x="0" y="0"/>
          <a:ext cx="0" cy="0"/>
          <a:chOff x="0" y="0"/>
          <a:chExt cx="0" cy="0"/>
        </a:xfrm>
      </p:grpSpPr>
      <p:sp>
        <p:nvSpPr>
          <p:cNvPr id="822" name="Google Shape;822;g2c81d8b042a_0_419"/>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823" name="Google Shape;823;g2c81d8b042a_0_419"/>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824" name="Google Shape;824;g2c81d8b042a_0_419"/>
          <p:cNvSpPr txBox="1"/>
          <p:nvPr/>
        </p:nvSpPr>
        <p:spPr>
          <a:xfrm>
            <a:off x="3021222" y="324462"/>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His Accomplishments</a:t>
            </a:r>
            <a:endParaRPr b="0" i="0" sz="3000" u="none" cap="none" strike="noStrike">
              <a:solidFill>
                <a:srgbClr val="000000"/>
              </a:solidFill>
              <a:latin typeface="Arial"/>
              <a:ea typeface="Arial"/>
              <a:cs typeface="Arial"/>
              <a:sym typeface="Arial"/>
            </a:endParaRPr>
          </a:p>
        </p:txBody>
      </p:sp>
      <p:sp>
        <p:nvSpPr>
          <p:cNvPr id="825" name="Google Shape;825;g2c81d8b042a_0_419"/>
          <p:cNvSpPr/>
          <p:nvPr/>
        </p:nvSpPr>
        <p:spPr>
          <a:xfrm>
            <a:off x="943429" y="1197429"/>
            <a:ext cx="4637400" cy="3498000"/>
          </a:xfrm>
          <a:prstGeom prst="rect">
            <a:avLst/>
          </a:prstGeom>
          <a:solidFill>
            <a:schemeClr val="accent1"/>
          </a:solidFill>
          <a:ln cap="flat" cmpd="sng" w="25400">
            <a:solidFill>
              <a:srgbClr val="003F7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26" name="Google Shape;826;g2c81d8b042a_0_419"/>
          <p:cNvSpPr txBox="1"/>
          <p:nvPr/>
        </p:nvSpPr>
        <p:spPr>
          <a:xfrm>
            <a:off x="1048750" y="1225810"/>
            <a:ext cx="4376100" cy="33477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lt1"/>
              </a:buClr>
              <a:buSzPts val="2400"/>
              <a:buFont typeface="Arial"/>
              <a:buChar char="•"/>
            </a:pPr>
            <a:r>
              <a:rPr b="0" i="0" lang="en" sz="2000" u="none" cap="none" strike="noStrike">
                <a:solidFill>
                  <a:schemeClr val="lt1"/>
                </a:solidFill>
                <a:latin typeface="Arial"/>
                <a:ea typeface="Arial"/>
                <a:cs typeface="Arial"/>
                <a:sym typeface="Arial"/>
              </a:rPr>
              <a:t>Frankl wrote 30 books</a:t>
            </a:r>
            <a:endParaRPr b="0" i="0" sz="12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chemeClr val="lt1"/>
              </a:buClr>
              <a:buSzPts val="2400"/>
              <a:buFont typeface="Arial"/>
              <a:buChar char="•"/>
            </a:pPr>
            <a:r>
              <a:rPr b="0" i="0" lang="en" sz="2000" u="none" cap="none" strike="noStrike">
                <a:solidFill>
                  <a:schemeClr val="lt1"/>
                </a:solidFill>
                <a:latin typeface="Arial"/>
                <a:ea typeface="Arial"/>
                <a:cs typeface="Arial"/>
                <a:sym typeface="Arial"/>
              </a:rPr>
              <a:t>Lectured at 209 universities on 5 continents </a:t>
            </a:r>
            <a:endParaRPr b="0" i="0" sz="12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chemeClr val="lt1"/>
              </a:buClr>
              <a:buSzPts val="2400"/>
              <a:buFont typeface="Arial"/>
              <a:buChar char="•"/>
            </a:pPr>
            <a:r>
              <a:rPr b="0" i="0" lang="en" sz="2000" u="none" cap="none" strike="noStrike">
                <a:solidFill>
                  <a:schemeClr val="lt1"/>
                </a:solidFill>
                <a:latin typeface="Arial"/>
                <a:ea typeface="Arial"/>
                <a:cs typeface="Arial"/>
                <a:sym typeface="Arial"/>
              </a:rPr>
              <a:t>Recipient of 29 honorary doctorates from universities around the world. </a:t>
            </a:r>
            <a:endParaRPr b="0" i="0" sz="1200" u="none" cap="none" strike="noStrike">
              <a:solidFill>
                <a:srgbClr val="000000"/>
              </a:solidFill>
              <a:latin typeface="Arial"/>
              <a:ea typeface="Arial"/>
              <a:cs typeface="Arial"/>
              <a:sym typeface="Arial"/>
            </a:endParaRPr>
          </a:p>
        </p:txBody>
      </p:sp>
      <p:pic>
        <p:nvPicPr>
          <p:cNvPr descr="Image result for viktor frankl" id="827" name="Google Shape;827;g2c81d8b042a_0_419"/>
          <p:cNvPicPr preferRelativeResize="0"/>
          <p:nvPr/>
        </p:nvPicPr>
        <p:blipFill rotWithShape="1">
          <a:blip r:embed="rId3">
            <a:alphaModFix/>
          </a:blip>
          <a:srcRect b="0" l="0" r="0" t="0"/>
          <a:stretch/>
        </p:blipFill>
        <p:spPr>
          <a:xfrm>
            <a:off x="6194125" y="1323296"/>
            <a:ext cx="1685925" cy="2714625"/>
          </a:xfrm>
          <a:prstGeom prst="rect">
            <a:avLst/>
          </a:prstGeom>
          <a:blipFill rotWithShape="1">
            <a:blip r:embed="rId4">
              <a:alphaModFix/>
            </a:blip>
            <a:stretch>
              <a:fillRect b="0" l="0" r="0" t="0"/>
            </a:stretch>
          </a:blip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A2EDE8"/>
            </a:gs>
            <a:gs pos="46000">
              <a:srgbClr val="29D2C7"/>
            </a:gs>
            <a:gs pos="100000">
              <a:srgbClr val="177771"/>
            </a:gs>
          </a:gsLst>
          <a:path path="circle">
            <a:fillToRect b="50%" l="50%" r="50%" t="50%"/>
          </a:path>
          <a:tileRect/>
        </a:gradFill>
      </p:bgPr>
    </p:bg>
    <p:spTree>
      <p:nvGrpSpPr>
        <p:cNvPr id="831" name="Shape 831"/>
        <p:cNvGrpSpPr/>
        <p:nvPr/>
      </p:nvGrpSpPr>
      <p:grpSpPr>
        <a:xfrm>
          <a:off x="0" y="0"/>
          <a:ext cx="0" cy="0"/>
          <a:chOff x="0" y="0"/>
          <a:chExt cx="0" cy="0"/>
        </a:xfrm>
      </p:grpSpPr>
      <p:sp>
        <p:nvSpPr>
          <p:cNvPr id="832" name="Google Shape;832;g2c81d8b042a_0_428"/>
          <p:cNvSpPr txBox="1"/>
          <p:nvPr/>
        </p:nvSpPr>
        <p:spPr>
          <a:xfrm>
            <a:off x="3116807" y="220293"/>
            <a:ext cx="34329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1"/>
              </a:buClr>
              <a:buSzPts val="3000"/>
              <a:buFont typeface="Raleway"/>
              <a:buNone/>
            </a:pPr>
            <a:r>
              <a:rPr b="1" i="0" lang="en" sz="3000" u="none" cap="none" strike="noStrike">
                <a:solidFill>
                  <a:schemeClr val="lt1"/>
                </a:solidFill>
                <a:latin typeface="Raleway"/>
                <a:ea typeface="Raleway"/>
                <a:cs typeface="Raleway"/>
                <a:sym typeface="Raleway"/>
              </a:rPr>
              <a:t>Frankl Speaks</a:t>
            </a:r>
            <a:endParaRPr b="1" i="0" sz="3000" u="none" cap="none" strike="noStrike">
              <a:solidFill>
                <a:schemeClr val="lt1"/>
              </a:solidFill>
              <a:latin typeface="Raleway"/>
              <a:ea typeface="Raleway"/>
              <a:cs typeface="Raleway"/>
              <a:sym typeface="Raleway"/>
            </a:endParaRPr>
          </a:p>
        </p:txBody>
      </p:sp>
      <p:pic>
        <p:nvPicPr>
          <p:cNvPr descr="In this TV interview from 1972, Viennese psychiatrist Viktor Frankl, author of &quot;Man's Search for Meaning&quot; explains the question of meaning and the central role it plays in his Logotherapy." id="833" name="Google Shape;833;g2c81d8b042a_0_428" title="Viktor Frankl: Our need for Meaning and Purpose">
            <a:hlinkClick r:id="rId3"/>
          </p:cNvPr>
          <p:cNvPicPr preferRelativeResize="0"/>
          <p:nvPr/>
        </p:nvPicPr>
        <p:blipFill>
          <a:blip r:embed="rId4">
            <a:alphaModFix/>
          </a:blip>
          <a:stretch>
            <a:fillRect/>
          </a:stretch>
        </p:blipFill>
        <p:spPr>
          <a:xfrm>
            <a:off x="2286000" y="1217768"/>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3"/>
                                        </p:tgtEl>
                                        <p:attrNameLst>
                                          <p:attrName>style.visibility</p:attrName>
                                        </p:attrNameLst>
                                      </p:cBhvr>
                                      <p:to>
                                        <p:strVal val="visible"/>
                                      </p:to>
                                    </p:set>
                                    <p:animEffect filter="fade" transition="in">
                                      <p:cBhvr>
                                        <p:cTn dur="1000"/>
                                        <p:tgtEl>
                                          <p:spTgt spid="8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pic>
        <p:nvPicPr>
          <p:cNvPr id="838" name="Google Shape;838;g2c81d8b042a_0_433"/>
          <p:cNvPicPr preferRelativeResize="0"/>
          <p:nvPr/>
        </p:nvPicPr>
        <p:blipFill rotWithShape="1">
          <a:blip r:embed="rId3">
            <a:alphaModFix/>
          </a:blip>
          <a:srcRect b="14093" l="2132" r="6751" t="6554"/>
          <a:stretch/>
        </p:blipFill>
        <p:spPr>
          <a:xfrm>
            <a:off x="0" y="0"/>
            <a:ext cx="9144000" cy="5143501"/>
          </a:xfrm>
          <a:prstGeom prst="rect">
            <a:avLst/>
          </a:prstGeom>
          <a:noFill/>
          <a:ln>
            <a:noFill/>
          </a:ln>
        </p:spPr>
      </p:pic>
      <p:sp>
        <p:nvSpPr>
          <p:cNvPr id="839" name="Google Shape;839;g2c81d8b042a_0_433"/>
          <p:cNvSpPr txBox="1"/>
          <p:nvPr>
            <p:ph type="title"/>
          </p:nvPr>
        </p:nvSpPr>
        <p:spPr>
          <a:xfrm>
            <a:off x="-1" y="654000"/>
            <a:ext cx="8622300" cy="3835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400"/>
              <a:buNone/>
            </a:pPr>
            <a:r>
              <a:rPr lang="en" sz="4400"/>
              <a:t>   </a:t>
            </a:r>
            <a:endParaRPr/>
          </a:p>
        </p:txBody>
      </p:sp>
      <p:sp>
        <p:nvSpPr>
          <p:cNvPr id="840" name="Google Shape;840;g2c81d8b042a_0_433"/>
          <p:cNvSpPr txBox="1"/>
          <p:nvPr/>
        </p:nvSpPr>
        <p:spPr>
          <a:xfrm>
            <a:off x="694982" y="511395"/>
            <a:ext cx="5342400" cy="389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2800"/>
              <a:buFont typeface="Arial"/>
              <a:buNone/>
            </a:pPr>
            <a:r>
              <a:rPr b="0" i="0" lang="en" sz="2800" u="sng" cap="none" strike="noStrike">
                <a:solidFill>
                  <a:schemeClr val="lt1"/>
                </a:solidFill>
                <a:latin typeface="Arial"/>
                <a:ea typeface="Arial"/>
                <a:cs typeface="Arial"/>
                <a:sym typeface="Arial"/>
              </a:rPr>
              <a:t>Logotherapy Principles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2800"/>
              <a:buFont typeface="Arial"/>
              <a:buChar char="•"/>
            </a:pPr>
            <a:r>
              <a:rPr b="0" i="0" lang="en" sz="2800" u="none" cap="none" strike="noStrike">
                <a:solidFill>
                  <a:schemeClr val="lt1"/>
                </a:solidFill>
                <a:latin typeface="Arial"/>
                <a:ea typeface="Arial"/>
                <a:cs typeface="Arial"/>
                <a:sym typeface="Arial"/>
              </a:rPr>
              <a:t>Life has meaning under all circumstances, even the most miserable ones.</a:t>
            </a:r>
            <a:endParaRPr b="0" i="0" sz="1400" u="none" cap="none" strike="noStrike">
              <a:solidFill>
                <a:srgbClr val="000000"/>
              </a:solidFill>
              <a:latin typeface="Arial"/>
              <a:ea typeface="Arial"/>
              <a:cs typeface="Arial"/>
              <a:sym typeface="Arial"/>
            </a:endParaRPr>
          </a:p>
          <a:p>
            <a:pPr indent="-27940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2800"/>
              <a:buFont typeface="Arial"/>
              <a:buChar char="•"/>
            </a:pPr>
            <a:r>
              <a:rPr b="0" i="0" lang="en" sz="2800" u="none" cap="none" strike="noStrike">
                <a:solidFill>
                  <a:schemeClr val="lt1"/>
                </a:solidFill>
                <a:latin typeface="Arial"/>
                <a:ea typeface="Arial"/>
                <a:cs typeface="Arial"/>
                <a:sym typeface="Arial"/>
              </a:rPr>
              <a:t>Our main motivation for living is our will to find meaning in life.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p:txBody>
      </p:sp>
      <p:pic>
        <p:nvPicPr>
          <p:cNvPr descr="Image result for frankl" id="841" name="Google Shape;841;g2c81d8b042a_0_433"/>
          <p:cNvPicPr preferRelativeResize="0"/>
          <p:nvPr/>
        </p:nvPicPr>
        <p:blipFill rotWithShape="1">
          <a:blip r:embed="rId4">
            <a:alphaModFix/>
          </a:blip>
          <a:srcRect b="0" l="0" r="0" t="0"/>
          <a:stretch/>
        </p:blipFill>
        <p:spPr>
          <a:xfrm>
            <a:off x="6401963" y="780818"/>
            <a:ext cx="2047875" cy="22288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CF7FF"/>
            </a:gs>
            <a:gs pos="74000">
              <a:srgbClr val="5EB9FF"/>
            </a:gs>
            <a:gs pos="83000">
              <a:srgbClr val="5EB9FF"/>
            </a:gs>
            <a:gs pos="100000">
              <a:srgbClr val="93D0FF"/>
            </a:gs>
          </a:gsLst>
          <a:lin ang="5400012" scaled="0"/>
        </a:gradFill>
      </p:bgPr>
    </p:bg>
    <p:spTree>
      <p:nvGrpSpPr>
        <p:cNvPr id="845" name="Shape 845"/>
        <p:cNvGrpSpPr/>
        <p:nvPr/>
      </p:nvGrpSpPr>
      <p:grpSpPr>
        <a:xfrm>
          <a:off x="0" y="0"/>
          <a:ext cx="0" cy="0"/>
          <a:chOff x="0" y="0"/>
          <a:chExt cx="0" cy="0"/>
        </a:xfrm>
      </p:grpSpPr>
      <p:sp>
        <p:nvSpPr>
          <p:cNvPr id="846" name="Google Shape;846;g2c81d8b042a_0_440"/>
          <p:cNvSpPr txBox="1"/>
          <p:nvPr/>
        </p:nvSpPr>
        <p:spPr>
          <a:xfrm>
            <a:off x="713097" y="3480672"/>
            <a:ext cx="7918800" cy="1200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2"/>
              </a:buClr>
              <a:buSzPts val="2400"/>
              <a:buFont typeface="Arial"/>
              <a:buNone/>
            </a:pPr>
            <a:r>
              <a:rPr b="0" i="0" lang="en" sz="2400" u="none" cap="none" strike="noStrike">
                <a:solidFill>
                  <a:schemeClr val="dk2"/>
                </a:solidFill>
                <a:latin typeface="Arial"/>
                <a:ea typeface="Arial"/>
                <a:cs typeface="Arial"/>
                <a:sym typeface="Arial"/>
              </a:rPr>
              <a:t>We have freedom to find meaning in what we do, and what we experience, or at least in the stance we take when faced with a situation of unchangeable suffering.</a:t>
            </a:r>
            <a:endParaRPr b="0" i="0" sz="1400" u="none" cap="none" strike="noStrike">
              <a:solidFill>
                <a:srgbClr val="000000"/>
              </a:solidFill>
              <a:latin typeface="Arial"/>
              <a:ea typeface="Arial"/>
              <a:cs typeface="Arial"/>
              <a:sym typeface="Arial"/>
            </a:endParaRPr>
          </a:p>
        </p:txBody>
      </p:sp>
      <p:sp>
        <p:nvSpPr>
          <p:cNvPr id="847" name="Google Shape;847;g2c81d8b042a_0_440"/>
          <p:cNvSpPr txBox="1"/>
          <p:nvPr/>
        </p:nvSpPr>
        <p:spPr>
          <a:xfrm>
            <a:off x="713097" y="903029"/>
            <a:ext cx="2643300" cy="1077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rgbClr val="000000"/>
                </a:solidFill>
                <a:latin typeface="Arial"/>
                <a:ea typeface="Arial"/>
                <a:cs typeface="Arial"/>
                <a:sym typeface="Arial"/>
              </a:rPr>
              <a:t>Inescapable situations</a:t>
            </a:r>
            <a:endParaRPr b="0" i="0" sz="1400" u="none" cap="none" strike="noStrike">
              <a:solidFill>
                <a:srgbClr val="000000"/>
              </a:solidFill>
              <a:latin typeface="Arial"/>
              <a:ea typeface="Arial"/>
              <a:cs typeface="Arial"/>
              <a:sym typeface="Arial"/>
            </a:endParaRPr>
          </a:p>
        </p:txBody>
      </p:sp>
      <p:pic>
        <p:nvPicPr>
          <p:cNvPr descr="Image result for viktor frankl" id="848" name="Google Shape;848;g2c81d8b042a_0_440"/>
          <p:cNvPicPr preferRelativeResize="0"/>
          <p:nvPr/>
        </p:nvPicPr>
        <p:blipFill rotWithShape="1">
          <a:blip r:embed="rId3">
            <a:alphaModFix/>
          </a:blip>
          <a:srcRect b="0" l="0" r="0" t="0"/>
          <a:stretch/>
        </p:blipFill>
        <p:spPr>
          <a:xfrm>
            <a:off x="3467924" y="403277"/>
            <a:ext cx="4962979" cy="277926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852" name="Shape 852"/>
        <p:cNvGrpSpPr/>
        <p:nvPr/>
      </p:nvGrpSpPr>
      <p:grpSpPr>
        <a:xfrm>
          <a:off x="0" y="0"/>
          <a:ext cx="0" cy="0"/>
          <a:chOff x="0" y="0"/>
          <a:chExt cx="0" cy="0"/>
        </a:xfrm>
      </p:grpSpPr>
      <p:pic>
        <p:nvPicPr>
          <p:cNvPr id="853" name="Google Shape;853;g2c81d8b042a_0_446"/>
          <p:cNvPicPr preferRelativeResize="0"/>
          <p:nvPr/>
        </p:nvPicPr>
        <p:blipFill rotWithShape="1">
          <a:blip r:embed="rId3">
            <a:alphaModFix/>
          </a:blip>
          <a:srcRect b="0" l="0" r="0" t="0"/>
          <a:stretch/>
        </p:blipFill>
        <p:spPr>
          <a:xfrm>
            <a:off x="2451957" y="75652"/>
            <a:ext cx="5226100" cy="4818038"/>
          </a:xfrm>
          <a:prstGeom prst="rect">
            <a:avLst/>
          </a:prstGeom>
          <a:noFill/>
          <a:ln>
            <a:noFill/>
          </a:ln>
        </p:spPr>
      </p:pic>
      <p:sp>
        <p:nvSpPr>
          <p:cNvPr id="854" name="Google Shape;854;g2c81d8b042a_0_446"/>
          <p:cNvSpPr txBox="1"/>
          <p:nvPr/>
        </p:nvSpPr>
        <p:spPr>
          <a:xfrm>
            <a:off x="2855550" y="382597"/>
            <a:ext cx="34329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3000"/>
              <a:buFont typeface="Raleway"/>
              <a:buNone/>
            </a:pPr>
            <a:r>
              <a:rPr b="1" i="0" lang="en" sz="3000" u="none" cap="none" strike="noStrike">
                <a:solidFill>
                  <a:schemeClr val="lt2"/>
                </a:solidFill>
                <a:latin typeface="Raleway"/>
                <a:ea typeface="Raleway"/>
                <a:cs typeface="Raleway"/>
                <a:sym typeface="Raleway"/>
              </a:rPr>
              <a:t>Lack of Meaning</a:t>
            </a:r>
            <a:endParaRPr/>
          </a:p>
        </p:txBody>
      </p:sp>
      <p:sp>
        <p:nvSpPr>
          <p:cNvPr id="855" name="Google Shape;855;g2c81d8b042a_0_446"/>
          <p:cNvSpPr txBox="1"/>
          <p:nvPr>
            <p:ph idx="4294967295" type="body"/>
          </p:nvPr>
        </p:nvSpPr>
        <p:spPr>
          <a:xfrm>
            <a:off x="2855537" y="1145197"/>
            <a:ext cx="4147500" cy="3327900"/>
          </a:xfrm>
          <a:prstGeom prst="rect">
            <a:avLst/>
          </a:prstGeom>
          <a:noFill/>
          <a:ln>
            <a:noFill/>
          </a:ln>
        </p:spPr>
        <p:txBody>
          <a:bodyPr anchorCtr="0" anchor="t" bIns="91425" lIns="91425" spcFirstLastPara="1" rIns="91425" wrap="square" tIns="91425">
            <a:noAutofit/>
          </a:bodyPr>
          <a:lstStyle/>
          <a:p>
            <a:pPr indent="-304800" lvl="0" marL="457200" rtl="0" algn="l">
              <a:lnSpc>
                <a:spcPct val="200000"/>
              </a:lnSpc>
              <a:spcBef>
                <a:spcPts val="0"/>
              </a:spcBef>
              <a:spcAft>
                <a:spcPts val="0"/>
              </a:spcAft>
              <a:buClr>
                <a:srgbClr val="000000"/>
              </a:buClr>
              <a:buSzPts val="1200"/>
              <a:buFont typeface="Arial"/>
              <a:buChar char="•"/>
            </a:pPr>
            <a:r>
              <a:rPr b="1" lang="en" sz="1200">
                <a:solidFill>
                  <a:srgbClr val="000000"/>
                </a:solidFill>
                <a:latin typeface="Arial"/>
                <a:ea typeface="Arial"/>
                <a:cs typeface="Arial"/>
                <a:sym typeface="Arial"/>
              </a:rPr>
              <a:t>Around 50 percent of marriages in the US end in divorce. </a:t>
            </a:r>
            <a:endParaRPr/>
          </a:p>
          <a:p>
            <a:pPr indent="-304800" lvl="0" marL="457200" rtl="0" algn="l">
              <a:lnSpc>
                <a:spcPct val="200000"/>
              </a:lnSpc>
              <a:spcBef>
                <a:spcPts val="0"/>
              </a:spcBef>
              <a:spcAft>
                <a:spcPts val="0"/>
              </a:spcAft>
              <a:buClr>
                <a:srgbClr val="000000"/>
              </a:buClr>
              <a:buSzPts val="1200"/>
              <a:buFont typeface="Arial"/>
              <a:buChar char="•"/>
            </a:pPr>
            <a:r>
              <a:rPr b="1" lang="en" sz="1200">
                <a:solidFill>
                  <a:srgbClr val="000000"/>
                </a:solidFill>
                <a:latin typeface="Arial"/>
                <a:ea typeface="Arial"/>
                <a:cs typeface="Arial"/>
                <a:sym typeface="Arial"/>
              </a:rPr>
              <a:t>45 million suffer from anxiety</a:t>
            </a:r>
            <a:endParaRPr/>
          </a:p>
          <a:p>
            <a:pPr indent="-304800" lvl="0" marL="457200" rtl="0" algn="l">
              <a:lnSpc>
                <a:spcPct val="200000"/>
              </a:lnSpc>
              <a:spcBef>
                <a:spcPts val="0"/>
              </a:spcBef>
              <a:spcAft>
                <a:spcPts val="0"/>
              </a:spcAft>
              <a:buClr>
                <a:srgbClr val="000000"/>
              </a:buClr>
              <a:buSzPts val="1200"/>
              <a:buFont typeface="Arial"/>
              <a:buChar char="•"/>
            </a:pPr>
            <a:r>
              <a:rPr b="1" lang="en" sz="1200">
                <a:solidFill>
                  <a:srgbClr val="000000"/>
                </a:solidFill>
                <a:latin typeface="Arial"/>
                <a:ea typeface="Arial"/>
                <a:cs typeface="Arial"/>
                <a:sym typeface="Arial"/>
              </a:rPr>
              <a:t>15 million from depression. </a:t>
            </a:r>
            <a:endParaRPr/>
          </a:p>
          <a:p>
            <a:pPr indent="-304800" lvl="0" marL="457200" rtl="0" algn="l">
              <a:lnSpc>
                <a:spcPct val="200000"/>
              </a:lnSpc>
              <a:spcBef>
                <a:spcPts val="0"/>
              </a:spcBef>
              <a:spcAft>
                <a:spcPts val="0"/>
              </a:spcAft>
              <a:buClr>
                <a:srgbClr val="000000"/>
              </a:buClr>
              <a:buSzPts val="1200"/>
              <a:buFont typeface="Arial"/>
              <a:buChar char="•"/>
            </a:pPr>
            <a:r>
              <a:rPr b="1" lang="en" sz="1200">
                <a:solidFill>
                  <a:srgbClr val="000000"/>
                </a:solidFill>
                <a:latin typeface="Arial"/>
                <a:ea typeface="Arial"/>
                <a:cs typeface="Arial"/>
                <a:sym typeface="Arial"/>
              </a:rPr>
              <a:t>20% of all neuroses can be seen at noogenic or those relating to the the lack of meaning. </a:t>
            </a:r>
            <a:endParaRPr/>
          </a:p>
          <a:p>
            <a:pPr indent="-298450" lvl="0" marL="457200" rtl="0" algn="l">
              <a:lnSpc>
                <a:spcPct val="200000"/>
              </a:lnSpc>
              <a:spcBef>
                <a:spcPts val="0"/>
              </a:spcBef>
              <a:spcAft>
                <a:spcPts val="0"/>
              </a:spcAft>
              <a:buClr>
                <a:srgbClr val="0000FF"/>
              </a:buClr>
              <a:buSzPts val="1100"/>
              <a:buFont typeface="Arial"/>
              <a:buChar char="•"/>
            </a:pPr>
            <a:r>
              <a:rPr b="1" lang="en" sz="1200">
                <a:solidFill>
                  <a:srgbClr val="000000"/>
                </a:solidFill>
                <a:latin typeface="Arial"/>
                <a:ea typeface="Arial"/>
                <a:cs typeface="Arial"/>
                <a:sym typeface="Arial"/>
              </a:rPr>
              <a:t>Around 30 % of many marriages end due to shared lack of meaning in their lives.</a:t>
            </a:r>
            <a:r>
              <a:rPr b="1" lang="en" sz="1200">
                <a:solidFill>
                  <a:srgbClr val="0000FF"/>
                </a:solidFill>
                <a:latin typeface="Arial"/>
                <a:ea typeface="Arial"/>
                <a:cs typeface="Arial"/>
                <a:sym typeface="Arial"/>
              </a:rPr>
              <a:t> </a:t>
            </a:r>
            <a:endParaRPr/>
          </a:p>
        </p:txBody>
      </p:sp>
      <p:pic>
        <p:nvPicPr>
          <p:cNvPr id="856" name="Google Shape;856;g2c81d8b042a_0_446"/>
          <p:cNvPicPr preferRelativeResize="0"/>
          <p:nvPr/>
        </p:nvPicPr>
        <p:blipFill rotWithShape="1">
          <a:blip r:embed="rId4">
            <a:alphaModFix/>
          </a:blip>
          <a:srcRect b="0" l="0" r="0" t="0"/>
          <a:stretch/>
        </p:blipFill>
        <p:spPr>
          <a:xfrm>
            <a:off x="712413" y="1301888"/>
            <a:ext cx="2143125" cy="21431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CF7FF"/>
            </a:gs>
            <a:gs pos="74000">
              <a:srgbClr val="5EB9FF"/>
            </a:gs>
            <a:gs pos="83000">
              <a:srgbClr val="5EB9FF"/>
            </a:gs>
            <a:gs pos="100000">
              <a:srgbClr val="93D0FF"/>
            </a:gs>
          </a:gsLst>
          <a:lin ang="5400012" scaled="0"/>
        </a:gradFill>
      </p:bgPr>
    </p:bg>
    <p:spTree>
      <p:nvGrpSpPr>
        <p:cNvPr id="860" name="Shape 860"/>
        <p:cNvGrpSpPr/>
        <p:nvPr/>
      </p:nvGrpSpPr>
      <p:grpSpPr>
        <a:xfrm>
          <a:off x="0" y="0"/>
          <a:ext cx="0" cy="0"/>
          <a:chOff x="0" y="0"/>
          <a:chExt cx="0" cy="0"/>
        </a:xfrm>
      </p:grpSpPr>
      <p:sp>
        <p:nvSpPr>
          <p:cNvPr id="861" name="Google Shape;861;g2c81d8b042a_0_453"/>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3600">
                <a:solidFill>
                  <a:srgbClr val="2AA1FE"/>
                </a:solidFill>
              </a:rPr>
              <a:t>Noological Neurosis</a:t>
            </a:r>
            <a:endParaRPr/>
          </a:p>
        </p:txBody>
      </p:sp>
      <p:pic>
        <p:nvPicPr>
          <p:cNvPr id="862" name="Google Shape;862;g2c81d8b042a_0_453"/>
          <p:cNvPicPr preferRelativeResize="0"/>
          <p:nvPr/>
        </p:nvPicPr>
        <p:blipFill rotWithShape="1">
          <a:blip r:embed="rId3">
            <a:alphaModFix/>
          </a:blip>
          <a:srcRect b="0" l="0" r="0" t="0"/>
          <a:stretch/>
        </p:blipFill>
        <p:spPr>
          <a:xfrm>
            <a:off x="6647798" y="2491037"/>
            <a:ext cx="1081059" cy="1550206"/>
          </a:xfrm>
          <a:prstGeom prst="rect">
            <a:avLst/>
          </a:prstGeom>
          <a:noFill/>
          <a:ln>
            <a:noFill/>
          </a:ln>
        </p:spPr>
      </p:pic>
      <p:pic>
        <p:nvPicPr>
          <p:cNvPr id="863" name="Google Shape;863;g2c81d8b042a_0_453"/>
          <p:cNvPicPr preferRelativeResize="0"/>
          <p:nvPr/>
        </p:nvPicPr>
        <p:blipFill rotWithShape="1">
          <a:blip r:embed="rId4">
            <a:alphaModFix/>
          </a:blip>
          <a:srcRect b="0" l="0" r="0" t="0"/>
          <a:stretch/>
        </p:blipFill>
        <p:spPr>
          <a:xfrm>
            <a:off x="5996762" y="625925"/>
            <a:ext cx="2368487" cy="1550205"/>
          </a:xfrm>
          <a:prstGeom prst="rect">
            <a:avLst/>
          </a:prstGeom>
          <a:noFill/>
          <a:ln>
            <a:noFill/>
          </a:ln>
        </p:spPr>
      </p:pic>
      <p:sp>
        <p:nvSpPr>
          <p:cNvPr id="864" name="Google Shape;864;g2c81d8b042a_0_453"/>
          <p:cNvSpPr txBox="1"/>
          <p:nvPr/>
        </p:nvSpPr>
        <p:spPr>
          <a:xfrm>
            <a:off x="685800" y="2008519"/>
            <a:ext cx="5802000" cy="33843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50000"/>
              </a:lnSpc>
              <a:spcBef>
                <a:spcPts val="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People don’t know what to live for</a:t>
            </a:r>
            <a:endParaRPr/>
          </a:p>
          <a:p>
            <a:pPr indent="-342900" lvl="0" marL="342900" marR="0" rtl="0" algn="l">
              <a:lnSpc>
                <a:spcPct val="150000"/>
              </a:lnSpc>
              <a:spcBef>
                <a:spcPts val="50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Existential Crisis </a:t>
            </a:r>
            <a:endParaRPr/>
          </a:p>
          <a:p>
            <a:pPr indent="-342900" lvl="0" marL="342900" marR="0" rtl="0" algn="l">
              <a:lnSpc>
                <a:spcPct val="150000"/>
              </a:lnSpc>
              <a:spcBef>
                <a:spcPts val="50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Moving From Hyper-reflection to De-reflection</a:t>
            </a:r>
            <a:br>
              <a:rPr b="0" i="0" lang="en" sz="2000" u="none" cap="none" strike="noStrike">
                <a:solidFill>
                  <a:srgbClr val="000000"/>
                </a:solidFill>
                <a:latin typeface="Arial"/>
                <a:ea typeface="Arial"/>
                <a:cs typeface="Arial"/>
                <a:sym typeface="Arial"/>
              </a:rPr>
            </a:br>
            <a:endParaRPr b="0" i="0" sz="2000" u="none"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500"/>
              </a:spcBef>
              <a:spcAft>
                <a:spcPts val="0"/>
              </a:spcAft>
              <a:buClr>
                <a:srgbClr val="000000"/>
              </a:buClr>
              <a:buSzPts val="800"/>
              <a:buFont typeface="Arial"/>
              <a:buNone/>
            </a:pPr>
            <a:r>
              <a:t/>
            </a:r>
            <a:endParaRPr b="0" i="0" sz="800" u="none" cap="none" strike="noStrike">
              <a:solidFill>
                <a:srgbClr val="666666"/>
              </a:solidFill>
              <a:latin typeface="Georgia"/>
              <a:ea typeface="Georgia"/>
              <a:cs typeface="Georgia"/>
              <a:sym typeface="Georgia"/>
            </a:endParaRPr>
          </a:p>
          <a:p>
            <a:pPr indent="0" lvl="0" marL="0" marR="0" rtl="0" algn="l">
              <a:lnSpc>
                <a:spcPct val="100000"/>
              </a:lnSpc>
              <a:spcBef>
                <a:spcPts val="5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5" name="Google Shape;865;g2c81d8b042a_0_453"/>
          <p:cNvSpPr/>
          <p:nvPr/>
        </p:nvSpPr>
        <p:spPr>
          <a:xfrm>
            <a:off x="4419600" y="2419350"/>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g2c81d8b042a_0_461"/>
          <p:cNvSpPr txBox="1"/>
          <p:nvPr>
            <p:ph type="ctrTitle"/>
          </p:nvPr>
        </p:nvSpPr>
        <p:spPr>
          <a:xfrm>
            <a:off x="562900" y="462425"/>
            <a:ext cx="6794400" cy="8022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5200"/>
              <a:buNone/>
            </a:pPr>
            <a:r>
              <a:rPr lang="en" sz="3600">
                <a:solidFill>
                  <a:srgbClr val="000000"/>
                </a:solidFill>
              </a:rPr>
              <a:t>Man’s Search for Meaning</a:t>
            </a:r>
            <a:endParaRPr/>
          </a:p>
        </p:txBody>
      </p:sp>
      <p:sp>
        <p:nvSpPr>
          <p:cNvPr id="871" name="Google Shape;871;g2c81d8b042a_0_461"/>
          <p:cNvSpPr txBox="1"/>
          <p:nvPr>
            <p:ph idx="1" type="subTitle"/>
          </p:nvPr>
        </p:nvSpPr>
        <p:spPr>
          <a:xfrm>
            <a:off x="534425" y="1667850"/>
            <a:ext cx="4317300" cy="1612500"/>
          </a:xfrm>
          <a:prstGeom prst="rect">
            <a:avLst/>
          </a:prstGeom>
          <a:noFill/>
          <a:ln>
            <a:noFill/>
          </a:ln>
        </p:spPr>
        <p:txBody>
          <a:bodyPr anchorCtr="0" anchor="t" bIns="91425" lIns="91425" spcFirstLastPara="1" rIns="91425" wrap="square" tIns="91425">
            <a:noAutofit/>
          </a:bodyPr>
          <a:lstStyle/>
          <a:p>
            <a:pPr indent="-381000" lvl="0" marL="457200" rtl="0" algn="l">
              <a:lnSpc>
                <a:spcPct val="150000"/>
              </a:lnSpc>
              <a:spcBef>
                <a:spcPts val="0"/>
              </a:spcBef>
              <a:spcAft>
                <a:spcPts val="0"/>
              </a:spcAft>
              <a:buSzPts val="2400"/>
              <a:buAutoNum type="arabicPeriod"/>
            </a:pPr>
            <a:r>
              <a:rPr lang="en"/>
              <a:t>Creative Values</a:t>
            </a:r>
            <a:endParaRPr/>
          </a:p>
          <a:p>
            <a:pPr indent="-381000" lvl="0" marL="457200" rtl="0" algn="l">
              <a:lnSpc>
                <a:spcPct val="150000"/>
              </a:lnSpc>
              <a:spcBef>
                <a:spcPts val="0"/>
              </a:spcBef>
              <a:spcAft>
                <a:spcPts val="0"/>
              </a:spcAft>
              <a:buSzPts val="2400"/>
              <a:buAutoNum type="arabicPeriod"/>
            </a:pPr>
            <a:r>
              <a:rPr lang="en"/>
              <a:t>Experiential Values</a:t>
            </a:r>
            <a:endParaRPr/>
          </a:p>
          <a:p>
            <a:pPr indent="0" lvl="0" marL="0" rtl="0" algn="l">
              <a:lnSpc>
                <a:spcPct val="150000"/>
              </a:lnSpc>
              <a:spcBef>
                <a:spcPts val="0"/>
              </a:spcBef>
              <a:spcAft>
                <a:spcPts val="0"/>
              </a:spcAft>
              <a:buSzPts val="2400"/>
              <a:buNone/>
            </a:pPr>
            <a:r>
              <a:rPr lang="en"/>
              <a:t>       -Loving someone</a:t>
            </a:r>
            <a:endParaRPr/>
          </a:p>
          <a:p>
            <a:pPr indent="0" lvl="0" marL="0" rtl="0" algn="l">
              <a:lnSpc>
                <a:spcPct val="150000"/>
              </a:lnSpc>
              <a:spcBef>
                <a:spcPts val="0"/>
              </a:spcBef>
              <a:spcAft>
                <a:spcPts val="0"/>
              </a:spcAft>
              <a:buSzPts val="2400"/>
              <a:buNone/>
            </a:pPr>
            <a:r>
              <a:rPr lang="en"/>
              <a:t>       -Experiencing something</a:t>
            </a:r>
            <a:endParaRPr/>
          </a:p>
          <a:p>
            <a:pPr indent="0" lvl="0" marL="76200" rtl="0" algn="l">
              <a:lnSpc>
                <a:spcPct val="150000"/>
              </a:lnSpc>
              <a:spcBef>
                <a:spcPts val="0"/>
              </a:spcBef>
              <a:spcAft>
                <a:spcPts val="0"/>
              </a:spcAft>
              <a:buSzPts val="2400"/>
              <a:buNone/>
            </a:pPr>
            <a:r>
              <a:rPr lang="en"/>
              <a:t>3.  Attitudinal Values</a:t>
            </a:r>
            <a:endParaRPr/>
          </a:p>
        </p:txBody>
      </p:sp>
      <p:pic>
        <p:nvPicPr>
          <p:cNvPr id="872" name="Google Shape;872;g2c81d8b042a_0_461"/>
          <p:cNvPicPr preferRelativeResize="0"/>
          <p:nvPr/>
        </p:nvPicPr>
        <p:blipFill rotWithShape="1">
          <a:blip r:embed="rId3">
            <a:alphaModFix/>
          </a:blip>
          <a:srcRect b="0" l="0" r="0" t="0"/>
          <a:stretch/>
        </p:blipFill>
        <p:spPr>
          <a:xfrm>
            <a:off x="6106080" y="1426875"/>
            <a:ext cx="2248675" cy="24748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6" name="Shape 876"/>
        <p:cNvGrpSpPr/>
        <p:nvPr/>
      </p:nvGrpSpPr>
      <p:grpSpPr>
        <a:xfrm>
          <a:off x="0" y="0"/>
          <a:ext cx="0" cy="0"/>
          <a:chOff x="0" y="0"/>
          <a:chExt cx="0" cy="0"/>
        </a:xfrm>
      </p:grpSpPr>
      <p:sp>
        <p:nvSpPr>
          <p:cNvPr id="877" name="Google Shape;877;g2c81d8b042a_0_467"/>
          <p:cNvSpPr txBox="1"/>
          <p:nvPr/>
        </p:nvSpPr>
        <p:spPr>
          <a:xfrm>
            <a:off x="652575" y="298650"/>
            <a:ext cx="7013400" cy="60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The Self   </a:t>
            </a:r>
            <a:r>
              <a:rPr b="0" i="0" lang="en" sz="3000" u="none" cap="none" strike="noStrike">
                <a:solidFill>
                  <a:schemeClr val="lt1"/>
                </a:solidFill>
                <a:latin typeface="Arial"/>
                <a:ea typeface="Arial"/>
                <a:cs typeface="Arial"/>
                <a:sym typeface="Arial"/>
              </a:rPr>
              <a:t>Crumbaugh                 NOOS</a:t>
            </a:r>
            <a:endParaRPr/>
          </a:p>
        </p:txBody>
      </p:sp>
      <p:sp>
        <p:nvSpPr>
          <p:cNvPr id="878" name="Google Shape;878;g2c81d8b042a_0_467"/>
          <p:cNvSpPr txBox="1"/>
          <p:nvPr/>
        </p:nvSpPr>
        <p:spPr>
          <a:xfrm>
            <a:off x="459350" y="198352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DR  </a:t>
            </a:r>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IVES</a:t>
            </a:r>
            <a:endParaRPr/>
          </a:p>
        </p:txBody>
      </p:sp>
      <p:sp>
        <p:nvSpPr>
          <p:cNvPr id="879" name="Google Shape;879;g2c81d8b042a_0_467"/>
          <p:cNvSpPr txBox="1"/>
          <p:nvPr/>
        </p:nvSpPr>
        <p:spPr>
          <a:xfrm>
            <a:off x="828400" y="138417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COGNITIONS</a:t>
            </a:r>
            <a:endParaRPr/>
          </a:p>
        </p:txBody>
      </p:sp>
      <p:sp>
        <p:nvSpPr>
          <p:cNvPr id="880" name="Google Shape;880;g2c81d8b042a_0_467"/>
          <p:cNvSpPr txBox="1"/>
          <p:nvPr/>
        </p:nvSpPr>
        <p:spPr>
          <a:xfrm>
            <a:off x="1235175" y="129772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EXPERIENCES</a:t>
            </a:r>
            <a:endParaRPr/>
          </a:p>
        </p:txBody>
      </p:sp>
      <p:pic>
        <p:nvPicPr>
          <p:cNvPr id="881" name="Google Shape;881;g2c81d8b042a_0_467"/>
          <p:cNvPicPr preferRelativeResize="0"/>
          <p:nvPr/>
        </p:nvPicPr>
        <p:blipFill rotWithShape="1">
          <a:blip r:embed="rId3">
            <a:alphaModFix/>
          </a:blip>
          <a:srcRect b="0" l="0" r="0" t="0"/>
          <a:stretch/>
        </p:blipFill>
        <p:spPr>
          <a:xfrm>
            <a:off x="2941952" y="1297727"/>
            <a:ext cx="2534075" cy="2534075"/>
          </a:xfrm>
          <a:prstGeom prst="rect">
            <a:avLst/>
          </a:prstGeom>
          <a:noFill/>
          <a:ln>
            <a:noFill/>
          </a:ln>
        </p:spPr>
      </p:pic>
      <p:sp>
        <p:nvSpPr>
          <p:cNvPr id="882" name="Google Shape;882;g2c81d8b042a_0_467"/>
          <p:cNvSpPr txBox="1"/>
          <p:nvPr/>
        </p:nvSpPr>
        <p:spPr>
          <a:xfrm>
            <a:off x="1686525" y="1809750"/>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TRAUMAS</a:t>
            </a:r>
            <a:endParaRPr/>
          </a:p>
        </p:txBody>
      </p:sp>
      <p:cxnSp>
        <p:nvCxnSpPr>
          <p:cNvPr id="883" name="Google Shape;883;g2c81d8b042a_0_467"/>
          <p:cNvCxnSpPr/>
          <p:nvPr/>
        </p:nvCxnSpPr>
        <p:spPr>
          <a:xfrm flipH="1" rot="10800000">
            <a:off x="1326025" y="4236800"/>
            <a:ext cx="6170400" cy="18900"/>
          </a:xfrm>
          <a:prstGeom prst="straightConnector1">
            <a:avLst/>
          </a:prstGeom>
          <a:noFill/>
          <a:ln cap="flat" cmpd="sng" w="9525">
            <a:solidFill>
              <a:schemeClr val="dk2"/>
            </a:solidFill>
            <a:prstDash val="solid"/>
            <a:round/>
            <a:headEnd len="sm" w="sm" type="none"/>
            <a:tailEnd len="lg" w="lg" type="triangle"/>
          </a:ln>
        </p:spPr>
      </p:cxnSp>
      <p:sp>
        <p:nvSpPr>
          <p:cNvPr id="884" name="Google Shape;884;g2c81d8b042a_0_467"/>
          <p:cNvSpPr txBox="1"/>
          <p:nvPr/>
        </p:nvSpPr>
        <p:spPr>
          <a:xfrm>
            <a:off x="418175" y="403140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Past</a:t>
            </a:r>
            <a:endParaRPr/>
          </a:p>
        </p:txBody>
      </p:sp>
      <p:sp>
        <p:nvSpPr>
          <p:cNvPr id="885" name="Google Shape;885;g2c81d8b042a_0_467"/>
          <p:cNvSpPr txBox="1"/>
          <p:nvPr/>
        </p:nvSpPr>
        <p:spPr>
          <a:xfrm>
            <a:off x="7585050" y="408425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1400"/>
              <a:buFont typeface="Arial"/>
              <a:buNone/>
            </a:pPr>
            <a:r>
              <a:rPr b="0" i="0" lang="en" sz="1400" u="none" cap="none" strike="noStrike">
                <a:solidFill>
                  <a:schemeClr val="lt1"/>
                </a:solidFill>
                <a:latin typeface="Arial"/>
                <a:ea typeface="Arial"/>
                <a:cs typeface="Arial"/>
                <a:sym typeface="Arial"/>
              </a:rPr>
              <a:t>Future</a:t>
            </a:r>
            <a:endParaRPr/>
          </a:p>
        </p:txBody>
      </p:sp>
      <p:sp>
        <p:nvSpPr>
          <p:cNvPr id="886" name="Google Shape;886;g2c81d8b042a_0_467"/>
          <p:cNvSpPr txBox="1"/>
          <p:nvPr/>
        </p:nvSpPr>
        <p:spPr>
          <a:xfrm>
            <a:off x="2897175" y="750750"/>
            <a:ext cx="2829000" cy="25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Consciousness</a:t>
            </a:r>
            <a:endParaRPr/>
          </a:p>
        </p:txBody>
      </p:sp>
      <p:sp>
        <p:nvSpPr>
          <p:cNvPr id="887" name="Google Shape;887;g2c81d8b042a_0_467"/>
          <p:cNvSpPr txBox="1"/>
          <p:nvPr/>
        </p:nvSpPr>
        <p:spPr>
          <a:xfrm>
            <a:off x="6457025" y="1259625"/>
            <a:ext cx="2667000" cy="1828800"/>
          </a:xfrm>
          <a:prstGeom prst="rect">
            <a:avLst/>
          </a:prstGeom>
          <a:noFill/>
          <a:ln>
            <a:noFill/>
          </a:ln>
        </p:spPr>
        <p:txBody>
          <a:bodyPr anchorCtr="0" anchor="t" bIns="91425" lIns="91425" spcFirstLastPara="1" rIns="91425" wrap="square" tIns="91425">
            <a:noAutofit/>
          </a:bodyPr>
          <a:lstStyle/>
          <a:p>
            <a:pPr indent="0" lvl="0" marL="0" marR="0" rtl="0" algn="l">
              <a:lnSpc>
                <a:spcPct val="2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VALUES</a:t>
            </a:r>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GOALS</a:t>
            </a:r>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MEANING</a:t>
            </a:r>
            <a:endParaRPr/>
          </a:p>
        </p:txBody>
      </p:sp>
      <p:sp>
        <p:nvSpPr>
          <p:cNvPr id="888" name="Google Shape;888;g2c81d8b042a_0_467"/>
          <p:cNvSpPr/>
          <p:nvPr/>
        </p:nvSpPr>
        <p:spPr>
          <a:xfrm>
            <a:off x="108857" y="4506686"/>
            <a:ext cx="4303500" cy="36540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2" name="Shape 892"/>
        <p:cNvGrpSpPr/>
        <p:nvPr/>
      </p:nvGrpSpPr>
      <p:grpSpPr>
        <a:xfrm>
          <a:off x="0" y="0"/>
          <a:ext cx="0" cy="0"/>
          <a:chOff x="0" y="0"/>
          <a:chExt cx="0" cy="0"/>
        </a:xfrm>
      </p:grpSpPr>
      <p:sp>
        <p:nvSpPr>
          <p:cNvPr id="893" name="Google Shape;893;g2c81d8b042a_0_482"/>
          <p:cNvSpPr txBox="1"/>
          <p:nvPr/>
        </p:nvSpPr>
        <p:spPr>
          <a:xfrm>
            <a:off x="652575" y="298650"/>
            <a:ext cx="7013400" cy="60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The Self   </a:t>
            </a:r>
            <a:r>
              <a:rPr b="0" i="0" lang="en" sz="3000" u="none" cap="none" strike="noStrike">
                <a:solidFill>
                  <a:schemeClr val="lt1"/>
                </a:solidFill>
                <a:latin typeface="Arial"/>
                <a:ea typeface="Arial"/>
                <a:cs typeface="Arial"/>
                <a:sym typeface="Arial"/>
              </a:rPr>
              <a:t>Crumbaugh                 NOOS</a:t>
            </a:r>
            <a:endParaRPr/>
          </a:p>
        </p:txBody>
      </p:sp>
      <p:sp>
        <p:nvSpPr>
          <p:cNvPr id="894" name="Google Shape;894;g2c81d8b042a_0_482"/>
          <p:cNvSpPr txBox="1"/>
          <p:nvPr/>
        </p:nvSpPr>
        <p:spPr>
          <a:xfrm>
            <a:off x="418175" y="1655163"/>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FREUD</a:t>
            </a:r>
            <a:endParaRPr/>
          </a:p>
        </p:txBody>
      </p:sp>
      <p:sp>
        <p:nvSpPr>
          <p:cNvPr id="895" name="Google Shape;895;g2c81d8b042a_0_482"/>
          <p:cNvSpPr txBox="1"/>
          <p:nvPr/>
        </p:nvSpPr>
        <p:spPr>
          <a:xfrm>
            <a:off x="861838" y="1450200"/>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CBT</a:t>
            </a:r>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BECK</a:t>
            </a:r>
            <a:endParaRPr/>
          </a:p>
        </p:txBody>
      </p:sp>
      <p:pic>
        <p:nvPicPr>
          <p:cNvPr id="896" name="Google Shape;896;g2c81d8b042a_0_482"/>
          <p:cNvPicPr preferRelativeResize="0"/>
          <p:nvPr/>
        </p:nvPicPr>
        <p:blipFill rotWithShape="1">
          <a:blip r:embed="rId3">
            <a:alphaModFix/>
          </a:blip>
          <a:srcRect b="0" l="0" r="0" t="0"/>
          <a:stretch/>
        </p:blipFill>
        <p:spPr>
          <a:xfrm>
            <a:off x="2941952" y="1297727"/>
            <a:ext cx="2534075" cy="2534075"/>
          </a:xfrm>
          <a:prstGeom prst="rect">
            <a:avLst/>
          </a:prstGeom>
          <a:noFill/>
          <a:ln>
            <a:noFill/>
          </a:ln>
        </p:spPr>
      </p:pic>
      <p:sp>
        <p:nvSpPr>
          <p:cNvPr id="897" name="Google Shape;897;g2c81d8b042a_0_482"/>
          <p:cNvSpPr txBox="1"/>
          <p:nvPr/>
        </p:nvSpPr>
        <p:spPr>
          <a:xfrm>
            <a:off x="1457925" y="1983525"/>
            <a:ext cx="198600" cy="999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EMDR</a:t>
            </a:r>
            <a:endParaRPr/>
          </a:p>
        </p:txBody>
      </p:sp>
      <p:cxnSp>
        <p:nvCxnSpPr>
          <p:cNvPr id="898" name="Google Shape;898;g2c81d8b042a_0_482"/>
          <p:cNvCxnSpPr/>
          <p:nvPr/>
        </p:nvCxnSpPr>
        <p:spPr>
          <a:xfrm flipH="1" rot="10800000">
            <a:off x="1326025" y="4236800"/>
            <a:ext cx="6170400" cy="18900"/>
          </a:xfrm>
          <a:prstGeom prst="straightConnector1">
            <a:avLst/>
          </a:prstGeom>
          <a:noFill/>
          <a:ln cap="flat" cmpd="sng" w="9525">
            <a:solidFill>
              <a:schemeClr val="dk2"/>
            </a:solidFill>
            <a:prstDash val="solid"/>
            <a:round/>
            <a:headEnd len="sm" w="sm" type="none"/>
            <a:tailEnd len="lg" w="lg" type="triangle"/>
          </a:ln>
        </p:spPr>
      </p:cxnSp>
      <p:sp>
        <p:nvSpPr>
          <p:cNvPr id="899" name="Google Shape;899;g2c81d8b042a_0_482"/>
          <p:cNvSpPr txBox="1"/>
          <p:nvPr/>
        </p:nvSpPr>
        <p:spPr>
          <a:xfrm>
            <a:off x="418175" y="403140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Past</a:t>
            </a:r>
            <a:endParaRPr/>
          </a:p>
        </p:txBody>
      </p:sp>
      <p:sp>
        <p:nvSpPr>
          <p:cNvPr id="900" name="Google Shape;900;g2c81d8b042a_0_482"/>
          <p:cNvSpPr txBox="1"/>
          <p:nvPr/>
        </p:nvSpPr>
        <p:spPr>
          <a:xfrm>
            <a:off x="7585050" y="408425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1400"/>
              <a:buFont typeface="Arial"/>
              <a:buNone/>
            </a:pPr>
            <a:r>
              <a:rPr b="0" i="0" lang="en" sz="1400" u="none" cap="none" strike="noStrike">
                <a:solidFill>
                  <a:schemeClr val="lt1"/>
                </a:solidFill>
                <a:latin typeface="Arial"/>
                <a:ea typeface="Arial"/>
                <a:cs typeface="Arial"/>
                <a:sym typeface="Arial"/>
              </a:rPr>
              <a:t>Future</a:t>
            </a:r>
            <a:endParaRPr/>
          </a:p>
        </p:txBody>
      </p:sp>
      <p:sp>
        <p:nvSpPr>
          <p:cNvPr id="901" name="Google Shape;901;g2c81d8b042a_0_482"/>
          <p:cNvSpPr txBox="1"/>
          <p:nvPr/>
        </p:nvSpPr>
        <p:spPr>
          <a:xfrm>
            <a:off x="2820975" y="903150"/>
            <a:ext cx="2829000" cy="25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MINDFULNESS</a:t>
            </a:r>
            <a:endParaRPr/>
          </a:p>
        </p:txBody>
      </p:sp>
      <p:sp>
        <p:nvSpPr>
          <p:cNvPr id="902" name="Google Shape;902;g2c81d8b042a_0_482"/>
          <p:cNvSpPr txBox="1"/>
          <p:nvPr/>
        </p:nvSpPr>
        <p:spPr>
          <a:xfrm>
            <a:off x="6457025" y="1259625"/>
            <a:ext cx="2667000" cy="1828800"/>
          </a:xfrm>
          <a:prstGeom prst="rect">
            <a:avLst/>
          </a:prstGeom>
          <a:noFill/>
          <a:ln>
            <a:noFill/>
          </a:ln>
        </p:spPr>
        <p:txBody>
          <a:bodyPr anchorCtr="0" anchor="t" bIns="91425" lIns="91425" spcFirstLastPara="1" rIns="91425" wrap="square" tIns="91425">
            <a:noAutofit/>
          </a:bodyPr>
          <a:lstStyle/>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FRANKL</a:t>
            </a:r>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LOGOTHERAPY</a:t>
            </a:r>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SPIRITUALITY</a:t>
            </a:r>
            <a:endParaRPr b="0" i="0" sz="1800" u="none" cap="none" strike="noStrike">
              <a:solidFill>
                <a:schemeClr val="lt1"/>
              </a:solidFill>
              <a:latin typeface="Arial"/>
              <a:ea typeface="Arial"/>
              <a:cs typeface="Arial"/>
              <a:sym typeface="Arial"/>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COACHING</a:t>
            </a:r>
            <a:endParaRPr b="0" i="0" sz="1800" u="none" cap="none" strike="noStrike">
              <a:solidFill>
                <a:schemeClr val="lt1"/>
              </a:solidFill>
              <a:latin typeface="Arial"/>
              <a:ea typeface="Arial"/>
              <a:cs typeface="Arial"/>
              <a:sym typeface="Arial"/>
            </a:endParaRPr>
          </a:p>
        </p:txBody>
      </p:sp>
      <p:sp>
        <p:nvSpPr>
          <p:cNvPr id="903" name="Google Shape;903;g2c81d8b042a_0_482"/>
          <p:cNvSpPr/>
          <p:nvPr/>
        </p:nvSpPr>
        <p:spPr>
          <a:xfrm>
            <a:off x="195943" y="4568271"/>
            <a:ext cx="4303500" cy="36540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907" name="Shape 907"/>
        <p:cNvGrpSpPr/>
        <p:nvPr/>
      </p:nvGrpSpPr>
      <p:grpSpPr>
        <a:xfrm>
          <a:off x="0" y="0"/>
          <a:ext cx="0" cy="0"/>
          <a:chOff x="0" y="0"/>
          <a:chExt cx="0" cy="0"/>
        </a:xfrm>
      </p:grpSpPr>
      <p:pic>
        <p:nvPicPr>
          <p:cNvPr descr="I do not own the video, just sharing it in hopes that it will help you on your journey. Enjoy!&#10;&#10;Click here to subscribe: https://www.youtube.com/channel/UCPbIEZEvwJLTcgEApAi_TxA?sub_confirmation=1" id="908" name="Google Shape;908;g2c81d8b042a_0_496" title="Rare Interview with Viktor Frankl 1977">
            <a:hlinkClick r:id="rId3"/>
          </p:cNvPr>
          <p:cNvPicPr preferRelativeResize="0"/>
          <p:nvPr/>
        </p:nvPicPr>
        <p:blipFill>
          <a:blip r:embed="rId4">
            <a:alphaModFix/>
          </a:blip>
          <a:stretch>
            <a:fillRect/>
          </a:stretch>
        </p:blipFill>
        <p:spPr>
          <a:xfrm>
            <a:off x="1772800" y="1414175"/>
            <a:ext cx="5598400" cy="3149100"/>
          </a:xfrm>
          <a:prstGeom prst="rect">
            <a:avLst/>
          </a:prstGeom>
          <a:noFill/>
          <a:ln>
            <a:noFill/>
          </a:ln>
        </p:spPr>
      </p:pic>
      <p:sp>
        <p:nvSpPr>
          <p:cNvPr id="909" name="Google Shape;909;g2c81d8b042a_0_496"/>
          <p:cNvSpPr txBox="1"/>
          <p:nvPr/>
        </p:nvSpPr>
        <p:spPr>
          <a:xfrm>
            <a:off x="2828425" y="368075"/>
            <a:ext cx="4359000" cy="10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solidFill>
                  <a:schemeClr val="lt1"/>
                </a:solidFill>
                <a:latin typeface="Lato"/>
                <a:ea typeface="Lato"/>
                <a:cs typeface="Lato"/>
                <a:sym typeface="Lato"/>
              </a:rPr>
              <a:t>The Spiritual Self</a:t>
            </a:r>
            <a:endParaRPr sz="3500">
              <a:solidFill>
                <a:schemeClr val="l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8"/>
                                        </p:tgtEl>
                                        <p:attrNameLst>
                                          <p:attrName>style.visibility</p:attrName>
                                        </p:attrNameLst>
                                      </p:cBhvr>
                                      <p:to>
                                        <p:strVal val="visible"/>
                                      </p:to>
                                    </p:set>
                                    <p:animEffect filter="fade" transition="in">
                                      <p:cBhvr>
                                        <p:cTn dur="1000"/>
                                        <p:tgtEl>
                                          <p:spTgt spid="9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13" name="Shape 913"/>
        <p:cNvGrpSpPr/>
        <p:nvPr/>
      </p:nvGrpSpPr>
      <p:grpSpPr>
        <a:xfrm>
          <a:off x="0" y="0"/>
          <a:ext cx="0" cy="0"/>
          <a:chOff x="0" y="0"/>
          <a:chExt cx="0" cy="0"/>
        </a:xfrm>
      </p:grpSpPr>
      <p:sp>
        <p:nvSpPr>
          <p:cNvPr id="914" name="Google Shape;914;g2c81d8b042a_0_500"/>
          <p:cNvSpPr txBox="1"/>
          <p:nvPr>
            <p:ph type="title"/>
          </p:nvPr>
        </p:nvSpPr>
        <p:spPr>
          <a:xfrm>
            <a:off x="265500" y="754200"/>
            <a:ext cx="7727100" cy="3635100"/>
          </a:xfrm>
          <a:prstGeom prst="rect">
            <a:avLst/>
          </a:prstGeom>
          <a:noFill/>
          <a:ln>
            <a:noFill/>
          </a:ln>
        </p:spPr>
        <p:txBody>
          <a:bodyPr anchorCtr="0" anchor="ctr" bIns="91425" lIns="91425" spcFirstLastPara="1" rIns="91425" wrap="square" tIns="91425">
            <a:noAutofit/>
          </a:bodyPr>
          <a:lstStyle/>
          <a:p>
            <a:pPr indent="-330200" lvl="0" marL="457200" rtl="0" algn="l">
              <a:lnSpc>
                <a:spcPct val="100000"/>
              </a:lnSpc>
              <a:spcBef>
                <a:spcPts val="0"/>
              </a:spcBef>
              <a:spcAft>
                <a:spcPts val="0"/>
              </a:spcAft>
              <a:buClr>
                <a:schemeClr val="lt2"/>
              </a:buClr>
              <a:buSzPts val="1600"/>
              <a:buAutoNum type="arabicPeriod"/>
            </a:pPr>
            <a:r>
              <a:rPr lang="en" sz="1600">
                <a:solidFill>
                  <a:schemeClr val="lt2"/>
                </a:solidFill>
              </a:rPr>
              <a:t>I am usually:         bored          1 2 3 4 5</a:t>
            </a:r>
            <a:r>
              <a:rPr lang="en" sz="1600">
                <a:solidFill>
                  <a:schemeClr val="lt1"/>
                </a:solidFill>
              </a:rPr>
              <a:t>          enthusiastic </a:t>
            </a:r>
            <a:endParaRPr/>
          </a:p>
          <a:p>
            <a:pPr indent="0" lvl="0" marL="0" rtl="0" algn="l">
              <a:lnSpc>
                <a:spcPct val="100000"/>
              </a:lnSpc>
              <a:spcBef>
                <a:spcPts val="0"/>
              </a:spcBef>
              <a:spcAft>
                <a:spcPts val="0"/>
              </a:spcAft>
              <a:buSzPts val="3600"/>
              <a:buNone/>
            </a:pPr>
            <a:r>
              <a:t/>
            </a:r>
            <a:endParaRPr sz="1600">
              <a:solidFill>
                <a:schemeClr val="lt2"/>
              </a:solidFill>
            </a:endParaRPr>
          </a:p>
          <a:p>
            <a:pPr indent="0" lvl="0" marL="0" rtl="0" algn="l">
              <a:lnSpc>
                <a:spcPct val="100000"/>
              </a:lnSpc>
              <a:spcBef>
                <a:spcPts val="0"/>
              </a:spcBef>
              <a:spcAft>
                <a:spcPts val="0"/>
              </a:spcAft>
              <a:buSzPts val="3600"/>
              <a:buNone/>
            </a:pPr>
            <a:r>
              <a:rPr lang="en" sz="1600">
                <a:solidFill>
                  <a:schemeClr val="lt2"/>
                </a:solidFill>
              </a:rPr>
              <a:t> 2.    Life to me seems: routine       1 2 3 4 5        </a:t>
            </a:r>
            <a:r>
              <a:rPr lang="en" sz="1600">
                <a:solidFill>
                  <a:schemeClr val="lt1"/>
                </a:solidFill>
              </a:rPr>
              <a:t>  always exciting </a:t>
            </a:r>
            <a:endParaRPr/>
          </a:p>
          <a:p>
            <a:pPr indent="0" lvl="0" marL="0" rtl="0" algn="l">
              <a:lnSpc>
                <a:spcPct val="100000"/>
              </a:lnSpc>
              <a:spcBef>
                <a:spcPts val="0"/>
              </a:spcBef>
              <a:spcAft>
                <a:spcPts val="0"/>
              </a:spcAft>
              <a:buSzPts val="3600"/>
              <a:buNone/>
            </a:pPr>
            <a:r>
              <a:t/>
            </a:r>
            <a:endParaRPr sz="1600">
              <a:solidFill>
                <a:schemeClr val="lt2"/>
              </a:solidFill>
            </a:endParaRPr>
          </a:p>
          <a:p>
            <a:pPr indent="0" lvl="0" marL="0" rtl="0" algn="l">
              <a:lnSpc>
                <a:spcPct val="100000"/>
              </a:lnSpc>
              <a:spcBef>
                <a:spcPts val="0"/>
              </a:spcBef>
              <a:spcAft>
                <a:spcPts val="0"/>
              </a:spcAft>
              <a:buSzPts val="3600"/>
              <a:buNone/>
            </a:pPr>
            <a:r>
              <a:rPr lang="en" sz="1600">
                <a:solidFill>
                  <a:schemeClr val="lt2"/>
                </a:solidFill>
              </a:rPr>
              <a:t> 3.    In life, I have:  no goals             1 2 3 4 5          </a:t>
            </a:r>
            <a:r>
              <a:rPr lang="en" sz="1600">
                <a:solidFill>
                  <a:schemeClr val="lt1"/>
                </a:solidFill>
              </a:rPr>
              <a:t>clear  goals and aims </a:t>
            </a:r>
            <a:endParaRPr/>
          </a:p>
          <a:p>
            <a:pPr indent="0" lvl="0" marL="0" rtl="0" algn="l">
              <a:lnSpc>
                <a:spcPct val="100000"/>
              </a:lnSpc>
              <a:spcBef>
                <a:spcPts val="0"/>
              </a:spcBef>
              <a:spcAft>
                <a:spcPts val="0"/>
              </a:spcAft>
              <a:buSzPts val="3600"/>
              <a:buNone/>
            </a:pPr>
            <a:r>
              <a:t/>
            </a:r>
            <a:endParaRPr sz="1600">
              <a:solidFill>
                <a:schemeClr val="lt2"/>
              </a:solidFill>
            </a:endParaRPr>
          </a:p>
          <a:p>
            <a:pPr indent="0" lvl="0" marL="0" rtl="0" algn="l">
              <a:lnSpc>
                <a:spcPct val="100000"/>
              </a:lnSpc>
              <a:spcBef>
                <a:spcPts val="0"/>
              </a:spcBef>
              <a:spcAft>
                <a:spcPts val="0"/>
              </a:spcAft>
              <a:buSzPts val="3600"/>
              <a:buNone/>
            </a:pPr>
            <a:r>
              <a:rPr lang="en" sz="1600">
                <a:solidFill>
                  <a:schemeClr val="lt2"/>
                </a:solidFill>
              </a:rPr>
              <a:t> 4.    My personal existence is:</a:t>
            </a:r>
            <a:endParaRPr/>
          </a:p>
          <a:p>
            <a:pPr indent="0" lvl="0" marL="0" rtl="0" algn="l">
              <a:lnSpc>
                <a:spcPct val="100000"/>
              </a:lnSpc>
              <a:spcBef>
                <a:spcPts val="0"/>
              </a:spcBef>
              <a:spcAft>
                <a:spcPts val="0"/>
              </a:spcAft>
              <a:buSzPts val="3600"/>
              <a:buNone/>
            </a:pPr>
            <a:r>
              <a:t/>
            </a:r>
            <a:endParaRPr sz="1600">
              <a:solidFill>
                <a:schemeClr val="lt2"/>
              </a:solidFill>
            </a:endParaRPr>
          </a:p>
          <a:p>
            <a:pPr indent="0" lvl="0" marL="0" rtl="0" algn="l">
              <a:lnSpc>
                <a:spcPct val="100000"/>
              </a:lnSpc>
              <a:spcBef>
                <a:spcPts val="0"/>
              </a:spcBef>
              <a:spcAft>
                <a:spcPts val="0"/>
              </a:spcAft>
              <a:buSzPts val="3600"/>
              <a:buNone/>
            </a:pPr>
            <a:r>
              <a:rPr lang="en" sz="1600">
                <a:solidFill>
                  <a:schemeClr val="lt2"/>
                </a:solidFill>
              </a:rPr>
              <a:t>                        utterly meaningless   1 2 3 4 5         </a:t>
            </a:r>
            <a:r>
              <a:rPr lang="en" sz="1600">
                <a:solidFill>
                  <a:schemeClr val="lt1"/>
                </a:solidFill>
              </a:rPr>
              <a:t> meaningful</a:t>
            </a:r>
            <a:endParaRPr/>
          </a:p>
        </p:txBody>
      </p:sp>
      <p:sp>
        <p:nvSpPr>
          <p:cNvPr id="915" name="Google Shape;915;g2c81d8b042a_0_500"/>
          <p:cNvSpPr txBox="1"/>
          <p:nvPr/>
        </p:nvSpPr>
        <p:spPr>
          <a:xfrm>
            <a:off x="652575" y="451050"/>
            <a:ext cx="6668400" cy="60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Purpose in Life Test  -       </a:t>
            </a:r>
            <a:r>
              <a:rPr b="0" i="0" lang="en" sz="3000" u="none" cap="none" strike="noStrike">
                <a:solidFill>
                  <a:schemeClr val="lt1"/>
                </a:solidFill>
                <a:latin typeface="Arial"/>
                <a:ea typeface="Arial"/>
                <a:cs typeface="Arial"/>
                <a:sym typeface="Arial"/>
              </a:rPr>
              <a:t>Crumbaugh</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9" name="Shape 919"/>
        <p:cNvGrpSpPr/>
        <p:nvPr/>
      </p:nvGrpSpPr>
      <p:grpSpPr>
        <a:xfrm>
          <a:off x="0" y="0"/>
          <a:ext cx="0" cy="0"/>
          <a:chOff x="0" y="0"/>
          <a:chExt cx="0" cy="0"/>
        </a:xfrm>
      </p:grpSpPr>
      <p:pic>
        <p:nvPicPr>
          <p:cNvPr id="920" name="Google Shape;920;g2c81d8b042a_0_776"/>
          <p:cNvPicPr preferRelativeResize="0"/>
          <p:nvPr/>
        </p:nvPicPr>
        <p:blipFill rotWithShape="1">
          <a:blip r:embed="rId3">
            <a:alphaModFix/>
          </a:blip>
          <a:srcRect b="14093" l="2132" r="6751" t="6554"/>
          <a:stretch/>
        </p:blipFill>
        <p:spPr>
          <a:xfrm>
            <a:off x="0" y="0"/>
            <a:ext cx="9144000" cy="5143501"/>
          </a:xfrm>
          <a:prstGeom prst="rect">
            <a:avLst/>
          </a:prstGeom>
          <a:noFill/>
          <a:ln>
            <a:noFill/>
          </a:ln>
        </p:spPr>
      </p:pic>
      <p:sp>
        <p:nvSpPr>
          <p:cNvPr id="921" name="Google Shape;921;g2c81d8b042a_0_776"/>
          <p:cNvSpPr txBox="1"/>
          <p:nvPr>
            <p:ph type="title"/>
          </p:nvPr>
        </p:nvSpPr>
        <p:spPr>
          <a:xfrm>
            <a:off x="283100" y="712150"/>
            <a:ext cx="2910000" cy="4026000"/>
          </a:xfrm>
          <a:prstGeom prst="rect">
            <a:avLst/>
          </a:prstGeom>
          <a:noFill/>
          <a:ln>
            <a:noFill/>
          </a:ln>
        </p:spPr>
        <p:txBody>
          <a:bodyPr anchorCtr="0" anchor="t" bIns="91425" lIns="91425" spcFirstLastPara="1" rIns="91425" wrap="square" tIns="91425">
            <a:noAutofit/>
          </a:bodyPr>
          <a:lstStyle/>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Authenticity</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Achievement</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Adventure</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Authority</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Autonomy</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Balance</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Beauty</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Boldness</a:t>
            </a:r>
            <a:endParaRPr/>
          </a:p>
          <a:p>
            <a:pPr indent="0" lvl="0" marL="0" rtl="0" algn="l">
              <a:lnSpc>
                <a:spcPct val="100000"/>
              </a:lnSpc>
              <a:spcBef>
                <a:spcPts val="1100"/>
              </a:spcBef>
              <a:spcAft>
                <a:spcPts val="0"/>
              </a:spcAft>
              <a:buSzPts val="4800"/>
              <a:buNone/>
            </a:pPr>
            <a:r>
              <a:t/>
            </a:r>
            <a:endParaRPr/>
          </a:p>
        </p:txBody>
      </p:sp>
      <p:sp>
        <p:nvSpPr>
          <p:cNvPr id="922" name="Google Shape;922;g2c81d8b042a_0_776"/>
          <p:cNvSpPr txBox="1"/>
          <p:nvPr>
            <p:ph type="title"/>
          </p:nvPr>
        </p:nvSpPr>
        <p:spPr>
          <a:xfrm>
            <a:off x="6296775" y="712150"/>
            <a:ext cx="2910000" cy="4026000"/>
          </a:xfrm>
          <a:prstGeom prst="rect">
            <a:avLst/>
          </a:prstGeom>
          <a:noFill/>
          <a:ln>
            <a:noFill/>
          </a:ln>
        </p:spPr>
        <p:txBody>
          <a:bodyPr anchorCtr="0" anchor="t" bIns="91425" lIns="91425" spcFirstLastPara="1" rIns="91425" wrap="square" tIns="91425">
            <a:noAutofit/>
          </a:bodyPr>
          <a:lstStyle/>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Honesty</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Humor</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Influence</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Inner Harmony</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Justice</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Kindness</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Knowledge</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Leadership</a:t>
            </a:r>
            <a:endParaRPr/>
          </a:p>
          <a:p>
            <a:pPr indent="0" lvl="0" marL="0" rtl="0" algn="l">
              <a:lnSpc>
                <a:spcPct val="155172"/>
              </a:lnSpc>
              <a:spcBef>
                <a:spcPts val="2200"/>
              </a:spcBef>
              <a:spcAft>
                <a:spcPts val="0"/>
              </a:spcAft>
              <a:buSzPts val="4800"/>
              <a:buNone/>
            </a:pPr>
            <a:r>
              <a:t/>
            </a:r>
            <a:endParaRPr b="0" sz="1800">
              <a:latin typeface="Georgia"/>
              <a:ea typeface="Georgia"/>
              <a:cs typeface="Georgia"/>
              <a:sym typeface="Georgia"/>
            </a:endParaRPr>
          </a:p>
          <a:p>
            <a:pPr indent="0" lvl="0" marL="0" rtl="0" algn="l">
              <a:lnSpc>
                <a:spcPct val="100000"/>
              </a:lnSpc>
              <a:spcBef>
                <a:spcPts val="1100"/>
              </a:spcBef>
              <a:spcAft>
                <a:spcPts val="0"/>
              </a:spcAft>
              <a:buSzPts val="4800"/>
              <a:buNone/>
            </a:pPr>
            <a:r>
              <a:t/>
            </a:r>
            <a:endParaRPr/>
          </a:p>
        </p:txBody>
      </p:sp>
      <p:sp>
        <p:nvSpPr>
          <p:cNvPr id="923" name="Google Shape;923;g2c81d8b042a_0_776"/>
          <p:cNvSpPr txBox="1"/>
          <p:nvPr>
            <p:ph type="title"/>
          </p:nvPr>
        </p:nvSpPr>
        <p:spPr>
          <a:xfrm>
            <a:off x="3310575" y="712150"/>
            <a:ext cx="2910000" cy="4026000"/>
          </a:xfrm>
          <a:prstGeom prst="rect">
            <a:avLst/>
          </a:prstGeom>
          <a:noFill/>
          <a:ln>
            <a:noFill/>
          </a:ln>
        </p:spPr>
        <p:txBody>
          <a:bodyPr anchorCtr="0" anchor="t" bIns="91425" lIns="91425" spcFirstLastPara="1" rIns="91425" wrap="square" tIns="91425">
            <a:noAutofit/>
          </a:bodyPr>
          <a:lstStyle/>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Compassion</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Challenge</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Citizenship</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Community</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Competency</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Contribution</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Creativity</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Curiosity</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Determination</a:t>
            </a:r>
            <a:endParaRPr/>
          </a:p>
          <a:p>
            <a:pPr indent="0" lvl="0" marL="0" rtl="0" algn="l">
              <a:lnSpc>
                <a:spcPct val="155172"/>
              </a:lnSpc>
              <a:spcBef>
                <a:spcPts val="2200"/>
              </a:spcBef>
              <a:spcAft>
                <a:spcPts val="0"/>
              </a:spcAft>
              <a:buSzPts val="4800"/>
              <a:buNone/>
            </a:pPr>
            <a:r>
              <a:t/>
            </a:r>
            <a:endParaRPr b="0" sz="1800">
              <a:latin typeface="Georgia"/>
              <a:ea typeface="Georgia"/>
              <a:cs typeface="Georgia"/>
              <a:sym typeface="Georgia"/>
            </a:endParaRPr>
          </a:p>
          <a:p>
            <a:pPr indent="0" lvl="0" marL="0" rtl="0" algn="l">
              <a:lnSpc>
                <a:spcPct val="100000"/>
              </a:lnSpc>
              <a:spcBef>
                <a:spcPts val="1100"/>
              </a:spcBef>
              <a:spcAft>
                <a:spcPts val="0"/>
              </a:spcAft>
              <a:buSzPts val="4800"/>
              <a:buNone/>
            </a:pPr>
            <a:r>
              <a:t/>
            </a:r>
            <a:endParaRPr/>
          </a:p>
        </p:txBody>
      </p:sp>
      <p:sp>
        <p:nvSpPr>
          <p:cNvPr id="924" name="Google Shape;924;g2c81d8b042a_0_776"/>
          <p:cNvSpPr txBox="1"/>
          <p:nvPr/>
        </p:nvSpPr>
        <p:spPr>
          <a:xfrm>
            <a:off x="3705925" y="175150"/>
            <a:ext cx="5334000" cy="38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2400"/>
              <a:buFont typeface="Arial"/>
              <a:buNone/>
            </a:pPr>
            <a:r>
              <a:rPr b="1" i="0" lang="en" sz="2400" u="none" cap="none" strike="noStrike">
                <a:solidFill>
                  <a:schemeClr val="lt1"/>
                </a:solidFill>
                <a:latin typeface="Arial"/>
                <a:ea typeface="Arial"/>
                <a:cs typeface="Arial"/>
                <a:sym typeface="Arial"/>
              </a:rPr>
              <a:t>VALUES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pic>
        <p:nvPicPr>
          <p:cNvPr id="929" name="Google Shape;929;g2c81d8b042a_0_784"/>
          <p:cNvPicPr preferRelativeResize="0"/>
          <p:nvPr/>
        </p:nvPicPr>
        <p:blipFill rotWithShape="1">
          <a:blip r:embed="rId3">
            <a:alphaModFix/>
          </a:blip>
          <a:srcRect b="14093" l="2132" r="6751" t="6554"/>
          <a:stretch/>
        </p:blipFill>
        <p:spPr>
          <a:xfrm>
            <a:off x="0" y="0"/>
            <a:ext cx="9144000" cy="5143501"/>
          </a:xfrm>
          <a:prstGeom prst="rect">
            <a:avLst/>
          </a:prstGeom>
          <a:noFill/>
          <a:ln>
            <a:noFill/>
          </a:ln>
        </p:spPr>
      </p:pic>
      <p:sp>
        <p:nvSpPr>
          <p:cNvPr id="930" name="Google Shape;930;g2c81d8b042a_0_784"/>
          <p:cNvSpPr txBox="1"/>
          <p:nvPr>
            <p:ph type="title"/>
          </p:nvPr>
        </p:nvSpPr>
        <p:spPr>
          <a:xfrm>
            <a:off x="563099" y="537100"/>
            <a:ext cx="8622300" cy="3835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800"/>
              <a:buNone/>
            </a:pPr>
            <a:r>
              <a:rPr lang="en" sz="3600"/>
              <a:t>Make a hierarchy </a:t>
            </a:r>
            <a:endParaRPr/>
          </a:p>
          <a:p>
            <a:pPr indent="0" lvl="0" marL="0" rtl="0" algn="l">
              <a:lnSpc>
                <a:spcPct val="100000"/>
              </a:lnSpc>
              <a:spcBef>
                <a:spcPts val="0"/>
              </a:spcBef>
              <a:spcAft>
                <a:spcPts val="0"/>
              </a:spcAft>
              <a:buSzPts val="4800"/>
              <a:buNone/>
            </a:pPr>
            <a:r>
              <a:rPr lang="en" sz="3600"/>
              <a:t>of your values</a:t>
            </a:r>
            <a:endParaRPr/>
          </a:p>
        </p:txBody>
      </p:sp>
      <p:sp>
        <p:nvSpPr>
          <p:cNvPr id="931" name="Google Shape;931;g2c81d8b042a_0_784"/>
          <p:cNvSpPr txBox="1"/>
          <p:nvPr/>
        </p:nvSpPr>
        <p:spPr>
          <a:xfrm>
            <a:off x="5394015" y="1119400"/>
            <a:ext cx="3326400" cy="3253200"/>
          </a:xfrm>
          <a:prstGeom prst="rect">
            <a:avLst/>
          </a:prstGeom>
          <a:noFill/>
          <a:ln>
            <a:noFill/>
          </a:ln>
        </p:spPr>
        <p:txBody>
          <a:bodyPr anchorCtr="0" anchor="t" bIns="91425" lIns="91425" spcFirstLastPara="1" rIns="91425" wrap="square" tIns="91425">
            <a:noAutofit/>
          </a:bodyPr>
          <a:lstStyle/>
          <a:p>
            <a:pPr indent="-457200" lvl="0" marL="457200" marR="0" rtl="0" algn="l">
              <a:lnSpc>
                <a:spcPct val="115000"/>
              </a:lnSpc>
              <a:spcBef>
                <a:spcPts val="0"/>
              </a:spcBef>
              <a:spcAft>
                <a:spcPts val="0"/>
              </a:spcAft>
              <a:buClr>
                <a:schemeClr val="lt1"/>
              </a:buClr>
              <a:buSzPts val="3600"/>
              <a:buFont typeface="Arial"/>
              <a:buAutoNum type="arabicPeriod"/>
            </a:pPr>
            <a:r>
              <a:rPr b="0" i="0" lang="en" sz="3600" u="none" cap="none" strike="noStrike">
                <a:solidFill>
                  <a:schemeClr val="lt1"/>
                </a:solidFill>
                <a:latin typeface="Arial"/>
                <a:ea typeface="Arial"/>
                <a:cs typeface="Arial"/>
                <a:sym typeface="Arial"/>
              </a:rPr>
              <a:t>Trust</a:t>
            </a:r>
            <a:endParaRPr/>
          </a:p>
          <a:p>
            <a:pPr indent="-457200" lvl="0" marL="457200" marR="0" rtl="0" algn="l">
              <a:lnSpc>
                <a:spcPct val="115000"/>
              </a:lnSpc>
              <a:spcBef>
                <a:spcPts val="0"/>
              </a:spcBef>
              <a:spcAft>
                <a:spcPts val="0"/>
              </a:spcAft>
              <a:buClr>
                <a:schemeClr val="lt1"/>
              </a:buClr>
              <a:buSzPts val="3600"/>
              <a:buFont typeface="Arial"/>
              <a:buAutoNum type="arabicPeriod"/>
            </a:pPr>
            <a:r>
              <a:rPr b="0" i="0" lang="en" sz="3600" u="none" cap="none" strike="noStrike">
                <a:solidFill>
                  <a:schemeClr val="lt1"/>
                </a:solidFill>
                <a:latin typeface="Arial"/>
                <a:ea typeface="Arial"/>
                <a:cs typeface="Arial"/>
                <a:sym typeface="Arial"/>
              </a:rPr>
              <a:t>Helping others</a:t>
            </a:r>
            <a:endParaRPr/>
          </a:p>
          <a:p>
            <a:pPr indent="-457200" lvl="0" marL="457200" marR="0" rtl="0" algn="l">
              <a:lnSpc>
                <a:spcPct val="115000"/>
              </a:lnSpc>
              <a:spcBef>
                <a:spcPts val="0"/>
              </a:spcBef>
              <a:spcAft>
                <a:spcPts val="0"/>
              </a:spcAft>
              <a:buClr>
                <a:schemeClr val="lt1"/>
              </a:buClr>
              <a:buSzPts val="3600"/>
              <a:buFont typeface="Arial"/>
              <a:buAutoNum type="arabicPeriod"/>
            </a:pPr>
            <a:r>
              <a:rPr b="0" i="0" lang="en" sz="3600" u="none" cap="none" strike="noStrike">
                <a:solidFill>
                  <a:schemeClr val="lt1"/>
                </a:solidFill>
                <a:latin typeface="Arial"/>
                <a:ea typeface="Arial"/>
                <a:cs typeface="Arial"/>
                <a:sym typeface="Arial"/>
              </a:rPr>
              <a:t>Authenticity</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935" name="Shape 935"/>
        <p:cNvGrpSpPr/>
        <p:nvPr/>
      </p:nvGrpSpPr>
      <p:grpSpPr>
        <a:xfrm>
          <a:off x="0" y="0"/>
          <a:ext cx="0" cy="0"/>
          <a:chOff x="0" y="0"/>
          <a:chExt cx="0" cy="0"/>
        </a:xfrm>
      </p:grpSpPr>
      <p:pic>
        <p:nvPicPr>
          <p:cNvPr id="936" name="Google Shape;936;g2c81d8b042a_0_998"/>
          <p:cNvPicPr preferRelativeResize="0"/>
          <p:nvPr/>
        </p:nvPicPr>
        <p:blipFill>
          <a:blip r:embed="rId3">
            <a:alphaModFix/>
          </a:blip>
          <a:stretch>
            <a:fillRect/>
          </a:stretch>
        </p:blipFill>
        <p:spPr>
          <a:xfrm>
            <a:off x="935850" y="503113"/>
            <a:ext cx="7272300" cy="41372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940" name="Shape 940"/>
        <p:cNvGrpSpPr/>
        <p:nvPr/>
      </p:nvGrpSpPr>
      <p:grpSpPr>
        <a:xfrm>
          <a:off x="0" y="0"/>
          <a:ext cx="0" cy="0"/>
          <a:chOff x="0" y="0"/>
          <a:chExt cx="0" cy="0"/>
        </a:xfrm>
      </p:grpSpPr>
      <p:pic>
        <p:nvPicPr>
          <p:cNvPr descr="Jerry Long had an accident that paralyzed from his chest down, Viktor Frankl explains how people find meaning under each and every circunstances, beyond physical constrictions" id="941" name="Google Shape;941;g2c81d8b042a_0_893" title="Frankl - I Broke My Neck But That Didn't Break Me">
            <a:hlinkClick r:id="rId3"/>
          </p:cNvPr>
          <p:cNvPicPr preferRelativeResize="0"/>
          <p:nvPr/>
        </p:nvPicPr>
        <p:blipFill rotWithShape="1">
          <a:blip r:embed="rId4">
            <a:alphaModFix/>
          </a:blip>
          <a:srcRect b="0" l="0" r="0" t="0"/>
          <a:stretch/>
        </p:blipFill>
        <p:spPr>
          <a:xfrm>
            <a:off x="2418225" y="1527175"/>
            <a:ext cx="4088650" cy="3066475"/>
          </a:xfrm>
          <a:prstGeom prst="rect">
            <a:avLst/>
          </a:prstGeom>
          <a:noFill/>
          <a:ln>
            <a:noFill/>
          </a:ln>
        </p:spPr>
      </p:pic>
      <p:sp>
        <p:nvSpPr>
          <p:cNvPr id="942" name="Google Shape;942;g2c81d8b042a_0_893"/>
          <p:cNvSpPr txBox="1"/>
          <p:nvPr/>
        </p:nvSpPr>
        <p:spPr>
          <a:xfrm>
            <a:off x="2331625" y="526200"/>
            <a:ext cx="4768200" cy="631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b="1" i="0" lang="en" sz="2900" u="none" cap="none" strike="noStrike">
                <a:solidFill>
                  <a:schemeClr val="dk2"/>
                </a:solidFill>
                <a:latin typeface="DM Sans"/>
                <a:ea typeface="DM Sans"/>
                <a:cs typeface="DM Sans"/>
                <a:sym typeface="DM Sans"/>
              </a:rPr>
              <a:t>Jerry Long &amp; Dr. Frankl</a:t>
            </a:r>
            <a:endParaRPr b="1" i="0" sz="2900" u="none" cap="none" strike="noStrike">
              <a:solidFill>
                <a:schemeClr val="dk2"/>
              </a:solidFill>
              <a:latin typeface="DM Sans"/>
              <a:ea typeface="DM Sans"/>
              <a:cs typeface="DM Sans"/>
              <a:sym typeface="DM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1"/>
                                        </p:tgtEl>
                                        <p:attrNameLst>
                                          <p:attrName>style.visibility</p:attrName>
                                        </p:attrNameLst>
                                      </p:cBhvr>
                                      <p:to>
                                        <p:strVal val="visible"/>
                                      </p:to>
                                    </p:set>
                                    <p:animEffect filter="fade" transition="in">
                                      <p:cBhvr>
                                        <p:cTn dur="1000"/>
                                        <p:tgtEl>
                                          <p:spTgt spid="9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946" name="Shape 946"/>
        <p:cNvGrpSpPr/>
        <p:nvPr/>
      </p:nvGrpSpPr>
      <p:grpSpPr>
        <a:xfrm>
          <a:off x="0" y="0"/>
          <a:ext cx="0" cy="0"/>
          <a:chOff x="0" y="0"/>
          <a:chExt cx="0" cy="0"/>
        </a:xfrm>
      </p:grpSpPr>
      <p:pic>
        <p:nvPicPr>
          <p:cNvPr descr="In a Finding Faith TODAY report, NBC’s Natalie Morales speaks with Los Angeles-based rabbi Mitzi Hurwitz, who was diagnosed in 2013 with ALS, also known as Lou Gehrig’s disease. Despite the hardship, Hurwitz and his family have found their belief in God has strengthened. “What keeps me going is the realization that God is real,” he says." id="947" name="Google Shape;947;g2c81d8b042a_0_898" title="Diagnosed with ALS Rabbi Yitzi Hurwitz Shares Message of Hope Despite Struggles">
            <a:hlinkClick r:id="rId3"/>
          </p:cNvPr>
          <p:cNvPicPr preferRelativeResize="0"/>
          <p:nvPr/>
        </p:nvPicPr>
        <p:blipFill>
          <a:blip r:embed="rId4">
            <a:alphaModFix/>
          </a:blip>
          <a:stretch>
            <a:fillRect/>
          </a:stretch>
        </p:blipFill>
        <p:spPr>
          <a:xfrm>
            <a:off x="1523150" y="814588"/>
            <a:ext cx="6247700" cy="3514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7"/>
                                        </p:tgtEl>
                                        <p:attrNameLst>
                                          <p:attrName>style.visibility</p:attrName>
                                        </p:attrNameLst>
                                      </p:cBhvr>
                                      <p:to>
                                        <p:strVal val="visible"/>
                                      </p:to>
                                    </p:set>
                                    <p:animEffect filter="fade" transition="in">
                                      <p:cBhvr>
                                        <p:cTn dur="1000"/>
                                        <p:tgtEl>
                                          <p:spTgt spid="9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51" name="Shape 951"/>
        <p:cNvGrpSpPr/>
        <p:nvPr/>
      </p:nvGrpSpPr>
      <p:grpSpPr>
        <a:xfrm>
          <a:off x="0" y="0"/>
          <a:ext cx="0" cy="0"/>
          <a:chOff x="0" y="0"/>
          <a:chExt cx="0" cy="0"/>
        </a:xfrm>
      </p:grpSpPr>
      <p:sp>
        <p:nvSpPr>
          <p:cNvPr id="952" name="Google Shape;952;g2c81d8b042a_0_902"/>
          <p:cNvSpPr txBox="1"/>
          <p:nvPr>
            <p:ph idx="4294967295" type="title"/>
          </p:nvPr>
        </p:nvSpPr>
        <p:spPr>
          <a:xfrm>
            <a:off x="1973404" y="541464"/>
            <a:ext cx="5197200" cy="768000"/>
          </a:xfrm>
          <a:prstGeom prst="rect">
            <a:avLst/>
          </a:prstGeom>
          <a:noFill/>
          <a:ln>
            <a:noFill/>
          </a:ln>
        </p:spPr>
        <p:txBody>
          <a:bodyPr anchorCtr="0" anchor="t" bIns="91425" lIns="91425" spcFirstLastPara="1" rIns="91425" wrap="square" tIns="91425">
            <a:noAutofit/>
          </a:bodyPr>
          <a:lstStyle/>
          <a:p>
            <a:pPr indent="0" lvl="0" marL="457200" rtl="0" algn="l">
              <a:lnSpc>
                <a:spcPct val="150000"/>
              </a:lnSpc>
              <a:spcBef>
                <a:spcPts val="0"/>
              </a:spcBef>
              <a:spcAft>
                <a:spcPts val="0"/>
              </a:spcAft>
              <a:buSzPts val="3000"/>
              <a:buNone/>
            </a:pPr>
            <a:r>
              <a:rPr b="0" lang="en" sz="3100">
                <a:solidFill>
                  <a:schemeClr val="lt1"/>
                </a:solidFill>
                <a:latin typeface="Arial"/>
                <a:ea typeface="Arial"/>
                <a:cs typeface="Arial"/>
                <a:sym typeface="Arial"/>
              </a:rPr>
              <a:t>Rabbi Hurwitz on Attitude</a:t>
            </a:r>
            <a:endParaRPr sz="3900">
              <a:solidFill>
                <a:schemeClr val="lt1"/>
              </a:solidFill>
            </a:endParaRPr>
          </a:p>
        </p:txBody>
      </p:sp>
      <p:sp>
        <p:nvSpPr>
          <p:cNvPr id="953" name="Google Shape;953;g2c81d8b042a_0_902"/>
          <p:cNvSpPr txBox="1"/>
          <p:nvPr/>
        </p:nvSpPr>
        <p:spPr>
          <a:xfrm>
            <a:off x="2161292" y="1573613"/>
            <a:ext cx="5197200" cy="10083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500"/>
              <a:buFont typeface="Arial"/>
              <a:buNone/>
            </a:pPr>
            <a:r>
              <a:t/>
            </a:r>
            <a:endParaRPr b="0" i="0" sz="2500" u="none" cap="none" strike="noStrike">
              <a:solidFill>
                <a:schemeClr val="lt1"/>
              </a:solidFill>
              <a:latin typeface="Arial"/>
              <a:ea typeface="Arial"/>
              <a:cs typeface="Arial"/>
              <a:sym typeface="Arial"/>
            </a:endParaRPr>
          </a:p>
          <a:p>
            <a:pPr indent="0" lvl="0" marL="457200" marR="0" rtl="0" algn="l">
              <a:lnSpc>
                <a:spcPct val="150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p:txBody>
      </p:sp>
      <p:pic>
        <p:nvPicPr>
          <p:cNvPr descr="I was talented. I could teach, lecture, sing, dance and play guitar. I was&#10;strong and handy.Within two years, I watched that all slip away. My muscles that played guitar, gave to my congregation and danced at weddings lost their functionality. They call it ALS." id="954" name="Google Shape;954;g2c81d8b042a_0_902" title="I’m Yitzi Hurwitz  And I know that I matter">
            <a:hlinkClick r:id="rId4"/>
          </p:cNvPr>
          <p:cNvPicPr preferRelativeResize="0"/>
          <p:nvPr/>
        </p:nvPicPr>
        <p:blipFill rotWithShape="1">
          <a:blip r:embed="rId5">
            <a:alphaModFix/>
          </a:blip>
          <a:srcRect b="0" l="0" r="0" t="0"/>
          <a:stretch/>
        </p:blipFill>
        <p:spPr>
          <a:xfrm>
            <a:off x="2476050" y="1573625"/>
            <a:ext cx="3985255" cy="29889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4"/>
                                        </p:tgtEl>
                                        <p:attrNameLst>
                                          <p:attrName>style.visibility</p:attrName>
                                        </p:attrNameLst>
                                      </p:cBhvr>
                                      <p:to>
                                        <p:strVal val="visible"/>
                                      </p:to>
                                    </p:set>
                                    <p:animEffect filter="fade" transition="in">
                                      <p:cBhvr>
                                        <p:cTn dur="1000"/>
                                        <p:tgtEl>
                                          <p:spTgt spid="9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B8E2DA"/>
            </a:gs>
            <a:gs pos="46000">
              <a:srgbClr val="58BCA7"/>
            </a:gs>
            <a:gs pos="100000">
              <a:srgbClr val="2D7163"/>
            </a:gs>
          </a:gsLst>
          <a:path path="circle">
            <a:fillToRect b="50%" l="50%" r="50%" t="50%"/>
          </a:path>
          <a:tileRect/>
        </a:gradFill>
      </p:bgPr>
    </p:bg>
    <p:spTree>
      <p:nvGrpSpPr>
        <p:cNvPr id="958" name="Shape 958"/>
        <p:cNvGrpSpPr/>
        <p:nvPr/>
      </p:nvGrpSpPr>
      <p:grpSpPr>
        <a:xfrm>
          <a:off x="0" y="0"/>
          <a:ext cx="0" cy="0"/>
          <a:chOff x="0" y="0"/>
          <a:chExt cx="0" cy="0"/>
        </a:xfrm>
      </p:grpSpPr>
      <p:pic>
        <p:nvPicPr>
          <p:cNvPr id="959" name="Google Shape;959;g2c81d8b042a_0_520"/>
          <p:cNvPicPr preferRelativeResize="0"/>
          <p:nvPr/>
        </p:nvPicPr>
        <p:blipFill rotWithShape="1">
          <a:blip r:embed="rId3">
            <a:alphaModFix/>
          </a:blip>
          <a:srcRect b="0" l="0" r="0" t="0"/>
          <a:stretch/>
        </p:blipFill>
        <p:spPr>
          <a:xfrm>
            <a:off x="2444700" y="162737"/>
            <a:ext cx="4254600" cy="4818038"/>
          </a:xfrm>
          <a:prstGeom prst="rect">
            <a:avLst/>
          </a:prstGeom>
          <a:noFill/>
          <a:ln>
            <a:noFill/>
          </a:ln>
        </p:spPr>
      </p:pic>
      <p:sp>
        <p:nvSpPr>
          <p:cNvPr id="960" name="Google Shape;960;g2c81d8b042a_0_520"/>
          <p:cNvSpPr txBox="1"/>
          <p:nvPr/>
        </p:nvSpPr>
        <p:spPr>
          <a:xfrm>
            <a:off x="2855550" y="687400"/>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3000"/>
              <a:buFont typeface="Raleway"/>
              <a:buNone/>
            </a:pPr>
            <a:r>
              <a:rPr b="1" i="0" lang="en" sz="3000" u="none" cap="none" strike="noStrike">
                <a:solidFill>
                  <a:schemeClr val="lt2"/>
                </a:solidFill>
                <a:latin typeface="Raleway"/>
                <a:ea typeface="Raleway"/>
                <a:cs typeface="Raleway"/>
                <a:sym typeface="Raleway"/>
              </a:rPr>
              <a:t>Questions </a:t>
            </a:r>
            <a:endParaRPr/>
          </a:p>
        </p:txBody>
      </p:sp>
      <p:sp>
        <p:nvSpPr>
          <p:cNvPr id="961" name="Google Shape;961;g2c81d8b042a_0_520"/>
          <p:cNvSpPr txBox="1"/>
          <p:nvPr>
            <p:ph idx="4294967295" type="body"/>
          </p:nvPr>
        </p:nvSpPr>
        <p:spPr>
          <a:xfrm>
            <a:off x="2855550" y="1377475"/>
            <a:ext cx="3432900" cy="33279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Clr>
                <a:schemeClr val="dk2"/>
              </a:buClr>
              <a:buSzPts val="1400"/>
              <a:buFont typeface="Arial"/>
              <a:buChar char="➔"/>
            </a:pPr>
            <a:r>
              <a:rPr lang="en" sz="1600">
                <a:latin typeface="Arial"/>
                <a:ea typeface="Arial"/>
                <a:cs typeface="Arial"/>
                <a:sym typeface="Arial"/>
              </a:rPr>
              <a:t>What are your lifelong aims, ambitions, and goals?</a:t>
            </a:r>
            <a:endParaRPr/>
          </a:p>
          <a:p>
            <a:pPr indent="0" lvl="0" marL="0" rtl="0" algn="l">
              <a:lnSpc>
                <a:spcPct val="100000"/>
              </a:lnSpc>
              <a:spcBef>
                <a:spcPts val="0"/>
              </a:spcBef>
              <a:spcAft>
                <a:spcPts val="0"/>
              </a:spcAft>
              <a:buClr>
                <a:srgbClr val="000000"/>
              </a:buClr>
              <a:buSzPts val="1100"/>
              <a:buFont typeface="Arial"/>
              <a:buNone/>
            </a:pPr>
            <a:r>
              <a:t/>
            </a:r>
            <a:endParaRPr sz="1600">
              <a:latin typeface="Arial"/>
              <a:ea typeface="Arial"/>
              <a:cs typeface="Arial"/>
              <a:sym typeface="Arial"/>
            </a:endParaRPr>
          </a:p>
          <a:p>
            <a:pPr indent="-317500" lvl="0" marL="457200" rtl="0" algn="l">
              <a:lnSpc>
                <a:spcPct val="100000"/>
              </a:lnSpc>
              <a:spcBef>
                <a:spcPts val="0"/>
              </a:spcBef>
              <a:spcAft>
                <a:spcPts val="0"/>
              </a:spcAft>
              <a:buClr>
                <a:schemeClr val="dk2"/>
              </a:buClr>
              <a:buSzPts val="1400"/>
              <a:buFont typeface="Arial"/>
              <a:buChar char="➔"/>
            </a:pPr>
            <a:r>
              <a:rPr lang="en" sz="1600">
                <a:latin typeface="Arial"/>
                <a:ea typeface="Arial"/>
                <a:cs typeface="Arial"/>
                <a:sym typeface="Arial"/>
              </a:rPr>
              <a:t>What do you see as the meaning of life?</a:t>
            </a:r>
            <a:endParaRPr/>
          </a:p>
          <a:p>
            <a:pPr indent="0" lvl="0" marL="0" rtl="0" algn="l">
              <a:lnSpc>
                <a:spcPct val="100000"/>
              </a:lnSpc>
              <a:spcBef>
                <a:spcPts val="0"/>
              </a:spcBef>
              <a:spcAft>
                <a:spcPts val="0"/>
              </a:spcAft>
              <a:buClr>
                <a:srgbClr val="000000"/>
              </a:buClr>
              <a:buSzPts val="1100"/>
              <a:buFont typeface="Arial"/>
              <a:buNone/>
            </a:pPr>
            <a:r>
              <a:t/>
            </a:r>
            <a:endParaRPr sz="1600">
              <a:latin typeface="Arial"/>
              <a:ea typeface="Arial"/>
              <a:cs typeface="Arial"/>
              <a:sym typeface="Arial"/>
            </a:endParaRPr>
          </a:p>
          <a:p>
            <a:pPr indent="-317500" lvl="0" marL="457200" rtl="0" algn="l">
              <a:lnSpc>
                <a:spcPct val="100000"/>
              </a:lnSpc>
              <a:spcBef>
                <a:spcPts val="0"/>
              </a:spcBef>
              <a:spcAft>
                <a:spcPts val="0"/>
              </a:spcAft>
              <a:buClr>
                <a:schemeClr val="dk2"/>
              </a:buClr>
              <a:buSzPts val="1400"/>
              <a:buFont typeface="Arial"/>
              <a:buChar char="➔"/>
            </a:pPr>
            <a:r>
              <a:rPr lang="en" sz="1600">
                <a:latin typeface="Arial"/>
                <a:ea typeface="Arial"/>
                <a:cs typeface="Arial"/>
                <a:sym typeface="Arial"/>
              </a:rPr>
              <a:t>What creative skills or activities bring meaning in your life?</a:t>
            </a:r>
            <a:endParaRPr/>
          </a:p>
          <a:p>
            <a:pPr indent="0" lvl="0" marL="0" rtl="0" algn="l">
              <a:lnSpc>
                <a:spcPct val="150000"/>
              </a:lnSpc>
              <a:spcBef>
                <a:spcPts val="0"/>
              </a:spcBef>
              <a:spcAft>
                <a:spcPts val="0"/>
              </a:spcAft>
              <a:buClr>
                <a:srgbClr val="000000"/>
              </a:buClr>
              <a:buSzPts val="1100"/>
              <a:buFont typeface="Arial"/>
              <a:buNone/>
            </a:pPr>
            <a:r>
              <a:t/>
            </a:r>
            <a:endParaRPr sz="1400">
              <a:latin typeface="Arial"/>
              <a:ea typeface="Arial"/>
              <a:cs typeface="Arial"/>
              <a:sym typeface="Arial"/>
            </a:endParaRPr>
          </a:p>
          <a:p>
            <a:pPr indent="0" lvl="0" marL="0" rtl="0" algn="l">
              <a:lnSpc>
                <a:spcPct val="115000"/>
              </a:lnSpc>
              <a:spcBef>
                <a:spcPts val="0"/>
              </a:spcBef>
              <a:spcAft>
                <a:spcPts val="0"/>
              </a:spcAft>
              <a:buSzPts val="1800"/>
              <a:buNone/>
            </a:pPr>
            <a:r>
              <a:t/>
            </a:r>
            <a:endParaRPr b="1" sz="1400">
              <a:solidFill>
                <a:schemeClr val="dk1"/>
              </a:solidFill>
              <a:latin typeface="Raleway"/>
              <a:ea typeface="Raleway"/>
              <a:cs typeface="Raleway"/>
              <a:sym typeface="Raleway"/>
            </a:endParaRPr>
          </a:p>
        </p:txBody>
      </p:sp>
      <p:pic>
        <p:nvPicPr>
          <p:cNvPr id="962" name="Google Shape;962;g2c81d8b042a_0_520"/>
          <p:cNvPicPr preferRelativeResize="0"/>
          <p:nvPr/>
        </p:nvPicPr>
        <p:blipFill rotWithShape="1">
          <a:blip r:embed="rId4">
            <a:alphaModFix/>
          </a:blip>
          <a:srcRect b="0" l="0" r="0" t="0"/>
          <a:stretch/>
        </p:blipFill>
        <p:spPr>
          <a:xfrm>
            <a:off x="700288" y="1229413"/>
            <a:ext cx="2295525" cy="19907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A857E"/>
            </a:gs>
            <a:gs pos="48000">
              <a:srgbClr val="27CDC3"/>
            </a:gs>
            <a:gs pos="100000">
              <a:srgbClr val="75E4DD"/>
            </a:gs>
          </a:gsLst>
          <a:lin ang="16200038" scaled="0"/>
        </a:gradFill>
      </p:bgPr>
    </p:bg>
    <p:spTree>
      <p:nvGrpSpPr>
        <p:cNvPr id="966" name="Shape 966"/>
        <p:cNvGrpSpPr/>
        <p:nvPr/>
      </p:nvGrpSpPr>
      <p:grpSpPr>
        <a:xfrm>
          <a:off x="0" y="0"/>
          <a:ext cx="0" cy="0"/>
          <a:chOff x="0" y="0"/>
          <a:chExt cx="0" cy="0"/>
        </a:xfrm>
      </p:grpSpPr>
      <p:pic>
        <p:nvPicPr>
          <p:cNvPr id="967" name="Google Shape;967;g2c81d8b042a_0_527"/>
          <p:cNvPicPr preferRelativeResize="0"/>
          <p:nvPr/>
        </p:nvPicPr>
        <p:blipFill rotWithShape="1">
          <a:blip r:embed="rId3">
            <a:alphaModFix/>
          </a:blip>
          <a:srcRect b="0" l="0" r="0" t="0"/>
          <a:stretch/>
        </p:blipFill>
        <p:spPr>
          <a:xfrm>
            <a:off x="2444700" y="162737"/>
            <a:ext cx="4254600" cy="4818038"/>
          </a:xfrm>
          <a:prstGeom prst="rect">
            <a:avLst/>
          </a:prstGeom>
          <a:noFill/>
          <a:ln>
            <a:noFill/>
          </a:ln>
        </p:spPr>
      </p:pic>
      <p:sp>
        <p:nvSpPr>
          <p:cNvPr id="968" name="Google Shape;968;g2c81d8b042a_0_527"/>
          <p:cNvSpPr txBox="1"/>
          <p:nvPr/>
        </p:nvSpPr>
        <p:spPr>
          <a:xfrm>
            <a:off x="2855550" y="687400"/>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3000"/>
              <a:buFont typeface="Raleway"/>
              <a:buNone/>
            </a:pPr>
            <a:r>
              <a:rPr b="1" i="0" lang="en" sz="3000" u="none" cap="none" strike="noStrike">
                <a:solidFill>
                  <a:schemeClr val="lt2"/>
                </a:solidFill>
                <a:latin typeface="Raleway"/>
                <a:ea typeface="Raleway"/>
                <a:cs typeface="Raleway"/>
                <a:sym typeface="Raleway"/>
              </a:rPr>
              <a:t>Questions </a:t>
            </a:r>
            <a:endParaRPr/>
          </a:p>
        </p:txBody>
      </p:sp>
      <p:sp>
        <p:nvSpPr>
          <p:cNvPr id="969" name="Google Shape;969;g2c81d8b042a_0_527"/>
          <p:cNvSpPr txBox="1"/>
          <p:nvPr>
            <p:ph idx="4294967295" type="body"/>
          </p:nvPr>
        </p:nvSpPr>
        <p:spPr>
          <a:xfrm>
            <a:off x="2855550" y="1377475"/>
            <a:ext cx="3432900" cy="33279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Clr>
                <a:schemeClr val="dk2"/>
              </a:buClr>
              <a:buSzPts val="1400"/>
              <a:buFont typeface="Arial"/>
              <a:buChar char="➔"/>
            </a:pPr>
            <a:r>
              <a:rPr lang="en">
                <a:latin typeface="Arial"/>
                <a:ea typeface="Arial"/>
                <a:cs typeface="Arial"/>
                <a:sym typeface="Arial"/>
              </a:rPr>
              <a:t>Who can you love more in your life?</a:t>
            </a:r>
            <a:endParaRPr>
              <a:latin typeface="Arial"/>
              <a:ea typeface="Arial"/>
              <a:cs typeface="Arial"/>
              <a:sym typeface="Arial"/>
            </a:endParaRPr>
          </a:p>
          <a:p>
            <a:pPr indent="0" lvl="0" marL="0" rtl="0" algn="l">
              <a:lnSpc>
                <a:spcPct val="100000"/>
              </a:lnSpc>
              <a:spcBef>
                <a:spcPts val="0"/>
              </a:spcBef>
              <a:spcAft>
                <a:spcPts val="0"/>
              </a:spcAft>
              <a:buClr>
                <a:srgbClr val="000000"/>
              </a:buClr>
              <a:buSzPts val="1100"/>
              <a:buFont typeface="Arial"/>
              <a:buNone/>
            </a:pPr>
            <a:r>
              <a:t/>
            </a:r>
            <a:endParaRPr>
              <a:latin typeface="Arial"/>
              <a:ea typeface="Arial"/>
              <a:cs typeface="Arial"/>
              <a:sym typeface="Arial"/>
            </a:endParaRPr>
          </a:p>
          <a:p>
            <a:pPr indent="-317500" lvl="0" marL="457200" rtl="0" algn="l">
              <a:lnSpc>
                <a:spcPct val="100000"/>
              </a:lnSpc>
              <a:spcBef>
                <a:spcPts val="0"/>
              </a:spcBef>
              <a:spcAft>
                <a:spcPts val="0"/>
              </a:spcAft>
              <a:buClr>
                <a:schemeClr val="dk2"/>
              </a:buClr>
              <a:buSzPts val="1400"/>
              <a:buFont typeface="Arial"/>
              <a:buChar char="➔"/>
            </a:pPr>
            <a:r>
              <a:rPr lang="en">
                <a:latin typeface="Arial"/>
                <a:ea typeface="Arial"/>
                <a:cs typeface="Arial"/>
                <a:sym typeface="Arial"/>
              </a:rPr>
              <a:t>Who is someone you can give more to?</a:t>
            </a:r>
            <a:endParaRPr>
              <a:latin typeface="Arial"/>
              <a:ea typeface="Arial"/>
              <a:cs typeface="Arial"/>
              <a:sym typeface="Arial"/>
            </a:endParaRPr>
          </a:p>
          <a:p>
            <a:pPr indent="0" lvl="0" marL="0" rtl="0" algn="l">
              <a:lnSpc>
                <a:spcPct val="100000"/>
              </a:lnSpc>
              <a:spcBef>
                <a:spcPts val="0"/>
              </a:spcBef>
              <a:spcAft>
                <a:spcPts val="0"/>
              </a:spcAft>
              <a:buClr>
                <a:srgbClr val="000000"/>
              </a:buClr>
              <a:buSzPts val="1100"/>
              <a:buFont typeface="Arial"/>
              <a:buNone/>
            </a:pPr>
            <a:r>
              <a:t/>
            </a:r>
            <a:endParaRPr>
              <a:latin typeface="Arial"/>
              <a:ea typeface="Arial"/>
              <a:cs typeface="Arial"/>
              <a:sym typeface="Arial"/>
            </a:endParaRPr>
          </a:p>
          <a:p>
            <a:pPr indent="-317500" lvl="0" marL="457200" rtl="0" algn="l">
              <a:lnSpc>
                <a:spcPct val="100000"/>
              </a:lnSpc>
              <a:spcBef>
                <a:spcPts val="0"/>
              </a:spcBef>
              <a:spcAft>
                <a:spcPts val="0"/>
              </a:spcAft>
              <a:buClr>
                <a:schemeClr val="dk2"/>
              </a:buClr>
              <a:buSzPts val="1400"/>
              <a:buFont typeface="Arial"/>
              <a:buChar char="➔"/>
            </a:pPr>
            <a:r>
              <a:rPr lang="en">
                <a:latin typeface="Arial"/>
                <a:ea typeface="Arial"/>
                <a:cs typeface="Arial"/>
                <a:sym typeface="Arial"/>
              </a:rPr>
              <a:t>What experience in nature could give you more meaning?</a:t>
            </a:r>
            <a:endParaRPr>
              <a:latin typeface="Arial"/>
              <a:ea typeface="Arial"/>
              <a:cs typeface="Arial"/>
              <a:sym typeface="Arial"/>
            </a:endParaRPr>
          </a:p>
          <a:p>
            <a:pPr indent="0" lvl="0" marL="0" rtl="0" algn="l">
              <a:lnSpc>
                <a:spcPct val="115000"/>
              </a:lnSpc>
              <a:spcBef>
                <a:spcPts val="0"/>
              </a:spcBef>
              <a:spcAft>
                <a:spcPts val="0"/>
              </a:spcAft>
              <a:buSzPts val="1800"/>
              <a:buNone/>
            </a:pPr>
            <a:r>
              <a:t/>
            </a:r>
            <a:endParaRPr b="1" sz="1400">
              <a:solidFill>
                <a:schemeClr val="dk1"/>
              </a:solidFill>
              <a:latin typeface="Raleway"/>
              <a:ea typeface="Raleway"/>
              <a:cs typeface="Raleway"/>
              <a:sym typeface="Raleway"/>
            </a:endParaRPr>
          </a:p>
        </p:txBody>
      </p:sp>
      <p:pic>
        <p:nvPicPr>
          <p:cNvPr id="970" name="Google Shape;970;g2c81d8b042a_0_527"/>
          <p:cNvPicPr preferRelativeResize="0"/>
          <p:nvPr/>
        </p:nvPicPr>
        <p:blipFill rotWithShape="1">
          <a:blip r:embed="rId4">
            <a:alphaModFix/>
          </a:blip>
          <a:srcRect b="0" l="0" r="0" t="0"/>
          <a:stretch/>
        </p:blipFill>
        <p:spPr>
          <a:xfrm>
            <a:off x="700288" y="1229413"/>
            <a:ext cx="2295525" cy="19907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974" name="Shape 974"/>
        <p:cNvGrpSpPr/>
        <p:nvPr/>
      </p:nvGrpSpPr>
      <p:grpSpPr>
        <a:xfrm>
          <a:off x="0" y="0"/>
          <a:ext cx="0" cy="0"/>
          <a:chOff x="0" y="0"/>
          <a:chExt cx="0" cy="0"/>
        </a:xfrm>
      </p:grpSpPr>
      <p:pic>
        <p:nvPicPr>
          <p:cNvPr id="975" name="Google Shape;975;g2c81d8b042a_0_534"/>
          <p:cNvPicPr preferRelativeResize="0"/>
          <p:nvPr/>
        </p:nvPicPr>
        <p:blipFill rotWithShape="1">
          <a:blip r:embed="rId3">
            <a:alphaModFix/>
          </a:blip>
          <a:srcRect b="0" l="0" r="0" t="0"/>
          <a:stretch/>
        </p:blipFill>
        <p:spPr>
          <a:xfrm>
            <a:off x="2444700" y="162737"/>
            <a:ext cx="4254600" cy="4818038"/>
          </a:xfrm>
          <a:prstGeom prst="rect">
            <a:avLst/>
          </a:prstGeom>
          <a:noFill/>
          <a:ln>
            <a:noFill/>
          </a:ln>
        </p:spPr>
      </p:pic>
      <p:sp>
        <p:nvSpPr>
          <p:cNvPr id="976" name="Google Shape;976;g2c81d8b042a_0_534"/>
          <p:cNvSpPr txBox="1"/>
          <p:nvPr/>
        </p:nvSpPr>
        <p:spPr>
          <a:xfrm>
            <a:off x="2855550" y="687400"/>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3000"/>
              <a:buFont typeface="Raleway"/>
              <a:buNone/>
            </a:pPr>
            <a:r>
              <a:rPr b="1" i="0" lang="en" sz="3000" u="none" cap="none" strike="noStrike">
                <a:solidFill>
                  <a:schemeClr val="lt2"/>
                </a:solidFill>
                <a:latin typeface="Raleway"/>
                <a:ea typeface="Raleway"/>
                <a:cs typeface="Raleway"/>
                <a:sym typeface="Raleway"/>
              </a:rPr>
              <a:t>Questions</a:t>
            </a:r>
            <a:endParaRPr/>
          </a:p>
        </p:txBody>
      </p:sp>
      <p:sp>
        <p:nvSpPr>
          <p:cNvPr id="977" name="Google Shape;977;g2c81d8b042a_0_534"/>
          <p:cNvSpPr txBox="1"/>
          <p:nvPr>
            <p:ph idx="4294967295" type="body"/>
          </p:nvPr>
        </p:nvSpPr>
        <p:spPr>
          <a:xfrm>
            <a:off x="2855550" y="1758475"/>
            <a:ext cx="3432900" cy="3327900"/>
          </a:xfrm>
          <a:prstGeom prst="rect">
            <a:avLst/>
          </a:prstGeom>
          <a:noFill/>
          <a:ln>
            <a:noFill/>
          </a:ln>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Clr>
                <a:schemeClr val="dk2"/>
              </a:buClr>
              <a:buSzPts val="1800"/>
              <a:buFont typeface="Arial"/>
              <a:buChar char="➔"/>
            </a:pPr>
            <a:r>
              <a:rPr lang="en">
                <a:latin typeface="Arial"/>
                <a:ea typeface="Arial"/>
                <a:cs typeface="Arial"/>
                <a:sym typeface="Arial"/>
              </a:rPr>
              <a:t>In what ways would you like to actualize your spiritual potentials (i.e. more prayer, meditations, act of kindness etc.?</a:t>
            </a:r>
            <a:endParaRPr/>
          </a:p>
          <a:p>
            <a:pPr indent="-342900" lvl="0" marL="457200" rtl="0" algn="l">
              <a:lnSpc>
                <a:spcPct val="150000"/>
              </a:lnSpc>
              <a:spcBef>
                <a:spcPts val="0"/>
              </a:spcBef>
              <a:spcAft>
                <a:spcPts val="0"/>
              </a:spcAft>
              <a:buClr>
                <a:srgbClr val="000000"/>
              </a:buClr>
              <a:buSzPts val="1800"/>
              <a:buFont typeface="Arial"/>
              <a:buChar char="➔"/>
            </a:pPr>
            <a:r>
              <a:rPr lang="en">
                <a:solidFill>
                  <a:srgbClr val="000000"/>
                </a:solidFill>
                <a:latin typeface="Arial"/>
                <a:ea typeface="Arial"/>
                <a:cs typeface="Arial"/>
                <a:sym typeface="Arial"/>
              </a:rPr>
              <a:t>What are you values?</a:t>
            </a:r>
            <a:endParaRPr/>
          </a:p>
          <a:p>
            <a:pPr indent="0" lvl="0" marL="0" rtl="0" algn="l">
              <a:lnSpc>
                <a:spcPct val="150000"/>
              </a:lnSpc>
              <a:spcBef>
                <a:spcPts val="0"/>
              </a:spcBef>
              <a:spcAft>
                <a:spcPts val="0"/>
              </a:spcAft>
              <a:buClr>
                <a:srgbClr val="000000"/>
              </a:buClr>
              <a:buSzPts val="1100"/>
              <a:buFont typeface="Arial"/>
              <a:buNone/>
            </a:pPr>
            <a:r>
              <a:t/>
            </a:r>
            <a:endParaRPr>
              <a:latin typeface="Arial"/>
              <a:ea typeface="Arial"/>
              <a:cs typeface="Arial"/>
              <a:sym typeface="Arial"/>
            </a:endParaRPr>
          </a:p>
          <a:p>
            <a:pPr indent="0" lvl="0" marL="0" rtl="0" algn="l">
              <a:lnSpc>
                <a:spcPct val="115000"/>
              </a:lnSpc>
              <a:spcBef>
                <a:spcPts val="0"/>
              </a:spcBef>
              <a:spcAft>
                <a:spcPts val="0"/>
              </a:spcAft>
              <a:buSzPts val="1800"/>
              <a:buNone/>
            </a:pPr>
            <a:r>
              <a:t/>
            </a:r>
            <a:endParaRPr b="1" sz="1400">
              <a:solidFill>
                <a:schemeClr val="dk1"/>
              </a:solidFill>
              <a:latin typeface="Raleway"/>
              <a:ea typeface="Raleway"/>
              <a:cs typeface="Raleway"/>
              <a:sym typeface="Raleway"/>
            </a:endParaRPr>
          </a:p>
        </p:txBody>
      </p:sp>
      <p:pic>
        <p:nvPicPr>
          <p:cNvPr id="978" name="Google Shape;978;g2c81d8b042a_0_534"/>
          <p:cNvPicPr preferRelativeResize="0"/>
          <p:nvPr/>
        </p:nvPicPr>
        <p:blipFill rotWithShape="1">
          <a:blip r:embed="rId4">
            <a:alphaModFix/>
          </a:blip>
          <a:srcRect b="0" l="0" r="0" t="0"/>
          <a:stretch/>
        </p:blipFill>
        <p:spPr>
          <a:xfrm>
            <a:off x="706363" y="1751738"/>
            <a:ext cx="2295525" cy="19907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982" name="Shape 982"/>
        <p:cNvGrpSpPr/>
        <p:nvPr/>
      </p:nvGrpSpPr>
      <p:grpSpPr>
        <a:xfrm>
          <a:off x="0" y="0"/>
          <a:ext cx="0" cy="0"/>
          <a:chOff x="0" y="0"/>
          <a:chExt cx="0" cy="0"/>
        </a:xfrm>
      </p:grpSpPr>
      <p:sp>
        <p:nvSpPr>
          <p:cNvPr id="983" name="Google Shape;983;g2c81d8b042a_0_1003"/>
          <p:cNvSpPr txBox="1"/>
          <p:nvPr/>
        </p:nvSpPr>
        <p:spPr>
          <a:xfrm>
            <a:off x="2569650" y="675325"/>
            <a:ext cx="4004700" cy="7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solidFill>
                  <a:schemeClr val="lt1"/>
                </a:solidFill>
                <a:latin typeface="Lato"/>
                <a:ea typeface="Lato"/>
                <a:cs typeface="Lato"/>
                <a:sym typeface="Lato"/>
              </a:rPr>
              <a:t>Exercise</a:t>
            </a:r>
            <a:r>
              <a:rPr lang="en" sz="3500">
                <a:solidFill>
                  <a:schemeClr val="lt1"/>
                </a:solidFill>
                <a:latin typeface="Lato"/>
                <a:ea typeface="Lato"/>
                <a:cs typeface="Lato"/>
                <a:sym typeface="Lato"/>
              </a:rPr>
              <a:t> Handout </a:t>
            </a:r>
            <a:endParaRPr sz="3500">
              <a:solidFill>
                <a:schemeClr val="lt1"/>
              </a:solidFill>
              <a:latin typeface="Lato"/>
              <a:ea typeface="Lato"/>
              <a:cs typeface="Lato"/>
              <a:sym typeface="Lato"/>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87" name="Shape 987"/>
        <p:cNvGrpSpPr/>
        <p:nvPr/>
      </p:nvGrpSpPr>
      <p:grpSpPr>
        <a:xfrm>
          <a:off x="0" y="0"/>
          <a:ext cx="0" cy="0"/>
          <a:chOff x="0" y="0"/>
          <a:chExt cx="0" cy="0"/>
        </a:xfrm>
      </p:grpSpPr>
      <p:sp>
        <p:nvSpPr>
          <p:cNvPr id="988" name="Google Shape;988;g2c81d8b042a_0_572"/>
          <p:cNvSpPr txBox="1"/>
          <p:nvPr/>
        </p:nvSpPr>
        <p:spPr>
          <a:xfrm>
            <a:off x="2746000" y="348600"/>
            <a:ext cx="4204500" cy="67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latin typeface="Arial"/>
                <a:ea typeface="Arial"/>
                <a:cs typeface="Arial"/>
                <a:sym typeface="Arial"/>
              </a:rPr>
              <a:t>Practice Time </a:t>
            </a:r>
            <a:endParaRPr b="0" i="0" sz="1400" u="none" cap="none" strike="noStrike">
              <a:solidFill>
                <a:srgbClr val="000000"/>
              </a:solidFill>
              <a:latin typeface="Arial"/>
              <a:ea typeface="Arial"/>
              <a:cs typeface="Arial"/>
              <a:sym typeface="Arial"/>
            </a:endParaRPr>
          </a:p>
        </p:txBody>
      </p:sp>
      <p:sp>
        <p:nvSpPr>
          <p:cNvPr id="989" name="Google Shape;989;g2c81d8b042a_0_572"/>
          <p:cNvSpPr/>
          <p:nvPr/>
        </p:nvSpPr>
        <p:spPr>
          <a:xfrm>
            <a:off x="1550850" y="4254250"/>
            <a:ext cx="5641500" cy="889200"/>
          </a:xfrm>
          <a:prstGeom prst="rec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0" name="Google Shape;990;g2c81d8b042a_0_572"/>
          <p:cNvSpPr txBox="1"/>
          <p:nvPr/>
        </p:nvSpPr>
        <p:spPr>
          <a:xfrm>
            <a:off x="2840250" y="4292725"/>
            <a:ext cx="5043900" cy="49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2400"/>
              <a:buFont typeface="Arial"/>
              <a:buNone/>
            </a:pPr>
            <a:r>
              <a:rPr b="0" i="0" lang="en" sz="2400" u="none" cap="none" strike="noStrike">
                <a:solidFill>
                  <a:schemeClr val="lt1"/>
                </a:solidFill>
                <a:latin typeface="Arial"/>
                <a:ea typeface="Arial"/>
                <a:cs typeface="Arial"/>
                <a:sym typeface="Arial"/>
              </a:rPr>
              <a:t>Active Listening/ Intake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400"/>
              <a:buFont typeface="Arial"/>
              <a:buNone/>
            </a:pPr>
            <a:r>
              <a:rPr b="0" i="0" lang="en" sz="2400" u="none" cap="none" strike="noStrike">
                <a:solidFill>
                  <a:schemeClr val="lt1"/>
                </a:solidFill>
                <a:latin typeface="Arial"/>
                <a:ea typeface="Arial"/>
                <a:cs typeface="Arial"/>
                <a:sym typeface="Arial"/>
              </a:rPr>
              <a:t>10 Minutes each person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994" name="Shape 994"/>
        <p:cNvGrpSpPr/>
        <p:nvPr/>
      </p:nvGrpSpPr>
      <p:grpSpPr>
        <a:xfrm>
          <a:off x="0" y="0"/>
          <a:ext cx="0" cy="0"/>
          <a:chOff x="0" y="0"/>
          <a:chExt cx="0" cy="0"/>
        </a:xfrm>
      </p:grpSpPr>
      <p:sp>
        <p:nvSpPr>
          <p:cNvPr id="995" name="Google Shape;995;g2c1d231cfd7_0_3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sp>
        <p:nvSpPr>
          <p:cNvPr id="996" name="Google Shape;996;g2c1d231cfd7_0_30"/>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997" name="Google Shape;997;g2c1d231cfd7_0_30"/>
          <p:cNvSpPr txBox="1"/>
          <p:nvPr/>
        </p:nvSpPr>
        <p:spPr>
          <a:xfrm>
            <a:off x="806575" y="1335450"/>
            <a:ext cx="4284000" cy="290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p:txBody>
      </p:sp>
      <p:sp>
        <p:nvSpPr>
          <p:cNvPr id="998" name="Google Shape;998;g2c1d231cfd7_0_30"/>
          <p:cNvSpPr txBox="1"/>
          <p:nvPr/>
        </p:nvSpPr>
        <p:spPr>
          <a:xfrm>
            <a:off x="1349375" y="1010225"/>
            <a:ext cx="6305400" cy="323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 sz="2200" u="none" cap="none" strike="noStrike">
                <a:solidFill>
                  <a:schemeClr val="lt1"/>
                </a:solidFill>
                <a:latin typeface="Arial"/>
                <a:ea typeface="Arial"/>
                <a:cs typeface="Arial"/>
                <a:sym typeface="Arial"/>
              </a:rPr>
              <a:t>FLESH OUT:</a:t>
            </a:r>
            <a:r>
              <a:rPr b="0" i="0" lang="en" sz="2200" u="none" cap="none" strike="noStrike">
                <a:solidFill>
                  <a:schemeClr val="lt1"/>
                </a:solidFill>
                <a:latin typeface="Arial"/>
                <a:ea typeface="Arial"/>
                <a:cs typeface="Arial"/>
                <a:sym typeface="Arial"/>
              </a:rPr>
              <a:t> Learning more about the Part in a way that supports the separation between Part and Self.</a:t>
            </a:r>
            <a:br>
              <a:rPr b="0" i="0" lang="en" sz="2200" u="none" cap="none" strike="noStrike">
                <a:solidFill>
                  <a:schemeClr val="lt1"/>
                </a:solidFill>
                <a:latin typeface="Arial"/>
                <a:ea typeface="Arial"/>
                <a:cs typeface="Arial"/>
                <a:sym typeface="Arial"/>
              </a:rPr>
            </a:br>
            <a:r>
              <a:rPr b="0" i="0" lang="en" sz="2200" u="none" cap="none" strike="noStrike">
                <a:solidFill>
                  <a:schemeClr val="lt1"/>
                </a:solidFill>
                <a:latin typeface="Arial"/>
                <a:ea typeface="Arial"/>
                <a:cs typeface="Arial"/>
                <a:sym typeface="Arial"/>
              </a:rPr>
              <a:t>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1" i="0" lang="en" sz="2200" u="none" cap="none" strike="noStrike">
                <a:solidFill>
                  <a:schemeClr val="lt1"/>
                </a:solidFill>
                <a:latin typeface="Arial"/>
                <a:ea typeface="Arial"/>
                <a:cs typeface="Arial"/>
                <a:sym typeface="Arial"/>
              </a:rPr>
              <a:t>FEEL TOWARDS: </a:t>
            </a:r>
            <a:r>
              <a:rPr b="0" i="0" lang="en" sz="2200" u="none" cap="none" strike="noStrike">
                <a:solidFill>
                  <a:schemeClr val="lt1"/>
                </a:solidFill>
                <a:latin typeface="Arial"/>
                <a:ea typeface="Arial"/>
                <a:cs typeface="Arial"/>
                <a:sym typeface="Arial"/>
              </a:rPr>
              <a:t>Testing the Presence of Self, unblending from the Part if necessary to establish a strong connection between Self and Parts. </a:t>
            </a:r>
            <a:endParaRPr b="0" i="0" sz="2200" u="none" cap="none" strike="noStrike">
              <a:solidFill>
                <a:schemeClr val="lt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002" name="Shape 1002"/>
        <p:cNvGrpSpPr/>
        <p:nvPr/>
      </p:nvGrpSpPr>
      <p:grpSpPr>
        <a:xfrm>
          <a:off x="0" y="0"/>
          <a:ext cx="0" cy="0"/>
          <a:chOff x="0" y="0"/>
          <a:chExt cx="0" cy="0"/>
        </a:xfrm>
      </p:grpSpPr>
      <p:pic>
        <p:nvPicPr>
          <p:cNvPr id="1003" name="Google Shape;1003;g2c651473e2a_0_2"/>
          <p:cNvPicPr preferRelativeResize="0"/>
          <p:nvPr/>
        </p:nvPicPr>
        <p:blipFill rotWithShape="1">
          <a:blip r:embed="rId3">
            <a:alphaModFix/>
          </a:blip>
          <a:srcRect b="14265" l="33445" r="33685" t="30133"/>
          <a:stretch/>
        </p:blipFill>
        <p:spPr>
          <a:xfrm>
            <a:off x="1703513" y="-156325"/>
            <a:ext cx="5736975" cy="54561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1007" name="Shape 1007"/>
        <p:cNvGrpSpPr/>
        <p:nvPr/>
      </p:nvGrpSpPr>
      <p:grpSpPr>
        <a:xfrm>
          <a:off x="0" y="0"/>
          <a:ext cx="0" cy="0"/>
          <a:chOff x="0" y="0"/>
          <a:chExt cx="0" cy="0"/>
        </a:xfrm>
      </p:grpSpPr>
      <p:sp>
        <p:nvSpPr>
          <p:cNvPr id="1008" name="Google Shape;1008;g2c1d231cfd7_0_25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sp>
        <p:nvSpPr>
          <p:cNvPr id="1009" name="Google Shape;1009;g2c1d231cfd7_0_252"/>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1010" name="Google Shape;1010;g2c1d231cfd7_0_252"/>
          <p:cNvSpPr txBox="1"/>
          <p:nvPr/>
        </p:nvSpPr>
        <p:spPr>
          <a:xfrm>
            <a:off x="806575" y="1335450"/>
            <a:ext cx="4284000" cy="290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p:txBody>
      </p:sp>
      <p:sp>
        <p:nvSpPr>
          <p:cNvPr id="1011" name="Google Shape;1011;g2c1d231cfd7_0_252"/>
          <p:cNvSpPr txBox="1"/>
          <p:nvPr/>
        </p:nvSpPr>
        <p:spPr>
          <a:xfrm>
            <a:off x="1349375" y="1010225"/>
            <a:ext cx="6305400" cy="323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 sz="2200" u="none" cap="none" strike="noStrike">
                <a:solidFill>
                  <a:schemeClr val="lt1"/>
                </a:solidFill>
                <a:latin typeface="Arial"/>
                <a:ea typeface="Arial"/>
                <a:cs typeface="Arial"/>
                <a:sym typeface="Arial"/>
              </a:rPr>
              <a:t>BEFRIEND </a:t>
            </a:r>
            <a:r>
              <a:rPr b="0" i="0" lang="en" sz="2200" u="none" cap="none" strike="noStrike">
                <a:solidFill>
                  <a:schemeClr val="lt1"/>
                </a:solidFill>
                <a:latin typeface="Arial"/>
                <a:ea typeface="Arial"/>
                <a:cs typeface="Arial"/>
                <a:sym typeface="Arial"/>
              </a:rPr>
              <a:t> Protective parts must be treated with respect and kindness, no matter how aversive their strategies.</a:t>
            </a:r>
            <a:br>
              <a:rPr b="0" i="0" lang="en" sz="2200" u="none" cap="none" strike="noStrike">
                <a:solidFill>
                  <a:schemeClr val="lt1"/>
                </a:solidFill>
                <a:latin typeface="Montserrat Light"/>
                <a:ea typeface="Montserrat Light"/>
                <a:cs typeface="Montserrat Light"/>
                <a:sym typeface="Montserrat Light"/>
              </a:rPr>
            </a:br>
            <a:r>
              <a:rPr b="0" i="0" lang="en" sz="2200" u="none" cap="none" strike="noStrike">
                <a:solidFill>
                  <a:schemeClr val="lt1"/>
                </a:solidFill>
                <a:latin typeface="Montserrat Light"/>
                <a:ea typeface="Montserrat Light"/>
                <a:cs typeface="Montserrat Light"/>
                <a:sym typeface="Montserrat Light"/>
              </a:rPr>
              <a:t> </a:t>
            </a:r>
            <a:endParaRPr b="0" i="0" sz="2200" u="none" cap="none" strike="noStrike">
              <a:solidFill>
                <a:schemeClr val="lt1"/>
              </a:solidFill>
              <a:latin typeface="Montserrat Light"/>
              <a:ea typeface="Montserrat Light"/>
              <a:cs typeface="Montserrat Light"/>
              <a:sym typeface="Montserrat Light"/>
            </a:endParaRPr>
          </a:p>
          <a:p>
            <a:pPr indent="0" lvl="0" marL="0" marR="0" rtl="0" algn="l">
              <a:lnSpc>
                <a:spcPct val="100000"/>
              </a:lnSpc>
              <a:spcBef>
                <a:spcPts val="0"/>
              </a:spcBef>
              <a:spcAft>
                <a:spcPts val="0"/>
              </a:spcAft>
              <a:buClr>
                <a:srgbClr val="000000"/>
              </a:buClr>
              <a:buSzPts val="2200"/>
              <a:buFont typeface="Arial"/>
              <a:buNone/>
            </a:pPr>
            <a:r>
              <a:rPr b="1" i="0" lang="en" sz="2200" u="none" cap="none" strike="noStrike">
                <a:solidFill>
                  <a:schemeClr val="lt1"/>
                </a:solidFill>
                <a:latin typeface="Montserrat"/>
                <a:ea typeface="Montserrat"/>
                <a:cs typeface="Montserrat"/>
                <a:sym typeface="Montserrat"/>
              </a:rPr>
              <a:t>FEARS: </a:t>
            </a:r>
            <a:r>
              <a:rPr b="0" i="0" lang="en" sz="2200" u="none" cap="none" strike="noStrike">
                <a:solidFill>
                  <a:schemeClr val="lt1"/>
                </a:solidFill>
                <a:latin typeface="Arial"/>
                <a:ea typeface="Arial"/>
                <a:cs typeface="Arial"/>
                <a:sym typeface="Arial"/>
              </a:rPr>
              <a:t>Protectors always have fears of what would happen if they didn’t do their jobs. </a:t>
            </a:r>
            <a:endParaRPr b="0" i="0" sz="2200" u="none" cap="none" strike="noStrike">
              <a:solidFill>
                <a:schemeClr val="lt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C14A4C"/>
            </a:gs>
            <a:gs pos="100000">
              <a:srgbClr val="612829"/>
            </a:gs>
          </a:gsLst>
          <a:path path="circle">
            <a:fillToRect b="50%" l="50%" r="50%" t="50%"/>
          </a:path>
          <a:tileRect/>
        </a:gradFill>
      </p:bgPr>
    </p:bg>
    <p:spTree>
      <p:nvGrpSpPr>
        <p:cNvPr id="1015" name="Shape 1015"/>
        <p:cNvGrpSpPr/>
        <p:nvPr/>
      </p:nvGrpSpPr>
      <p:grpSpPr>
        <a:xfrm>
          <a:off x="0" y="0"/>
          <a:ext cx="0" cy="0"/>
          <a:chOff x="0" y="0"/>
          <a:chExt cx="0" cy="0"/>
        </a:xfrm>
      </p:grpSpPr>
      <p:sp>
        <p:nvSpPr>
          <p:cNvPr id="1016" name="Google Shape;1016;g2c651473e2a_0_18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sp>
        <p:nvSpPr>
          <p:cNvPr id="1017" name="Google Shape;1017;g2c651473e2a_0_183"/>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1018" name="Google Shape;1018;g2c651473e2a_0_183"/>
          <p:cNvSpPr txBox="1"/>
          <p:nvPr/>
        </p:nvSpPr>
        <p:spPr>
          <a:xfrm>
            <a:off x="806575" y="1335450"/>
            <a:ext cx="4284000" cy="290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p:txBody>
      </p:sp>
      <p:pic>
        <p:nvPicPr>
          <p:cNvPr descr="Dick Schwartz talks about Internal Family Systems with Chloe Urban  of chloefaithurban.com." id="1019" name="Google Shape;1019;g2c651473e2a_0_183" title="Dr  Richard Schwartz interview with Chloe Urban">
            <a:hlinkClick r:id="rId3"/>
          </p:cNvPr>
          <p:cNvPicPr preferRelativeResize="0"/>
          <p:nvPr/>
        </p:nvPicPr>
        <p:blipFill rotWithShape="1">
          <a:blip r:embed="rId4">
            <a:alphaModFix/>
          </a:blip>
          <a:srcRect b="0" l="0" r="0" t="0"/>
          <a:stretch/>
        </p:blipFill>
        <p:spPr>
          <a:xfrm>
            <a:off x="1379375" y="788950"/>
            <a:ext cx="6338850" cy="3565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9"/>
                                        </p:tgtEl>
                                        <p:attrNameLst>
                                          <p:attrName>style.visibility</p:attrName>
                                        </p:attrNameLst>
                                      </p:cBhvr>
                                      <p:to>
                                        <p:strVal val="visible"/>
                                      </p:to>
                                    </p:set>
                                    <p:animEffect filter="fade" transition="in">
                                      <p:cBhvr>
                                        <p:cTn dur="1000"/>
                                        <p:tgtEl>
                                          <p:spTgt spid="10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3" name="Shape 1023"/>
        <p:cNvGrpSpPr/>
        <p:nvPr/>
      </p:nvGrpSpPr>
      <p:grpSpPr>
        <a:xfrm>
          <a:off x="0" y="0"/>
          <a:ext cx="0" cy="0"/>
          <a:chOff x="0" y="0"/>
          <a:chExt cx="0" cy="0"/>
        </a:xfrm>
      </p:grpSpPr>
      <p:sp>
        <p:nvSpPr>
          <p:cNvPr id="1024" name="Google Shape;1024;g2c651473e2a_0_23"/>
          <p:cNvSpPr txBox="1"/>
          <p:nvPr>
            <p:ph type="ctrTitle"/>
          </p:nvPr>
        </p:nvSpPr>
        <p:spPr>
          <a:xfrm>
            <a:off x="1735200" y="2260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4300"/>
              <a:t>The Bus Driver</a:t>
            </a:r>
            <a:endParaRPr sz="4300"/>
          </a:p>
        </p:txBody>
      </p:sp>
      <p:sp>
        <p:nvSpPr>
          <p:cNvPr id="1025" name="Google Shape;1025;g2c651473e2a_0_23"/>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1029" name="Shape 1029"/>
        <p:cNvGrpSpPr/>
        <p:nvPr/>
      </p:nvGrpSpPr>
      <p:grpSpPr>
        <a:xfrm>
          <a:off x="0" y="0"/>
          <a:ext cx="0" cy="0"/>
          <a:chOff x="0" y="0"/>
          <a:chExt cx="0" cy="0"/>
        </a:xfrm>
      </p:grpSpPr>
      <p:pic>
        <p:nvPicPr>
          <p:cNvPr descr="🔵 WORK WITH LEWIS PSYCHOLOGY &#10;&#10;If you'd like to work with Teresa, or a member of the Lewis Psychology team, please click on the  links below:&#10;&#10;☐ Lewis Psychology (face to face therapy): https://www.lewispsy.org.uk&#10;☐ Lewis Psychology Online (online therapy): https://lewispsyonline.co.uk&#10;&#10;&#10;🔵 SUPPORT LEWIS PSYCHOLOGY &#10;&#10;If you enjoy this YouTube channel please consider making a donation to help keep it running. &#10;&#10;☐ Buy Me A Coffee: https://www.buymeacoffee.com/lewispsychology&#10;☐ Email: teresa.lewispsy@gmail.com&#10;&#10;&#10;🔵  CHAPTERS&#10;&#10;0:00 IFS and multiplicity&#10;1:21 Manager parts&#10;1:48 Firefighter parts&#10;2:49 Exiled parts&#10;4:08 The Self&#10;5:25 IFS Exercise&#10;&#10;&#10;🔵 INTERNAL FAMILY SYSTEMS (IFS) BOOK RECOMMENDATIONS&#10;&#10;☐ Internal Family Systems by Richard C. Schwartz and Martha Sweezy. Please click on the link to buy from Amazon: https://amzn.to/3DmFm6W&#10;&#10;☐ Internal Family Systems Skills Training Manual by Frank Anderson, Martha Sweezy and Richard Schwartz. Please click on the link to buy from Amazon:  https://amzn.to/3kRJF3H&#10;&#10;☐ No Bad Parts by Richard Schwartz: Please click on the link to buy from Amazon: https://amzn.to/3HDrTtT&#10;&#10;&#10;🔵 WATCH NEXT&#10;&#10; If you are interested in internal family systems watch this next: https://youtu.be/YyJg6-Aq7Gw&#10;&#10;&#10;🔵 GRAPHICS AND THUMBNAIL&#10;&#10;Thumbnail and graphics designed by Teresa Lewis. B-Roll video is used in strict compliance with the appropriate permissions and licenses required from Pexels.com in accordance with the YouTube Partner Program, Community guidelines and YouTube terms of service.&#10;&#10;#LewisPsychology" id="1030" name="Google Shape;1030;g2c651473e2a_0_17" title="What is Internal Family Systems Therapy? IFS Explained">
            <a:hlinkClick r:id="rId3"/>
          </p:cNvPr>
          <p:cNvPicPr preferRelativeResize="0"/>
          <p:nvPr/>
        </p:nvPicPr>
        <p:blipFill rotWithShape="1">
          <a:blip r:embed="rId4">
            <a:alphaModFix/>
          </a:blip>
          <a:srcRect b="0" l="0" r="0" t="0"/>
          <a:stretch/>
        </p:blipFill>
        <p:spPr>
          <a:xfrm>
            <a:off x="1873500" y="831450"/>
            <a:ext cx="5252225" cy="2954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0"/>
                                        </p:tgtEl>
                                        <p:attrNameLst>
                                          <p:attrName>style.visibility</p:attrName>
                                        </p:attrNameLst>
                                      </p:cBhvr>
                                      <p:to>
                                        <p:strVal val="visible"/>
                                      </p:to>
                                    </p:set>
                                    <p:animEffect filter="fade" transition="in">
                                      <p:cBhvr>
                                        <p:cTn dur="1000"/>
                                        <p:tgtEl>
                                          <p:spTgt spid="10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1034" name="Shape 1034"/>
        <p:cNvGrpSpPr/>
        <p:nvPr/>
      </p:nvGrpSpPr>
      <p:grpSpPr>
        <a:xfrm>
          <a:off x="0" y="0"/>
          <a:ext cx="0" cy="0"/>
          <a:chOff x="0" y="0"/>
          <a:chExt cx="0" cy="0"/>
        </a:xfrm>
      </p:grpSpPr>
      <p:sp>
        <p:nvSpPr>
          <p:cNvPr id="1035" name="Google Shape;1035;g2c651473e2a_0_12"/>
          <p:cNvSpPr txBox="1"/>
          <p:nvPr/>
        </p:nvSpPr>
        <p:spPr>
          <a:xfrm>
            <a:off x="1020725" y="552525"/>
            <a:ext cx="6956100" cy="3268800"/>
          </a:xfrm>
          <a:prstGeom prst="rect">
            <a:avLst/>
          </a:prstGeom>
          <a:noFill/>
          <a:ln>
            <a:noFill/>
          </a:ln>
        </p:spPr>
        <p:txBody>
          <a:bodyPr anchorCtr="0" anchor="t" bIns="91425" lIns="91425" spcFirstLastPara="1" rIns="91425" wrap="square" tIns="91425">
            <a:noAutofit/>
          </a:bodyPr>
          <a:lstStyle/>
          <a:p>
            <a:pPr indent="0" lvl="0" marL="0" marR="0" rtl="0" algn="ctr">
              <a:lnSpc>
                <a:spcPct val="200000"/>
              </a:lnSpc>
              <a:spcBef>
                <a:spcPts val="0"/>
              </a:spcBef>
              <a:spcAft>
                <a:spcPts val="0"/>
              </a:spcAft>
              <a:buClr>
                <a:srgbClr val="000000"/>
              </a:buClr>
              <a:buSzPts val="3600"/>
              <a:buFont typeface="Arial"/>
              <a:buNone/>
            </a:pPr>
            <a:r>
              <a:rPr b="0" i="0" lang="en" sz="3600" u="none" cap="none" strike="noStrike">
                <a:solidFill>
                  <a:schemeClr val="lt1"/>
                </a:solidFill>
                <a:latin typeface="DM Sans"/>
                <a:ea typeface="DM Sans"/>
                <a:cs typeface="DM Sans"/>
                <a:sym typeface="DM Sans"/>
              </a:rPr>
              <a:t>Exercise: The Bus Driver</a:t>
            </a:r>
            <a:endParaRPr b="0" i="0" sz="2300" u="none" cap="none" strike="noStrike">
              <a:solidFill>
                <a:schemeClr val="lt1"/>
              </a:solidFill>
              <a:latin typeface="DM Sans"/>
              <a:ea typeface="DM Sans"/>
              <a:cs typeface="DM Sans"/>
              <a:sym typeface="DM Sans"/>
            </a:endParaRPr>
          </a:p>
        </p:txBody>
      </p:sp>
      <p:pic>
        <p:nvPicPr>
          <p:cNvPr id="1036" name="Google Shape;1036;g2c651473e2a_0_12"/>
          <p:cNvPicPr preferRelativeResize="0"/>
          <p:nvPr/>
        </p:nvPicPr>
        <p:blipFill rotWithShape="1">
          <a:blip r:embed="rId3">
            <a:alphaModFix/>
          </a:blip>
          <a:srcRect b="6747" l="23926" r="27263" t="55925"/>
          <a:stretch/>
        </p:blipFill>
        <p:spPr>
          <a:xfrm>
            <a:off x="1167188" y="1570750"/>
            <a:ext cx="6809626" cy="29278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1040" name="Shape 1040"/>
        <p:cNvGrpSpPr/>
        <p:nvPr/>
      </p:nvGrpSpPr>
      <p:grpSpPr>
        <a:xfrm>
          <a:off x="0" y="0"/>
          <a:ext cx="0" cy="0"/>
          <a:chOff x="0" y="0"/>
          <a:chExt cx="0" cy="0"/>
        </a:xfrm>
      </p:grpSpPr>
      <p:pic>
        <p:nvPicPr>
          <p:cNvPr id="1041" name="Google Shape;1041;g2c651473e2a_0_7"/>
          <p:cNvPicPr preferRelativeResize="0"/>
          <p:nvPr/>
        </p:nvPicPr>
        <p:blipFill rotWithShape="1">
          <a:blip r:embed="rId3">
            <a:alphaModFix/>
          </a:blip>
          <a:srcRect b="7313" l="27926" r="27708" t="19096"/>
          <a:stretch/>
        </p:blipFill>
        <p:spPr>
          <a:xfrm>
            <a:off x="1863525" y="-120000"/>
            <a:ext cx="5736975" cy="53505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sp>
        <p:nvSpPr>
          <p:cNvPr id="1046" name="Google Shape;1046;g2c651473e2a_0_178"/>
          <p:cNvSpPr txBox="1"/>
          <p:nvPr>
            <p:ph type="ctrTitle"/>
          </p:nvPr>
        </p:nvSpPr>
        <p:spPr>
          <a:xfrm>
            <a:off x="1735200" y="2260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4300"/>
              <a:t>The IFS Roadmap</a:t>
            </a:r>
            <a:endParaRPr sz="4300"/>
          </a:p>
        </p:txBody>
      </p:sp>
      <p:sp>
        <p:nvSpPr>
          <p:cNvPr id="1047" name="Google Shape;1047;g2c651473e2a_0_178"/>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1051" name="Shape 1051"/>
        <p:cNvGrpSpPr/>
        <p:nvPr/>
      </p:nvGrpSpPr>
      <p:grpSpPr>
        <a:xfrm>
          <a:off x="0" y="0"/>
          <a:ext cx="0" cy="0"/>
          <a:chOff x="0" y="0"/>
          <a:chExt cx="0" cy="0"/>
        </a:xfrm>
      </p:grpSpPr>
      <p:sp>
        <p:nvSpPr>
          <p:cNvPr id="1052" name="Google Shape;1052;g2c1d231cfd7_0_39"/>
          <p:cNvSpPr txBox="1"/>
          <p:nvPr/>
        </p:nvSpPr>
        <p:spPr>
          <a:xfrm>
            <a:off x="913325" y="849275"/>
            <a:ext cx="6956100" cy="3268800"/>
          </a:xfrm>
          <a:prstGeom prst="rect">
            <a:avLst/>
          </a:prstGeom>
          <a:noFill/>
          <a:ln>
            <a:noFill/>
          </a:ln>
        </p:spPr>
        <p:txBody>
          <a:bodyPr anchorCtr="0" anchor="t" bIns="91425" lIns="91425" spcFirstLastPara="1" rIns="91425" wrap="square" tIns="91425">
            <a:noAutofit/>
          </a:bodyPr>
          <a:lstStyle/>
          <a:p>
            <a:pPr indent="0" lvl="0" marL="0" marR="0" rtl="0" algn="ctr">
              <a:lnSpc>
                <a:spcPct val="200000"/>
              </a:lnSpc>
              <a:spcBef>
                <a:spcPts val="0"/>
              </a:spcBef>
              <a:spcAft>
                <a:spcPts val="0"/>
              </a:spcAft>
              <a:buClr>
                <a:srgbClr val="000000"/>
              </a:buClr>
              <a:buSzPts val="3600"/>
              <a:buFont typeface="Arial"/>
              <a:buNone/>
            </a:pPr>
            <a:r>
              <a:rPr b="0" i="0" lang="en" sz="3600" u="none" cap="none" strike="noStrike">
                <a:solidFill>
                  <a:schemeClr val="lt1"/>
                </a:solidFill>
                <a:latin typeface="DM Sans"/>
                <a:ea typeface="DM Sans"/>
                <a:cs typeface="DM Sans"/>
                <a:sym typeface="DM Sans"/>
              </a:rPr>
              <a:t>See IFS Roadmap Handout </a:t>
            </a:r>
            <a:endParaRPr b="0" i="0" sz="2300" u="none" cap="none" strike="noStrike">
              <a:solidFill>
                <a:schemeClr val="lt1"/>
              </a:solidFill>
              <a:latin typeface="DM Sans"/>
              <a:ea typeface="DM Sans"/>
              <a:cs typeface="DM Sans"/>
              <a:sym typeface="DM San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56" name="Shape 1056"/>
        <p:cNvGrpSpPr/>
        <p:nvPr/>
      </p:nvGrpSpPr>
      <p:grpSpPr>
        <a:xfrm>
          <a:off x="0" y="0"/>
          <a:ext cx="0" cy="0"/>
          <a:chOff x="0" y="0"/>
          <a:chExt cx="0" cy="0"/>
        </a:xfrm>
      </p:grpSpPr>
      <p:sp>
        <p:nvSpPr>
          <p:cNvPr id="1057" name="Google Shape;1057;g2c1d231cfd7_0_356"/>
          <p:cNvSpPr txBox="1"/>
          <p:nvPr/>
        </p:nvSpPr>
        <p:spPr>
          <a:xfrm>
            <a:off x="3334725" y="178200"/>
            <a:ext cx="4204500" cy="67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latin typeface="Arial"/>
                <a:ea typeface="Arial"/>
                <a:cs typeface="Arial"/>
                <a:sym typeface="Arial"/>
              </a:rPr>
              <a:t>Practice Time </a:t>
            </a:r>
            <a:endParaRPr b="0" i="0" sz="3600" u="none" cap="none" strike="noStrike">
              <a:solidFill>
                <a:srgbClr val="000000"/>
              </a:solidFill>
              <a:latin typeface="Arial"/>
              <a:ea typeface="Arial"/>
              <a:cs typeface="Arial"/>
              <a:sym typeface="Arial"/>
            </a:endParaRPr>
          </a:p>
        </p:txBody>
      </p:sp>
      <p:sp>
        <p:nvSpPr>
          <p:cNvPr id="1058" name="Google Shape;1058;g2c1d231cfd7_0_356"/>
          <p:cNvSpPr/>
          <p:nvPr/>
        </p:nvSpPr>
        <p:spPr>
          <a:xfrm>
            <a:off x="1550850" y="4254250"/>
            <a:ext cx="5641500" cy="889200"/>
          </a:xfrm>
          <a:prstGeom prst="rec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9" name="Google Shape;1059;g2c1d231cfd7_0_356"/>
          <p:cNvSpPr txBox="1"/>
          <p:nvPr/>
        </p:nvSpPr>
        <p:spPr>
          <a:xfrm>
            <a:off x="1849650" y="4292725"/>
            <a:ext cx="5043900" cy="49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chemeClr val="lt1"/>
                </a:solidFill>
                <a:latin typeface="Arial"/>
                <a:ea typeface="Arial"/>
                <a:cs typeface="Arial"/>
                <a:sym typeface="Arial"/>
              </a:rPr>
              <a:t>See Exercise Sheet for Instructions </a:t>
            </a:r>
            <a:endParaRPr b="0" i="0" sz="2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chemeClr val="lt1"/>
                </a:solidFill>
                <a:latin typeface="Arial"/>
                <a:ea typeface="Arial"/>
                <a:cs typeface="Arial"/>
                <a:sym typeface="Arial"/>
              </a:rPr>
              <a:t>10 Minutes each person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Julie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 Schonbuch</dc:creator>
</cp:coreProperties>
</file>