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5143500" cx="9144000"/>
  <p:notesSz cx="6858000" cy="9144000"/>
  <p:embeddedFontLst>
    <p:embeddedFont>
      <p:font typeface="Raleway"/>
      <p:regular r:id="rId31"/>
      <p:bold r:id="rId32"/>
      <p:italic r:id="rId33"/>
      <p:boldItalic r:id="rId34"/>
    </p:embeddedFont>
    <p:embeddedFont>
      <p:font typeface="Lato"/>
      <p:regular r:id="rId35"/>
      <p:bold r:id="rId36"/>
      <p:italic r:id="rId37"/>
      <p:boldItalic r:id="rId38"/>
    </p:embeddedFont>
    <p:embeddedFont>
      <p:font typeface="DM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gcdQkWkMHN2ZAydWmY3rzfSivn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DMSans-bold.fntdata"/><Relationship Id="rId20" Type="http://schemas.openxmlformats.org/officeDocument/2006/relationships/slide" Target="slides/slide16.xml"/><Relationship Id="rId42" Type="http://schemas.openxmlformats.org/officeDocument/2006/relationships/font" Target="fonts/DMSans-boldItalic.fntdata"/><Relationship Id="rId41" Type="http://schemas.openxmlformats.org/officeDocument/2006/relationships/font" Target="fonts/DMSans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43" Type="http://customschemas.google.com/relationships/presentationmetadata" Target="meta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leway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aleway-italic.fntdata"/><Relationship Id="rId10" Type="http://schemas.openxmlformats.org/officeDocument/2006/relationships/slide" Target="slides/slide6.xml"/><Relationship Id="rId32" Type="http://schemas.openxmlformats.org/officeDocument/2006/relationships/font" Target="fonts/Raleway-bold.fntdata"/><Relationship Id="rId13" Type="http://schemas.openxmlformats.org/officeDocument/2006/relationships/slide" Target="slides/slide9.xml"/><Relationship Id="rId35" Type="http://schemas.openxmlformats.org/officeDocument/2006/relationships/font" Target="fonts/Lato-regular.fntdata"/><Relationship Id="rId12" Type="http://schemas.openxmlformats.org/officeDocument/2006/relationships/slide" Target="slides/slide8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11.xml"/><Relationship Id="rId37" Type="http://schemas.openxmlformats.org/officeDocument/2006/relationships/font" Target="fonts/Lato-italic.fntdata"/><Relationship Id="rId14" Type="http://schemas.openxmlformats.org/officeDocument/2006/relationships/slide" Target="slides/slide10.xml"/><Relationship Id="rId36" Type="http://schemas.openxmlformats.org/officeDocument/2006/relationships/font" Target="fonts/Lato-bold.fntdata"/><Relationship Id="rId17" Type="http://schemas.openxmlformats.org/officeDocument/2006/relationships/slide" Target="slides/slide13.xml"/><Relationship Id="rId39" Type="http://schemas.openxmlformats.org/officeDocument/2006/relationships/font" Target="fonts/DMSans-regular.fntdata"/><Relationship Id="rId16" Type="http://schemas.openxmlformats.org/officeDocument/2006/relationships/slide" Target="slides/slide12.xml"/><Relationship Id="rId38" Type="http://schemas.openxmlformats.org/officeDocument/2006/relationships/font" Target="fonts/Lato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educationallifecoach.com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Danit Schusterman - Home (educationallifecoach.com)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Sub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019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8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8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3" name="Google Shape;13;p28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0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" name="Google Shape;19;p30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3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31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31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31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31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31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32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32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32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p3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33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" name="Google Shape;35;p33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" name="Google Shape;36;p33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3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Google Shape;41;p3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" name="Google Shape;42;p3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" name="Google Shape;43;p3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3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34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" name="Google Shape;47;p3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36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36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57;p3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37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9" name="Google Shape;59;p37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3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3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63;p38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" name="Google Shape;64;p3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" name="Google Shape;65;p38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6" name="Google Shape;66;p3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39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39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39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39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27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2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jpg"/><Relationship Id="rId4" Type="http://schemas.openxmlformats.org/officeDocument/2006/relationships/hyperlink" Target="http://www.youtube.com/watch?v=VYM8c1i173s" TargetMode="External"/><Relationship Id="rId5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hyperlink" Target="http://www.youtube.com/watch?v=oITpy2KDJ_w" TargetMode="External"/><Relationship Id="rId5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hyperlink" Target="http://www.youtube.com/watch?v=KUTuV-cT5DE" TargetMode="External"/><Relationship Id="rId5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jp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g"/><Relationship Id="rId4" Type="http://schemas.openxmlformats.org/officeDocument/2006/relationships/image" Target="../media/image34.png"/><Relationship Id="rId5" Type="http://schemas.openxmlformats.org/officeDocument/2006/relationships/image" Target="../media/image3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jpg"/><Relationship Id="rId4" Type="http://schemas.openxmlformats.org/officeDocument/2006/relationships/image" Target="../media/image3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"/>
          <p:cNvSpPr txBox="1"/>
          <p:nvPr>
            <p:ph type="ctrTitle"/>
          </p:nvPr>
        </p:nvSpPr>
        <p:spPr>
          <a:xfrm>
            <a:off x="1860000" y="2447450"/>
            <a:ext cx="5424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400"/>
              <a:t>The Neuroscience of Trauma &amp; Movement</a:t>
            </a:r>
            <a:endParaRPr sz="3400"/>
          </a:p>
        </p:txBody>
      </p:sp>
      <p:sp>
        <p:nvSpPr>
          <p:cNvPr id="78" name="Google Shape;78;p1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9" name="Google Shape;7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620"/>
            <a:ext cx="9144000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"/>
          <p:cNvSpPr txBox="1"/>
          <p:nvPr/>
        </p:nvSpPr>
        <p:spPr>
          <a:xfrm>
            <a:off x="148371" y="2956483"/>
            <a:ext cx="6045300" cy="17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Viktor Frankl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Transformation </a:t>
            </a: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Life Coaching Program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Week 1</a:t>
            </a:r>
            <a:r>
              <a:rPr b="1" i="0" lang="en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529" y="81662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/>
          <p:nvPr>
            <p:ph idx="4294967295" type="title"/>
          </p:nvPr>
        </p:nvSpPr>
        <p:spPr>
          <a:xfrm>
            <a:off x="535775" y="399850"/>
            <a:ext cx="51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600">
                <a:solidFill>
                  <a:srgbClr val="FFFFFF"/>
                </a:solidFill>
              </a:rPr>
              <a:t>Week 1</a:t>
            </a:r>
            <a:r>
              <a:rPr lang="en" sz="3600">
                <a:solidFill>
                  <a:srgbClr val="FFFFFF"/>
                </a:solidFill>
              </a:rPr>
              <a:t>3</a:t>
            </a:r>
            <a:endParaRPr sz="3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87" name="Google Shape;87;p2"/>
          <p:cNvSpPr txBox="1"/>
          <p:nvPr>
            <p:ph idx="4294967295" type="title"/>
          </p:nvPr>
        </p:nvSpPr>
        <p:spPr>
          <a:xfrm>
            <a:off x="456875" y="1167850"/>
            <a:ext cx="5878500" cy="3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Building Your Practice 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Finding Your Niche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Resume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 design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Blog/Articles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Facebook, Linkedin, Instagram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Lectures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SzPts val="3000"/>
              <a:buNone/>
            </a:pPr>
            <a:r>
              <a:t/>
            </a:r>
            <a:endParaRPr b="0" sz="1050">
              <a:solidFill>
                <a:srgbClr val="66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8" name="Google Shape;8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73725" y="2738500"/>
            <a:ext cx="1356700" cy="22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47648" y="293548"/>
            <a:ext cx="1408850" cy="211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7138" y="2585425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"/>
          <p:cNvSpPr txBox="1"/>
          <p:nvPr/>
        </p:nvSpPr>
        <p:spPr>
          <a:xfrm>
            <a:off x="2753225" y="281325"/>
            <a:ext cx="58146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Finding Your Niche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925" y="2769125"/>
            <a:ext cx="2448425" cy="1629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01775" y="998100"/>
            <a:ext cx="2448425" cy="1733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/>
        </p:nvSpPr>
        <p:spPr>
          <a:xfrm>
            <a:off x="2345575" y="385275"/>
            <a:ext cx="5189400" cy="38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0" i="0" lang="en" sz="2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Teens at Risk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0" i="0" lang="en" sz="2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Marriage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0" i="0" lang="en" sz="2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Business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0" i="0" lang="en" sz="2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Wellness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0" i="0" lang="en" sz="2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0" i="0" lang="en" sz="2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Addiction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/>
        </p:nvSpPr>
        <p:spPr>
          <a:xfrm>
            <a:off x="3590700" y="350025"/>
            <a:ext cx="1819800" cy="7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Obesity </a:t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"/>
          <p:cNvSpPr txBox="1"/>
          <p:nvPr/>
        </p:nvSpPr>
        <p:spPr>
          <a:xfrm>
            <a:off x="3116675" y="350025"/>
            <a:ext cx="58593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Tell a Story </a:t>
            </a:r>
            <a:endParaRPr b="1" i="0" sz="3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"/>
          <p:cNvSpPr txBox="1"/>
          <p:nvPr/>
        </p:nvSpPr>
        <p:spPr>
          <a:xfrm>
            <a:off x="376600" y="1110825"/>
            <a:ext cx="71457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Avi Fishoff - Home Sweet Home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Mort Fertel - Marriage Max .com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Rabbi Yossi Charytan - Temper the Tantrum.com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Nutrition by Tanya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Danit Schusterman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Robbins</a:t>
            </a:r>
            <a:r>
              <a:rPr b="0" i="0" lang="en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/>
        </p:nvSpPr>
        <p:spPr>
          <a:xfrm>
            <a:off x="3356625" y="357775"/>
            <a:ext cx="5410200" cy="1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highlight>
                  <a:srgbClr val="EFEFEF"/>
                </a:highlight>
                <a:latin typeface="Arial"/>
                <a:ea typeface="Arial"/>
                <a:cs typeface="Arial"/>
                <a:sym typeface="Arial"/>
              </a:rPr>
              <a:t>Avi Fishoff</a:t>
            </a:r>
            <a:endParaRPr b="1" i="0" sz="3000" u="none" cap="none" strike="noStrike">
              <a:solidFill>
                <a:srgbClr val="000000"/>
              </a:solidFill>
              <a:highlight>
                <a:srgbClr val="EFEFE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vi Fishoff, the son of the well known Benny Fishoff A&quot;H, personally gives 24/7 support to hundreds of families with teens or young adults in crisis.&#10;&#10;Avi is the founder of Home Sweet Home and Twisted Parenting. The author of GPS! Navigation For Your Soul, CPR! Resuscitation For Your Soul and now newly released Raising Royalty.&#10;&#10;All parents are required to have their own Daas Torah fully involved to pasken any shailos that may arise. Avi has many hundreds of haskamos from leading Gedolim. &#10;&#10;To reach Avi please text or Whatsapp 718-902-6666 or email Twistedparenting@aol.com.&#10; &#10;&#10;►Ceremian (Alpert and Associates)&#10;&#10;Call Moshe Alpert! &#10;&#10;Email: Moshe.alpert@nm.com for a free consultation, or head to https://bit.ly/moshealpert&#10;&#10;Or call 718-644-1594 &#10;&#10;________________________________ &#10;&#10;► Town Appliance&#10;&#10;Visit https://www.townappliance.com&#10;&#10;Message Town Appliance on WhatsApp: https://bit.ly/Townappliance_whatsapp _____________________________________&#10;&#10;► Dream Raffle&#10;&#10;Enter the raffle now to win the prize of your dreams!&#10;&#10;https://thedreamraffle.com&#10;&#10;_____________________________________&#10;Subscribe to meaningful minute on whatsapp&#10;https://api.whatsapp.com/send/?phone=15166687800&amp;text=Please+subscribe+me+to+Meaningful+Min &#10;&#10;Request to join Meaningful Minute Plus + &#10;https://chat.whatsapp.com/HzpRKhv88F38T1mUsFf99h&#10;&#10;-----------------------------------------------------&#10;&#10;Subscribe to our Podcast&#10;&#10;Apple Podcasts: https://apple.co/2WALuE2&#10;&#10; &#10;&#10;Spotify: https://spoti.fi/39bNGnO&#10;&#10; &#10;&#10;Google Podcasts: https://bit.ly/MPPGooglePodcasts&#10;&#10; &#10;&#10;Or wherever Podcasts are available!&#10;&#10;Editor: Sruly Saftlas&#10;&#10;Podcast created by: Meaningful Minute&#10;&#10; &#10;&#10;For more info and upcoming news, check out: https://Meaningfulminute.org&#10;&#10; &#10;&#10;#jew #jewish #podcast #frum #rabbi #frumpodcast #meaningfulpeople #torah #mitzvah #hashem #jewishmusic #jewishpodcast #israel" id="115" name="Google Shape;115;p6" title="The REVOLUTIONARY idea saving teens from drugs, homelessness in our community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65225" y="1289550"/>
            <a:ext cx="5997250" cy="337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 Secrets to Fixing Your Marriage.  &#10;Get them Free Now.  &#10;http://www.2marriagefitness.com" id="120" name="Google Shape;120;p7" title="Marriage Fitness with Mort Fertel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5388" y="1929425"/>
            <a:ext cx="289560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8"/>
          <p:cNvPicPr preferRelativeResize="0"/>
          <p:nvPr/>
        </p:nvPicPr>
        <p:blipFill rotWithShape="1">
          <a:blip r:embed="rId5">
            <a:alphaModFix/>
          </a:blip>
          <a:srcRect b="6438" l="0" r="4377" t="8844"/>
          <a:stretch/>
        </p:blipFill>
        <p:spPr>
          <a:xfrm>
            <a:off x="1194875" y="837800"/>
            <a:ext cx="6458499" cy="32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9"/>
          <p:cNvPicPr preferRelativeResize="0"/>
          <p:nvPr/>
        </p:nvPicPr>
        <p:blipFill rotWithShape="1">
          <a:blip r:embed="rId3">
            <a:alphaModFix/>
          </a:blip>
          <a:srcRect b="7981" l="0" r="2181" t="3230"/>
          <a:stretch/>
        </p:blipFill>
        <p:spPr>
          <a:xfrm>
            <a:off x="778025" y="439925"/>
            <a:ext cx="7587949" cy="387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/>
          <p:nvPr/>
        </p:nvSpPr>
        <p:spPr>
          <a:xfrm>
            <a:off x="1732325" y="1945975"/>
            <a:ext cx="4395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0"/>
          <p:cNvSpPr txBox="1"/>
          <p:nvPr/>
        </p:nvSpPr>
        <p:spPr>
          <a:xfrm>
            <a:off x="3235750" y="192075"/>
            <a:ext cx="5819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Tanya 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al people, real food, real success stories!&#10;www.nutritionbytanya.com" id="138" name="Google Shape;138;p10" title="A glimpse into Nutrition by Tanya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9463" y="1105038"/>
            <a:ext cx="3700625" cy="27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"/>
          <p:cNvSpPr txBox="1"/>
          <p:nvPr/>
        </p:nvSpPr>
        <p:spPr>
          <a:xfrm>
            <a:off x="1145200" y="4154300"/>
            <a:ext cx="4635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https://nutritionbytanya.com/tanyas-story/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/>
          <p:nvPr/>
        </p:nvSpPr>
        <p:spPr>
          <a:xfrm>
            <a:off x="2021550" y="1588975"/>
            <a:ext cx="4878000" cy="31455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2446075" y="707300"/>
            <a:ext cx="4994100" cy="21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b="1" i="0" lang="en" sz="3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Resume</a:t>
            </a:r>
            <a:endParaRPr b="1" i="0" sz="3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 your accomplishments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Skills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Talents 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Passions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/>
          <p:nvPr/>
        </p:nvSpPr>
        <p:spPr>
          <a:xfrm>
            <a:off x="2258875" y="495625"/>
            <a:ext cx="44859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can I help you?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517825" y="1357825"/>
            <a:ext cx="3322500" cy="26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 can…...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Help you get healthier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Lose weight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Improve your marriage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Connect with your teen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Save money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Make more money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Choose a spouse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1111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/>
        </p:nvSpPr>
        <p:spPr>
          <a:xfrm>
            <a:off x="415775" y="1399550"/>
            <a:ext cx="6829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 work by: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Focusing on solutions, not problems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Listening deeply 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Being non-critical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Focusing on your strengths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Helping you be accountable/chart your success</a:t>
            </a:r>
            <a:endParaRPr b="0" i="0" sz="1800" u="none" cap="none" strike="noStrike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2621725" y="560525"/>
            <a:ext cx="5963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your Principles</a:t>
            </a:r>
            <a:endParaRPr b="1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/>
        </p:nvSpPr>
        <p:spPr>
          <a:xfrm>
            <a:off x="3084450" y="359350"/>
            <a:ext cx="46752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Set Goals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4"/>
          <p:cNvSpPr txBox="1"/>
          <p:nvPr/>
        </p:nvSpPr>
        <p:spPr>
          <a:xfrm>
            <a:off x="651600" y="1399900"/>
            <a:ext cx="5785200" cy="29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Comprehensive intake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Goal and vision setting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SMART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Charting success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Overcoming obstacle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6375" y="1350550"/>
            <a:ext cx="3381875" cy="22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/>
        </p:nvSpPr>
        <p:spPr>
          <a:xfrm>
            <a:off x="2828450" y="527025"/>
            <a:ext cx="47142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Articles and Promo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5"/>
          <p:cNvSpPr txBox="1"/>
          <p:nvPr/>
        </p:nvSpPr>
        <p:spPr>
          <a:xfrm>
            <a:off x="735300" y="1293025"/>
            <a:ext cx="60177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70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RIFKA SCHONFELD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Hamodia columnist "The Social Circle"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Jewish Press columnist "Mind and Manners"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Yated columnist "Socially Speaking"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Author of Children’s book, </a:t>
            </a:r>
            <a:r>
              <a:rPr b="0" i="1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 Friend, the Bully.</a:t>
            </a: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Writer in Binah and other publications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http://www.rifkaschonfeldsos.com/index.html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69500" y="1407572"/>
            <a:ext cx="2619985" cy="12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/>
          <p:nvPr/>
        </p:nvSpPr>
        <p:spPr>
          <a:xfrm>
            <a:off x="1826450" y="667975"/>
            <a:ext cx="34653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Baseline</a:t>
            </a:r>
            <a:endParaRPr b="1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39325" y="275788"/>
            <a:ext cx="4931851" cy="45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600" y="152400"/>
            <a:ext cx="74668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/>
          <p:nvPr/>
        </p:nvSpPr>
        <p:spPr>
          <a:xfrm>
            <a:off x="691075" y="343550"/>
            <a:ext cx="31887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Jewish Press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Collive.com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TheYeshivaworld.com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Ami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Mishpacha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7825" y="2194475"/>
            <a:ext cx="1234050" cy="192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5">
            <a:alphaModFix/>
          </a:blip>
          <a:srcRect b="0" l="17483" r="17857" t="0"/>
          <a:stretch/>
        </p:blipFill>
        <p:spPr>
          <a:xfrm>
            <a:off x="3305200" y="2204326"/>
            <a:ext cx="1234050" cy="190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/>
          <p:nvPr/>
        </p:nvSpPr>
        <p:spPr>
          <a:xfrm>
            <a:off x="3136800" y="337875"/>
            <a:ext cx="60072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Free Lectures</a:t>
            </a:r>
            <a:endParaRPr b="1" i="0" sz="4400" u="none" cap="none" strike="noStrike">
              <a:solidFill>
                <a:srgbClr val="703D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877200" y="1308650"/>
            <a:ext cx="7052700" cy="17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Synagogues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Nshei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Board rooms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Parents’/Couples’ Groups in homes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7825" y="1600300"/>
            <a:ext cx="2971800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/>
          <p:nvPr/>
        </p:nvSpPr>
        <p:spPr>
          <a:xfrm>
            <a:off x="1162950" y="874150"/>
            <a:ext cx="6415800" cy="3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50000"/>
              </a:lnSpc>
              <a:spcBef>
                <a:spcPts val="100"/>
              </a:spcBef>
              <a:spcAft>
                <a:spcPts val="20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6209725" y="294250"/>
            <a:ext cx="27642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Powerpoint </a:t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/>
          <p:nvPr/>
        </p:nvSpPr>
        <p:spPr>
          <a:xfrm>
            <a:off x="6759200" y="2697300"/>
            <a:ext cx="15843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Carl Jung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"/>
          <p:cNvSpPr txBox="1"/>
          <p:nvPr/>
        </p:nvSpPr>
        <p:spPr>
          <a:xfrm>
            <a:off x="2746000" y="348600"/>
            <a:ext cx="42045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Practice Time </a:t>
            </a:r>
            <a:endParaRPr b="0" i="0" sz="36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6"/>
          <p:cNvSpPr/>
          <p:nvPr/>
        </p:nvSpPr>
        <p:spPr>
          <a:xfrm>
            <a:off x="1550850" y="4254250"/>
            <a:ext cx="5641500" cy="8892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6"/>
          <p:cNvSpPr txBox="1"/>
          <p:nvPr/>
        </p:nvSpPr>
        <p:spPr>
          <a:xfrm>
            <a:off x="2786975" y="3919875"/>
            <a:ext cx="50439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 Minutes each person 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 Schonbuch</dc:creator>
</cp:coreProperties>
</file>