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62.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89.xml"/>
  <Override ContentType="application/vnd.openxmlformats-officedocument.presentationml.slideLayout+xml" PartName="/ppt/slideLayouts/slideLayout70.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61.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52.xml"/>
  <Override ContentType="application/vnd.openxmlformats-officedocument.presentationml.slideLayout+xml" PartName="/ppt/slideLayouts/slideLayout64.xml"/>
  <Override ContentType="application/vnd.openxmlformats-officedocument.presentationml.slideLayout+xml" PartName="/ppt/slideLayouts/slideLayout21.xml"/>
  <Override ContentType="application/vnd.openxmlformats-officedocument.presentationml.slideLayout+xml" PartName="/ppt/slideLayouts/slideLayout60.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78.xml"/>
  <Override ContentType="application/vnd.openxmlformats-officedocument.presentationml.slideLayout+xml" PartName="/ppt/slideLayouts/slideLayout65.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8.xml"/>
  <Override ContentType="application/vnd.openxmlformats-officedocument.presentationml.slideLayout+xml" PartName="/ppt/slideLayouts/slideLayout85.xml"/>
  <Override ContentType="application/vnd.openxmlformats-officedocument.presentationml.slideLayout+xml" PartName="/ppt/slideLayouts/slideLayout72.xml"/>
  <Override ContentType="application/vnd.openxmlformats-officedocument.presentationml.slideLayout+xml" PartName="/ppt/slideLayouts/slideLayout49.xml"/>
  <Override ContentType="application/vnd.openxmlformats-officedocument.presentationml.slideLayout+xml" PartName="/ppt/slideLayouts/slideLayout79.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66.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71.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84.xml"/>
  <Override ContentType="application/vnd.openxmlformats-officedocument.presentationml.slideLayout+xml" PartName="/ppt/slideLayouts/slideLayout24.xml"/>
  <Override ContentType="application/vnd.openxmlformats-officedocument.presentationml.slideLayout+xml" PartName="/ppt/slideLayouts/slideLayout67.xml"/>
  <Override ContentType="application/vnd.openxmlformats-officedocument.presentationml.slideLayout+xml" PartName="/ppt/slideLayouts/slideLayout92.xml"/>
  <Override ContentType="application/vnd.openxmlformats-officedocument.presentationml.slideLayout+xml" PartName="/ppt/slideLayouts/slideLayout83.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76.xml"/>
  <Override ContentType="application/vnd.openxmlformats-officedocument.presentationml.slideLayout+xml" PartName="/ppt/slideLayouts/slideLayout59.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74.xml"/>
  <Override ContentType="application/vnd.openxmlformats-officedocument.presentationml.slideLayout+xml" PartName="/ppt/slideLayouts/slideLayout17.xml"/>
  <Override ContentType="application/vnd.openxmlformats-officedocument.presentationml.slideLayout+xml" PartName="/ppt/slideLayouts/slideLayout42.xml"/>
  <Override ContentType="application/vnd.openxmlformats-officedocument.presentationml.slideLayout+xml" PartName="/ppt/slideLayouts/slideLayout91.xml"/>
  <Override ContentType="application/vnd.openxmlformats-officedocument.presentationml.slideLayout+xml" PartName="/ppt/slideLayouts/slideLayout68.xml"/>
  <Override ContentType="application/vnd.openxmlformats-officedocument.presentationml.slideLayout+xml" PartName="/ppt/slideLayouts/slideLayout34.xml"/>
  <Override ContentType="application/vnd.openxmlformats-officedocument.presentationml.slideLayout+xml" PartName="/ppt/slideLayouts/slideLayout90.xml"/>
  <Override ContentType="application/vnd.openxmlformats-officedocument.presentationml.slideLayout+xml" PartName="/ppt/slideLayouts/slideLayout6.xml"/>
  <Override ContentType="application/vnd.openxmlformats-officedocument.presentationml.slideLayout+xml" PartName="/ppt/slideLayouts/slideLayout77.xml"/>
  <Override ContentType="application/vnd.openxmlformats-officedocument.presentationml.slideLayout+xml" PartName="/ppt/slideLayouts/slideLayout82.xml"/>
  <Override ContentType="application/vnd.openxmlformats-officedocument.presentationml.slideLayout+xml" PartName="/ppt/slideLayouts/slideLayout30.xml"/>
  <Override ContentType="application/vnd.openxmlformats-officedocument.presentationml.slideLayout+xml" PartName="/ppt/slideLayouts/slideLayout73.xml"/>
  <Override ContentType="application/vnd.openxmlformats-officedocument.presentationml.slideLayout+xml" PartName="/ppt/slideLayouts/slideLayout86.xml"/>
  <Override ContentType="application/vnd.openxmlformats-officedocument.presentationml.slideLayout+xml" PartName="/ppt/slideLayouts/slideLayout56.xml"/>
  <Override ContentType="application/vnd.openxmlformats-officedocument.presentationml.slideLayout+xml" PartName="/ppt/slideLayouts/slideLayout81.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69.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57.xml"/>
  <Override ContentType="application/vnd.openxmlformats-officedocument.presentationml.slideLayout+xml" PartName="/ppt/slideLayouts/slideLayout87.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8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63.xml"/>
  <Override ContentType="application/vnd.openxmlformats-officedocument.presentationml.slideLayout+xml" PartName="/ppt/slideLayouts/slideLayout28.xml"/>
  <Override ContentType="application/vnd.openxmlformats-officedocument.presentationml.slideLayout+xml" PartName="/ppt/slideLayouts/slideLayout93.xml"/>
  <Override ContentType="application/vnd.openxmlformats-officedocument.presentationml.slideLayout+xml" PartName="/ppt/slideLayouts/slideLayout27.xml"/>
  <Override ContentType="application/vnd.openxmlformats-officedocument.presentationml.slideLayout+xml" PartName="/ppt/slideLayouts/slideLayout58.xml"/>
  <Override ContentType="application/vnd.openxmlformats-officedocument.presentationml.slideLayout+xml" PartName="/ppt/slideLayouts/slideLayout15.xml"/>
  <Override ContentType="application/vnd.openxmlformats-officedocument.presentationml.slideLayout+xml" PartName="/ppt/slideLayouts/slideLayout88.xml"/>
  <Override ContentType="application/vnd.openxmlformats-officedocument.presentationml.slideLayout+xml" PartName="/ppt/slideLayouts/slideLayout8.xml"/>
  <Override ContentType="application/vnd.openxmlformats-officedocument.presentationml.slideLayout+xml" PartName="/ppt/slideLayouts/slideLayout75.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Master+xml" PartName="/ppt/slideMasters/slideMaster4.xml"/>
  <Override ContentType="application/vnd.openxmlformats-officedocument.presentationml.slideMaster+xml" PartName="/ppt/slideMasters/slideMaster7.xml"/>
  <Override ContentType="application/vnd.openxmlformats-officedocument.presentationml.slideMaster+xml" PartName="/ppt/slideMasters/slideMaster6.xml"/>
  <Override ContentType="application/vnd.openxmlformats-officedocument.presentationml.slideMaster+xml" PartName="/ppt/slideMasters/slideMaster5.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7.xml"/>
  <Override ContentType="application/vnd.openxmlformats-officedocument.theme+xml" PartName="/ppt/theme/theme6.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theme+xml" PartName="/ppt/theme/theme5.xml"/>
  <Override ContentType="application/vnd.openxmlformats-officedocument.theme+xml" PartName="/ppt/theme/theme8.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 id="2147483661" r:id="rId5"/>
    <p:sldMasterId id="2147483674" r:id="rId6"/>
    <p:sldMasterId id="2147483690" r:id="rId7"/>
    <p:sldMasterId id="2147483706" r:id="rId8"/>
    <p:sldMasterId id="2147483719" r:id="rId9"/>
    <p:sldMasterId id="2147483732" r:id="rId10"/>
  </p:sldMasterIdLst>
  <p:notesMasterIdLst>
    <p:notesMasterId r:id="rId11"/>
  </p:notesMasterIdLst>
  <p:sldIdLst>
    <p:sldId id="256" r:id="rId12"/>
    <p:sldId id="257" r:id="rId13"/>
    <p:sldId id="258" r:id="rId14"/>
    <p:sldId id="259" r:id="rId15"/>
    <p:sldId id="260" r:id="rId16"/>
    <p:sldId id="261" r:id="rId17"/>
    <p:sldId id="262" r:id="rId18"/>
    <p:sldId id="263" r:id="rId19"/>
    <p:sldId id="264" r:id="rId20"/>
    <p:sldId id="265" r:id="rId21"/>
    <p:sldId id="266" r:id="rId22"/>
    <p:sldId id="267" r:id="rId23"/>
    <p:sldId id="268" r:id="rId24"/>
    <p:sldId id="269" r:id="rId25"/>
    <p:sldId id="270" r:id="rId26"/>
    <p:sldId id="271" r:id="rId27"/>
    <p:sldId id="272" r:id="rId28"/>
    <p:sldId id="273" r:id="rId29"/>
    <p:sldId id="274" r:id="rId30"/>
    <p:sldId id="275" r:id="rId31"/>
    <p:sldId id="276" r:id="rId32"/>
    <p:sldId id="277" r:id="rId33"/>
    <p:sldId id="278" r:id="rId34"/>
    <p:sldId id="279" r:id="rId35"/>
    <p:sldId id="280" r:id="rId36"/>
    <p:sldId id="281" r:id="rId37"/>
    <p:sldId id="282" r:id="rId38"/>
    <p:sldId id="283" r:id="rId39"/>
    <p:sldId id="284" r:id="rId40"/>
    <p:sldId id="285" r:id="rId41"/>
  </p:sldIdLst>
  <p:sldSz cy="5143500" cx="9144000"/>
  <p:notesSz cx="6858000" cy="9144000"/>
  <p:embeddedFontLst>
    <p:embeddedFont>
      <p:font typeface="Raleway"/>
      <p:regular r:id="rId42"/>
      <p:bold r:id="rId43"/>
      <p:italic r:id="rId44"/>
      <p:boldItalic r:id="rId45"/>
    </p:embeddedFont>
    <p:embeddedFont>
      <p:font typeface="Lato"/>
      <p:regular r:id="rId46"/>
      <p:bold r:id="rId47"/>
      <p:italic r:id="rId48"/>
      <p:boldItalic r:id="rId49"/>
    </p:embeddedFont>
    <p:embeddedFont>
      <p:font typeface="DM Sans"/>
      <p:regular r:id="rId50"/>
      <p:bold r:id="rId51"/>
      <p:italic r:id="rId52"/>
      <p:boldItalic r:id="rId5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54" roundtripDataSignature="AMtx7mh/x42Kd/DgnDgfmNGNpuLEmMn7o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7E62A34C-74B2-44A8-8730-FAC7C09A9649}">
  <a:tblStyle styleId="{7E62A34C-74B2-44A8-8730-FAC7C09A9649}" styleName="Table_0">
    <a:wholeTbl>
      <a:tcTxStyle b="off" i="off">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29.xml"/><Relationship Id="rId42" Type="http://schemas.openxmlformats.org/officeDocument/2006/relationships/font" Target="fonts/Raleway-regular.fntdata"/><Relationship Id="rId41" Type="http://schemas.openxmlformats.org/officeDocument/2006/relationships/slide" Target="slides/slide30.xml"/><Relationship Id="rId44" Type="http://schemas.openxmlformats.org/officeDocument/2006/relationships/font" Target="fonts/Raleway-italic.fntdata"/><Relationship Id="rId43" Type="http://schemas.openxmlformats.org/officeDocument/2006/relationships/font" Target="fonts/Raleway-bold.fntdata"/><Relationship Id="rId46" Type="http://schemas.openxmlformats.org/officeDocument/2006/relationships/font" Target="fonts/Lato-regular.fntdata"/><Relationship Id="rId45" Type="http://schemas.openxmlformats.org/officeDocument/2006/relationships/font" Target="fonts/Raleway-boldItalic.fntdata"/><Relationship Id="rId1" Type="http://schemas.openxmlformats.org/officeDocument/2006/relationships/theme" Target="theme/theme5.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Master" Target="slideMasters/slideMaster6.xml"/><Relationship Id="rId48" Type="http://schemas.openxmlformats.org/officeDocument/2006/relationships/font" Target="fonts/Lato-italic.fntdata"/><Relationship Id="rId47" Type="http://schemas.openxmlformats.org/officeDocument/2006/relationships/font" Target="fonts/Lato-bold.fntdata"/><Relationship Id="rId49" Type="http://schemas.openxmlformats.org/officeDocument/2006/relationships/font" Target="fonts/Lato-boldItalic.fntdata"/><Relationship Id="rId5" Type="http://schemas.openxmlformats.org/officeDocument/2006/relationships/slideMaster" Target="slideMasters/slideMaster2.xml"/><Relationship Id="rId6" Type="http://schemas.openxmlformats.org/officeDocument/2006/relationships/slideMaster" Target="slideMasters/slideMaster3.xml"/><Relationship Id="rId7" Type="http://schemas.openxmlformats.org/officeDocument/2006/relationships/slideMaster" Target="slideMasters/slideMaster4.xml"/><Relationship Id="rId8" Type="http://schemas.openxmlformats.org/officeDocument/2006/relationships/slideMaster" Target="slideMasters/slideMaster5.xml"/><Relationship Id="rId31" Type="http://schemas.openxmlformats.org/officeDocument/2006/relationships/slide" Target="slides/slide20.xml"/><Relationship Id="rId30" Type="http://schemas.openxmlformats.org/officeDocument/2006/relationships/slide" Target="slides/slide19.xml"/><Relationship Id="rId33" Type="http://schemas.openxmlformats.org/officeDocument/2006/relationships/slide" Target="slides/slide22.xml"/><Relationship Id="rId32" Type="http://schemas.openxmlformats.org/officeDocument/2006/relationships/slide" Target="slides/slide21.xml"/><Relationship Id="rId35" Type="http://schemas.openxmlformats.org/officeDocument/2006/relationships/slide" Target="slides/slide24.xml"/><Relationship Id="rId34" Type="http://schemas.openxmlformats.org/officeDocument/2006/relationships/slide" Target="slides/slide23.xml"/><Relationship Id="rId37" Type="http://schemas.openxmlformats.org/officeDocument/2006/relationships/slide" Target="slides/slide26.xml"/><Relationship Id="rId36" Type="http://schemas.openxmlformats.org/officeDocument/2006/relationships/slide" Target="slides/slide25.xml"/><Relationship Id="rId39" Type="http://schemas.openxmlformats.org/officeDocument/2006/relationships/slide" Target="slides/slide28.xml"/><Relationship Id="rId38" Type="http://schemas.openxmlformats.org/officeDocument/2006/relationships/slide" Target="slides/slide27.xml"/><Relationship Id="rId20" Type="http://schemas.openxmlformats.org/officeDocument/2006/relationships/slide" Target="slides/slide9.xml"/><Relationship Id="rId22" Type="http://schemas.openxmlformats.org/officeDocument/2006/relationships/slide" Target="slides/slide11.xml"/><Relationship Id="rId21" Type="http://schemas.openxmlformats.org/officeDocument/2006/relationships/slide" Target="slides/slide10.xml"/><Relationship Id="rId24" Type="http://schemas.openxmlformats.org/officeDocument/2006/relationships/slide" Target="slides/slide13.xml"/><Relationship Id="rId23" Type="http://schemas.openxmlformats.org/officeDocument/2006/relationships/slide" Target="slides/slide12.xml"/><Relationship Id="rId26" Type="http://schemas.openxmlformats.org/officeDocument/2006/relationships/slide" Target="slides/slide15.xml"/><Relationship Id="rId25" Type="http://schemas.openxmlformats.org/officeDocument/2006/relationships/slide" Target="slides/slide14.xml"/><Relationship Id="rId28" Type="http://schemas.openxmlformats.org/officeDocument/2006/relationships/slide" Target="slides/slide17.xml"/><Relationship Id="rId27" Type="http://schemas.openxmlformats.org/officeDocument/2006/relationships/slide" Target="slides/slide16.xml"/><Relationship Id="rId29" Type="http://schemas.openxmlformats.org/officeDocument/2006/relationships/slide" Target="slides/slide18.xml"/><Relationship Id="rId51" Type="http://schemas.openxmlformats.org/officeDocument/2006/relationships/font" Target="fonts/DMSans-bold.fntdata"/><Relationship Id="rId50" Type="http://schemas.openxmlformats.org/officeDocument/2006/relationships/font" Target="fonts/DMSans-regular.fntdata"/><Relationship Id="rId53" Type="http://schemas.openxmlformats.org/officeDocument/2006/relationships/font" Target="fonts/DMSans-boldItalic.fntdata"/><Relationship Id="rId52" Type="http://schemas.openxmlformats.org/officeDocument/2006/relationships/font" Target="fonts/DMSans-italic.fntdata"/><Relationship Id="rId11" Type="http://schemas.openxmlformats.org/officeDocument/2006/relationships/notesMaster" Target="notesMasters/notesMaster1.xml"/><Relationship Id="rId10" Type="http://schemas.openxmlformats.org/officeDocument/2006/relationships/slideMaster" Target="slideMasters/slideMaster7.xml"/><Relationship Id="rId54" Type="http://customschemas.google.com/relationships/presentationmetadata" Target="metadata"/><Relationship Id="rId13" Type="http://schemas.openxmlformats.org/officeDocument/2006/relationships/slide" Target="slides/slide2.xml"/><Relationship Id="rId12" Type="http://schemas.openxmlformats.org/officeDocument/2006/relationships/slide" Target="slides/slide1.xml"/><Relationship Id="rId15" Type="http://schemas.openxmlformats.org/officeDocument/2006/relationships/slide" Target="slides/slide4.xml"/><Relationship Id="rId14" Type="http://schemas.openxmlformats.org/officeDocument/2006/relationships/slide" Target="slides/slide3.xml"/><Relationship Id="rId17" Type="http://schemas.openxmlformats.org/officeDocument/2006/relationships/slide" Target="slides/slide6.xml"/><Relationship Id="rId16" Type="http://schemas.openxmlformats.org/officeDocument/2006/relationships/slide" Target="slides/slide5.xml"/><Relationship Id="rId19" Type="http://schemas.openxmlformats.org/officeDocument/2006/relationships/slide" Target="slides/slide8.xml"/><Relationship Id="rId1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1pPr>
            <a:lvl2pPr indent="-317500" lvl="1" marL="9144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2pPr>
            <a:lvl3pPr indent="-317500" lvl="2" marL="13716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3pPr>
            <a:lvl4pPr indent="-317500" lvl="3" marL="18288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4pPr>
            <a:lvl5pPr indent="-317500" lvl="4" marL="22860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5pPr>
            <a:lvl6pPr indent="-317500" lvl="5" marL="27432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6pPr>
            <a:lvl7pPr indent="-317500" lvl="6" marL="32004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7pPr>
            <a:lvl8pPr indent="-317500" lvl="7" marL="36576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8pPr>
            <a:lvl9pPr indent="-317500" lvl="8" marL="41148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8" name="Shape 558"/>
        <p:cNvGrpSpPr/>
        <p:nvPr/>
      </p:nvGrpSpPr>
      <p:grpSpPr>
        <a:xfrm>
          <a:off x="0" y="0"/>
          <a:ext cx="0" cy="0"/>
          <a:chOff x="0" y="0"/>
          <a:chExt cx="0" cy="0"/>
        </a:xfrm>
      </p:grpSpPr>
      <p:sp>
        <p:nvSpPr>
          <p:cNvPr id="559" name="Google Shape;559;g2b883886b02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60" name="Google Shape;560;g2b883886b02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7" name="Shape 567"/>
        <p:cNvGrpSpPr/>
        <p:nvPr/>
      </p:nvGrpSpPr>
      <p:grpSpPr>
        <a:xfrm>
          <a:off x="0" y="0"/>
          <a:ext cx="0" cy="0"/>
          <a:chOff x="0" y="0"/>
          <a:chExt cx="0" cy="0"/>
        </a:xfrm>
      </p:grpSpPr>
      <p:sp>
        <p:nvSpPr>
          <p:cNvPr id="568" name="Google Shape;568;g2c81d8b042a_0_75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69" name="Google Shape;569;g2c81d8b042a_0_75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4" name="Shape 574"/>
        <p:cNvGrpSpPr/>
        <p:nvPr/>
      </p:nvGrpSpPr>
      <p:grpSpPr>
        <a:xfrm>
          <a:off x="0" y="0"/>
          <a:ext cx="0" cy="0"/>
          <a:chOff x="0" y="0"/>
          <a:chExt cx="0" cy="0"/>
        </a:xfrm>
      </p:grpSpPr>
      <p:sp>
        <p:nvSpPr>
          <p:cNvPr id="575" name="Google Shape;575;g2c1d231cfd7_0_15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76" name="Google Shape;576;g2c1d231cfd7_0_15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0" name="Shape 580"/>
        <p:cNvGrpSpPr/>
        <p:nvPr/>
      </p:nvGrpSpPr>
      <p:grpSpPr>
        <a:xfrm>
          <a:off x="0" y="0"/>
          <a:ext cx="0" cy="0"/>
          <a:chOff x="0" y="0"/>
          <a:chExt cx="0" cy="0"/>
        </a:xfrm>
      </p:grpSpPr>
      <p:sp>
        <p:nvSpPr>
          <p:cNvPr id="581" name="Google Shape;581;g2ca3c270d3c_0_48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82" name="Google Shape;582;g2ca3c270d3c_0_48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7" name="Shape 587"/>
        <p:cNvGrpSpPr/>
        <p:nvPr/>
      </p:nvGrpSpPr>
      <p:grpSpPr>
        <a:xfrm>
          <a:off x="0" y="0"/>
          <a:ext cx="0" cy="0"/>
          <a:chOff x="0" y="0"/>
          <a:chExt cx="0" cy="0"/>
        </a:xfrm>
      </p:grpSpPr>
      <p:sp>
        <p:nvSpPr>
          <p:cNvPr id="588" name="Google Shape;588;g2ca3c270d3c_0_12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89" name="Google Shape;589;g2ca3c270d3c_0_1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2"/>
              </a:buClr>
              <a:buSzPts val="1100"/>
              <a:buFont typeface="Arial"/>
              <a:buNone/>
            </a:pPr>
            <a:r>
              <a:rPr lang="en"/>
              <a:t>The focus of coaching is the coaching client relationship.</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People participate in coaching because they want things to be different. And looking for change or they have important goals. They may be motivated to cheat specific goals to write a book start a business for the help of a healthier body.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Sometimes people just want more peace of mind less confusion and less financial pressures. All of this begins with during coaching towards motivation</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One of the focuses of this program will be the coactive coaching model. This incredible system is based on the idea that we as coaches focus on the clients agends and not on ours. They define the agenda and we are their to help them in their journey.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We need to help them articulate their dreams, desires, and aspirations, thel them clarify theri mission, puropsle and goals and help them achieve that outcome. </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6" name="Shape 596"/>
        <p:cNvGrpSpPr/>
        <p:nvPr/>
      </p:nvGrpSpPr>
      <p:grpSpPr>
        <a:xfrm>
          <a:off x="0" y="0"/>
          <a:ext cx="0" cy="0"/>
          <a:chOff x="0" y="0"/>
          <a:chExt cx="0" cy="0"/>
        </a:xfrm>
      </p:grpSpPr>
      <p:sp>
        <p:nvSpPr>
          <p:cNvPr id="597" name="Google Shape;597;g2ca3c270d3c_0_25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98" name="Google Shape;598;g2ca3c270d3c_0_25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2"/>
              </a:buClr>
              <a:buSzPts val="1100"/>
              <a:buFont typeface="Arial"/>
              <a:buNone/>
            </a:pPr>
            <a:r>
              <a:rPr lang="en"/>
              <a:t>The focus of coaching is the coaching client relationship.</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People participate in coaching because they want things to be different. And looking for change or they have important goals. They may be motivated to cheat specific goals to write a book start a business for the help of a healthier body.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Sometimes people just want more peace of mind less confusion and less financial pressures. All of this begins with during coaching towards motivation</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One of the focuses of this program will be the coactive coaching model. This incredible system is based on the idea that we as coaches focus on the clients agends and not on ours. They define the agenda and we are their to help them in their journey.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We need to help them articulate their dreams, desires, and aspirations, thel them clarify theri mission, puropsle and goals and help them achieve that outcome. </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5" name="Shape 605"/>
        <p:cNvGrpSpPr/>
        <p:nvPr/>
      </p:nvGrpSpPr>
      <p:grpSpPr>
        <a:xfrm>
          <a:off x="0" y="0"/>
          <a:ext cx="0" cy="0"/>
          <a:chOff x="0" y="0"/>
          <a:chExt cx="0" cy="0"/>
        </a:xfrm>
      </p:grpSpPr>
      <p:sp>
        <p:nvSpPr>
          <p:cNvPr id="606" name="Google Shape;606;g2ca3c270d3c_0_58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07" name="Google Shape;607;g2ca3c270d3c_0_58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1" name="Shape 611"/>
        <p:cNvGrpSpPr/>
        <p:nvPr/>
      </p:nvGrpSpPr>
      <p:grpSpPr>
        <a:xfrm>
          <a:off x="0" y="0"/>
          <a:ext cx="0" cy="0"/>
          <a:chOff x="0" y="0"/>
          <a:chExt cx="0" cy="0"/>
        </a:xfrm>
      </p:grpSpPr>
      <p:sp>
        <p:nvSpPr>
          <p:cNvPr id="612" name="Google Shape;612;g2ca3c270d3c_0_26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13" name="Google Shape;613;g2ca3c270d3c_0_26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2"/>
              </a:buClr>
              <a:buSzPts val="1100"/>
              <a:buFont typeface="Arial"/>
              <a:buNone/>
            </a:pPr>
            <a:r>
              <a:rPr lang="en"/>
              <a:t>The focus of coaching is the coaching client relationship.</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People participate in coaching because they want things to be different. And looking for change or they have important goals. They may be motivated to cheat specific goals to write a book start a business for the help of a healthier body.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Sometimes people just want more peace of mind less confusion and less financial pressures. All of this begins with during coaching towards motivation</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One of the focuses of this program will be the coactive coaching model. This incredible system is based on the idea that we as coaches focus on the clients agends and not on ours. They define the agenda and we are their to help them in their journey.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We need to help them articulate their dreams, desires, and aspirations, thel them clarify theri mission, puropsle and goals and help them achieve that outcome. </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6" name="Shape 616"/>
        <p:cNvGrpSpPr/>
        <p:nvPr/>
      </p:nvGrpSpPr>
      <p:grpSpPr>
        <a:xfrm>
          <a:off x="0" y="0"/>
          <a:ext cx="0" cy="0"/>
          <a:chOff x="0" y="0"/>
          <a:chExt cx="0" cy="0"/>
        </a:xfrm>
      </p:grpSpPr>
      <p:sp>
        <p:nvSpPr>
          <p:cNvPr id="617" name="Google Shape;617;g2ca3c270d3c_0_27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18" name="Google Shape;618;g2ca3c270d3c_0_27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4" name="Shape 624"/>
        <p:cNvGrpSpPr/>
        <p:nvPr/>
      </p:nvGrpSpPr>
      <p:grpSpPr>
        <a:xfrm>
          <a:off x="0" y="0"/>
          <a:ext cx="0" cy="0"/>
          <a:chOff x="0" y="0"/>
          <a:chExt cx="0" cy="0"/>
        </a:xfrm>
      </p:grpSpPr>
      <p:sp>
        <p:nvSpPr>
          <p:cNvPr id="625" name="Google Shape;625;g2ca3c270d3c_0_28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26" name="Google Shape;626;g2ca3c270d3c_0_28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2" name="Shape 632"/>
        <p:cNvGrpSpPr/>
        <p:nvPr/>
      </p:nvGrpSpPr>
      <p:grpSpPr>
        <a:xfrm>
          <a:off x="0" y="0"/>
          <a:ext cx="0" cy="0"/>
          <a:chOff x="0" y="0"/>
          <a:chExt cx="0" cy="0"/>
        </a:xfrm>
      </p:grpSpPr>
      <p:sp>
        <p:nvSpPr>
          <p:cNvPr id="633" name="Google Shape;633;g2ca3c270d3c_0_28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34" name="Google Shape;634;g2ca3c270d3c_0_28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0" name="Shape 640"/>
        <p:cNvGrpSpPr/>
        <p:nvPr/>
      </p:nvGrpSpPr>
      <p:grpSpPr>
        <a:xfrm>
          <a:off x="0" y="0"/>
          <a:ext cx="0" cy="0"/>
          <a:chOff x="0" y="0"/>
          <a:chExt cx="0" cy="0"/>
        </a:xfrm>
      </p:grpSpPr>
      <p:sp>
        <p:nvSpPr>
          <p:cNvPr id="641" name="Google Shape;641;g2ca3c270d3c_0_29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42" name="Google Shape;642;g2ca3c270d3c_0_29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9" name="Shape 649"/>
        <p:cNvGrpSpPr/>
        <p:nvPr/>
      </p:nvGrpSpPr>
      <p:grpSpPr>
        <a:xfrm>
          <a:off x="0" y="0"/>
          <a:ext cx="0" cy="0"/>
          <a:chOff x="0" y="0"/>
          <a:chExt cx="0" cy="0"/>
        </a:xfrm>
      </p:grpSpPr>
      <p:sp>
        <p:nvSpPr>
          <p:cNvPr id="650" name="Google Shape;650;g2ca3c270d3c_0_13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51" name="Google Shape;651;g2ca3c270d3c_0_13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6" name="Shape 656"/>
        <p:cNvGrpSpPr/>
        <p:nvPr/>
      </p:nvGrpSpPr>
      <p:grpSpPr>
        <a:xfrm>
          <a:off x="0" y="0"/>
          <a:ext cx="0" cy="0"/>
          <a:chOff x="0" y="0"/>
          <a:chExt cx="0" cy="0"/>
        </a:xfrm>
      </p:grpSpPr>
      <p:sp>
        <p:nvSpPr>
          <p:cNvPr id="657" name="Google Shape;657;g2ca4fa85941_0_4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58" name="Google Shape;658;g2ca4fa85941_0_4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4" name="Shape 664"/>
        <p:cNvGrpSpPr/>
        <p:nvPr/>
      </p:nvGrpSpPr>
      <p:grpSpPr>
        <a:xfrm>
          <a:off x="0" y="0"/>
          <a:ext cx="0" cy="0"/>
          <a:chOff x="0" y="0"/>
          <a:chExt cx="0" cy="0"/>
        </a:xfrm>
      </p:grpSpPr>
      <p:sp>
        <p:nvSpPr>
          <p:cNvPr id="665" name="Google Shape;665;g2ca3c270d3c_0_14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66" name="Google Shape;666;g2ca3c270d3c_0_14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0" name="Shape 670"/>
        <p:cNvGrpSpPr/>
        <p:nvPr/>
      </p:nvGrpSpPr>
      <p:grpSpPr>
        <a:xfrm>
          <a:off x="0" y="0"/>
          <a:ext cx="0" cy="0"/>
          <a:chOff x="0" y="0"/>
          <a:chExt cx="0" cy="0"/>
        </a:xfrm>
      </p:grpSpPr>
      <p:sp>
        <p:nvSpPr>
          <p:cNvPr id="671" name="Google Shape;671;g2ca3c270d3c_0_14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72" name="Google Shape;672;g2ca3c270d3c_0_14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6" name="Shape 676"/>
        <p:cNvGrpSpPr/>
        <p:nvPr/>
      </p:nvGrpSpPr>
      <p:grpSpPr>
        <a:xfrm>
          <a:off x="0" y="0"/>
          <a:ext cx="0" cy="0"/>
          <a:chOff x="0" y="0"/>
          <a:chExt cx="0" cy="0"/>
        </a:xfrm>
      </p:grpSpPr>
      <p:sp>
        <p:nvSpPr>
          <p:cNvPr id="677" name="Google Shape;677;g2ca3c270d3c_0_15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78" name="Google Shape;678;g2ca3c270d3c_0_15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1" name="Shape 681"/>
        <p:cNvGrpSpPr/>
        <p:nvPr/>
      </p:nvGrpSpPr>
      <p:grpSpPr>
        <a:xfrm>
          <a:off x="0" y="0"/>
          <a:ext cx="0" cy="0"/>
          <a:chOff x="0" y="0"/>
          <a:chExt cx="0" cy="0"/>
        </a:xfrm>
      </p:grpSpPr>
      <p:sp>
        <p:nvSpPr>
          <p:cNvPr id="682" name="Google Shape;682;g2ca3c270d3c_0_15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83" name="Google Shape;683;g2ca3c270d3c_0_15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6" name="Shape 686"/>
        <p:cNvGrpSpPr/>
        <p:nvPr/>
      </p:nvGrpSpPr>
      <p:grpSpPr>
        <a:xfrm>
          <a:off x="0" y="0"/>
          <a:ext cx="0" cy="0"/>
          <a:chOff x="0" y="0"/>
          <a:chExt cx="0" cy="0"/>
        </a:xfrm>
      </p:grpSpPr>
      <p:sp>
        <p:nvSpPr>
          <p:cNvPr id="687" name="Google Shape;687;g2ca3c270d3c_0_16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88" name="Google Shape;688;g2ca3c270d3c_0_16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3" name="Shape 693"/>
        <p:cNvGrpSpPr/>
        <p:nvPr/>
      </p:nvGrpSpPr>
      <p:grpSpPr>
        <a:xfrm>
          <a:off x="0" y="0"/>
          <a:ext cx="0" cy="0"/>
          <a:chOff x="0" y="0"/>
          <a:chExt cx="0" cy="0"/>
        </a:xfrm>
      </p:grpSpPr>
      <p:sp>
        <p:nvSpPr>
          <p:cNvPr id="694" name="Google Shape;694;g2ca3c270d3c_0_16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95" name="Google Shape;695;g2ca3c270d3c_0_16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9" name="Shape 699"/>
        <p:cNvGrpSpPr/>
        <p:nvPr/>
      </p:nvGrpSpPr>
      <p:grpSpPr>
        <a:xfrm>
          <a:off x="0" y="0"/>
          <a:ext cx="0" cy="0"/>
          <a:chOff x="0" y="0"/>
          <a:chExt cx="0" cy="0"/>
        </a:xfrm>
      </p:grpSpPr>
      <p:sp>
        <p:nvSpPr>
          <p:cNvPr id="700" name="Google Shape;700;g2ca3c270d3c_0_17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01" name="Google Shape;701;g2ca3c270d3c_0_17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4" name="Shape 704"/>
        <p:cNvGrpSpPr/>
        <p:nvPr/>
      </p:nvGrpSpPr>
      <p:grpSpPr>
        <a:xfrm>
          <a:off x="0" y="0"/>
          <a:ext cx="0" cy="0"/>
          <a:chOff x="0" y="0"/>
          <a:chExt cx="0" cy="0"/>
        </a:xfrm>
      </p:grpSpPr>
      <p:sp>
        <p:nvSpPr>
          <p:cNvPr id="705" name="Google Shape;705;g2ca4fa85941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06" name="Google Shape;706;g2ca4fa85941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0" name="Shape 710"/>
        <p:cNvGrpSpPr/>
        <p:nvPr/>
      </p:nvGrpSpPr>
      <p:grpSpPr>
        <a:xfrm>
          <a:off x="0" y="0"/>
          <a:ext cx="0" cy="0"/>
          <a:chOff x="0" y="0"/>
          <a:chExt cx="0" cy="0"/>
        </a:xfrm>
      </p:grpSpPr>
      <p:sp>
        <p:nvSpPr>
          <p:cNvPr id="711" name="Google Shape;711;g2ca4fa85941_0_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12" name="Google Shape;712;g2ca4fa85941_0_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6" name="Shape 716"/>
        <p:cNvGrpSpPr/>
        <p:nvPr/>
      </p:nvGrpSpPr>
      <p:grpSpPr>
        <a:xfrm>
          <a:off x="0" y="0"/>
          <a:ext cx="0" cy="0"/>
          <a:chOff x="0" y="0"/>
          <a:chExt cx="0" cy="0"/>
        </a:xfrm>
      </p:grpSpPr>
      <p:sp>
        <p:nvSpPr>
          <p:cNvPr id="717" name="Google Shape;717;g2ca4fa85941_0_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18" name="Google Shape;718;g2ca4fa85941_0_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2" name="Shape 722"/>
        <p:cNvGrpSpPr/>
        <p:nvPr/>
      </p:nvGrpSpPr>
      <p:grpSpPr>
        <a:xfrm>
          <a:off x="0" y="0"/>
          <a:ext cx="0" cy="0"/>
          <a:chOff x="0" y="0"/>
          <a:chExt cx="0" cy="0"/>
        </a:xfrm>
      </p:grpSpPr>
      <p:sp>
        <p:nvSpPr>
          <p:cNvPr id="723" name="Google Shape;723;g2ca4fa85941_0_1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24" name="Google Shape;724;g2ca4fa85941_0_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8" name="Shape 728"/>
        <p:cNvGrpSpPr/>
        <p:nvPr/>
      </p:nvGrpSpPr>
      <p:grpSpPr>
        <a:xfrm>
          <a:off x="0" y="0"/>
          <a:ext cx="0" cy="0"/>
          <a:chOff x="0" y="0"/>
          <a:chExt cx="0" cy="0"/>
        </a:xfrm>
      </p:grpSpPr>
      <p:sp>
        <p:nvSpPr>
          <p:cNvPr id="729" name="Google Shape;729;g2ca4fa85941_0_2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30" name="Google Shape;730;g2ca4fa85941_0_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4" name="Shape 734"/>
        <p:cNvGrpSpPr/>
        <p:nvPr/>
      </p:nvGrpSpPr>
      <p:grpSpPr>
        <a:xfrm>
          <a:off x="0" y="0"/>
          <a:ext cx="0" cy="0"/>
          <a:chOff x="0" y="0"/>
          <a:chExt cx="0" cy="0"/>
        </a:xfrm>
      </p:grpSpPr>
      <p:sp>
        <p:nvSpPr>
          <p:cNvPr id="735" name="Google Shape;735;g2ca4fa85941_0_3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36" name="Google Shape;736;g2ca4fa85941_0_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0" name="Shape 740"/>
        <p:cNvGrpSpPr/>
        <p:nvPr/>
      </p:nvGrpSpPr>
      <p:grpSpPr>
        <a:xfrm>
          <a:off x="0" y="0"/>
          <a:ext cx="0" cy="0"/>
          <a:chOff x="0" y="0"/>
          <a:chExt cx="0" cy="0"/>
        </a:xfrm>
      </p:grpSpPr>
      <p:sp>
        <p:nvSpPr>
          <p:cNvPr id="741" name="Google Shape;741;g2ca3c270d3c_0_17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42" name="Google Shape;742;g2ca3c270d3c_0_17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6" name="Shape 746"/>
        <p:cNvGrpSpPr/>
        <p:nvPr/>
      </p:nvGrpSpPr>
      <p:grpSpPr>
        <a:xfrm>
          <a:off x="0" y="0"/>
          <a:ext cx="0" cy="0"/>
          <a:chOff x="0" y="0"/>
          <a:chExt cx="0" cy="0"/>
        </a:xfrm>
      </p:grpSpPr>
      <p:sp>
        <p:nvSpPr>
          <p:cNvPr id="747" name="Google Shape;747;g2ca4fa85941_0_3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48" name="Google Shape;748;g2ca4fa85941_0_3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1" name="Shape 751"/>
        <p:cNvGrpSpPr/>
        <p:nvPr/>
      </p:nvGrpSpPr>
      <p:grpSpPr>
        <a:xfrm>
          <a:off x="0" y="0"/>
          <a:ext cx="0" cy="0"/>
          <a:chOff x="0" y="0"/>
          <a:chExt cx="0" cy="0"/>
        </a:xfrm>
      </p:grpSpPr>
      <p:sp>
        <p:nvSpPr>
          <p:cNvPr id="752" name="Google Shape;752;g2c1d231cfd7_0_3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53" name="Google Shape;753;g2c1d231cfd7_0_35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6.jp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jp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6.jpg"/></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2.jpg"/></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bg>
      <p:bgPr>
        <a:solidFill>
          <a:schemeClr val="accent1"/>
        </a:solidFill>
      </p:bgPr>
    </p:bg>
    <p:spTree>
      <p:nvGrpSpPr>
        <p:cNvPr id="9" name="Shape 9"/>
        <p:cNvGrpSpPr/>
        <p:nvPr/>
      </p:nvGrpSpPr>
      <p:grpSpPr>
        <a:xfrm>
          <a:off x="0" y="0"/>
          <a:ext cx="0" cy="0"/>
          <a:chOff x="0" y="0"/>
          <a:chExt cx="0" cy="0"/>
        </a:xfrm>
      </p:grpSpPr>
      <p:sp>
        <p:nvSpPr>
          <p:cNvPr id="10" name="Google Shape;10;g1b236a541da_0_81"/>
          <p:cNvSpPr/>
          <p:nvPr/>
        </p:nvSpPr>
        <p:spPr>
          <a:xfrm>
            <a:off x="0" y="1583350"/>
            <a:ext cx="7404300" cy="1739700"/>
          </a:xfrm>
          <a:prstGeom prst="rect">
            <a:avLst/>
          </a:prstGeom>
          <a:solidFill>
            <a:schemeClr val="lt1"/>
          </a:solidFill>
          <a:ln>
            <a:noFill/>
          </a:ln>
          <a:effectLst>
            <a:outerShdw blurRad="271463" rotWithShape="0" algn="bl" dist="66675">
              <a:schemeClr val="dk1">
                <a:alpha val="27450"/>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 name="Google Shape;11;g1b236a541da_0_81"/>
          <p:cNvSpPr txBox="1"/>
          <p:nvPr>
            <p:ph type="ctrTitle"/>
          </p:nvPr>
        </p:nvSpPr>
        <p:spPr>
          <a:xfrm>
            <a:off x="2012775" y="2049850"/>
            <a:ext cx="5109300" cy="483000"/>
          </a:xfrm>
          <a:prstGeom prst="rect">
            <a:avLst/>
          </a:prstGeom>
          <a:noFill/>
          <a:ln>
            <a:noFill/>
          </a:ln>
        </p:spPr>
        <p:txBody>
          <a:bodyPr anchorCtr="0" anchor="b" bIns="91425" lIns="91425" spcFirstLastPara="1" rIns="91425" wrap="square" tIns="91425">
            <a:noAutofit/>
          </a:bodyPr>
          <a:lstStyle>
            <a:lvl1pPr lvl="0" algn="l">
              <a:lnSpc>
                <a:spcPct val="80000"/>
              </a:lnSpc>
              <a:spcBef>
                <a:spcPts val="0"/>
              </a:spcBef>
              <a:spcAft>
                <a:spcPts val="0"/>
              </a:spcAft>
              <a:buSzPts val="3600"/>
              <a:buNone/>
              <a:defRPr sz="3600"/>
            </a:lvl1pPr>
            <a:lvl2pPr lvl="1" algn="l">
              <a:lnSpc>
                <a:spcPct val="80000"/>
              </a:lnSpc>
              <a:spcBef>
                <a:spcPts val="0"/>
              </a:spcBef>
              <a:spcAft>
                <a:spcPts val="0"/>
              </a:spcAft>
              <a:buSzPts val="3600"/>
              <a:buNone/>
              <a:defRPr sz="3600"/>
            </a:lvl2pPr>
            <a:lvl3pPr lvl="2" algn="l">
              <a:lnSpc>
                <a:spcPct val="80000"/>
              </a:lnSpc>
              <a:spcBef>
                <a:spcPts val="0"/>
              </a:spcBef>
              <a:spcAft>
                <a:spcPts val="0"/>
              </a:spcAft>
              <a:buSzPts val="3600"/>
              <a:buNone/>
              <a:defRPr sz="3600"/>
            </a:lvl3pPr>
            <a:lvl4pPr lvl="3" algn="l">
              <a:lnSpc>
                <a:spcPct val="80000"/>
              </a:lnSpc>
              <a:spcBef>
                <a:spcPts val="0"/>
              </a:spcBef>
              <a:spcAft>
                <a:spcPts val="0"/>
              </a:spcAft>
              <a:buSzPts val="3600"/>
              <a:buNone/>
              <a:defRPr sz="3600"/>
            </a:lvl4pPr>
            <a:lvl5pPr lvl="4" algn="l">
              <a:lnSpc>
                <a:spcPct val="80000"/>
              </a:lnSpc>
              <a:spcBef>
                <a:spcPts val="0"/>
              </a:spcBef>
              <a:spcAft>
                <a:spcPts val="0"/>
              </a:spcAft>
              <a:buSzPts val="3600"/>
              <a:buNone/>
              <a:defRPr sz="3600"/>
            </a:lvl5pPr>
            <a:lvl6pPr lvl="5" algn="l">
              <a:lnSpc>
                <a:spcPct val="80000"/>
              </a:lnSpc>
              <a:spcBef>
                <a:spcPts val="0"/>
              </a:spcBef>
              <a:spcAft>
                <a:spcPts val="0"/>
              </a:spcAft>
              <a:buSzPts val="3600"/>
              <a:buNone/>
              <a:defRPr sz="3600"/>
            </a:lvl6pPr>
            <a:lvl7pPr lvl="6" algn="l">
              <a:lnSpc>
                <a:spcPct val="80000"/>
              </a:lnSpc>
              <a:spcBef>
                <a:spcPts val="0"/>
              </a:spcBef>
              <a:spcAft>
                <a:spcPts val="0"/>
              </a:spcAft>
              <a:buSzPts val="3600"/>
              <a:buNone/>
              <a:defRPr sz="3600"/>
            </a:lvl7pPr>
            <a:lvl8pPr lvl="7" algn="l">
              <a:lnSpc>
                <a:spcPct val="80000"/>
              </a:lnSpc>
              <a:spcBef>
                <a:spcPts val="0"/>
              </a:spcBef>
              <a:spcAft>
                <a:spcPts val="0"/>
              </a:spcAft>
              <a:buSzPts val="3600"/>
              <a:buNone/>
              <a:defRPr sz="3600"/>
            </a:lvl8pPr>
            <a:lvl9pPr lvl="8" algn="l">
              <a:lnSpc>
                <a:spcPct val="80000"/>
              </a:lnSpc>
              <a:spcBef>
                <a:spcPts val="0"/>
              </a:spcBef>
              <a:spcAft>
                <a:spcPts val="0"/>
              </a:spcAft>
              <a:buSzPts val="3600"/>
              <a:buNone/>
              <a:defRPr sz="3600"/>
            </a:lvl9pPr>
          </a:lstStyle>
          <a:p/>
        </p:txBody>
      </p:sp>
      <p:sp>
        <p:nvSpPr>
          <p:cNvPr id="12" name="Google Shape;12;g1b236a541da_0_81"/>
          <p:cNvSpPr txBox="1"/>
          <p:nvPr>
            <p:ph idx="1" type="subTitle"/>
          </p:nvPr>
        </p:nvSpPr>
        <p:spPr>
          <a:xfrm>
            <a:off x="2012775" y="2553550"/>
            <a:ext cx="5109300" cy="303000"/>
          </a:xfrm>
          <a:prstGeom prst="rect">
            <a:avLst/>
          </a:prstGeom>
          <a:noFill/>
          <a:ln>
            <a:noFill/>
          </a:ln>
        </p:spPr>
        <p:txBody>
          <a:bodyPr anchorCtr="0" anchor="t" bIns="91425" lIns="91425" spcFirstLastPara="1" rIns="91425" wrap="square" tIns="91425">
            <a:noAutofit/>
          </a:bodyPr>
          <a:lstStyle>
            <a:lvl1pPr lvl="0" algn="l">
              <a:lnSpc>
                <a:spcPct val="115000"/>
              </a:lnSpc>
              <a:spcBef>
                <a:spcPts val="0"/>
              </a:spcBef>
              <a:spcAft>
                <a:spcPts val="0"/>
              </a:spcAft>
              <a:buClr>
                <a:schemeClr val="dk1"/>
              </a:buClr>
              <a:buSzPts val="1800"/>
              <a:buNone/>
              <a:defRPr sz="1800"/>
            </a:lvl1pPr>
            <a:lvl2pPr lvl="1" algn="l">
              <a:lnSpc>
                <a:spcPct val="115000"/>
              </a:lnSpc>
              <a:spcBef>
                <a:spcPts val="0"/>
              </a:spcBef>
              <a:spcAft>
                <a:spcPts val="0"/>
              </a:spcAft>
              <a:buClr>
                <a:schemeClr val="dk1"/>
              </a:buClr>
              <a:buSzPts val="1800"/>
              <a:buNone/>
              <a:defRPr sz="1800"/>
            </a:lvl2pPr>
            <a:lvl3pPr lvl="2" algn="l">
              <a:lnSpc>
                <a:spcPct val="115000"/>
              </a:lnSpc>
              <a:spcBef>
                <a:spcPts val="0"/>
              </a:spcBef>
              <a:spcAft>
                <a:spcPts val="0"/>
              </a:spcAft>
              <a:buClr>
                <a:schemeClr val="dk1"/>
              </a:buClr>
              <a:buSzPts val="1800"/>
              <a:buNone/>
              <a:defRPr sz="1800"/>
            </a:lvl3pPr>
            <a:lvl4pPr lvl="3" algn="l">
              <a:lnSpc>
                <a:spcPct val="115000"/>
              </a:lnSpc>
              <a:spcBef>
                <a:spcPts val="0"/>
              </a:spcBef>
              <a:spcAft>
                <a:spcPts val="0"/>
              </a:spcAft>
              <a:buClr>
                <a:schemeClr val="dk1"/>
              </a:buClr>
              <a:buSzPts val="1800"/>
              <a:buNone/>
              <a:defRPr sz="1800"/>
            </a:lvl4pPr>
            <a:lvl5pPr lvl="4" algn="l">
              <a:lnSpc>
                <a:spcPct val="115000"/>
              </a:lnSpc>
              <a:spcBef>
                <a:spcPts val="0"/>
              </a:spcBef>
              <a:spcAft>
                <a:spcPts val="0"/>
              </a:spcAft>
              <a:buClr>
                <a:schemeClr val="dk1"/>
              </a:buClr>
              <a:buSzPts val="1800"/>
              <a:buNone/>
              <a:defRPr sz="1800"/>
            </a:lvl5pPr>
            <a:lvl6pPr lvl="5" algn="l">
              <a:lnSpc>
                <a:spcPct val="115000"/>
              </a:lnSpc>
              <a:spcBef>
                <a:spcPts val="0"/>
              </a:spcBef>
              <a:spcAft>
                <a:spcPts val="0"/>
              </a:spcAft>
              <a:buClr>
                <a:schemeClr val="dk1"/>
              </a:buClr>
              <a:buSzPts val="1800"/>
              <a:buNone/>
              <a:defRPr sz="1800"/>
            </a:lvl6pPr>
            <a:lvl7pPr lvl="6" algn="l">
              <a:lnSpc>
                <a:spcPct val="115000"/>
              </a:lnSpc>
              <a:spcBef>
                <a:spcPts val="0"/>
              </a:spcBef>
              <a:spcAft>
                <a:spcPts val="0"/>
              </a:spcAft>
              <a:buClr>
                <a:schemeClr val="dk1"/>
              </a:buClr>
              <a:buSzPts val="1800"/>
              <a:buNone/>
              <a:defRPr sz="1800"/>
            </a:lvl7pPr>
            <a:lvl8pPr lvl="7" algn="l">
              <a:lnSpc>
                <a:spcPct val="115000"/>
              </a:lnSpc>
              <a:spcBef>
                <a:spcPts val="0"/>
              </a:spcBef>
              <a:spcAft>
                <a:spcPts val="0"/>
              </a:spcAft>
              <a:buClr>
                <a:schemeClr val="dk1"/>
              </a:buClr>
              <a:buSzPts val="1800"/>
              <a:buNone/>
              <a:defRPr sz="1800"/>
            </a:lvl8pPr>
            <a:lvl9pPr lvl="8" algn="l">
              <a:lnSpc>
                <a:spcPct val="115000"/>
              </a:lnSpc>
              <a:spcBef>
                <a:spcPts val="0"/>
              </a:spcBef>
              <a:spcAft>
                <a:spcPts val="1600"/>
              </a:spcAft>
              <a:buClr>
                <a:schemeClr val="dk1"/>
              </a:buClr>
              <a:buSzPts val="1800"/>
              <a:buNone/>
              <a:defRPr sz="1800"/>
            </a:lvl9pPr>
          </a:lstStyle>
          <a:p/>
        </p:txBody>
      </p:sp>
      <p:sp>
        <p:nvSpPr>
          <p:cNvPr id="13" name="Google Shape;13;g1b236a541da_0_81"/>
          <p:cNvSpPr/>
          <p:nvPr/>
        </p:nvSpPr>
        <p:spPr>
          <a:xfrm>
            <a:off x="0" y="1583250"/>
            <a:ext cx="1739700" cy="17397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4" name="Shape 14"/>
        <p:cNvGrpSpPr/>
        <p:nvPr/>
      </p:nvGrpSpPr>
      <p:grpSpPr>
        <a:xfrm>
          <a:off x="0" y="0"/>
          <a:ext cx="0" cy="0"/>
          <a:chOff x="0" y="0"/>
          <a:chExt cx="0" cy="0"/>
        </a:xfrm>
      </p:grpSpPr>
      <p:sp>
        <p:nvSpPr>
          <p:cNvPr id="15" name="Google Shape;15;p26"/>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cxnSp>
        <p:nvCxnSpPr>
          <p:cNvPr id="17" name="Google Shape;17;p27"/>
          <p:cNvCxnSpPr/>
          <p:nvPr/>
        </p:nvCxnSpPr>
        <p:spPr>
          <a:xfrm>
            <a:off x="2477724" y="415650"/>
            <a:ext cx="6244200" cy="0"/>
          </a:xfrm>
          <a:prstGeom prst="straightConnector1">
            <a:avLst/>
          </a:prstGeom>
          <a:noFill/>
          <a:ln cap="flat" cmpd="sng" w="38100">
            <a:solidFill>
              <a:schemeClr val="dk2"/>
            </a:solidFill>
            <a:prstDash val="solid"/>
            <a:round/>
            <a:headEnd len="sm" w="sm" type="none"/>
            <a:tailEnd len="sm" w="sm" type="none"/>
          </a:ln>
        </p:spPr>
      </p:cxnSp>
      <p:cxnSp>
        <p:nvCxnSpPr>
          <p:cNvPr id="18" name="Google Shape;18;p27"/>
          <p:cNvCxnSpPr/>
          <p:nvPr/>
        </p:nvCxnSpPr>
        <p:spPr>
          <a:xfrm>
            <a:off x="2477724" y="4740000"/>
            <a:ext cx="6244200" cy="0"/>
          </a:xfrm>
          <a:prstGeom prst="straightConnector1">
            <a:avLst/>
          </a:prstGeom>
          <a:noFill/>
          <a:ln cap="flat" cmpd="sng" w="19050">
            <a:solidFill>
              <a:schemeClr val="dk2"/>
            </a:solidFill>
            <a:prstDash val="solid"/>
            <a:round/>
            <a:headEnd len="sm" w="sm" type="none"/>
            <a:tailEnd len="sm" w="sm" type="none"/>
          </a:ln>
        </p:spPr>
      </p:cxnSp>
      <p:cxnSp>
        <p:nvCxnSpPr>
          <p:cNvPr id="19" name="Google Shape;19;p27"/>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20" name="Google Shape;20;p27"/>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21" name="Google Shape;21;p27"/>
          <p:cNvSpPr txBox="1"/>
          <p:nvPr>
            <p:ph idx="1" type="body"/>
          </p:nvPr>
        </p:nvSpPr>
        <p:spPr>
          <a:xfrm>
            <a:off x="2410112" y="1595776"/>
            <a:ext cx="6321600" cy="3002400"/>
          </a:xfrm>
          <a:prstGeom prst="rect">
            <a:avLst/>
          </a:prstGeom>
          <a:noFill/>
          <a:ln>
            <a:noFill/>
          </a:ln>
        </p:spPr>
        <p:txBody>
          <a:bodyPr anchorCtr="0" anchor="t" bIns="91425" lIns="91425" spcFirstLastPara="1" rIns="91425" wrap="square" tIns="91425">
            <a:no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1600"/>
              </a:spcBef>
              <a:spcAft>
                <a:spcPts val="0"/>
              </a:spcAft>
              <a:buSzPts val="1400"/>
              <a:buChar char="○"/>
              <a:defRPr/>
            </a:lvl2pPr>
            <a:lvl3pPr indent="-317500" lvl="2" marL="1371600" algn="l">
              <a:lnSpc>
                <a:spcPct val="115000"/>
              </a:lnSpc>
              <a:spcBef>
                <a:spcPts val="1600"/>
              </a:spcBef>
              <a:spcAft>
                <a:spcPts val="0"/>
              </a:spcAft>
              <a:buSzPts val="1400"/>
              <a:buChar char="■"/>
              <a:defRPr/>
            </a:lvl3pPr>
            <a:lvl4pPr indent="-317500" lvl="3" marL="1828800" algn="l">
              <a:lnSpc>
                <a:spcPct val="115000"/>
              </a:lnSpc>
              <a:spcBef>
                <a:spcPts val="1600"/>
              </a:spcBef>
              <a:spcAft>
                <a:spcPts val="0"/>
              </a:spcAft>
              <a:buSzPts val="1400"/>
              <a:buChar char="●"/>
              <a:defRPr/>
            </a:lvl4pPr>
            <a:lvl5pPr indent="-317500" lvl="4" marL="2286000" algn="l">
              <a:lnSpc>
                <a:spcPct val="115000"/>
              </a:lnSpc>
              <a:spcBef>
                <a:spcPts val="1600"/>
              </a:spcBef>
              <a:spcAft>
                <a:spcPts val="0"/>
              </a:spcAft>
              <a:buSzPts val="1400"/>
              <a:buChar char="○"/>
              <a:defRPr/>
            </a:lvl5pPr>
            <a:lvl6pPr indent="-317500" lvl="5" marL="2743200" algn="l">
              <a:lnSpc>
                <a:spcPct val="115000"/>
              </a:lnSpc>
              <a:spcBef>
                <a:spcPts val="1600"/>
              </a:spcBef>
              <a:spcAft>
                <a:spcPts val="0"/>
              </a:spcAft>
              <a:buSzPts val="1400"/>
              <a:buChar char="■"/>
              <a:defRPr/>
            </a:lvl6pPr>
            <a:lvl7pPr indent="-317500" lvl="6" marL="3200400" algn="l">
              <a:lnSpc>
                <a:spcPct val="115000"/>
              </a:lnSpc>
              <a:spcBef>
                <a:spcPts val="1600"/>
              </a:spcBef>
              <a:spcAft>
                <a:spcPts val="0"/>
              </a:spcAft>
              <a:buSzPts val="1400"/>
              <a:buChar char="●"/>
              <a:defRPr/>
            </a:lvl7pPr>
            <a:lvl8pPr indent="-317500" lvl="7" marL="3657600" algn="l">
              <a:lnSpc>
                <a:spcPct val="115000"/>
              </a:lnSpc>
              <a:spcBef>
                <a:spcPts val="1600"/>
              </a:spcBef>
              <a:spcAft>
                <a:spcPts val="0"/>
              </a:spcAft>
              <a:buSzPts val="1400"/>
              <a:buChar char="○"/>
              <a:defRPr/>
            </a:lvl8pPr>
            <a:lvl9pPr indent="-317500" lvl="8" marL="4114800" algn="l">
              <a:lnSpc>
                <a:spcPct val="115000"/>
              </a:lnSpc>
              <a:spcBef>
                <a:spcPts val="1600"/>
              </a:spcBef>
              <a:spcAft>
                <a:spcPts val="1600"/>
              </a:spcAft>
              <a:buSzPts val="1400"/>
              <a:buChar char="■"/>
              <a:defRPr/>
            </a:lvl9pPr>
          </a:lstStyle>
          <a:p/>
        </p:txBody>
      </p:sp>
      <p:sp>
        <p:nvSpPr>
          <p:cNvPr id="22" name="Google Shape;22;p27"/>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23" name="Shape 23"/>
        <p:cNvGrpSpPr/>
        <p:nvPr/>
      </p:nvGrpSpPr>
      <p:grpSpPr>
        <a:xfrm>
          <a:off x="0" y="0"/>
          <a:ext cx="0" cy="0"/>
          <a:chOff x="0" y="0"/>
          <a:chExt cx="0" cy="0"/>
        </a:xfrm>
      </p:grpSpPr>
      <p:cxnSp>
        <p:nvCxnSpPr>
          <p:cNvPr id="24" name="Google Shape;24;p28"/>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25" name="Google Shape;25;p28"/>
          <p:cNvSpPr txBox="1"/>
          <p:nvPr>
            <p:ph type="title"/>
          </p:nvPr>
        </p:nvSpPr>
        <p:spPr>
          <a:xfrm>
            <a:off x="283103" y="712141"/>
            <a:ext cx="6244200" cy="38355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100000"/>
              </a:lnSpc>
              <a:spcBef>
                <a:spcPts val="0"/>
              </a:spcBef>
              <a:spcAft>
                <a:spcPts val="0"/>
              </a:spcAft>
              <a:buClr>
                <a:schemeClr val="lt1"/>
              </a:buClr>
              <a:buSzPts val="4800"/>
              <a:buNone/>
              <a:defRPr sz="4800">
                <a:solidFill>
                  <a:schemeClr val="lt1"/>
                </a:solidFill>
              </a:defRPr>
            </a:lvl2pPr>
            <a:lvl3pPr lvl="2" algn="l">
              <a:lnSpc>
                <a:spcPct val="100000"/>
              </a:lnSpc>
              <a:spcBef>
                <a:spcPts val="0"/>
              </a:spcBef>
              <a:spcAft>
                <a:spcPts val="0"/>
              </a:spcAft>
              <a:buClr>
                <a:schemeClr val="lt1"/>
              </a:buClr>
              <a:buSzPts val="4800"/>
              <a:buNone/>
              <a:defRPr sz="4800">
                <a:solidFill>
                  <a:schemeClr val="lt1"/>
                </a:solidFill>
              </a:defRPr>
            </a:lvl3pPr>
            <a:lvl4pPr lvl="3" algn="l">
              <a:lnSpc>
                <a:spcPct val="100000"/>
              </a:lnSpc>
              <a:spcBef>
                <a:spcPts val="0"/>
              </a:spcBef>
              <a:spcAft>
                <a:spcPts val="0"/>
              </a:spcAft>
              <a:buClr>
                <a:schemeClr val="lt1"/>
              </a:buClr>
              <a:buSzPts val="4800"/>
              <a:buNone/>
              <a:defRPr sz="4800">
                <a:solidFill>
                  <a:schemeClr val="lt1"/>
                </a:solidFill>
              </a:defRPr>
            </a:lvl4pPr>
            <a:lvl5pPr lvl="4" algn="l">
              <a:lnSpc>
                <a:spcPct val="100000"/>
              </a:lnSpc>
              <a:spcBef>
                <a:spcPts val="0"/>
              </a:spcBef>
              <a:spcAft>
                <a:spcPts val="0"/>
              </a:spcAft>
              <a:buClr>
                <a:schemeClr val="lt1"/>
              </a:buClr>
              <a:buSzPts val="4800"/>
              <a:buNone/>
              <a:defRPr sz="4800">
                <a:solidFill>
                  <a:schemeClr val="lt1"/>
                </a:solidFill>
              </a:defRPr>
            </a:lvl5pPr>
            <a:lvl6pPr lvl="5" algn="l">
              <a:lnSpc>
                <a:spcPct val="100000"/>
              </a:lnSpc>
              <a:spcBef>
                <a:spcPts val="0"/>
              </a:spcBef>
              <a:spcAft>
                <a:spcPts val="0"/>
              </a:spcAft>
              <a:buClr>
                <a:schemeClr val="lt1"/>
              </a:buClr>
              <a:buSzPts val="4800"/>
              <a:buNone/>
              <a:defRPr sz="4800">
                <a:solidFill>
                  <a:schemeClr val="lt1"/>
                </a:solidFill>
              </a:defRPr>
            </a:lvl6pPr>
            <a:lvl7pPr lvl="6" algn="l">
              <a:lnSpc>
                <a:spcPct val="100000"/>
              </a:lnSpc>
              <a:spcBef>
                <a:spcPts val="0"/>
              </a:spcBef>
              <a:spcAft>
                <a:spcPts val="0"/>
              </a:spcAft>
              <a:buClr>
                <a:schemeClr val="lt1"/>
              </a:buClr>
              <a:buSzPts val="4800"/>
              <a:buNone/>
              <a:defRPr sz="4800">
                <a:solidFill>
                  <a:schemeClr val="lt1"/>
                </a:solidFill>
              </a:defRPr>
            </a:lvl7pPr>
            <a:lvl8pPr lvl="7" algn="l">
              <a:lnSpc>
                <a:spcPct val="100000"/>
              </a:lnSpc>
              <a:spcBef>
                <a:spcPts val="0"/>
              </a:spcBef>
              <a:spcAft>
                <a:spcPts val="0"/>
              </a:spcAft>
              <a:buClr>
                <a:schemeClr val="lt1"/>
              </a:buClr>
              <a:buSzPts val="4800"/>
              <a:buNone/>
              <a:defRPr sz="4800">
                <a:solidFill>
                  <a:schemeClr val="lt1"/>
                </a:solidFill>
              </a:defRPr>
            </a:lvl8pPr>
            <a:lvl9pPr lvl="8" algn="l">
              <a:lnSpc>
                <a:spcPct val="100000"/>
              </a:lnSpc>
              <a:spcBef>
                <a:spcPts val="0"/>
              </a:spcBef>
              <a:spcAft>
                <a:spcPts val="0"/>
              </a:spcAft>
              <a:buClr>
                <a:schemeClr val="lt1"/>
              </a:buClr>
              <a:buSzPts val="4800"/>
              <a:buNone/>
              <a:defRPr sz="4800">
                <a:solidFill>
                  <a:schemeClr val="lt1"/>
                </a:solidFill>
              </a:defRPr>
            </a:lvl9pPr>
          </a:lstStyle>
          <a:p/>
        </p:txBody>
      </p:sp>
      <p:sp>
        <p:nvSpPr>
          <p:cNvPr id="26" name="Google Shape;26;p28"/>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AUTOLAYOUT">
    <p:spTree>
      <p:nvGrpSpPr>
        <p:cNvPr id="27" name="Shape 27"/>
        <p:cNvGrpSpPr/>
        <p:nvPr/>
      </p:nvGrpSpPr>
      <p:grpSpPr>
        <a:xfrm>
          <a:off x="0" y="0"/>
          <a:ext cx="0" cy="0"/>
          <a:chOff x="0" y="0"/>
          <a:chExt cx="0" cy="0"/>
        </a:xfrm>
      </p:grpSpPr>
      <p:sp>
        <p:nvSpPr>
          <p:cNvPr id="28" name="Google Shape;28;p25"/>
          <p:cNvSpPr/>
          <p:nvPr/>
        </p:nvSpPr>
        <p:spPr>
          <a:xfrm>
            <a:off x="0" y="0"/>
            <a:ext cx="9144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 name="Google Shape;29;p25"/>
          <p:cNvSpPr/>
          <p:nvPr/>
        </p:nvSpPr>
        <p:spPr>
          <a:xfrm flipH="1">
            <a:off x="3225000" y="1448425"/>
            <a:ext cx="5919000" cy="3695100"/>
          </a:xfrm>
          <a:prstGeom prst="rtTriangle">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 name="Google Shape;30;p25"/>
          <p:cNvSpPr/>
          <p:nvPr/>
        </p:nvSpPr>
        <p:spPr>
          <a:xfrm flipH="1">
            <a:off x="3397800" y="1448425"/>
            <a:ext cx="5746200" cy="3695100"/>
          </a:xfrm>
          <a:prstGeom prst="rtTriangle">
            <a:avLst/>
          </a:prstGeom>
          <a:solidFill>
            <a:srgbClr val="E0E0E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 name="Google Shape;31;p25"/>
          <p:cNvSpPr/>
          <p:nvPr/>
        </p:nvSpPr>
        <p:spPr>
          <a:xfrm flipH="1">
            <a:off x="3836700" y="1448475"/>
            <a:ext cx="5307300" cy="3695100"/>
          </a:xfrm>
          <a:prstGeom prst="rtTriangle">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 name="Google Shape;32;p25"/>
          <p:cNvSpPr txBox="1"/>
          <p:nvPr>
            <p:ph type="ctrTitle"/>
          </p:nvPr>
        </p:nvSpPr>
        <p:spPr>
          <a:xfrm>
            <a:off x="335250" y="932100"/>
            <a:ext cx="5508300" cy="1655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dk1"/>
              </a:buClr>
              <a:buSzPts val="5200"/>
              <a:buNone/>
              <a:defRPr b="1" sz="5200">
                <a:solidFill>
                  <a:schemeClr val="dk1"/>
                </a:solidFill>
              </a:defRPr>
            </a:lvl1pPr>
            <a:lvl2pPr lvl="1" algn="l">
              <a:lnSpc>
                <a:spcPct val="100000"/>
              </a:lnSpc>
              <a:spcBef>
                <a:spcPts val="0"/>
              </a:spcBef>
              <a:spcAft>
                <a:spcPts val="0"/>
              </a:spcAft>
              <a:buClr>
                <a:schemeClr val="dk1"/>
              </a:buClr>
              <a:buSzPts val="5200"/>
              <a:buNone/>
              <a:defRPr b="1" sz="5200">
                <a:solidFill>
                  <a:schemeClr val="dk1"/>
                </a:solidFill>
              </a:defRPr>
            </a:lvl2pPr>
            <a:lvl3pPr lvl="2" algn="l">
              <a:lnSpc>
                <a:spcPct val="100000"/>
              </a:lnSpc>
              <a:spcBef>
                <a:spcPts val="0"/>
              </a:spcBef>
              <a:spcAft>
                <a:spcPts val="0"/>
              </a:spcAft>
              <a:buClr>
                <a:schemeClr val="dk1"/>
              </a:buClr>
              <a:buSzPts val="5200"/>
              <a:buNone/>
              <a:defRPr b="1" sz="5200">
                <a:solidFill>
                  <a:schemeClr val="dk1"/>
                </a:solidFill>
              </a:defRPr>
            </a:lvl3pPr>
            <a:lvl4pPr lvl="3" algn="l">
              <a:lnSpc>
                <a:spcPct val="100000"/>
              </a:lnSpc>
              <a:spcBef>
                <a:spcPts val="0"/>
              </a:spcBef>
              <a:spcAft>
                <a:spcPts val="0"/>
              </a:spcAft>
              <a:buClr>
                <a:schemeClr val="dk1"/>
              </a:buClr>
              <a:buSzPts val="5200"/>
              <a:buNone/>
              <a:defRPr b="1" sz="5200">
                <a:solidFill>
                  <a:schemeClr val="dk1"/>
                </a:solidFill>
              </a:defRPr>
            </a:lvl4pPr>
            <a:lvl5pPr lvl="4" algn="l">
              <a:lnSpc>
                <a:spcPct val="100000"/>
              </a:lnSpc>
              <a:spcBef>
                <a:spcPts val="0"/>
              </a:spcBef>
              <a:spcAft>
                <a:spcPts val="0"/>
              </a:spcAft>
              <a:buClr>
                <a:schemeClr val="dk1"/>
              </a:buClr>
              <a:buSzPts val="5200"/>
              <a:buNone/>
              <a:defRPr b="1" sz="5200">
                <a:solidFill>
                  <a:schemeClr val="dk1"/>
                </a:solidFill>
              </a:defRPr>
            </a:lvl5pPr>
            <a:lvl6pPr lvl="5" algn="l">
              <a:lnSpc>
                <a:spcPct val="100000"/>
              </a:lnSpc>
              <a:spcBef>
                <a:spcPts val="0"/>
              </a:spcBef>
              <a:spcAft>
                <a:spcPts val="0"/>
              </a:spcAft>
              <a:buClr>
                <a:schemeClr val="dk1"/>
              </a:buClr>
              <a:buSzPts val="5200"/>
              <a:buNone/>
              <a:defRPr b="1" sz="5200">
                <a:solidFill>
                  <a:schemeClr val="dk1"/>
                </a:solidFill>
              </a:defRPr>
            </a:lvl6pPr>
            <a:lvl7pPr lvl="6" algn="l">
              <a:lnSpc>
                <a:spcPct val="100000"/>
              </a:lnSpc>
              <a:spcBef>
                <a:spcPts val="0"/>
              </a:spcBef>
              <a:spcAft>
                <a:spcPts val="0"/>
              </a:spcAft>
              <a:buClr>
                <a:schemeClr val="dk1"/>
              </a:buClr>
              <a:buSzPts val="5200"/>
              <a:buNone/>
              <a:defRPr b="1" sz="5200">
                <a:solidFill>
                  <a:schemeClr val="dk1"/>
                </a:solidFill>
              </a:defRPr>
            </a:lvl7pPr>
            <a:lvl8pPr lvl="7" algn="l">
              <a:lnSpc>
                <a:spcPct val="100000"/>
              </a:lnSpc>
              <a:spcBef>
                <a:spcPts val="0"/>
              </a:spcBef>
              <a:spcAft>
                <a:spcPts val="0"/>
              </a:spcAft>
              <a:buClr>
                <a:schemeClr val="dk1"/>
              </a:buClr>
              <a:buSzPts val="5200"/>
              <a:buNone/>
              <a:defRPr b="1" sz="5200">
                <a:solidFill>
                  <a:schemeClr val="dk1"/>
                </a:solidFill>
              </a:defRPr>
            </a:lvl8pPr>
            <a:lvl9pPr lvl="8" algn="l">
              <a:lnSpc>
                <a:spcPct val="100000"/>
              </a:lnSpc>
              <a:spcBef>
                <a:spcPts val="0"/>
              </a:spcBef>
              <a:spcAft>
                <a:spcPts val="0"/>
              </a:spcAft>
              <a:buClr>
                <a:schemeClr val="dk1"/>
              </a:buClr>
              <a:buSzPts val="5200"/>
              <a:buNone/>
              <a:defRPr b="1" sz="5200">
                <a:solidFill>
                  <a:schemeClr val="dk1"/>
                </a:solidFill>
              </a:defRPr>
            </a:lvl9pPr>
          </a:lstStyle>
          <a:p/>
        </p:txBody>
      </p:sp>
      <p:sp>
        <p:nvSpPr>
          <p:cNvPr id="33" name="Google Shape;33;p25"/>
          <p:cNvSpPr txBox="1"/>
          <p:nvPr>
            <p:ph idx="1" type="subTitle"/>
          </p:nvPr>
        </p:nvSpPr>
        <p:spPr>
          <a:xfrm>
            <a:off x="335250" y="2727850"/>
            <a:ext cx="3914700" cy="16125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dk2"/>
              </a:buClr>
              <a:buSzPts val="2400"/>
              <a:buNone/>
              <a:defRPr sz="2400">
                <a:solidFill>
                  <a:schemeClr val="dk2"/>
                </a:solidFill>
              </a:defRPr>
            </a:lvl1pPr>
            <a:lvl2pPr lvl="1" algn="l">
              <a:lnSpc>
                <a:spcPct val="100000"/>
              </a:lnSpc>
              <a:spcBef>
                <a:spcPts val="0"/>
              </a:spcBef>
              <a:spcAft>
                <a:spcPts val="0"/>
              </a:spcAft>
              <a:buClr>
                <a:schemeClr val="dk2"/>
              </a:buClr>
              <a:buSzPts val="2400"/>
              <a:buNone/>
              <a:defRPr sz="2400">
                <a:solidFill>
                  <a:schemeClr val="dk2"/>
                </a:solidFill>
              </a:defRPr>
            </a:lvl2pPr>
            <a:lvl3pPr lvl="2" algn="l">
              <a:lnSpc>
                <a:spcPct val="100000"/>
              </a:lnSpc>
              <a:spcBef>
                <a:spcPts val="0"/>
              </a:spcBef>
              <a:spcAft>
                <a:spcPts val="0"/>
              </a:spcAft>
              <a:buClr>
                <a:schemeClr val="dk2"/>
              </a:buClr>
              <a:buSzPts val="2400"/>
              <a:buNone/>
              <a:defRPr sz="2400">
                <a:solidFill>
                  <a:schemeClr val="dk2"/>
                </a:solidFill>
              </a:defRPr>
            </a:lvl3pPr>
            <a:lvl4pPr lvl="3" algn="l">
              <a:lnSpc>
                <a:spcPct val="100000"/>
              </a:lnSpc>
              <a:spcBef>
                <a:spcPts val="0"/>
              </a:spcBef>
              <a:spcAft>
                <a:spcPts val="0"/>
              </a:spcAft>
              <a:buClr>
                <a:schemeClr val="dk2"/>
              </a:buClr>
              <a:buSzPts val="2400"/>
              <a:buNone/>
              <a:defRPr sz="2400">
                <a:solidFill>
                  <a:schemeClr val="dk2"/>
                </a:solidFill>
              </a:defRPr>
            </a:lvl4pPr>
            <a:lvl5pPr lvl="4" algn="l">
              <a:lnSpc>
                <a:spcPct val="100000"/>
              </a:lnSpc>
              <a:spcBef>
                <a:spcPts val="0"/>
              </a:spcBef>
              <a:spcAft>
                <a:spcPts val="0"/>
              </a:spcAft>
              <a:buClr>
                <a:schemeClr val="dk2"/>
              </a:buClr>
              <a:buSzPts val="2400"/>
              <a:buNone/>
              <a:defRPr sz="2400">
                <a:solidFill>
                  <a:schemeClr val="dk2"/>
                </a:solidFill>
              </a:defRPr>
            </a:lvl5pPr>
            <a:lvl6pPr lvl="5" algn="l">
              <a:lnSpc>
                <a:spcPct val="100000"/>
              </a:lnSpc>
              <a:spcBef>
                <a:spcPts val="0"/>
              </a:spcBef>
              <a:spcAft>
                <a:spcPts val="0"/>
              </a:spcAft>
              <a:buClr>
                <a:schemeClr val="dk2"/>
              </a:buClr>
              <a:buSzPts val="2400"/>
              <a:buNone/>
              <a:defRPr sz="2400">
                <a:solidFill>
                  <a:schemeClr val="dk2"/>
                </a:solidFill>
              </a:defRPr>
            </a:lvl6pPr>
            <a:lvl7pPr lvl="6" algn="l">
              <a:lnSpc>
                <a:spcPct val="100000"/>
              </a:lnSpc>
              <a:spcBef>
                <a:spcPts val="0"/>
              </a:spcBef>
              <a:spcAft>
                <a:spcPts val="0"/>
              </a:spcAft>
              <a:buClr>
                <a:schemeClr val="dk2"/>
              </a:buClr>
              <a:buSzPts val="2400"/>
              <a:buNone/>
              <a:defRPr sz="2400">
                <a:solidFill>
                  <a:schemeClr val="dk2"/>
                </a:solidFill>
              </a:defRPr>
            </a:lvl7pPr>
            <a:lvl8pPr lvl="7" algn="l">
              <a:lnSpc>
                <a:spcPct val="100000"/>
              </a:lnSpc>
              <a:spcBef>
                <a:spcPts val="0"/>
              </a:spcBef>
              <a:spcAft>
                <a:spcPts val="0"/>
              </a:spcAft>
              <a:buClr>
                <a:schemeClr val="dk2"/>
              </a:buClr>
              <a:buSzPts val="2400"/>
              <a:buNone/>
              <a:defRPr sz="2400">
                <a:solidFill>
                  <a:schemeClr val="dk2"/>
                </a:solidFill>
              </a:defRPr>
            </a:lvl8pPr>
            <a:lvl9pPr lvl="8" algn="l">
              <a:lnSpc>
                <a:spcPct val="100000"/>
              </a:lnSpc>
              <a:spcBef>
                <a:spcPts val="0"/>
              </a:spcBef>
              <a:spcAft>
                <a:spcPts val="0"/>
              </a:spcAft>
              <a:buClr>
                <a:schemeClr val="dk2"/>
              </a:buClr>
              <a:buSzPts val="2400"/>
              <a:buNone/>
              <a:defRPr sz="2400">
                <a:solidFill>
                  <a:schemeClr val="dk2"/>
                </a:solidFill>
              </a:defRPr>
            </a:lvl9pPr>
          </a:lstStyle>
          <a:p/>
        </p:txBody>
      </p:sp>
      <p:sp>
        <p:nvSpPr>
          <p:cNvPr id="34" name="Google Shape;34;p2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35" name="Shape 35"/>
        <p:cNvGrpSpPr/>
        <p:nvPr/>
      </p:nvGrpSpPr>
      <p:grpSpPr>
        <a:xfrm>
          <a:off x="0" y="0"/>
          <a:ext cx="0" cy="0"/>
          <a:chOff x="0" y="0"/>
          <a:chExt cx="0" cy="0"/>
        </a:xfrm>
      </p:grpSpPr>
      <p:cxnSp>
        <p:nvCxnSpPr>
          <p:cNvPr id="36" name="Google Shape;36;p29"/>
          <p:cNvCxnSpPr/>
          <p:nvPr/>
        </p:nvCxnSpPr>
        <p:spPr>
          <a:xfrm>
            <a:off x="2477724" y="415650"/>
            <a:ext cx="6244200" cy="0"/>
          </a:xfrm>
          <a:prstGeom prst="straightConnector1">
            <a:avLst/>
          </a:prstGeom>
          <a:noFill/>
          <a:ln cap="flat" cmpd="sng" w="38100">
            <a:solidFill>
              <a:schemeClr val="lt1"/>
            </a:solidFill>
            <a:prstDash val="solid"/>
            <a:round/>
            <a:headEnd len="sm" w="sm" type="none"/>
            <a:tailEnd len="sm" w="sm" type="none"/>
          </a:ln>
        </p:spPr>
      </p:cxnSp>
      <p:cxnSp>
        <p:nvCxnSpPr>
          <p:cNvPr id="37" name="Google Shape;37;p29"/>
          <p:cNvCxnSpPr/>
          <p:nvPr/>
        </p:nvCxnSpPr>
        <p:spPr>
          <a:xfrm>
            <a:off x="2477724" y="4740000"/>
            <a:ext cx="6244200" cy="0"/>
          </a:xfrm>
          <a:prstGeom prst="straightConnector1">
            <a:avLst/>
          </a:prstGeom>
          <a:noFill/>
          <a:ln cap="flat" cmpd="sng" w="19050">
            <a:solidFill>
              <a:schemeClr val="lt1"/>
            </a:solidFill>
            <a:prstDash val="solid"/>
            <a:round/>
            <a:headEnd len="sm" w="sm" type="none"/>
            <a:tailEnd len="sm" w="sm" type="none"/>
          </a:ln>
        </p:spPr>
      </p:cxnSp>
      <p:cxnSp>
        <p:nvCxnSpPr>
          <p:cNvPr id="38" name="Google Shape;38;p29"/>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39" name="Google Shape;39;p29"/>
          <p:cNvSpPr txBox="1"/>
          <p:nvPr>
            <p:ph type="ctrTitle"/>
          </p:nvPr>
        </p:nvSpPr>
        <p:spPr>
          <a:xfrm>
            <a:off x="2371725" y="630225"/>
            <a:ext cx="6331500" cy="15420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100000"/>
              </a:lnSpc>
              <a:spcBef>
                <a:spcPts val="0"/>
              </a:spcBef>
              <a:spcAft>
                <a:spcPts val="0"/>
              </a:spcAft>
              <a:buClr>
                <a:schemeClr val="lt1"/>
              </a:buClr>
              <a:buSzPts val="4800"/>
              <a:buNone/>
              <a:defRPr sz="4800">
                <a:solidFill>
                  <a:schemeClr val="lt1"/>
                </a:solidFill>
              </a:defRPr>
            </a:lvl2pPr>
            <a:lvl3pPr lvl="2" algn="l">
              <a:lnSpc>
                <a:spcPct val="100000"/>
              </a:lnSpc>
              <a:spcBef>
                <a:spcPts val="0"/>
              </a:spcBef>
              <a:spcAft>
                <a:spcPts val="0"/>
              </a:spcAft>
              <a:buClr>
                <a:schemeClr val="lt1"/>
              </a:buClr>
              <a:buSzPts val="4800"/>
              <a:buNone/>
              <a:defRPr sz="4800">
                <a:solidFill>
                  <a:schemeClr val="lt1"/>
                </a:solidFill>
              </a:defRPr>
            </a:lvl3pPr>
            <a:lvl4pPr lvl="3" algn="l">
              <a:lnSpc>
                <a:spcPct val="100000"/>
              </a:lnSpc>
              <a:spcBef>
                <a:spcPts val="0"/>
              </a:spcBef>
              <a:spcAft>
                <a:spcPts val="0"/>
              </a:spcAft>
              <a:buClr>
                <a:schemeClr val="lt1"/>
              </a:buClr>
              <a:buSzPts val="4800"/>
              <a:buNone/>
              <a:defRPr sz="4800">
                <a:solidFill>
                  <a:schemeClr val="lt1"/>
                </a:solidFill>
              </a:defRPr>
            </a:lvl4pPr>
            <a:lvl5pPr lvl="4" algn="l">
              <a:lnSpc>
                <a:spcPct val="100000"/>
              </a:lnSpc>
              <a:spcBef>
                <a:spcPts val="0"/>
              </a:spcBef>
              <a:spcAft>
                <a:spcPts val="0"/>
              </a:spcAft>
              <a:buClr>
                <a:schemeClr val="lt1"/>
              </a:buClr>
              <a:buSzPts val="4800"/>
              <a:buNone/>
              <a:defRPr sz="4800">
                <a:solidFill>
                  <a:schemeClr val="lt1"/>
                </a:solidFill>
              </a:defRPr>
            </a:lvl5pPr>
            <a:lvl6pPr lvl="5" algn="l">
              <a:lnSpc>
                <a:spcPct val="100000"/>
              </a:lnSpc>
              <a:spcBef>
                <a:spcPts val="0"/>
              </a:spcBef>
              <a:spcAft>
                <a:spcPts val="0"/>
              </a:spcAft>
              <a:buClr>
                <a:schemeClr val="lt1"/>
              </a:buClr>
              <a:buSzPts val="4800"/>
              <a:buNone/>
              <a:defRPr sz="4800">
                <a:solidFill>
                  <a:schemeClr val="lt1"/>
                </a:solidFill>
              </a:defRPr>
            </a:lvl6pPr>
            <a:lvl7pPr lvl="6" algn="l">
              <a:lnSpc>
                <a:spcPct val="100000"/>
              </a:lnSpc>
              <a:spcBef>
                <a:spcPts val="0"/>
              </a:spcBef>
              <a:spcAft>
                <a:spcPts val="0"/>
              </a:spcAft>
              <a:buClr>
                <a:schemeClr val="lt1"/>
              </a:buClr>
              <a:buSzPts val="4800"/>
              <a:buNone/>
              <a:defRPr sz="4800">
                <a:solidFill>
                  <a:schemeClr val="lt1"/>
                </a:solidFill>
              </a:defRPr>
            </a:lvl7pPr>
            <a:lvl8pPr lvl="7" algn="l">
              <a:lnSpc>
                <a:spcPct val="100000"/>
              </a:lnSpc>
              <a:spcBef>
                <a:spcPts val="0"/>
              </a:spcBef>
              <a:spcAft>
                <a:spcPts val="0"/>
              </a:spcAft>
              <a:buClr>
                <a:schemeClr val="lt1"/>
              </a:buClr>
              <a:buSzPts val="4800"/>
              <a:buNone/>
              <a:defRPr sz="4800">
                <a:solidFill>
                  <a:schemeClr val="lt1"/>
                </a:solidFill>
              </a:defRPr>
            </a:lvl8pPr>
            <a:lvl9pPr lvl="8" algn="l">
              <a:lnSpc>
                <a:spcPct val="100000"/>
              </a:lnSpc>
              <a:spcBef>
                <a:spcPts val="0"/>
              </a:spcBef>
              <a:spcAft>
                <a:spcPts val="0"/>
              </a:spcAft>
              <a:buClr>
                <a:schemeClr val="lt1"/>
              </a:buClr>
              <a:buSzPts val="4800"/>
              <a:buNone/>
              <a:defRPr sz="4800">
                <a:solidFill>
                  <a:schemeClr val="lt1"/>
                </a:solidFill>
              </a:defRPr>
            </a:lvl9pPr>
          </a:lstStyle>
          <a:p/>
        </p:txBody>
      </p:sp>
      <p:sp>
        <p:nvSpPr>
          <p:cNvPr id="40" name="Google Shape;40;p29"/>
          <p:cNvSpPr txBox="1"/>
          <p:nvPr>
            <p:ph idx="1" type="subTitle"/>
          </p:nvPr>
        </p:nvSpPr>
        <p:spPr>
          <a:xfrm>
            <a:off x="2390267" y="3238450"/>
            <a:ext cx="6331500" cy="1241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lt1"/>
              </a:buClr>
              <a:buSzPts val="1800"/>
              <a:buNone/>
              <a:defRPr>
                <a:solidFill>
                  <a:schemeClr val="lt1"/>
                </a:solidFill>
              </a:defRPr>
            </a:lvl1pPr>
            <a:lvl2pPr lvl="1" algn="l">
              <a:lnSpc>
                <a:spcPct val="100000"/>
              </a:lnSpc>
              <a:spcBef>
                <a:spcPts val="0"/>
              </a:spcBef>
              <a:spcAft>
                <a:spcPts val="0"/>
              </a:spcAft>
              <a:buClr>
                <a:schemeClr val="lt1"/>
              </a:buClr>
              <a:buSzPts val="1800"/>
              <a:buNone/>
              <a:defRPr sz="1800">
                <a:solidFill>
                  <a:schemeClr val="lt1"/>
                </a:solidFill>
              </a:defRPr>
            </a:lvl2pPr>
            <a:lvl3pPr lvl="2" algn="l">
              <a:lnSpc>
                <a:spcPct val="100000"/>
              </a:lnSpc>
              <a:spcBef>
                <a:spcPts val="0"/>
              </a:spcBef>
              <a:spcAft>
                <a:spcPts val="0"/>
              </a:spcAft>
              <a:buClr>
                <a:schemeClr val="lt1"/>
              </a:buClr>
              <a:buSzPts val="1800"/>
              <a:buNone/>
              <a:defRPr sz="1800">
                <a:solidFill>
                  <a:schemeClr val="lt1"/>
                </a:solidFill>
              </a:defRPr>
            </a:lvl3pPr>
            <a:lvl4pPr lvl="3" algn="l">
              <a:lnSpc>
                <a:spcPct val="100000"/>
              </a:lnSpc>
              <a:spcBef>
                <a:spcPts val="0"/>
              </a:spcBef>
              <a:spcAft>
                <a:spcPts val="0"/>
              </a:spcAft>
              <a:buClr>
                <a:schemeClr val="lt1"/>
              </a:buClr>
              <a:buSzPts val="1800"/>
              <a:buNone/>
              <a:defRPr sz="1800">
                <a:solidFill>
                  <a:schemeClr val="lt1"/>
                </a:solidFill>
              </a:defRPr>
            </a:lvl4pPr>
            <a:lvl5pPr lvl="4" algn="l">
              <a:lnSpc>
                <a:spcPct val="100000"/>
              </a:lnSpc>
              <a:spcBef>
                <a:spcPts val="0"/>
              </a:spcBef>
              <a:spcAft>
                <a:spcPts val="0"/>
              </a:spcAft>
              <a:buClr>
                <a:schemeClr val="lt1"/>
              </a:buClr>
              <a:buSzPts val="1800"/>
              <a:buNone/>
              <a:defRPr sz="1800">
                <a:solidFill>
                  <a:schemeClr val="lt1"/>
                </a:solidFill>
              </a:defRPr>
            </a:lvl5pPr>
            <a:lvl6pPr lvl="5" algn="l">
              <a:lnSpc>
                <a:spcPct val="100000"/>
              </a:lnSpc>
              <a:spcBef>
                <a:spcPts val="0"/>
              </a:spcBef>
              <a:spcAft>
                <a:spcPts val="0"/>
              </a:spcAft>
              <a:buClr>
                <a:schemeClr val="lt1"/>
              </a:buClr>
              <a:buSzPts val="1800"/>
              <a:buNone/>
              <a:defRPr sz="1800">
                <a:solidFill>
                  <a:schemeClr val="lt1"/>
                </a:solidFill>
              </a:defRPr>
            </a:lvl6pPr>
            <a:lvl7pPr lvl="6" algn="l">
              <a:lnSpc>
                <a:spcPct val="100000"/>
              </a:lnSpc>
              <a:spcBef>
                <a:spcPts val="0"/>
              </a:spcBef>
              <a:spcAft>
                <a:spcPts val="0"/>
              </a:spcAft>
              <a:buClr>
                <a:schemeClr val="lt1"/>
              </a:buClr>
              <a:buSzPts val="1800"/>
              <a:buNone/>
              <a:defRPr sz="1800">
                <a:solidFill>
                  <a:schemeClr val="lt1"/>
                </a:solidFill>
              </a:defRPr>
            </a:lvl7pPr>
            <a:lvl8pPr lvl="7" algn="l">
              <a:lnSpc>
                <a:spcPct val="100000"/>
              </a:lnSpc>
              <a:spcBef>
                <a:spcPts val="0"/>
              </a:spcBef>
              <a:spcAft>
                <a:spcPts val="0"/>
              </a:spcAft>
              <a:buClr>
                <a:schemeClr val="lt1"/>
              </a:buClr>
              <a:buSzPts val="1800"/>
              <a:buNone/>
              <a:defRPr sz="1800">
                <a:solidFill>
                  <a:schemeClr val="lt1"/>
                </a:solidFill>
              </a:defRPr>
            </a:lvl8pPr>
            <a:lvl9pPr lvl="8" algn="l">
              <a:lnSpc>
                <a:spcPct val="100000"/>
              </a:lnSpc>
              <a:spcBef>
                <a:spcPts val="0"/>
              </a:spcBef>
              <a:spcAft>
                <a:spcPts val="0"/>
              </a:spcAft>
              <a:buClr>
                <a:schemeClr val="lt1"/>
              </a:buClr>
              <a:buSzPts val="1800"/>
              <a:buNone/>
              <a:defRPr sz="1800">
                <a:solidFill>
                  <a:schemeClr val="lt1"/>
                </a:solidFill>
              </a:defRPr>
            </a:lvl9pPr>
          </a:lstStyle>
          <a:p/>
        </p:txBody>
      </p:sp>
      <p:sp>
        <p:nvSpPr>
          <p:cNvPr id="41" name="Google Shape;41;p29"/>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42" name="Shape 42"/>
        <p:cNvGrpSpPr/>
        <p:nvPr/>
      </p:nvGrpSpPr>
      <p:grpSpPr>
        <a:xfrm>
          <a:off x="0" y="0"/>
          <a:ext cx="0" cy="0"/>
          <a:chOff x="0" y="0"/>
          <a:chExt cx="0" cy="0"/>
        </a:xfrm>
      </p:grpSpPr>
      <p:cxnSp>
        <p:nvCxnSpPr>
          <p:cNvPr id="43" name="Google Shape;43;p30"/>
          <p:cNvCxnSpPr/>
          <p:nvPr/>
        </p:nvCxnSpPr>
        <p:spPr>
          <a:xfrm>
            <a:off x="425200" y="415650"/>
            <a:ext cx="8296800" cy="0"/>
          </a:xfrm>
          <a:prstGeom prst="straightConnector1">
            <a:avLst/>
          </a:prstGeom>
          <a:noFill/>
          <a:ln cap="flat" cmpd="sng" w="38100">
            <a:solidFill>
              <a:schemeClr val="lt1"/>
            </a:solidFill>
            <a:prstDash val="solid"/>
            <a:round/>
            <a:headEnd len="sm" w="sm" type="none"/>
            <a:tailEnd len="sm" w="sm" type="none"/>
          </a:ln>
        </p:spPr>
      </p:cxnSp>
      <p:cxnSp>
        <p:nvCxnSpPr>
          <p:cNvPr id="44" name="Google Shape;44;p30"/>
          <p:cNvCxnSpPr/>
          <p:nvPr/>
        </p:nvCxnSpPr>
        <p:spPr>
          <a:xfrm>
            <a:off x="425200" y="4740000"/>
            <a:ext cx="8296800" cy="0"/>
          </a:xfrm>
          <a:prstGeom prst="straightConnector1">
            <a:avLst/>
          </a:prstGeom>
          <a:noFill/>
          <a:ln cap="flat" cmpd="sng" w="19050">
            <a:solidFill>
              <a:schemeClr val="lt1"/>
            </a:solidFill>
            <a:prstDash val="solid"/>
            <a:round/>
            <a:headEnd len="sm" w="sm" type="none"/>
            <a:tailEnd len="sm" w="sm" type="none"/>
          </a:ln>
        </p:spPr>
      </p:cxnSp>
      <p:sp>
        <p:nvSpPr>
          <p:cNvPr id="45" name="Google Shape;45;p30"/>
          <p:cNvSpPr txBox="1"/>
          <p:nvPr>
            <p:ph type="title"/>
          </p:nvPr>
        </p:nvSpPr>
        <p:spPr>
          <a:xfrm>
            <a:off x="406425" y="1806825"/>
            <a:ext cx="8296800" cy="15420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Clr>
                <a:schemeClr val="lt1"/>
              </a:buClr>
              <a:buSzPts val="4800"/>
              <a:buNone/>
              <a:defRPr sz="4800">
                <a:solidFill>
                  <a:schemeClr val="lt1"/>
                </a:solidFill>
              </a:defRPr>
            </a:lvl1pPr>
            <a:lvl2pPr lvl="1" algn="ctr">
              <a:lnSpc>
                <a:spcPct val="100000"/>
              </a:lnSpc>
              <a:spcBef>
                <a:spcPts val="0"/>
              </a:spcBef>
              <a:spcAft>
                <a:spcPts val="0"/>
              </a:spcAft>
              <a:buClr>
                <a:schemeClr val="lt1"/>
              </a:buClr>
              <a:buSzPts val="4800"/>
              <a:buNone/>
              <a:defRPr sz="4800">
                <a:solidFill>
                  <a:schemeClr val="lt1"/>
                </a:solidFill>
              </a:defRPr>
            </a:lvl2pPr>
            <a:lvl3pPr lvl="2" algn="ctr">
              <a:lnSpc>
                <a:spcPct val="100000"/>
              </a:lnSpc>
              <a:spcBef>
                <a:spcPts val="0"/>
              </a:spcBef>
              <a:spcAft>
                <a:spcPts val="0"/>
              </a:spcAft>
              <a:buClr>
                <a:schemeClr val="lt1"/>
              </a:buClr>
              <a:buSzPts val="4800"/>
              <a:buNone/>
              <a:defRPr sz="4800">
                <a:solidFill>
                  <a:schemeClr val="lt1"/>
                </a:solidFill>
              </a:defRPr>
            </a:lvl3pPr>
            <a:lvl4pPr lvl="3" algn="ctr">
              <a:lnSpc>
                <a:spcPct val="100000"/>
              </a:lnSpc>
              <a:spcBef>
                <a:spcPts val="0"/>
              </a:spcBef>
              <a:spcAft>
                <a:spcPts val="0"/>
              </a:spcAft>
              <a:buClr>
                <a:schemeClr val="lt1"/>
              </a:buClr>
              <a:buSzPts val="4800"/>
              <a:buNone/>
              <a:defRPr sz="4800">
                <a:solidFill>
                  <a:schemeClr val="lt1"/>
                </a:solidFill>
              </a:defRPr>
            </a:lvl4pPr>
            <a:lvl5pPr lvl="4" algn="ctr">
              <a:lnSpc>
                <a:spcPct val="100000"/>
              </a:lnSpc>
              <a:spcBef>
                <a:spcPts val="0"/>
              </a:spcBef>
              <a:spcAft>
                <a:spcPts val="0"/>
              </a:spcAft>
              <a:buClr>
                <a:schemeClr val="lt1"/>
              </a:buClr>
              <a:buSzPts val="4800"/>
              <a:buNone/>
              <a:defRPr sz="4800">
                <a:solidFill>
                  <a:schemeClr val="lt1"/>
                </a:solidFill>
              </a:defRPr>
            </a:lvl5pPr>
            <a:lvl6pPr lvl="5" algn="ctr">
              <a:lnSpc>
                <a:spcPct val="100000"/>
              </a:lnSpc>
              <a:spcBef>
                <a:spcPts val="0"/>
              </a:spcBef>
              <a:spcAft>
                <a:spcPts val="0"/>
              </a:spcAft>
              <a:buClr>
                <a:schemeClr val="lt1"/>
              </a:buClr>
              <a:buSzPts val="4800"/>
              <a:buNone/>
              <a:defRPr sz="4800">
                <a:solidFill>
                  <a:schemeClr val="lt1"/>
                </a:solidFill>
              </a:defRPr>
            </a:lvl6pPr>
            <a:lvl7pPr lvl="6" algn="ctr">
              <a:lnSpc>
                <a:spcPct val="100000"/>
              </a:lnSpc>
              <a:spcBef>
                <a:spcPts val="0"/>
              </a:spcBef>
              <a:spcAft>
                <a:spcPts val="0"/>
              </a:spcAft>
              <a:buClr>
                <a:schemeClr val="lt1"/>
              </a:buClr>
              <a:buSzPts val="4800"/>
              <a:buNone/>
              <a:defRPr sz="4800">
                <a:solidFill>
                  <a:schemeClr val="lt1"/>
                </a:solidFill>
              </a:defRPr>
            </a:lvl7pPr>
            <a:lvl8pPr lvl="7" algn="ctr">
              <a:lnSpc>
                <a:spcPct val="100000"/>
              </a:lnSpc>
              <a:spcBef>
                <a:spcPts val="0"/>
              </a:spcBef>
              <a:spcAft>
                <a:spcPts val="0"/>
              </a:spcAft>
              <a:buClr>
                <a:schemeClr val="lt1"/>
              </a:buClr>
              <a:buSzPts val="4800"/>
              <a:buNone/>
              <a:defRPr sz="4800">
                <a:solidFill>
                  <a:schemeClr val="lt1"/>
                </a:solidFill>
              </a:defRPr>
            </a:lvl8pPr>
            <a:lvl9pPr lvl="8" algn="ctr">
              <a:lnSpc>
                <a:spcPct val="100000"/>
              </a:lnSpc>
              <a:spcBef>
                <a:spcPts val="0"/>
              </a:spcBef>
              <a:spcAft>
                <a:spcPts val="0"/>
              </a:spcAft>
              <a:buClr>
                <a:schemeClr val="lt1"/>
              </a:buClr>
              <a:buSzPts val="4800"/>
              <a:buNone/>
              <a:defRPr sz="4800">
                <a:solidFill>
                  <a:schemeClr val="lt1"/>
                </a:solidFill>
              </a:defRPr>
            </a:lvl9pPr>
          </a:lstStyle>
          <a:p/>
        </p:txBody>
      </p:sp>
      <p:sp>
        <p:nvSpPr>
          <p:cNvPr id="46" name="Google Shape;46;p30"/>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47" name="Shape 47"/>
        <p:cNvGrpSpPr/>
        <p:nvPr/>
      </p:nvGrpSpPr>
      <p:grpSpPr>
        <a:xfrm>
          <a:off x="0" y="0"/>
          <a:ext cx="0" cy="0"/>
          <a:chOff x="0" y="0"/>
          <a:chExt cx="0" cy="0"/>
        </a:xfrm>
      </p:grpSpPr>
      <p:cxnSp>
        <p:nvCxnSpPr>
          <p:cNvPr id="48" name="Google Shape;48;p31"/>
          <p:cNvCxnSpPr/>
          <p:nvPr/>
        </p:nvCxnSpPr>
        <p:spPr>
          <a:xfrm>
            <a:off x="2477724" y="415650"/>
            <a:ext cx="6244200" cy="0"/>
          </a:xfrm>
          <a:prstGeom prst="straightConnector1">
            <a:avLst/>
          </a:prstGeom>
          <a:noFill/>
          <a:ln cap="flat" cmpd="sng" w="38100">
            <a:solidFill>
              <a:schemeClr val="dk2"/>
            </a:solidFill>
            <a:prstDash val="solid"/>
            <a:round/>
            <a:headEnd len="sm" w="sm" type="none"/>
            <a:tailEnd len="sm" w="sm" type="none"/>
          </a:ln>
        </p:spPr>
      </p:cxnSp>
      <p:cxnSp>
        <p:nvCxnSpPr>
          <p:cNvPr id="49" name="Google Shape;49;p31"/>
          <p:cNvCxnSpPr/>
          <p:nvPr/>
        </p:nvCxnSpPr>
        <p:spPr>
          <a:xfrm>
            <a:off x="2477724" y="4740000"/>
            <a:ext cx="6244200" cy="0"/>
          </a:xfrm>
          <a:prstGeom prst="straightConnector1">
            <a:avLst/>
          </a:prstGeom>
          <a:noFill/>
          <a:ln cap="flat" cmpd="sng" w="19050">
            <a:solidFill>
              <a:schemeClr val="dk2"/>
            </a:solidFill>
            <a:prstDash val="solid"/>
            <a:round/>
            <a:headEnd len="sm" w="sm" type="none"/>
            <a:tailEnd len="sm" w="sm" type="none"/>
          </a:ln>
        </p:spPr>
      </p:cxnSp>
      <p:cxnSp>
        <p:nvCxnSpPr>
          <p:cNvPr id="50" name="Google Shape;50;p31"/>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51" name="Google Shape;51;p31"/>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52" name="Google Shape;52;p31"/>
          <p:cNvSpPr txBox="1"/>
          <p:nvPr>
            <p:ph idx="1" type="body"/>
          </p:nvPr>
        </p:nvSpPr>
        <p:spPr>
          <a:xfrm>
            <a:off x="2400303" y="1602675"/>
            <a:ext cx="3071400" cy="30024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53" name="Google Shape;53;p31"/>
          <p:cNvSpPr txBox="1"/>
          <p:nvPr>
            <p:ph idx="2" type="body"/>
          </p:nvPr>
        </p:nvSpPr>
        <p:spPr>
          <a:xfrm>
            <a:off x="5650572" y="1602675"/>
            <a:ext cx="3071400" cy="30024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54" name="Google Shape;54;p31"/>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5" name="Shape 55"/>
        <p:cNvGrpSpPr/>
        <p:nvPr/>
      </p:nvGrpSpPr>
      <p:grpSpPr>
        <a:xfrm>
          <a:off x="0" y="0"/>
          <a:ext cx="0" cy="0"/>
          <a:chOff x="0" y="0"/>
          <a:chExt cx="0" cy="0"/>
        </a:xfrm>
      </p:grpSpPr>
      <p:sp>
        <p:nvSpPr>
          <p:cNvPr id="56" name="Google Shape;56;p32"/>
          <p:cNvSpPr txBox="1"/>
          <p:nvPr>
            <p:ph type="title"/>
          </p:nvPr>
        </p:nvSpPr>
        <p:spPr>
          <a:xfrm>
            <a:off x="303300" y="411575"/>
            <a:ext cx="8520600" cy="6396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57" name="Google Shape;57;p32"/>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58" name="Shape 58"/>
        <p:cNvGrpSpPr/>
        <p:nvPr/>
      </p:nvGrpSpPr>
      <p:grpSpPr>
        <a:xfrm>
          <a:off x="0" y="0"/>
          <a:ext cx="0" cy="0"/>
          <a:chOff x="0" y="0"/>
          <a:chExt cx="0" cy="0"/>
        </a:xfrm>
      </p:grpSpPr>
      <p:sp>
        <p:nvSpPr>
          <p:cNvPr id="59" name="Google Shape;59;p33"/>
          <p:cNvSpPr/>
          <p:nvPr/>
        </p:nvSpPr>
        <p:spPr>
          <a:xfrm>
            <a:off x="4572000" y="1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60" name="Google Shape;60;p33"/>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61" name="Google Shape;61;p33"/>
          <p:cNvSpPr txBox="1"/>
          <p:nvPr>
            <p:ph type="title"/>
          </p:nvPr>
        </p:nvSpPr>
        <p:spPr>
          <a:xfrm>
            <a:off x="265500" y="1397350"/>
            <a:ext cx="4045200" cy="13182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3600"/>
              <a:buNone/>
              <a:defRPr sz="3600">
                <a:solidFill>
                  <a:schemeClr val="dk1"/>
                </a:solidFill>
              </a:defRPr>
            </a:lvl1pPr>
            <a:lvl2pPr lvl="1" algn="ctr">
              <a:lnSpc>
                <a:spcPct val="100000"/>
              </a:lnSpc>
              <a:spcBef>
                <a:spcPts val="0"/>
              </a:spcBef>
              <a:spcAft>
                <a:spcPts val="0"/>
              </a:spcAft>
              <a:buClr>
                <a:schemeClr val="dk1"/>
              </a:buClr>
              <a:buSzPts val="3600"/>
              <a:buNone/>
              <a:defRPr sz="3600">
                <a:solidFill>
                  <a:schemeClr val="dk1"/>
                </a:solidFill>
              </a:defRPr>
            </a:lvl2pPr>
            <a:lvl3pPr lvl="2" algn="ctr">
              <a:lnSpc>
                <a:spcPct val="100000"/>
              </a:lnSpc>
              <a:spcBef>
                <a:spcPts val="0"/>
              </a:spcBef>
              <a:spcAft>
                <a:spcPts val="0"/>
              </a:spcAft>
              <a:buClr>
                <a:schemeClr val="dk1"/>
              </a:buClr>
              <a:buSzPts val="3600"/>
              <a:buNone/>
              <a:defRPr sz="3600">
                <a:solidFill>
                  <a:schemeClr val="dk1"/>
                </a:solidFill>
              </a:defRPr>
            </a:lvl3pPr>
            <a:lvl4pPr lvl="3" algn="ctr">
              <a:lnSpc>
                <a:spcPct val="100000"/>
              </a:lnSpc>
              <a:spcBef>
                <a:spcPts val="0"/>
              </a:spcBef>
              <a:spcAft>
                <a:spcPts val="0"/>
              </a:spcAft>
              <a:buClr>
                <a:schemeClr val="dk1"/>
              </a:buClr>
              <a:buSzPts val="3600"/>
              <a:buNone/>
              <a:defRPr sz="3600">
                <a:solidFill>
                  <a:schemeClr val="dk1"/>
                </a:solidFill>
              </a:defRPr>
            </a:lvl4pPr>
            <a:lvl5pPr lvl="4" algn="ctr">
              <a:lnSpc>
                <a:spcPct val="100000"/>
              </a:lnSpc>
              <a:spcBef>
                <a:spcPts val="0"/>
              </a:spcBef>
              <a:spcAft>
                <a:spcPts val="0"/>
              </a:spcAft>
              <a:buClr>
                <a:schemeClr val="dk1"/>
              </a:buClr>
              <a:buSzPts val="3600"/>
              <a:buNone/>
              <a:defRPr sz="3600">
                <a:solidFill>
                  <a:schemeClr val="dk1"/>
                </a:solidFill>
              </a:defRPr>
            </a:lvl5pPr>
            <a:lvl6pPr lvl="5" algn="ctr">
              <a:lnSpc>
                <a:spcPct val="100000"/>
              </a:lnSpc>
              <a:spcBef>
                <a:spcPts val="0"/>
              </a:spcBef>
              <a:spcAft>
                <a:spcPts val="0"/>
              </a:spcAft>
              <a:buClr>
                <a:schemeClr val="dk1"/>
              </a:buClr>
              <a:buSzPts val="3600"/>
              <a:buNone/>
              <a:defRPr sz="3600">
                <a:solidFill>
                  <a:schemeClr val="dk1"/>
                </a:solidFill>
              </a:defRPr>
            </a:lvl6pPr>
            <a:lvl7pPr lvl="6" algn="ctr">
              <a:lnSpc>
                <a:spcPct val="100000"/>
              </a:lnSpc>
              <a:spcBef>
                <a:spcPts val="0"/>
              </a:spcBef>
              <a:spcAft>
                <a:spcPts val="0"/>
              </a:spcAft>
              <a:buClr>
                <a:schemeClr val="dk1"/>
              </a:buClr>
              <a:buSzPts val="3600"/>
              <a:buNone/>
              <a:defRPr sz="3600">
                <a:solidFill>
                  <a:schemeClr val="dk1"/>
                </a:solidFill>
              </a:defRPr>
            </a:lvl7pPr>
            <a:lvl8pPr lvl="7" algn="ctr">
              <a:lnSpc>
                <a:spcPct val="100000"/>
              </a:lnSpc>
              <a:spcBef>
                <a:spcPts val="0"/>
              </a:spcBef>
              <a:spcAft>
                <a:spcPts val="0"/>
              </a:spcAft>
              <a:buClr>
                <a:schemeClr val="dk1"/>
              </a:buClr>
              <a:buSzPts val="3600"/>
              <a:buNone/>
              <a:defRPr sz="3600">
                <a:solidFill>
                  <a:schemeClr val="dk1"/>
                </a:solidFill>
              </a:defRPr>
            </a:lvl8pPr>
            <a:lvl9pPr lvl="8" algn="ctr">
              <a:lnSpc>
                <a:spcPct val="100000"/>
              </a:lnSpc>
              <a:spcBef>
                <a:spcPts val="0"/>
              </a:spcBef>
              <a:spcAft>
                <a:spcPts val="0"/>
              </a:spcAft>
              <a:buClr>
                <a:schemeClr val="dk1"/>
              </a:buClr>
              <a:buSzPts val="3600"/>
              <a:buNone/>
              <a:defRPr sz="3600">
                <a:solidFill>
                  <a:schemeClr val="dk1"/>
                </a:solidFill>
              </a:defRPr>
            </a:lvl9pPr>
          </a:lstStyle>
          <a:p/>
        </p:txBody>
      </p:sp>
      <p:sp>
        <p:nvSpPr>
          <p:cNvPr id="62" name="Google Shape;62;p33"/>
          <p:cNvSpPr txBox="1"/>
          <p:nvPr>
            <p:ph idx="1" type="subTitle"/>
          </p:nvPr>
        </p:nvSpPr>
        <p:spPr>
          <a:xfrm>
            <a:off x="265500" y="2735371"/>
            <a:ext cx="4045200" cy="13455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63" name="Google Shape;63;p33"/>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Autofit/>
          </a:bodyPr>
          <a:lstStyle>
            <a:lvl1pPr indent="-342900" lvl="0" marL="457200" algn="l">
              <a:lnSpc>
                <a:spcPct val="115000"/>
              </a:lnSpc>
              <a:spcBef>
                <a:spcPts val="0"/>
              </a:spcBef>
              <a:spcAft>
                <a:spcPts val="0"/>
              </a:spcAft>
              <a:buClr>
                <a:schemeClr val="lt1"/>
              </a:buClr>
              <a:buSzPts val="1800"/>
              <a:buChar char="●"/>
              <a:defRPr>
                <a:solidFill>
                  <a:schemeClr val="lt1"/>
                </a:solidFill>
              </a:defRPr>
            </a:lvl1pPr>
            <a:lvl2pPr indent="-317500" lvl="1" marL="914400" algn="l">
              <a:lnSpc>
                <a:spcPct val="115000"/>
              </a:lnSpc>
              <a:spcBef>
                <a:spcPts val="1600"/>
              </a:spcBef>
              <a:spcAft>
                <a:spcPts val="0"/>
              </a:spcAft>
              <a:buClr>
                <a:schemeClr val="lt1"/>
              </a:buClr>
              <a:buSzPts val="1400"/>
              <a:buChar char="○"/>
              <a:defRPr>
                <a:solidFill>
                  <a:schemeClr val="lt1"/>
                </a:solidFill>
              </a:defRPr>
            </a:lvl2pPr>
            <a:lvl3pPr indent="-317500" lvl="2" marL="1371600" algn="l">
              <a:lnSpc>
                <a:spcPct val="115000"/>
              </a:lnSpc>
              <a:spcBef>
                <a:spcPts val="1600"/>
              </a:spcBef>
              <a:spcAft>
                <a:spcPts val="0"/>
              </a:spcAft>
              <a:buClr>
                <a:schemeClr val="lt1"/>
              </a:buClr>
              <a:buSzPts val="1400"/>
              <a:buChar char="■"/>
              <a:defRPr>
                <a:solidFill>
                  <a:schemeClr val="lt1"/>
                </a:solidFill>
              </a:defRPr>
            </a:lvl3pPr>
            <a:lvl4pPr indent="-317500" lvl="3" marL="1828800" algn="l">
              <a:lnSpc>
                <a:spcPct val="115000"/>
              </a:lnSpc>
              <a:spcBef>
                <a:spcPts val="1600"/>
              </a:spcBef>
              <a:spcAft>
                <a:spcPts val="0"/>
              </a:spcAft>
              <a:buClr>
                <a:schemeClr val="lt1"/>
              </a:buClr>
              <a:buSzPts val="1400"/>
              <a:buChar char="●"/>
              <a:defRPr>
                <a:solidFill>
                  <a:schemeClr val="lt1"/>
                </a:solidFill>
              </a:defRPr>
            </a:lvl4pPr>
            <a:lvl5pPr indent="-317500" lvl="4" marL="2286000" algn="l">
              <a:lnSpc>
                <a:spcPct val="115000"/>
              </a:lnSpc>
              <a:spcBef>
                <a:spcPts val="1600"/>
              </a:spcBef>
              <a:spcAft>
                <a:spcPts val="0"/>
              </a:spcAft>
              <a:buClr>
                <a:schemeClr val="lt1"/>
              </a:buClr>
              <a:buSzPts val="1400"/>
              <a:buChar char="○"/>
              <a:defRPr>
                <a:solidFill>
                  <a:schemeClr val="lt1"/>
                </a:solidFill>
              </a:defRPr>
            </a:lvl5pPr>
            <a:lvl6pPr indent="-317500" lvl="5" marL="2743200" algn="l">
              <a:lnSpc>
                <a:spcPct val="115000"/>
              </a:lnSpc>
              <a:spcBef>
                <a:spcPts val="1600"/>
              </a:spcBef>
              <a:spcAft>
                <a:spcPts val="0"/>
              </a:spcAft>
              <a:buClr>
                <a:schemeClr val="lt1"/>
              </a:buClr>
              <a:buSzPts val="1400"/>
              <a:buChar char="■"/>
              <a:defRPr>
                <a:solidFill>
                  <a:schemeClr val="lt1"/>
                </a:solidFill>
              </a:defRPr>
            </a:lvl6pPr>
            <a:lvl7pPr indent="-317500" lvl="6" marL="3200400" algn="l">
              <a:lnSpc>
                <a:spcPct val="115000"/>
              </a:lnSpc>
              <a:spcBef>
                <a:spcPts val="1600"/>
              </a:spcBef>
              <a:spcAft>
                <a:spcPts val="0"/>
              </a:spcAft>
              <a:buClr>
                <a:schemeClr val="lt1"/>
              </a:buClr>
              <a:buSzPts val="1400"/>
              <a:buChar char="●"/>
              <a:defRPr>
                <a:solidFill>
                  <a:schemeClr val="lt1"/>
                </a:solidFill>
              </a:defRPr>
            </a:lvl7pPr>
            <a:lvl8pPr indent="-317500" lvl="7" marL="3657600" algn="l">
              <a:lnSpc>
                <a:spcPct val="115000"/>
              </a:lnSpc>
              <a:spcBef>
                <a:spcPts val="1600"/>
              </a:spcBef>
              <a:spcAft>
                <a:spcPts val="0"/>
              </a:spcAft>
              <a:buClr>
                <a:schemeClr val="lt1"/>
              </a:buClr>
              <a:buSzPts val="1400"/>
              <a:buChar char="○"/>
              <a:defRPr>
                <a:solidFill>
                  <a:schemeClr val="lt1"/>
                </a:solidFill>
              </a:defRPr>
            </a:lvl8pPr>
            <a:lvl9pPr indent="-317500" lvl="8" marL="4114800" algn="l">
              <a:lnSpc>
                <a:spcPct val="115000"/>
              </a:lnSpc>
              <a:spcBef>
                <a:spcPts val="1600"/>
              </a:spcBef>
              <a:spcAft>
                <a:spcPts val="1600"/>
              </a:spcAft>
              <a:buClr>
                <a:schemeClr val="lt1"/>
              </a:buClr>
              <a:buSzPts val="1400"/>
              <a:buChar char="■"/>
              <a:defRPr>
                <a:solidFill>
                  <a:schemeClr val="lt1"/>
                </a:solidFill>
              </a:defRPr>
            </a:lvl9pPr>
          </a:lstStyle>
          <a:p/>
        </p:txBody>
      </p:sp>
      <p:sp>
        <p:nvSpPr>
          <p:cNvPr id="64" name="Google Shape;64;p33"/>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65" name="Shape 65"/>
        <p:cNvGrpSpPr/>
        <p:nvPr/>
      </p:nvGrpSpPr>
      <p:grpSpPr>
        <a:xfrm>
          <a:off x="0" y="0"/>
          <a:ext cx="0" cy="0"/>
          <a:chOff x="0" y="0"/>
          <a:chExt cx="0" cy="0"/>
        </a:xfrm>
      </p:grpSpPr>
      <p:cxnSp>
        <p:nvCxnSpPr>
          <p:cNvPr id="66" name="Google Shape;66;p34"/>
          <p:cNvCxnSpPr/>
          <p:nvPr/>
        </p:nvCxnSpPr>
        <p:spPr>
          <a:xfrm>
            <a:off x="425200" y="4740000"/>
            <a:ext cx="8296800" cy="0"/>
          </a:xfrm>
          <a:prstGeom prst="straightConnector1">
            <a:avLst/>
          </a:prstGeom>
          <a:noFill/>
          <a:ln cap="flat" cmpd="sng" w="19050">
            <a:solidFill>
              <a:schemeClr val="dk2"/>
            </a:solidFill>
            <a:prstDash val="solid"/>
            <a:round/>
            <a:headEnd len="sm" w="sm" type="none"/>
            <a:tailEnd len="sm" w="sm" type="none"/>
          </a:ln>
        </p:spPr>
      </p:cxnSp>
      <p:cxnSp>
        <p:nvCxnSpPr>
          <p:cNvPr id="67" name="Google Shape;67;p34"/>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68" name="Google Shape;68;p34"/>
          <p:cNvSpPr txBox="1"/>
          <p:nvPr>
            <p:ph idx="1" type="body"/>
          </p:nvPr>
        </p:nvSpPr>
        <p:spPr>
          <a:xfrm>
            <a:off x="328017" y="4226025"/>
            <a:ext cx="8388600" cy="393600"/>
          </a:xfrm>
          <a:prstGeom prst="rect">
            <a:avLst/>
          </a:prstGeom>
          <a:noFill/>
          <a:ln>
            <a:noFill/>
          </a:ln>
        </p:spPr>
        <p:txBody>
          <a:bodyPr anchorCtr="0" anchor="ctr" bIns="91425" lIns="91425" spcFirstLastPara="1" rIns="91425" wrap="square" tIns="91425">
            <a:noAutofit/>
          </a:bodyPr>
          <a:lstStyle>
            <a:lvl1pPr indent="-228600" lvl="0" marL="457200" algn="l">
              <a:lnSpc>
                <a:spcPct val="100000"/>
              </a:lnSpc>
              <a:spcBef>
                <a:spcPts val="0"/>
              </a:spcBef>
              <a:spcAft>
                <a:spcPts val="0"/>
              </a:spcAft>
              <a:buSzPts val="1800"/>
              <a:buNone/>
              <a:defRPr/>
            </a:lvl1pPr>
          </a:lstStyle>
          <a:p/>
        </p:txBody>
      </p:sp>
      <p:sp>
        <p:nvSpPr>
          <p:cNvPr id="69" name="Google Shape;69;p34"/>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70" name="Shape 70"/>
        <p:cNvGrpSpPr/>
        <p:nvPr/>
      </p:nvGrpSpPr>
      <p:grpSpPr>
        <a:xfrm>
          <a:off x="0" y="0"/>
          <a:ext cx="0" cy="0"/>
          <a:chOff x="0" y="0"/>
          <a:chExt cx="0" cy="0"/>
        </a:xfrm>
      </p:grpSpPr>
      <p:cxnSp>
        <p:nvCxnSpPr>
          <p:cNvPr id="71" name="Google Shape;71;p35"/>
          <p:cNvCxnSpPr/>
          <p:nvPr/>
        </p:nvCxnSpPr>
        <p:spPr>
          <a:xfrm>
            <a:off x="425200" y="4740000"/>
            <a:ext cx="8296800" cy="0"/>
          </a:xfrm>
          <a:prstGeom prst="straightConnector1">
            <a:avLst/>
          </a:prstGeom>
          <a:noFill/>
          <a:ln cap="flat" cmpd="sng" w="19050">
            <a:solidFill>
              <a:schemeClr val="dk2"/>
            </a:solidFill>
            <a:prstDash val="solid"/>
            <a:round/>
            <a:headEnd len="sm" w="sm" type="none"/>
            <a:tailEnd len="sm" w="sm" type="none"/>
          </a:ln>
        </p:spPr>
      </p:cxnSp>
      <p:cxnSp>
        <p:nvCxnSpPr>
          <p:cNvPr id="72" name="Google Shape;72;p35"/>
          <p:cNvCxnSpPr/>
          <p:nvPr/>
        </p:nvCxnSpPr>
        <p:spPr>
          <a:xfrm>
            <a:off x="425200" y="415650"/>
            <a:ext cx="8296800" cy="0"/>
          </a:xfrm>
          <a:prstGeom prst="straightConnector1">
            <a:avLst/>
          </a:prstGeom>
          <a:noFill/>
          <a:ln cap="flat" cmpd="sng" w="38100">
            <a:solidFill>
              <a:schemeClr val="dk2"/>
            </a:solidFill>
            <a:prstDash val="solid"/>
            <a:round/>
            <a:headEnd len="sm" w="sm" type="none"/>
            <a:tailEnd len="sm" w="sm" type="none"/>
          </a:ln>
        </p:spPr>
      </p:cxnSp>
      <p:sp>
        <p:nvSpPr>
          <p:cNvPr id="73" name="Google Shape;73;p35"/>
          <p:cNvSpPr txBox="1"/>
          <p:nvPr>
            <p:ph hasCustomPrompt="1" type="title"/>
          </p:nvPr>
        </p:nvSpPr>
        <p:spPr>
          <a:xfrm>
            <a:off x="853950" y="1304850"/>
            <a:ext cx="7436100" cy="15384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1pPr>
            <a:lvl2pPr lvl="1"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2pPr>
            <a:lvl3pPr lvl="2"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3pPr>
            <a:lvl4pPr lvl="3"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4pPr>
            <a:lvl5pPr lvl="4"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5pPr>
            <a:lvl6pPr lvl="5"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6pPr>
            <a:lvl7pPr lvl="6"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7pPr>
            <a:lvl8pPr lvl="7"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8pPr>
            <a:lvl9pPr lvl="8"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9pPr>
          </a:lstStyle>
          <a:p>
            <a:r>
              <a:t>xx%</a:t>
            </a:r>
          </a:p>
        </p:txBody>
      </p:sp>
      <p:sp>
        <p:nvSpPr>
          <p:cNvPr id="74" name="Google Shape;74;p35"/>
          <p:cNvSpPr txBox="1"/>
          <p:nvPr>
            <p:ph idx="1" type="body"/>
          </p:nvPr>
        </p:nvSpPr>
        <p:spPr>
          <a:xfrm>
            <a:off x="853950" y="2919450"/>
            <a:ext cx="7436100" cy="1071600"/>
          </a:xfrm>
          <a:prstGeom prst="rect">
            <a:avLst/>
          </a:prstGeom>
          <a:noFill/>
          <a:ln>
            <a:noFill/>
          </a:ln>
        </p:spPr>
        <p:txBody>
          <a:bodyPr anchorCtr="0" anchor="t" bIns="91425" lIns="91425" spcFirstLastPara="1" rIns="91425" wrap="square" tIns="91425">
            <a:no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1600"/>
              </a:spcBef>
              <a:spcAft>
                <a:spcPts val="0"/>
              </a:spcAft>
              <a:buSzPts val="1400"/>
              <a:buChar char="○"/>
              <a:defRPr/>
            </a:lvl2pPr>
            <a:lvl3pPr indent="-317500" lvl="2" marL="1371600" algn="ctr">
              <a:lnSpc>
                <a:spcPct val="115000"/>
              </a:lnSpc>
              <a:spcBef>
                <a:spcPts val="1600"/>
              </a:spcBef>
              <a:spcAft>
                <a:spcPts val="0"/>
              </a:spcAft>
              <a:buSzPts val="1400"/>
              <a:buChar char="■"/>
              <a:defRPr/>
            </a:lvl3pPr>
            <a:lvl4pPr indent="-317500" lvl="3" marL="1828800" algn="ctr">
              <a:lnSpc>
                <a:spcPct val="115000"/>
              </a:lnSpc>
              <a:spcBef>
                <a:spcPts val="1600"/>
              </a:spcBef>
              <a:spcAft>
                <a:spcPts val="0"/>
              </a:spcAft>
              <a:buSzPts val="1400"/>
              <a:buChar char="●"/>
              <a:defRPr/>
            </a:lvl4pPr>
            <a:lvl5pPr indent="-317500" lvl="4" marL="2286000" algn="ctr">
              <a:lnSpc>
                <a:spcPct val="115000"/>
              </a:lnSpc>
              <a:spcBef>
                <a:spcPts val="1600"/>
              </a:spcBef>
              <a:spcAft>
                <a:spcPts val="0"/>
              </a:spcAft>
              <a:buSzPts val="1400"/>
              <a:buChar char="○"/>
              <a:defRPr/>
            </a:lvl5pPr>
            <a:lvl6pPr indent="-317500" lvl="5" marL="2743200" algn="ctr">
              <a:lnSpc>
                <a:spcPct val="115000"/>
              </a:lnSpc>
              <a:spcBef>
                <a:spcPts val="1600"/>
              </a:spcBef>
              <a:spcAft>
                <a:spcPts val="0"/>
              </a:spcAft>
              <a:buSzPts val="1400"/>
              <a:buChar char="■"/>
              <a:defRPr/>
            </a:lvl6pPr>
            <a:lvl7pPr indent="-317500" lvl="6" marL="3200400" algn="ctr">
              <a:lnSpc>
                <a:spcPct val="115000"/>
              </a:lnSpc>
              <a:spcBef>
                <a:spcPts val="1600"/>
              </a:spcBef>
              <a:spcAft>
                <a:spcPts val="0"/>
              </a:spcAft>
              <a:buSzPts val="1400"/>
              <a:buChar char="●"/>
              <a:defRPr/>
            </a:lvl7pPr>
            <a:lvl8pPr indent="-317500" lvl="7" marL="3657600" algn="ctr">
              <a:lnSpc>
                <a:spcPct val="115000"/>
              </a:lnSpc>
              <a:spcBef>
                <a:spcPts val="1600"/>
              </a:spcBef>
              <a:spcAft>
                <a:spcPts val="0"/>
              </a:spcAft>
              <a:buSzPts val="1400"/>
              <a:buChar char="○"/>
              <a:defRPr/>
            </a:lvl8pPr>
            <a:lvl9pPr indent="-317500" lvl="8" marL="4114800" algn="ctr">
              <a:lnSpc>
                <a:spcPct val="115000"/>
              </a:lnSpc>
              <a:spcBef>
                <a:spcPts val="1600"/>
              </a:spcBef>
              <a:spcAft>
                <a:spcPts val="1600"/>
              </a:spcAft>
              <a:buSzPts val="1400"/>
              <a:buChar char="■"/>
              <a:defRPr/>
            </a:lvl9pPr>
          </a:lstStyle>
          <a:p/>
        </p:txBody>
      </p:sp>
      <p:sp>
        <p:nvSpPr>
          <p:cNvPr id="75" name="Google Shape;75;p35"/>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80" name="Shape 80"/>
        <p:cNvGrpSpPr/>
        <p:nvPr/>
      </p:nvGrpSpPr>
      <p:grpSpPr>
        <a:xfrm>
          <a:off x="0" y="0"/>
          <a:ext cx="0" cy="0"/>
          <a:chOff x="0" y="0"/>
          <a:chExt cx="0" cy="0"/>
        </a:xfrm>
      </p:grpSpPr>
      <p:sp>
        <p:nvSpPr>
          <p:cNvPr id="81" name="Google Shape;81;g2c651473e2a_0_116"/>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bg>
      <p:bgPr>
        <a:solidFill>
          <a:schemeClr val="accent1"/>
        </a:solidFill>
      </p:bgPr>
    </p:bg>
    <p:spTree>
      <p:nvGrpSpPr>
        <p:cNvPr id="82" name="Shape 82"/>
        <p:cNvGrpSpPr/>
        <p:nvPr/>
      </p:nvGrpSpPr>
      <p:grpSpPr>
        <a:xfrm>
          <a:off x="0" y="0"/>
          <a:ext cx="0" cy="0"/>
          <a:chOff x="0" y="0"/>
          <a:chExt cx="0" cy="0"/>
        </a:xfrm>
      </p:grpSpPr>
      <p:sp>
        <p:nvSpPr>
          <p:cNvPr id="83" name="Google Shape;83;g2c651473e2a_0_111"/>
          <p:cNvSpPr/>
          <p:nvPr/>
        </p:nvSpPr>
        <p:spPr>
          <a:xfrm>
            <a:off x="0" y="1583350"/>
            <a:ext cx="7404300" cy="1739700"/>
          </a:xfrm>
          <a:prstGeom prst="rect">
            <a:avLst/>
          </a:prstGeom>
          <a:solidFill>
            <a:schemeClr val="lt1"/>
          </a:solidFill>
          <a:ln>
            <a:noFill/>
          </a:ln>
          <a:effectLst>
            <a:outerShdw blurRad="271463" rotWithShape="0" algn="bl" dist="66675">
              <a:schemeClr val="dk1">
                <a:alpha val="28235"/>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4" name="Google Shape;84;g2c651473e2a_0_111"/>
          <p:cNvSpPr txBox="1"/>
          <p:nvPr>
            <p:ph type="ctrTitle"/>
          </p:nvPr>
        </p:nvSpPr>
        <p:spPr>
          <a:xfrm>
            <a:off x="2012775" y="2049850"/>
            <a:ext cx="5109300" cy="483000"/>
          </a:xfrm>
          <a:prstGeom prst="rect">
            <a:avLst/>
          </a:prstGeom>
          <a:noFill/>
          <a:ln>
            <a:noFill/>
          </a:ln>
        </p:spPr>
        <p:txBody>
          <a:bodyPr anchorCtr="0" anchor="b" bIns="91425" lIns="91425" spcFirstLastPara="1" rIns="91425" wrap="square" tIns="91425">
            <a:noAutofit/>
          </a:bodyPr>
          <a:lstStyle>
            <a:lvl1pPr lvl="0" algn="l">
              <a:lnSpc>
                <a:spcPct val="80000"/>
              </a:lnSpc>
              <a:spcBef>
                <a:spcPts val="0"/>
              </a:spcBef>
              <a:spcAft>
                <a:spcPts val="0"/>
              </a:spcAft>
              <a:buSzPts val="3600"/>
              <a:buNone/>
              <a:defRPr sz="3600"/>
            </a:lvl1pPr>
            <a:lvl2pPr lvl="1" algn="l">
              <a:lnSpc>
                <a:spcPct val="80000"/>
              </a:lnSpc>
              <a:spcBef>
                <a:spcPts val="0"/>
              </a:spcBef>
              <a:spcAft>
                <a:spcPts val="0"/>
              </a:spcAft>
              <a:buSzPts val="3600"/>
              <a:buNone/>
              <a:defRPr sz="3600"/>
            </a:lvl2pPr>
            <a:lvl3pPr lvl="2" algn="l">
              <a:lnSpc>
                <a:spcPct val="80000"/>
              </a:lnSpc>
              <a:spcBef>
                <a:spcPts val="0"/>
              </a:spcBef>
              <a:spcAft>
                <a:spcPts val="0"/>
              </a:spcAft>
              <a:buSzPts val="3600"/>
              <a:buNone/>
              <a:defRPr sz="3600"/>
            </a:lvl3pPr>
            <a:lvl4pPr lvl="3" algn="l">
              <a:lnSpc>
                <a:spcPct val="80000"/>
              </a:lnSpc>
              <a:spcBef>
                <a:spcPts val="0"/>
              </a:spcBef>
              <a:spcAft>
                <a:spcPts val="0"/>
              </a:spcAft>
              <a:buSzPts val="3600"/>
              <a:buNone/>
              <a:defRPr sz="3600"/>
            </a:lvl4pPr>
            <a:lvl5pPr lvl="4" algn="l">
              <a:lnSpc>
                <a:spcPct val="80000"/>
              </a:lnSpc>
              <a:spcBef>
                <a:spcPts val="0"/>
              </a:spcBef>
              <a:spcAft>
                <a:spcPts val="0"/>
              </a:spcAft>
              <a:buSzPts val="3600"/>
              <a:buNone/>
              <a:defRPr sz="3600"/>
            </a:lvl5pPr>
            <a:lvl6pPr lvl="5" algn="l">
              <a:lnSpc>
                <a:spcPct val="80000"/>
              </a:lnSpc>
              <a:spcBef>
                <a:spcPts val="0"/>
              </a:spcBef>
              <a:spcAft>
                <a:spcPts val="0"/>
              </a:spcAft>
              <a:buSzPts val="3600"/>
              <a:buNone/>
              <a:defRPr sz="3600"/>
            </a:lvl6pPr>
            <a:lvl7pPr lvl="6" algn="l">
              <a:lnSpc>
                <a:spcPct val="80000"/>
              </a:lnSpc>
              <a:spcBef>
                <a:spcPts val="0"/>
              </a:spcBef>
              <a:spcAft>
                <a:spcPts val="0"/>
              </a:spcAft>
              <a:buSzPts val="3600"/>
              <a:buNone/>
              <a:defRPr sz="3600"/>
            </a:lvl7pPr>
            <a:lvl8pPr lvl="7" algn="l">
              <a:lnSpc>
                <a:spcPct val="80000"/>
              </a:lnSpc>
              <a:spcBef>
                <a:spcPts val="0"/>
              </a:spcBef>
              <a:spcAft>
                <a:spcPts val="0"/>
              </a:spcAft>
              <a:buSzPts val="3600"/>
              <a:buNone/>
              <a:defRPr sz="3600"/>
            </a:lvl8pPr>
            <a:lvl9pPr lvl="8" algn="l">
              <a:lnSpc>
                <a:spcPct val="80000"/>
              </a:lnSpc>
              <a:spcBef>
                <a:spcPts val="0"/>
              </a:spcBef>
              <a:spcAft>
                <a:spcPts val="0"/>
              </a:spcAft>
              <a:buSzPts val="3600"/>
              <a:buNone/>
              <a:defRPr sz="3600"/>
            </a:lvl9pPr>
          </a:lstStyle>
          <a:p/>
        </p:txBody>
      </p:sp>
      <p:sp>
        <p:nvSpPr>
          <p:cNvPr id="85" name="Google Shape;85;g2c651473e2a_0_111"/>
          <p:cNvSpPr txBox="1"/>
          <p:nvPr>
            <p:ph idx="1" type="subTitle"/>
          </p:nvPr>
        </p:nvSpPr>
        <p:spPr>
          <a:xfrm>
            <a:off x="2012775" y="2553550"/>
            <a:ext cx="5109300" cy="303000"/>
          </a:xfrm>
          <a:prstGeom prst="rect">
            <a:avLst/>
          </a:prstGeom>
          <a:noFill/>
          <a:ln>
            <a:noFill/>
          </a:ln>
        </p:spPr>
        <p:txBody>
          <a:bodyPr anchorCtr="0" anchor="t" bIns="91425" lIns="91425" spcFirstLastPara="1" rIns="91425" wrap="square" tIns="91425">
            <a:noAutofit/>
          </a:bodyPr>
          <a:lstStyle>
            <a:lvl1pPr lvl="0" algn="l">
              <a:lnSpc>
                <a:spcPct val="115000"/>
              </a:lnSpc>
              <a:spcBef>
                <a:spcPts val="0"/>
              </a:spcBef>
              <a:spcAft>
                <a:spcPts val="0"/>
              </a:spcAft>
              <a:buClr>
                <a:schemeClr val="dk1"/>
              </a:buClr>
              <a:buSzPts val="1800"/>
              <a:buNone/>
              <a:defRPr sz="1800"/>
            </a:lvl1pPr>
            <a:lvl2pPr lvl="1" algn="l">
              <a:lnSpc>
                <a:spcPct val="115000"/>
              </a:lnSpc>
              <a:spcBef>
                <a:spcPts val="0"/>
              </a:spcBef>
              <a:spcAft>
                <a:spcPts val="0"/>
              </a:spcAft>
              <a:buClr>
                <a:schemeClr val="dk1"/>
              </a:buClr>
              <a:buSzPts val="1800"/>
              <a:buNone/>
              <a:defRPr sz="1800"/>
            </a:lvl2pPr>
            <a:lvl3pPr lvl="2" algn="l">
              <a:lnSpc>
                <a:spcPct val="115000"/>
              </a:lnSpc>
              <a:spcBef>
                <a:spcPts val="0"/>
              </a:spcBef>
              <a:spcAft>
                <a:spcPts val="0"/>
              </a:spcAft>
              <a:buClr>
                <a:schemeClr val="dk1"/>
              </a:buClr>
              <a:buSzPts val="1800"/>
              <a:buNone/>
              <a:defRPr sz="1800"/>
            </a:lvl3pPr>
            <a:lvl4pPr lvl="3" algn="l">
              <a:lnSpc>
                <a:spcPct val="115000"/>
              </a:lnSpc>
              <a:spcBef>
                <a:spcPts val="0"/>
              </a:spcBef>
              <a:spcAft>
                <a:spcPts val="0"/>
              </a:spcAft>
              <a:buClr>
                <a:schemeClr val="dk1"/>
              </a:buClr>
              <a:buSzPts val="1800"/>
              <a:buNone/>
              <a:defRPr sz="1800"/>
            </a:lvl4pPr>
            <a:lvl5pPr lvl="4" algn="l">
              <a:lnSpc>
                <a:spcPct val="115000"/>
              </a:lnSpc>
              <a:spcBef>
                <a:spcPts val="0"/>
              </a:spcBef>
              <a:spcAft>
                <a:spcPts val="0"/>
              </a:spcAft>
              <a:buClr>
                <a:schemeClr val="dk1"/>
              </a:buClr>
              <a:buSzPts val="1800"/>
              <a:buNone/>
              <a:defRPr sz="1800"/>
            </a:lvl5pPr>
            <a:lvl6pPr lvl="5" algn="l">
              <a:lnSpc>
                <a:spcPct val="115000"/>
              </a:lnSpc>
              <a:spcBef>
                <a:spcPts val="0"/>
              </a:spcBef>
              <a:spcAft>
                <a:spcPts val="0"/>
              </a:spcAft>
              <a:buClr>
                <a:schemeClr val="dk1"/>
              </a:buClr>
              <a:buSzPts val="1800"/>
              <a:buNone/>
              <a:defRPr sz="1800"/>
            </a:lvl6pPr>
            <a:lvl7pPr lvl="6" algn="l">
              <a:lnSpc>
                <a:spcPct val="115000"/>
              </a:lnSpc>
              <a:spcBef>
                <a:spcPts val="0"/>
              </a:spcBef>
              <a:spcAft>
                <a:spcPts val="0"/>
              </a:spcAft>
              <a:buClr>
                <a:schemeClr val="dk1"/>
              </a:buClr>
              <a:buSzPts val="1800"/>
              <a:buNone/>
              <a:defRPr sz="1800"/>
            </a:lvl7pPr>
            <a:lvl8pPr lvl="7" algn="l">
              <a:lnSpc>
                <a:spcPct val="115000"/>
              </a:lnSpc>
              <a:spcBef>
                <a:spcPts val="0"/>
              </a:spcBef>
              <a:spcAft>
                <a:spcPts val="0"/>
              </a:spcAft>
              <a:buClr>
                <a:schemeClr val="dk1"/>
              </a:buClr>
              <a:buSzPts val="1800"/>
              <a:buNone/>
              <a:defRPr sz="1800"/>
            </a:lvl8pPr>
            <a:lvl9pPr lvl="8" algn="l">
              <a:lnSpc>
                <a:spcPct val="115000"/>
              </a:lnSpc>
              <a:spcBef>
                <a:spcPts val="0"/>
              </a:spcBef>
              <a:spcAft>
                <a:spcPts val="1600"/>
              </a:spcAft>
              <a:buClr>
                <a:schemeClr val="dk1"/>
              </a:buClr>
              <a:buSzPts val="1800"/>
              <a:buNone/>
              <a:defRPr sz="1800"/>
            </a:lvl9pPr>
          </a:lstStyle>
          <a:p/>
        </p:txBody>
      </p:sp>
      <p:sp>
        <p:nvSpPr>
          <p:cNvPr id="86" name="Google Shape;86;g2c651473e2a_0_111"/>
          <p:cNvSpPr/>
          <p:nvPr/>
        </p:nvSpPr>
        <p:spPr>
          <a:xfrm>
            <a:off x="0" y="1583250"/>
            <a:ext cx="1739700" cy="17397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87" name="Shape 87"/>
        <p:cNvGrpSpPr/>
        <p:nvPr/>
      </p:nvGrpSpPr>
      <p:grpSpPr>
        <a:xfrm>
          <a:off x="0" y="0"/>
          <a:ext cx="0" cy="0"/>
          <a:chOff x="0" y="0"/>
          <a:chExt cx="0" cy="0"/>
        </a:xfrm>
      </p:grpSpPr>
      <p:cxnSp>
        <p:nvCxnSpPr>
          <p:cNvPr id="88" name="Google Shape;88;g2c651473e2a_0_118"/>
          <p:cNvCxnSpPr/>
          <p:nvPr/>
        </p:nvCxnSpPr>
        <p:spPr>
          <a:xfrm>
            <a:off x="2477724" y="415650"/>
            <a:ext cx="6244200" cy="0"/>
          </a:xfrm>
          <a:prstGeom prst="straightConnector1">
            <a:avLst/>
          </a:prstGeom>
          <a:noFill/>
          <a:ln cap="flat" cmpd="sng" w="38100">
            <a:solidFill>
              <a:schemeClr val="dk2"/>
            </a:solidFill>
            <a:prstDash val="solid"/>
            <a:round/>
            <a:headEnd len="sm" w="sm" type="none"/>
            <a:tailEnd len="sm" w="sm" type="none"/>
          </a:ln>
        </p:spPr>
      </p:cxnSp>
      <p:cxnSp>
        <p:nvCxnSpPr>
          <p:cNvPr id="89" name="Google Shape;89;g2c651473e2a_0_118"/>
          <p:cNvCxnSpPr/>
          <p:nvPr/>
        </p:nvCxnSpPr>
        <p:spPr>
          <a:xfrm>
            <a:off x="2477724" y="4740000"/>
            <a:ext cx="6244200" cy="0"/>
          </a:xfrm>
          <a:prstGeom prst="straightConnector1">
            <a:avLst/>
          </a:prstGeom>
          <a:noFill/>
          <a:ln cap="flat" cmpd="sng" w="19050">
            <a:solidFill>
              <a:schemeClr val="dk2"/>
            </a:solidFill>
            <a:prstDash val="solid"/>
            <a:round/>
            <a:headEnd len="sm" w="sm" type="none"/>
            <a:tailEnd len="sm" w="sm" type="none"/>
          </a:ln>
        </p:spPr>
      </p:cxnSp>
      <p:cxnSp>
        <p:nvCxnSpPr>
          <p:cNvPr id="90" name="Google Shape;90;g2c651473e2a_0_118"/>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91" name="Google Shape;91;g2c651473e2a_0_118"/>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92" name="Google Shape;92;g2c651473e2a_0_118"/>
          <p:cNvSpPr txBox="1"/>
          <p:nvPr>
            <p:ph idx="1" type="body"/>
          </p:nvPr>
        </p:nvSpPr>
        <p:spPr>
          <a:xfrm>
            <a:off x="2410112" y="1595776"/>
            <a:ext cx="6321600" cy="3002400"/>
          </a:xfrm>
          <a:prstGeom prst="rect">
            <a:avLst/>
          </a:prstGeom>
          <a:noFill/>
          <a:ln>
            <a:noFill/>
          </a:ln>
        </p:spPr>
        <p:txBody>
          <a:bodyPr anchorCtr="0" anchor="t" bIns="91425" lIns="91425" spcFirstLastPara="1" rIns="91425" wrap="square" tIns="91425">
            <a:no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1600"/>
              </a:spcBef>
              <a:spcAft>
                <a:spcPts val="0"/>
              </a:spcAft>
              <a:buSzPts val="1400"/>
              <a:buChar char="○"/>
              <a:defRPr/>
            </a:lvl2pPr>
            <a:lvl3pPr indent="-317500" lvl="2" marL="1371600" algn="l">
              <a:lnSpc>
                <a:spcPct val="115000"/>
              </a:lnSpc>
              <a:spcBef>
                <a:spcPts val="1600"/>
              </a:spcBef>
              <a:spcAft>
                <a:spcPts val="0"/>
              </a:spcAft>
              <a:buSzPts val="1400"/>
              <a:buChar char="■"/>
              <a:defRPr/>
            </a:lvl3pPr>
            <a:lvl4pPr indent="-317500" lvl="3" marL="1828800" algn="l">
              <a:lnSpc>
                <a:spcPct val="115000"/>
              </a:lnSpc>
              <a:spcBef>
                <a:spcPts val="1600"/>
              </a:spcBef>
              <a:spcAft>
                <a:spcPts val="0"/>
              </a:spcAft>
              <a:buSzPts val="1400"/>
              <a:buChar char="●"/>
              <a:defRPr/>
            </a:lvl4pPr>
            <a:lvl5pPr indent="-317500" lvl="4" marL="2286000" algn="l">
              <a:lnSpc>
                <a:spcPct val="115000"/>
              </a:lnSpc>
              <a:spcBef>
                <a:spcPts val="1600"/>
              </a:spcBef>
              <a:spcAft>
                <a:spcPts val="0"/>
              </a:spcAft>
              <a:buSzPts val="1400"/>
              <a:buChar char="○"/>
              <a:defRPr/>
            </a:lvl5pPr>
            <a:lvl6pPr indent="-317500" lvl="5" marL="2743200" algn="l">
              <a:lnSpc>
                <a:spcPct val="115000"/>
              </a:lnSpc>
              <a:spcBef>
                <a:spcPts val="1600"/>
              </a:spcBef>
              <a:spcAft>
                <a:spcPts val="0"/>
              </a:spcAft>
              <a:buSzPts val="1400"/>
              <a:buChar char="■"/>
              <a:defRPr/>
            </a:lvl6pPr>
            <a:lvl7pPr indent="-317500" lvl="6" marL="3200400" algn="l">
              <a:lnSpc>
                <a:spcPct val="115000"/>
              </a:lnSpc>
              <a:spcBef>
                <a:spcPts val="1600"/>
              </a:spcBef>
              <a:spcAft>
                <a:spcPts val="0"/>
              </a:spcAft>
              <a:buSzPts val="1400"/>
              <a:buChar char="●"/>
              <a:defRPr/>
            </a:lvl7pPr>
            <a:lvl8pPr indent="-317500" lvl="7" marL="3657600" algn="l">
              <a:lnSpc>
                <a:spcPct val="115000"/>
              </a:lnSpc>
              <a:spcBef>
                <a:spcPts val="1600"/>
              </a:spcBef>
              <a:spcAft>
                <a:spcPts val="0"/>
              </a:spcAft>
              <a:buSzPts val="1400"/>
              <a:buChar char="○"/>
              <a:defRPr/>
            </a:lvl8pPr>
            <a:lvl9pPr indent="-317500" lvl="8" marL="4114800" algn="l">
              <a:lnSpc>
                <a:spcPct val="115000"/>
              </a:lnSpc>
              <a:spcBef>
                <a:spcPts val="1600"/>
              </a:spcBef>
              <a:spcAft>
                <a:spcPts val="1600"/>
              </a:spcAft>
              <a:buSzPts val="1400"/>
              <a:buChar char="■"/>
              <a:defRPr/>
            </a:lvl9pPr>
          </a:lstStyle>
          <a:p/>
        </p:txBody>
      </p:sp>
      <p:sp>
        <p:nvSpPr>
          <p:cNvPr id="93" name="Google Shape;93;g2c651473e2a_0_118"/>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94" name="Shape 94"/>
        <p:cNvGrpSpPr/>
        <p:nvPr/>
      </p:nvGrpSpPr>
      <p:grpSpPr>
        <a:xfrm>
          <a:off x="0" y="0"/>
          <a:ext cx="0" cy="0"/>
          <a:chOff x="0" y="0"/>
          <a:chExt cx="0" cy="0"/>
        </a:xfrm>
      </p:grpSpPr>
      <p:cxnSp>
        <p:nvCxnSpPr>
          <p:cNvPr id="95" name="Google Shape;95;g2c651473e2a_0_125"/>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96" name="Google Shape;96;g2c651473e2a_0_125"/>
          <p:cNvSpPr txBox="1"/>
          <p:nvPr>
            <p:ph type="title"/>
          </p:nvPr>
        </p:nvSpPr>
        <p:spPr>
          <a:xfrm>
            <a:off x="283103" y="712141"/>
            <a:ext cx="6244200" cy="38355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100000"/>
              </a:lnSpc>
              <a:spcBef>
                <a:spcPts val="0"/>
              </a:spcBef>
              <a:spcAft>
                <a:spcPts val="0"/>
              </a:spcAft>
              <a:buClr>
                <a:schemeClr val="lt1"/>
              </a:buClr>
              <a:buSzPts val="4800"/>
              <a:buNone/>
              <a:defRPr sz="4800">
                <a:solidFill>
                  <a:schemeClr val="lt1"/>
                </a:solidFill>
              </a:defRPr>
            </a:lvl2pPr>
            <a:lvl3pPr lvl="2" algn="l">
              <a:lnSpc>
                <a:spcPct val="100000"/>
              </a:lnSpc>
              <a:spcBef>
                <a:spcPts val="0"/>
              </a:spcBef>
              <a:spcAft>
                <a:spcPts val="0"/>
              </a:spcAft>
              <a:buClr>
                <a:schemeClr val="lt1"/>
              </a:buClr>
              <a:buSzPts val="4800"/>
              <a:buNone/>
              <a:defRPr sz="4800">
                <a:solidFill>
                  <a:schemeClr val="lt1"/>
                </a:solidFill>
              </a:defRPr>
            </a:lvl3pPr>
            <a:lvl4pPr lvl="3" algn="l">
              <a:lnSpc>
                <a:spcPct val="100000"/>
              </a:lnSpc>
              <a:spcBef>
                <a:spcPts val="0"/>
              </a:spcBef>
              <a:spcAft>
                <a:spcPts val="0"/>
              </a:spcAft>
              <a:buClr>
                <a:schemeClr val="lt1"/>
              </a:buClr>
              <a:buSzPts val="4800"/>
              <a:buNone/>
              <a:defRPr sz="4800">
                <a:solidFill>
                  <a:schemeClr val="lt1"/>
                </a:solidFill>
              </a:defRPr>
            </a:lvl4pPr>
            <a:lvl5pPr lvl="4" algn="l">
              <a:lnSpc>
                <a:spcPct val="100000"/>
              </a:lnSpc>
              <a:spcBef>
                <a:spcPts val="0"/>
              </a:spcBef>
              <a:spcAft>
                <a:spcPts val="0"/>
              </a:spcAft>
              <a:buClr>
                <a:schemeClr val="lt1"/>
              </a:buClr>
              <a:buSzPts val="4800"/>
              <a:buNone/>
              <a:defRPr sz="4800">
                <a:solidFill>
                  <a:schemeClr val="lt1"/>
                </a:solidFill>
              </a:defRPr>
            </a:lvl5pPr>
            <a:lvl6pPr lvl="5" algn="l">
              <a:lnSpc>
                <a:spcPct val="100000"/>
              </a:lnSpc>
              <a:spcBef>
                <a:spcPts val="0"/>
              </a:spcBef>
              <a:spcAft>
                <a:spcPts val="0"/>
              </a:spcAft>
              <a:buClr>
                <a:schemeClr val="lt1"/>
              </a:buClr>
              <a:buSzPts val="4800"/>
              <a:buNone/>
              <a:defRPr sz="4800">
                <a:solidFill>
                  <a:schemeClr val="lt1"/>
                </a:solidFill>
              </a:defRPr>
            </a:lvl6pPr>
            <a:lvl7pPr lvl="6" algn="l">
              <a:lnSpc>
                <a:spcPct val="100000"/>
              </a:lnSpc>
              <a:spcBef>
                <a:spcPts val="0"/>
              </a:spcBef>
              <a:spcAft>
                <a:spcPts val="0"/>
              </a:spcAft>
              <a:buClr>
                <a:schemeClr val="lt1"/>
              </a:buClr>
              <a:buSzPts val="4800"/>
              <a:buNone/>
              <a:defRPr sz="4800">
                <a:solidFill>
                  <a:schemeClr val="lt1"/>
                </a:solidFill>
              </a:defRPr>
            </a:lvl7pPr>
            <a:lvl8pPr lvl="7" algn="l">
              <a:lnSpc>
                <a:spcPct val="100000"/>
              </a:lnSpc>
              <a:spcBef>
                <a:spcPts val="0"/>
              </a:spcBef>
              <a:spcAft>
                <a:spcPts val="0"/>
              </a:spcAft>
              <a:buClr>
                <a:schemeClr val="lt1"/>
              </a:buClr>
              <a:buSzPts val="4800"/>
              <a:buNone/>
              <a:defRPr sz="4800">
                <a:solidFill>
                  <a:schemeClr val="lt1"/>
                </a:solidFill>
              </a:defRPr>
            </a:lvl8pPr>
            <a:lvl9pPr lvl="8" algn="l">
              <a:lnSpc>
                <a:spcPct val="100000"/>
              </a:lnSpc>
              <a:spcBef>
                <a:spcPts val="0"/>
              </a:spcBef>
              <a:spcAft>
                <a:spcPts val="0"/>
              </a:spcAft>
              <a:buClr>
                <a:schemeClr val="lt1"/>
              </a:buClr>
              <a:buSzPts val="4800"/>
              <a:buNone/>
              <a:defRPr sz="4800">
                <a:solidFill>
                  <a:schemeClr val="lt1"/>
                </a:solidFill>
              </a:defRPr>
            </a:lvl9pPr>
          </a:lstStyle>
          <a:p/>
        </p:txBody>
      </p:sp>
      <p:sp>
        <p:nvSpPr>
          <p:cNvPr id="97" name="Google Shape;97;g2c651473e2a_0_125"/>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AUTOLAYOUT">
    <p:spTree>
      <p:nvGrpSpPr>
        <p:cNvPr id="98" name="Shape 98"/>
        <p:cNvGrpSpPr/>
        <p:nvPr/>
      </p:nvGrpSpPr>
      <p:grpSpPr>
        <a:xfrm>
          <a:off x="0" y="0"/>
          <a:ext cx="0" cy="0"/>
          <a:chOff x="0" y="0"/>
          <a:chExt cx="0" cy="0"/>
        </a:xfrm>
      </p:grpSpPr>
      <p:sp>
        <p:nvSpPr>
          <p:cNvPr id="99" name="Google Shape;99;g2c651473e2a_0_129"/>
          <p:cNvSpPr/>
          <p:nvPr/>
        </p:nvSpPr>
        <p:spPr>
          <a:xfrm>
            <a:off x="0" y="0"/>
            <a:ext cx="9144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0" name="Google Shape;100;g2c651473e2a_0_129"/>
          <p:cNvSpPr/>
          <p:nvPr/>
        </p:nvSpPr>
        <p:spPr>
          <a:xfrm flipH="1">
            <a:off x="3225000" y="1448425"/>
            <a:ext cx="5919000" cy="3695100"/>
          </a:xfrm>
          <a:prstGeom prst="rtTriangle">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1" name="Google Shape;101;g2c651473e2a_0_129"/>
          <p:cNvSpPr/>
          <p:nvPr/>
        </p:nvSpPr>
        <p:spPr>
          <a:xfrm flipH="1">
            <a:off x="3397800" y="1448425"/>
            <a:ext cx="5746200" cy="3695100"/>
          </a:xfrm>
          <a:prstGeom prst="rtTriangle">
            <a:avLst/>
          </a:prstGeom>
          <a:solidFill>
            <a:srgbClr val="E0E0E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2" name="Google Shape;102;g2c651473e2a_0_129"/>
          <p:cNvSpPr/>
          <p:nvPr/>
        </p:nvSpPr>
        <p:spPr>
          <a:xfrm flipH="1">
            <a:off x="3836700" y="1448475"/>
            <a:ext cx="5307300" cy="3695100"/>
          </a:xfrm>
          <a:prstGeom prst="rtTriangle">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3" name="Google Shape;103;g2c651473e2a_0_129"/>
          <p:cNvSpPr txBox="1"/>
          <p:nvPr>
            <p:ph type="ctrTitle"/>
          </p:nvPr>
        </p:nvSpPr>
        <p:spPr>
          <a:xfrm>
            <a:off x="335250" y="932100"/>
            <a:ext cx="5508300" cy="1655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dk1"/>
              </a:buClr>
              <a:buSzPts val="5200"/>
              <a:buNone/>
              <a:defRPr b="1" sz="5200">
                <a:solidFill>
                  <a:schemeClr val="dk1"/>
                </a:solidFill>
              </a:defRPr>
            </a:lvl1pPr>
            <a:lvl2pPr lvl="1" algn="l">
              <a:lnSpc>
                <a:spcPct val="100000"/>
              </a:lnSpc>
              <a:spcBef>
                <a:spcPts val="0"/>
              </a:spcBef>
              <a:spcAft>
                <a:spcPts val="0"/>
              </a:spcAft>
              <a:buClr>
                <a:schemeClr val="dk1"/>
              </a:buClr>
              <a:buSzPts val="5200"/>
              <a:buNone/>
              <a:defRPr b="1" sz="5200">
                <a:solidFill>
                  <a:schemeClr val="dk1"/>
                </a:solidFill>
              </a:defRPr>
            </a:lvl2pPr>
            <a:lvl3pPr lvl="2" algn="l">
              <a:lnSpc>
                <a:spcPct val="100000"/>
              </a:lnSpc>
              <a:spcBef>
                <a:spcPts val="0"/>
              </a:spcBef>
              <a:spcAft>
                <a:spcPts val="0"/>
              </a:spcAft>
              <a:buClr>
                <a:schemeClr val="dk1"/>
              </a:buClr>
              <a:buSzPts val="5200"/>
              <a:buNone/>
              <a:defRPr b="1" sz="5200">
                <a:solidFill>
                  <a:schemeClr val="dk1"/>
                </a:solidFill>
              </a:defRPr>
            </a:lvl3pPr>
            <a:lvl4pPr lvl="3" algn="l">
              <a:lnSpc>
                <a:spcPct val="100000"/>
              </a:lnSpc>
              <a:spcBef>
                <a:spcPts val="0"/>
              </a:spcBef>
              <a:spcAft>
                <a:spcPts val="0"/>
              </a:spcAft>
              <a:buClr>
                <a:schemeClr val="dk1"/>
              </a:buClr>
              <a:buSzPts val="5200"/>
              <a:buNone/>
              <a:defRPr b="1" sz="5200">
                <a:solidFill>
                  <a:schemeClr val="dk1"/>
                </a:solidFill>
              </a:defRPr>
            </a:lvl4pPr>
            <a:lvl5pPr lvl="4" algn="l">
              <a:lnSpc>
                <a:spcPct val="100000"/>
              </a:lnSpc>
              <a:spcBef>
                <a:spcPts val="0"/>
              </a:spcBef>
              <a:spcAft>
                <a:spcPts val="0"/>
              </a:spcAft>
              <a:buClr>
                <a:schemeClr val="dk1"/>
              </a:buClr>
              <a:buSzPts val="5200"/>
              <a:buNone/>
              <a:defRPr b="1" sz="5200">
                <a:solidFill>
                  <a:schemeClr val="dk1"/>
                </a:solidFill>
              </a:defRPr>
            </a:lvl5pPr>
            <a:lvl6pPr lvl="5" algn="l">
              <a:lnSpc>
                <a:spcPct val="100000"/>
              </a:lnSpc>
              <a:spcBef>
                <a:spcPts val="0"/>
              </a:spcBef>
              <a:spcAft>
                <a:spcPts val="0"/>
              </a:spcAft>
              <a:buClr>
                <a:schemeClr val="dk1"/>
              </a:buClr>
              <a:buSzPts val="5200"/>
              <a:buNone/>
              <a:defRPr b="1" sz="5200">
                <a:solidFill>
                  <a:schemeClr val="dk1"/>
                </a:solidFill>
              </a:defRPr>
            </a:lvl6pPr>
            <a:lvl7pPr lvl="6" algn="l">
              <a:lnSpc>
                <a:spcPct val="100000"/>
              </a:lnSpc>
              <a:spcBef>
                <a:spcPts val="0"/>
              </a:spcBef>
              <a:spcAft>
                <a:spcPts val="0"/>
              </a:spcAft>
              <a:buClr>
                <a:schemeClr val="dk1"/>
              </a:buClr>
              <a:buSzPts val="5200"/>
              <a:buNone/>
              <a:defRPr b="1" sz="5200">
                <a:solidFill>
                  <a:schemeClr val="dk1"/>
                </a:solidFill>
              </a:defRPr>
            </a:lvl7pPr>
            <a:lvl8pPr lvl="7" algn="l">
              <a:lnSpc>
                <a:spcPct val="100000"/>
              </a:lnSpc>
              <a:spcBef>
                <a:spcPts val="0"/>
              </a:spcBef>
              <a:spcAft>
                <a:spcPts val="0"/>
              </a:spcAft>
              <a:buClr>
                <a:schemeClr val="dk1"/>
              </a:buClr>
              <a:buSzPts val="5200"/>
              <a:buNone/>
              <a:defRPr b="1" sz="5200">
                <a:solidFill>
                  <a:schemeClr val="dk1"/>
                </a:solidFill>
              </a:defRPr>
            </a:lvl8pPr>
            <a:lvl9pPr lvl="8" algn="l">
              <a:lnSpc>
                <a:spcPct val="100000"/>
              </a:lnSpc>
              <a:spcBef>
                <a:spcPts val="0"/>
              </a:spcBef>
              <a:spcAft>
                <a:spcPts val="0"/>
              </a:spcAft>
              <a:buClr>
                <a:schemeClr val="dk1"/>
              </a:buClr>
              <a:buSzPts val="5200"/>
              <a:buNone/>
              <a:defRPr b="1" sz="5200">
                <a:solidFill>
                  <a:schemeClr val="dk1"/>
                </a:solidFill>
              </a:defRPr>
            </a:lvl9pPr>
          </a:lstStyle>
          <a:p/>
        </p:txBody>
      </p:sp>
      <p:sp>
        <p:nvSpPr>
          <p:cNvPr id="104" name="Google Shape;104;g2c651473e2a_0_129"/>
          <p:cNvSpPr txBox="1"/>
          <p:nvPr>
            <p:ph idx="1" type="subTitle"/>
          </p:nvPr>
        </p:nvSpPr>
        <p:spPr>
          <a:xfrm>
            <a:off x="335250" y="2727850"/>
            <a:ext cx="3914700" cy="16125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dk2"/>
              </a:buClr>
              <a:buSzPts val="2400"/>
              <a:buNone/>
              <a:defRPr sz="2400">
                <a:solidFill>
                  <a:schemeClr val="dk2"/>
                </a:solidFill>
              </a:defRPr>
            </a:lvl1pPr>
            <a:lvl2pPr lvl="1" algn="l">
              <a:lnSpc>
                <a:spcPct val="100000"/>
              </a:lnSpc>
              <a:spcBef>
                <a:spcPts val="0"/>
              </a:spcBef>
              <a:spcAft>
                <a:spcPts val="0"/>
              </a:spcAft>
              <a:buClr>
                <a:schemeClr val="dk2"/>
              </a:buClr>
              <a:buSzPts val="2400"/>
              <a:buNone/>
              <a:defRPr sz="2400">
                <a:solidFill>
                  <a:schemeClr val="dk2"/>
                </a:solidFill>
              </a:defRPr>
            </a:lvl2pPr>
            <a:lvl3pPr lvl="2" algn="l">
              <a:lnSpc>
                <a:spcPct val="100000"/>
              </a:lnSpc>
              <a:spcBef>
                <a:spcPts val="0"/>
              </a:spcBef>
              <a:spcAft>
                <a:spcPts val="0"/>
              </a:spcAft>
              <a:buClr>
                <a:schemeClr val="dk2"/>
              </a:buClr>
              <a:buSzPts val="2400"/>
              <a:buNone/>
              <a:defRPr sz="2400">
                <a:solidFill>
                  <a:schemeClr val="dk2"/>
                </a:solidFill>
              </a:defRPr>
            </a:lvl3pPr>
            <a:lvl4pPr lvl="3" algn="l">
              <a:lnSpc>
                <a:spcPct val="100000"/>
              </a:lnSpc>
              <a:spcBef>
                <a:spcPts val="0"/>
              </a:spcBef>
              <a:spcAft>
                <a:spcPts val="0"/>
              </a:spcAft>
              <a:buClr>
                <a:schemeClr val="dk2"/>
              </a:buClr>
              <a:buSzPts val="2400"/>
              <a:buNone/>
              <a:defRPr sz="2400">
                <a:solidFill>
                  <a:schemeClr val="dk2"/>
                </a:solidFill>
              </a:defRPr>
            </a:lvl4pPr>
            <a:lvl5pPr lvl="4" algn="l">
              <a:lnSpc>
                <a:spcPct val="100000"/>
              </a:lnSpc>
              <a:spcBef>
                <a:spcPts val="0"/>
              </a:spcBef>
              <a:spcAft>
                <a:spcPts val="0"/>
              </a:spcAft>
              <a:buClr>
                <a:schemeClr val="dk2"/>
              </a:buClr>
              <a:buSzPts val="2400"/>
              <a:buNone/>
              <a:defRPr sz="2400">
                <a:solidFill>
                  <a:schemeClr val="dk2"/>
                </a:solidFill>
              </a:defRPr>
            </a:lvl5pPr>
            <a:lvl6pPr lvl="5" algn="l">
              <a:lnSpc>
                <a:spcPct val="100000"/>
              </a:lnSpc>
              <a:spcBef>
                <a:spcPts val="0"/>
              </a:spcBef>
              <a:spcAft>
                <a:spcPts val="0"/>
              </a:spcAft>
              <a:buClr>
                <a:schemeClr val="dk2"/>
              </a:buClr>
              <a:buSzPts val="2400"/>
              <a:buNone/>
              <a:defRPr sz="2400">
                <a:solidFill>
                  <a:schemeClr val="dk2"/>
                </a:solidFill>
              </a:defRPr>
            </a:lvl6pPr>
            <a:lvl7pPr lvl="6" algn="l">
              <a:lnSpc>
                <a:spcPct val="100000"/>
              </a:lnSpc>
              <a:spcBef>
                <a:spcPts val="0"/>
              </a:spcBef>
              <a:spcAft>
                <a:spcPts val="0"/>
              </a:spcAft>
              <a:buClr>
                <a:schemeClr val="dk2"/>
              </a:buClr>
              <a:buSzPts val="2400"/>
              <a:buNone/>
              <a:defRPr sz="2400">
                <a:solidFill>
                  <a:schemeClr val="dk2"/>
                </a:solidFill>
              </a:defRPr>
            </a:lvl7pPr>
            <a:lvl8pPr lvl="7" algn="l">
              <a:lnSpc>
                <a:spcPct val="100000"/>
              </a:lnSpc>
              <a:spcBef>
                <a:spcPts val="0"/>
              </a:spcBef>
              <a:spcAft>
                <a:spcPts val="0"/>
              </a:spcAft>
              <a:buClr>
                <a:schemeClr val="dk2"/>
              </a:buClr>
              <a:buSzPts val="2400"/>
              <a:buNone/>
              <a:defRPr sz="2400">
                <a:solidFill>
                  <a:schemeClr val="dk2"/>
                </a:solidFill>
              </a:defRPr>
            </a:lvl8pPr>
            <a:lvl9pPr lvl="8" algn="l">
              <a:lnSpc>
                <a:spcPct val="100000"/>
              </a:lnSpc>
              <a:spcBef>
                <a:spcPts val="0"/>
              </a:spcBef>
              <a:spcAft>
                <a:spcPts val="0"/>
              </a:spcAft>
              <a:buClr>
                <a:schemeClr val="dk2"/>
              </a:buClr>
              <a:buSzPts val="2400"/>
              <a:buNone/>
              <a:defRPr sz="2400">
                <a:solidFill>
                  <a:schemeClr val="dk2"/>
                </a:solidFill>
              </a:defRPr>
            </a:lvl9pPr>
          </a:lstStyle>
          <a:p/>
        </p:txBody>
      </p:sp>
      <p:sp>
        <p:nvSpPr>
          <p:cNvPr id="105" name="Google Shape;105;g2c651473e2a_0_12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06" name="Shape 106"/>
        <p:cNvGrpSpPr/>
        <p:nvPr/>
      </p:nvGrpSpPr>
      <p:grpSpPr>
        <a:xfrm>
          <a:off x="0" y="0"/>
          <a:ext cx="0" cy="0"/>
          <a:chOff x="0" y="0"/>
          <a:chExt cx="0" cy="0"/>
        </a:xfrm>
      </p:grpSpPr>
      <p:cxnSp>
        <p:nvCxnSpPr>
          <p:cNvPr id="107" name="Google Shape;107;g2c651473e2a_0_137"/>
          <p:cNvCxnSpPr/>
          <p:nvPr/>
        </p:nvCxnSpPr>
        <p:spPr>
          <a:xfrm>
            <a:off x="2477724" y="415650"/>
            <a:ext cx="6244200" cy="0"/>
          </a:xfrm>
          <a:prstGeom prst="straightConnector1">
            <a:avLst/>
          </a:prstGeom>
          <a:noFill/>
          <a:ln cap="flat" cmpd="sng" w="38100">
            <a:solidFill>
              <a:schemeClr val="lt1"/>
            </a:solidFill>
            <a:prstDash val="solid"/>
            <a:round/>
            <a:headEnd len="sm" w="sm" type="none"/>
            <a:tailEnd len="sm" w="sm" type="none"/>
          </a:ln>
        </p:spPr>
      </p:cxnSp>
      <p:cxnSp>
        <p:nvCxnSpPr>
          <p:cNvPr id="108" name="Google Shape;108;g2c651473e2a_0_137"/>
          <p:cNvCxnSpPr/>
          <p:nvPr/>
        </p:nvCxnSpPr>
        <p:spPr>
          <a:xfrm>
            <a:off x="2477724" y="4740000"/>
            <a:ext cx="6244200" cy="0"/>
          </a:xfrm>
          <a:prstGeom prst="straightConnector1">
            <a:avLst/>
          </a:prstGeom>
          <a:noFill/>
          <a:ln cap="flat" cmpd="sng" w="19050">
            <a:solidFill>
              <a:schemeClr val="lt1"/>
            </a:solidFill>
            <a:prstDash val="solid"/>
            <a:round/>
            <a:headEnd len="sm" w="sm" type="none"/>
            <a:tailEnd len="sm" w="sm" type="none"/>
          </a:ln>
        </p:spPr>
      </p:cxnSp>
      <p:cxnSp>
        <p:nvCxnSpPr>
          <p:cNvPr id="109" name="Google Shape;109;g2c651473e2a_0_137"/>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110" name="Google Shape;110;g2c651473e2a_0_137"/>
          <p:cNvSpPr txBox="1"/>
          <p:nvPr>
            <p:ph type="ctrTitle"/>
          </p:nvPr>
        </p:nvSpPr>
        <p:spPr>
          <a:xfrm>
            <a:off x="2371725" y="630225"/>
            <a:ext cx="6331500" cy="15420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100000"/>
              </a:lnSpc>
              <a:spcBef>
                <a:spcPts val="0"/>
              </a:spcBef>
              <a:spcAft>
                <a:spcPts val="0"/>
              </a:spcAft>
              <a:buClr>
                <a:schemeClr val="lt1"/>
              </a:buClr>
              <a:buSzPts val="4800"/>
              <a:buNone/>
              <a:defRPr sz="4800">
                <a:solidFill>
                  <a:schemeClr val="lt1"/>
                </a:solidFill>
              </a:defRPr>
            </a:lvl2pPr>
            <a:lvl3pPr lvl="2" algn="l">
              <a:lnSpc>
                <a:spcPct val="100000"/>
              </a:lnSpc>
              <a:spcBef>
                <a:spcPts val="0"/>
              </a:spcBef>
              <a:spcAft>
                <a:spcPts val="0"/>
              </a:spcAft>
              <a:buClr>
                <a:schemeClr val="lt1"/>
              </a:buClr>
              <a:buSzPts val="4800"/>
              <a:buNone/>
              <a:defRPr sz="4800">
                <a:solidFill>
                  <a:schemeClr val="lt1"/>
                </a:solidFill>
              </a:defRPr>
            </a:lvl3pPr>
            <a:lvl4pPr lvl="3" algn="l">
              <a:lnSpc>
                <a:spcPct val="100000"/>
              </a:lnSpc>
              <a:spcBef>
                <a:spcPts val="0"/>
              </a:spcBef>
              <a:spcAft>
                <a:spcPts val="0"/>
              </a:spcAft>
              <a:buClr>
                <a:schemeClr val="lt1"/>
              </a:buClr>
              <a:buSzPts val="4800"/>
              <a:buNone/>
              <a:defRPr sz="4800">
                <a:solidFill>
                  <a:schemeClr val="lt1"/>
                </a:solidFill>
              </a:defRPr>
            </a:lvl4pPr>
            <a:lvl5pPr lvl="4" algn="l">
              <a:lnSpc>
                <a:spcPct val="100000"/>
              </a:lnSpc>
              <a:spcBef>
                <a:spcPts val="0"/>
              </a:spcBef>
              <a:spcAft>
                <a:spcPts val="0"/>
              </a:spcAft>
              <a:buClr>
                <a:schemeClr val="lt1"/>
              </a:buClr>
              <a:buSzPts val="4800"/>
              <a:buNone/>
              <a:defRPr sz="4800">
                <a:solidFill>
                  <a:schemeClr val="lt1"/>
                </a:solidFill>
              </a:defRPr>
            </a:lvl5pPr>
            <a:lvl6pPr lvl="5" algn="l">
              <a:lnSpc>
                <a:spcPct val="100000"/>
              </a:lnSpc>
              <a:spcBef>
                <a:spcPts val="0"/>
              </a:spcBef>
              <a:spcAft>
                <a:spcPts val="0"/>
              </a:spcAft>
              <a:buClr>
                <a:schemeClr val="lt1"/>
              </a:buClr>
              <a:buSzPts val="4800"/>
              <a:buNone/>
              <a:defRPr sz="4800">
                <a:solidFill>
                  <a:schemeClr val="lt1"/>
                </a:solidFill>
              </a:defRPr>
            </a:lvl6pPr>
            <a:lvl7pPr lvl="6" algn="l">
              <a:lnSpc>
                <a:spcPct val="100000"/>
              </a:lnSpc>
              <a:spcBef>
                <a:spcPts val="0"/>
              </a:spcBef>
              <a:spcAft>
                <a:spcPts val="0"/>
              </a:spcAft>
              <a:buClr>
                <a:schemeClr val="lt1"/>
              </a:buClr>
              <a:buSzPts val="4800"/>
              <a:buNone/>
              <a:defRPr sz="4800">
                <a:solidFill>
                  <a:schemeClr val="lt1"/>
                </a:solidFill>
              </a:defRPr>
            </a:lvl7pPr>
            <a:lvl8pPr lvl="7" algn="l">
              <a:lnSpc>
                <a:spcPct val="100000"/>
              </a:lnSpc>
              <a:spcBef>
                <a:spcPts val="0"/>
              </a:spcBef>
              <a:spcAft>
                <a:spcPts val="0"/>
              </a:spcAft>
              <a:buClr>
                <a:schemeClr val="lt1"/>
              </a:buClr>
              <a:buSzPts val="4800"/>
              <a:buNone/>
              <a:defRPr sz="4800">
                <a:solidFill>
                  <a:schemeClr val="lt1"/>
                </a:solidFill>
              </a:defRPr>
            </a:lvl8pPr>
            <a:lvl9pPr lvl="8" algn="l">
              <a:lnSpc>
                <a:spcPct val="100000"/>
              </a:lnSpc>
              <a:spcBef>
                <a:spcPts val="0"/>
              </a:spcBef>
              <a:spcAft>
                <a:spcPts val="0"/>
              </a:spcAft>
              <a:buClr>
                <a:schemeClr val="lt1"/>
              </a:buClr>
              <a:buSzPts val="4800"/>
              <a:buNone/>
              <a:defRPr sz="4800">
                <a:solidFill>
                  <a:schemeClr val="lt1"/>
                </a:solidFill>
              </a:defRPr>
            </a:lvl9pPr>
          </a:lstStyle>
          <a:p/>
        </p:txBody>
      </p:sp>
      <p:sp>
        <p:nvSpPr>
          <p:cNvPr id="111" name="Google Shape;111;g2c651473e2a_0_137"/>
          <p:cNvSpPr txBox="1"/>
          <p:nvPr>
            <p:ph idx="1" type="subTitle"/>
          </p:nvPr>
        </p:nvSpPr>
        <p:spPr>
          <a:xfrm>
            <a:off x="2390267" y="3238450"/>
            <a:ext cx="6331500" cy="1241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lt1"/>
              </a:buClr>
              <a:buSzPts val="1800"/>
              <a:buNone/>
              <a:defRPr>
                <a:solidFill>
                  <a:schemeClr val="lt1"/>
                </a:solidFill>
              </a:defRPr>
            </a:lvl1pPr>
            <a:lvl2pPr lvl="1" algn="l">
              <a:lnSpc>
                <a:spcPct val="100000"/>
              </a:lnSpc>
              <a:spcBef>
                <a:spcPts val="0"/>
              </a:spcBef>
              <a:spcAft>
                <a:spcPts val="0"/>
              </a:spcAft>
              <a:buClr>
                <a:schemeClr val="lt1"/>
              </a:buClr>
              <a:buSzPts val="1800"/>
              <a:buNone/>
              <a:defRPr sz="1800">
                <a:solidFill>
                  <a:schemeClr val="lt1"/>
                </a:solidFill>
              </a:defRPr>
            </a:lvl2pPr>
            <a:lvl3pPr lvl="2" algn="l">
              <a:lnSpc>
                <a:spcPct val="100000"/>
              </a:lnSpc>
              <a:spcBef>
                <a:spcPts val="0"/>
              </a:spcBef>
              <a:spcAft>
                <a:spcPts val="0"/>
              </a:spcAft>
              <a:buClr>
                <a:schemeClr val="lt1"/>
              </a:buClr>
              <a:buSzPts val="1800"/>
              <a:buNone/>
              <a:defRPr sz="1800">
                <a:solidFill>
                  <a:schemeClr val="lt1"/>
                </a:solidFill>
              </a:defRPr>
            </a:lvl3pPr>
            <a:lvl4pPr lvl="3" algn="l">
              <a:lnSpc>
                <a:spcPct val="100000"/>
              </a:lnSpc>
              <a:spcBef>
                <a:spcPts val="0"/>
              </a:spcBef>
              <a:spcAft>
                <a:spcPts val="0"/>
              </a:spcAft>
              <a:buClr>
                <a:schemeClr val="lt1"/>
              </a:buClr>
              <a:buSzPts val="1800"/>
              <a:buNone/>
              <a:defRPr sz="1800">
                <a:solidFill>
                  <a:schemeClr val="lt1"/>
                </a:solidFill>
              </a:defRPr>
            </a:lvl4pPr>
            <a:lvl5pPr lvl="4" algn="l">
              <a:lnSpc>
                <a:spcPct val="100000"/>
              </a:lnSpc>
              <a:spcBef>
                <a:spcPts val="0"/>
              </a:spcBef>
              <a:spcAft>
                <a:spcPts val="0"/>
              </a:spcAft>
              <a:buClr>
                <a:schemeClr val="lt1"/>
              </a:buClr>
              <a:buSzPts val="1800"/>
              <a:buNone/>
              <a:defRPr sz="1800">
                <a:solidFill>
                  <a:schemeClr val="lt1"/>
                </a:solidFill>
              </a:defRPr>
            </a:lvl5pPr>
            <a:lvl6pPr lvl="5" algn="l">
              <a:lnSpc>
                <a:spcPct val="100000"/>
              </a:lnSpc>
              <a:spcBef>
                <a:spcPts val="0"/>
              </a:spcBef>
              <a:spcAft>
                <a:spcPts val="0"/>
              </a:spcAft>
              <a:buClr>
                <a:schemeClr val="lt1"/>
              </a:buClr>
              <a:buSzPts val="1800"/>
              <a:buNone/>
              <a:defRPr sz="1800">
                <a:solidFill>
                  <a:schemeClr val="lt1"/>
                </a:solidFill>
              </a:defRPr>
            </a:lvl6pPr>
            <a:lvl7pPr lvl="6" algn="l">
              <a:lnSpc>
                <a:spcPct val="100000"/>
              </a:lnSpc>
              <a:spcBef>
                <a:spcPts val="0"/>
              </a:spcBef>
              <a:spcAft>
                <a:spcPts val="0"/>
              </a:spcAft>
              <a:buClr>
                <a:schemeClr val="lt1"/>
              </a:buClr>
              <a:buSzPts val="1800"/>
              <a:buNone/>
              <a:defRPr sz="1800">
                <a:solidFill>
                  <a:schemeClr val="lt1"/>
                </a:solidFill>
              </a:defRPr>
            </a:lvl7pPr>
            <a:lvl8pPr lvl="7" algn="l">
              <a:lnSpc>
                <a:spcPct val="100000"/>
              </a:lnSpc>
              <a:spcBef>
                <a:spcPts val="0"/>
              </a:spcBef>
              <a:spcAft>
                <a:spcPts val="0"/>
              </a:spcAft>
              <a:buClr>
                <a:schemeClr val="lt1"/>
              </a:buClr>
              <a:buSzPts val="1800"/>
              <a:buNone/>
              <a:defRPr sz="1800">
                <a:solidFill>
                  <a:schemeClr val="lt1"/>
                </a:solidFill>
              </a:defRPr>
            </a:lvl8pPr>
            <a:lvl9pPr lvl="8" algn="l">
              <a:lnSpc>
                <a:spcPct val="100000"/>
              </a:lnSpc>
              <a:spcBef>
                <a:spcPts val="0"/>
              </a:spcBef>
              <a:spcAft>
                <a:spcPts val="0"/>
              </a:spcAft>
              <a:buClr>
                <a:schemeClr val="lt1"/>
              </a:buClr>
              <a:buSzPts val="1800"/>
              <a:buNone/>
              <a:defRPr sz="1800">
                <a:solidFill>
                  <a:schemeClr val="lt1"/>
                </a:solidFill>
              </a:defRPr>
            </a:lvl9pPr>
          </a:lstStyle>
          <a:p/>
        </p:txBody>
      </p:sp>
      <p:sp>
        <p:nvSpPr>
          <p:cNvPr id="112" name="Google Shape;112;g2c651473e2a_0_137"/>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13" name="Shape 113"/>
        <p:cNvGrpSpPr/>
        <p:nvPr/>
      </p:nvGrpSpPr>
      <p:grpSpPr>
        <a:xfrm>
          <a:off x="0" y="0"/>
          <a:ext cx="0" cy="0"/>
          <a:chOff x="0" y="0"/>
          <a:chExt cx="0" cy="0"/>
        </a:xfrm>
      </p:grpSpPr>
      <p:cxnSp>
        <p:nvCxnSpPr>
          <p:cNvPr id="114" name="Google Shape;114;g2c651473e2a_0_144"/>
          <p:cNvCxnSpPr/>
          <p:nvPr/>
        </p:nvCxnSpPr>
        <p:spPr>
          <a:xfrm>
            <a:off x="425200" y="415650"/>
            <a:ext cx="8296800" cy="0"/>
          </a:xfrm>
          <a:prstGeom prst="straightConnector1">
            <a:avLst/>
          </a:prstGeom>
          <a:noFill/>
          <a:ln cap="flat" cmpd="sng" w="38100">
            <a:solidFill>
              <a:schemeClr val="lt1"/>
            </a:solidFill>
            <a:prstDash val="solid"/>
            <a:round/>
            <a:headEnd len="sm" w="sm" type="none"/>
            <a:tailEnd len="sm" w="sm" type="none"/>
          </a:ln>
        </p:spPr>
      </p:cxnSp>
      <p:cxnSp>
        <p:nvCxnSpPr>
          <p:cNvPr id="115" name="Google Shape;115;g2c651473e2a_0_144"/>
          <p:cNvCxnSpPr/>
          <p:nvPr/>
        </p:nvCxnSpPr>
        <p:spPr>
          <a:xfrm>
            <a:off x="425200" y="4740000"/>
            <a:ext cx="8296800" cy="0"/>
          </a:xfrm>
          <a:prstGeom prst="straightConnector1">
            <a:avLst/>
          </a:prstGeom>
          <a:noFill/>
          <a:ln cap="flat" cmpd="sng" w="19050">
            <a:solidFill>
              <a:schemeClr val="lt1"/>
            </a:solidFill>
            <a:prstDash val="solid"/>
            <a:round/>
            <a:headEnd len="sm" w="sm" type="none"/>
            <a:tailEnd len="sm" w="sm" type="none"/>
          </a:ln>
        </p:spPr>
      </p:cxnSp>
      <p:sp>
        <p:nvSpPr>
          <p:cNvPr id="116" name="Google Shape;116;g2c651473e2a_0_144"/>
          <p:cNvSpPr txBox="1"/>
          <p:nvPr>
            <p:ph type="title"/>
          </p:nvPr>
        </p:nvSpPr>
        <p:spPr>
          <a:xfrm>
            <a:off x="406425" y="1806825"/>
            <a:ext cx="8296800" cy="15420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Clr>
                <a:schemeClr val="lt1"/>
              </a:buClr>
              <a:buSzPts val="4800"/>
              <a:buNone/>
              <a:defRPr sz="4800">
                <a:solidFill>
                  <a:schemeClr val="lt1"/>
                </a:solidFill>
              </a:defRPr>
            </a:lvl1pPr>
            <a:lvl2pPr lvl="1" algn="ctr">
              <a:lnSpc>
                <a:spcPct val="100000"/>
              </a:lnSpc>
              <a:spcBef>
                <a:spcPts val="0"/>
              </a:spcBef>
              <a:spcAft>
                <a:spcPts val="0"/>
              </a:spcAft>
              <a:buClr>
                <a:schemeClr val="lt1"/>
              </a:buClr>
              <a:buSzPts val="4800"/>
              <a:buNone/>
              <a:defRPr sz="4800">
                <a:solidFill>
                  <a:schemeClr val="lt1"/>
                </a:solidFill>
              </a:defRPr>
            </a:lvl2pPr>
            <a:lvl3pPr lvl="2" algn="ctr">
              <a:lnSpc>
                <a:spcPct val="100000"/>
              </a:lnSpc>
              <a:spcBef>
                <a:spcPts val="0"/>
              </a:spcBef>
              <a:spcAft>
                <a:spcPts val="0"/>
              </a:spcAft>
              <a:buClr>
                <a:schemeClr val="lt1"/>
              </a:buClr>
              <a:buSzPts val="4800"/>
              <a:buNone/>
              <a:defRPr sz="4800">
                <a:solidFill>
                  <a:schemeClr val="lt1"/>
                </a:solidFill>
              </a:defRPr>
            </a:lvl3pPr>
            <a:lvl4pPr lvl="3" algn="ctr">
              <a:lnSpc>
                <a:spcPct val="100000"/>
              </a:lnSpc>
              <a:spcBef>
                <a:spcPts val="0"/>
              </a:spcBef>
              <a:spcAft>
                <a:spcPts val="0"/>
              </a:spcAft>
              <a:buClr>
                <a:schemeClr val="lt1"/>
              </a:buClr>
              <a:buSzPts val="4800"/>
              <a:buNone/>
              <a:defRPr sz="4800">
                <a:solidFill>
                  <a:schemeClr val="lt1"/>
                </a:solidFill>
              </a:defRPr>
            </a:lvl4pPr>
            <a:lvl5pPr lvl="4" algn="ctr">
              <a:lnSpc>
                <a:spcPct val="100000"/>
              </a:lnSpc>
              <a:spcBef>
                <a:spcPts val="0"/>
              </a:spcBef>
              <a:spcAft>
                <a:spcPts val="0"/>
              </a:spcAft>
              <a:buClr>
                <a:schemeClr val="lt1"/>
              </a:buClr>
              <a:buSzPts val="4800"/>
              <a:buNone/>
              <a:defRPr sz="4800">
                <a:solidFill>
                  <a:schemeClr val="lt1"/>
                </a:solidFill>
              </a:defRPr>
            </a:lvl5pPr>
            <a:lvl6pPr lvl="5" algn="ctr">
              <a:lnSpc>
                <a:spcPct val="100000"/>
              </a:lnSpc>
              <a:spcBef>
                <a:spcPts val="0"/>
              </a:spcBef>
              <a:spcAft>
                <a:spcPts val="0"/>
              </a:spcAft>
              <a:buClr>
                <a:schemeClr val="lt1"/>
              </a:buClr>
              <a:buSzPts val="4800"/>
              <a:buNone/>
              <a:defRPr sz="4800">
                <a:solidFill>
                  <a:schemeClr val="lt1"/>
                </a:solidFill>
              </a:defRPr>
            </a:lvl6pPr>
            <a:lvl7pPr lvl="6" algn="ctr">
              <a:lnSpc>
                <a:spcPct val="100000"/>
              </a:lnSpc>
              <a:spcBef>
                <a:spcPts val="0"/>
              </a:spcBef>
              <a:spcAft>
                <a:spcPts val="0"/>
              </a:spcAft>
              <a:buClr>
                <a:schemeClr val="lt1"/>
              </a:buClr>
              <a:buSzPts val="4800"/>
              <a:buNone/>
              <a:defRPr sz="4800">
                <a:solidFill>
                  <a:schemeClr val="lt1"/>
                </a:solidFill>
              </a:defRPr>
            </a:lvl7pPr>
            <a:lvl8pPr lvl="7" algn="ctr">
              <a:lnSpc>
                <a:spcPct val="100000"/>
              </a:lnSpc>
              <a:spcBef>
                <a:spcPts val="0"/>
              </a:spcBef>
              <a:spcAft>
                <a:spcPts val="0"/>
              </a:spcAft>
              <a:buClr>
                <a:schemeClr val="lt1"/>
              </a:buClr>
              <a:buSzPts val="4800"/>
              <a:buNone/>
              <a:defRPr sz="4800">
                <a:solidFill>
                  <a:schemeClr val="lt1"/>
                </a:solidFill>
              </a:defRPr>
            </a:lvl8pPr>
            <a:lvl9pPr lvl="8" algn="ctr">
              <a:lnSpc>
                <a:spcPct val="100000"/>
              </a:lnSpc>
              <a:spcBef>
                <a:spcPts val="0"/>
              </a:spcBef>
              <a:spcAft>
                <a:spcPts val="0"/>
              </a:spcAft>
              <a:buClr>
                <a:schemeClr val="lt1"/>
              </a:buClr>
              <a:buSzPts val="4800"/>
              <a:buNone/>
              <a:defRPr sz="4800">
                <a:solidFill>
                  <a:schemeClr val="lt1"/>
                </a:solidFill>
              </a:defRPr>
            </a:lvl9pPr>
          </a:lstStyle>
          <a:p/>
        </p:txBody>
      </p:sp>
      <p:sp>
        <p:nvSpPr>
          <p:cNvPr id="117" name="Google Shape;117;g2c651473e2a_0_144"/>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18" name="Shape 118"/>
        <p:cNvGrpSpPr/>
        <p:nvPr/>
      </p:nvGrpSpPr>
      <p:grpSpPr>
        <a:xfrm>
          <a:off x="0" y="0"/>
          <a:ext cx="0" cy="0"/>
          <a:chOff x="0" y="0"/>
          <a:chExt cx="0" cy="0"/>
        </a:xfrm>
      </p:grpSpPr>
      <p:cxnSp>
        <p:nvCxnSpPr>
          <p:cNvPr id="119" name="Google Shape;119;g2c651473e2a_0_149"/>
          <p:cNvCxnSpPr/>
          <p:nvPr/>
        </p:nvCxnSpPr>
        <p:spPr>
          <a:xfrm>
            <a:off x="2477724" y="415650"/>
            <a:ext cx="6244200" cy="0"/>
          </a:xfrm>
          <a:prstGeom prst="straightConnector1">
            <a:avLst/>
          </a:prstGeom>
          <a:noFill/>
          <a:ln cap="flat" cmpd="sng" w="38100">
            <a:solidFill>
              <a:schemeClr val="dk2"/>
            </a:solidFill>
            <a:prstDash val="solid"/>
            <a:round/>
            <a:headEnd len="sm" w="sm" type="none"/>
            <a:tailEnd len="sm" w="sm" type="none"/>
          </a:ln>
        </p:spPr>
      </p:cxnSp>
      <p:cxnSp>
        <p:nvCxnSpPr>
          <p:cNvPr id="120" name="Google Shape;120;g2c651473e2a_0_149"/>
          <p:cNvCxnSpPr/>
          <p:nvPr/>
        </p:nvCxnSpPr>
        <p:spPr>
          <a:xfrm>
            <a:off x="2477724" y="4740000"/>
            <a:ext cx="6244200" cy="0"/>
          </a:xfrm>
          <a:prstGeom prst="straightConnector1">
            <a:avLst/>
          </a:prstGeom>
          <a:noFill/>
          <a:ln cap="flat" cmpd="sng" w="19050">
            <a:solidFill>
              <a:schemeClr val="dk2"/>
            </a:solidFill>
            <a:prstDash val="solid"/>
            <a:round/>
            <a:headEnd len="sm" w="sm" type="none"/>
            <a:tailEnd len="sm" w="sm" type="none"/>
          </a:ln>
        </p:spPr>
      </p:cxnSp>
      <p:cxnSp>
        <p:nvCxnSpPr>
          <p:cNvPr id="121" name="Google Shape;121;g2c651473e2a_0_149"/>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122" name="Google Shape;122;g2c651473e2a_0_149"/>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123" name="Google Shape;123;g2c651473e2a_0_149"/>
          <p:cNvSpPr txBox="1"/>
          <p:nvPr>
            <p:ph idx="1" type="body"/>
          </p:nvPr>
        </p:nvSpPr>
        <p:spPr>
          <a:xfrm>
            <a:off x="2400303" y="1602675"/>
            <a:ext cx="3071400" cy="30024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124" name="Google Shape;124;g2c651473e2a_0_149"/>
          <p:cNvSpPr txBox="1"/>
          <p:nvPr>
            <p:ph idx="2" type="body"/>
          </p:nvPr>
        </p:nvSpPr>
        <p:spPr>
          <a:xfrm>
            <a:off x="5650572" y="1602675"/>
            <a:ext cx="3071400" cy="30024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125" name="Google Shape;125;g2c651473e2a_0_149"/>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26" name="Shape 126"/>
        <p:cNvGrpSpPr/>
        <p:nvPr/>
      </p:nvGrpSpPr>
      <p:grpSpPr>
        <a:xfrm>
          <a:off x="0" y="0"/>
          <a:ext cx="0" cy="0"/>
          <a:chOff x="0" y="0"/>
          <a:chExt cx="0" cy="0"/>
        </a:xfrm>
      </p:grpSpPr>
      <p:sp>
        <p:nvSpPr>
          <p:cNvPr id="127" name="Google Shape;127;g2c651473e2a_0_157"/>
          <p:cNvSpPr txBox="1"/>
          <p:nvPr>
            <p:ph type="title"/>
          </p:nvPr>
        </p:nvSpPr>
        <p:spPr>
          <a:xfrm>
            <a:off x="303300" y="411575"/>
            <a:ext cx="8520600" cy="6396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128" name="Google Shape;128;g2c651473e2a_0_157"/>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29" name="Shape 129"/>
        <p:cNvGrpSpPr/>
        <p:nvPr/>
      </p:nvGrpSpPr>
      <p:grpSpPr>
        <a:xfrm>
          <a:off x="0" y="0"/>
          <a:ext cx="0" cy="0"/>
          <a:chOff x="0" y="0"/>
          <a:chExt cx="0" cy="0"/>
        </a:xfrm>
      </p:grpSpPr>
      <p:sp>
        <p:nvSpPr>
          <p:cNvPr id="130" name="Google Shape;130;g2c651473e2a_0_160"/>
          <p:cNvSpPr/>
          <p:nvPr/>
        </p:nvSpPr>
        <p:spPr>
          <a:xfrm>
            <a:off x="4572000" y="1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131" name="Google Shape;131;g2c651473e2a_0_160"/>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132" name="Google Shape;132;g2c651473e2a_0_160"/>
          <p:cNvSpPr txBox="1"/>
          <p:nvPr>
            <p:ph type="title"/>
          </p:nvPr>
        </p:nvSpPr>
        <p:spPr>
          <a:xfrm>
            <a:off x="265500" y="1397350"/>
            <a:ext cx="4045200" cy="13182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3600"/>
              <a:buNone/>
              <a:defRPr sz="3600">
                <a:solidFill>
                  <a:schemeClr val="dk1"/>
                </a:solidFill>
              </a:defRPr>
            </a:lvl1pPr>
            <a:lvl2pPr lvl="1" algn="ctr">
              <a:lnSpc>
                <a:spcPct val="100000"/>
              </a:lnSpc>
              <a:spcBef>
                <a:spcPts val="0"/>
              </a:spcBef>
              <a:spcAft>
                <a:spcPts val="0"/>
              </a:spcAft>
              <a:buClr>
                <a:schemeClr val="dk1"/>
              </a:buClr>
              <a:buSzPts val="3600"/>
              <a:buNone/>
              <a:defRPr sz="3600">
                <a:solidFill>
                  <a:schemeClr val="dk1"/>
                </a:solidFill>
              </a:defRPr>
            </a:lvl2pPr>
            <a:lvl3pPr lvl="2" algn="ctr">
              <a:lnSpc>
                <a:spcPct val="100000"/>
              </a:lnSpc>
              <a:spcBef>
                <a:spcPts val="0"/>
              </a:spcBef>
              <a:spcAft>
                <a:spcPts val="0"/>
              </a:spcAft>
              <a:buClr>
                <a:schemeClr val="dk1"/>
              </a:buClr>
              <a:buSzPts val="3600"/>
              <a:buNone/>
              <a:defRPr sz="3600">
                <a:solidFill>
                  <a:schemeClr val="dk1"/>
                </a:solidFill>
              </a:defRPr>
            </a:lvl3pPr>
            <a:lvl4pPr lvl="3" algn="ctr">
              <a:lnSpc>
                <a:spcPct val="100000"/>
              </a:lnSpc>
              <a:spcBef>
                <a:spcPts val="0"/>
              </a:spcBef>
              <a:spcAft>
                <a:spcPts val="0"/>
              </a:spcAft>
              <a:buClr>
                <a:schemeClr val="dk1"/>
              </a:buClr>
              <a:buSzPts val="3600"/>
              <a:buNone/>
              <a:defRPr sz="3600">
                <a:solidFill>
                  <a:schemeClr val="dk1"/>
                </a:solidFill>
              </a:defRPr>
            </a:lvl4pPr>
            <a:lvl5pPr lvl="4" algn="ctr">
              <a:lnSpc>
                <a:spcPct val="100000"/>
              </a:lnSpc>
              <a:spcBef>
                <a:spcPts val="0"/>
              </a:spcBef>
              <a:spcAft>
                <a:spcPts val="0"/>
              </a:spcAft>
              <a:buClr>
                <a:schemeClr val="dk1"/>
              </a:buClr>
              <a:buSzPts val="3600"/>
              <a:buNone/>
              <a:defRPr sz="3600">
                <a:solidFill>
                  <a:schemeClr val="dk1"/>
                </a:solidFill>
              </a:defRPr>
            </a:lvl5pPr>
            <a:lvl6pPr lvl="5" algn="ctr">
              <a:lnSpc>
                <a:spcPct val="100000"/>
              </a:lnSpc>
              <a:spcBef>
                <a:spcPts val="0"/>
              </a:spcBef>
              <a:spcAft>
                <a:spcPts val="0"/>
              </a:spcAft>
              <a:buClr>
                <a:schemeClr val="dk1"/>
              </a:buClr>
              <a:buSzPts val="3600"/>
              <a:buNone/>
              <a:defRPr sz="3600">
                <a:solidFill>
                  <a:schemeClr val="dk1"/>
                </a:solidFill>
              </a:defRPr>
            </a:lvl6pPr>
            <a:lvl7pPr lvl="6" algn="ctr">
              <a:lnSpc>
                <a:spcPct val="100000"/>
              </a:lnSpc>
              <a:spcBef>
                <a:spcPts val="0"/>
              </a:spcBef>
              <a:spcAft>
                <a:spcPts val="0"/>
              </a:spcAft>
              <a:buClr>
                <a:schemeClr val="dk1"/>
              </a:buClr>
              <a:buSzPts val="3600"/>
              <a:buNone/>
              <a:defRPr sz="3600">
                <a:solidFill>
                  <a:schemeClr val="dk1"/>
                </a:solidFill>
              </a:defRPr>
            </a:lvl7pPr>
            <a:lvl8pPr lvl="7" algn="ctr">
              <a:lnSpc>
                <a:spcPct val="100000"/>
              </a:lnSpc>
              <a:spcBef>
                <a:spcPts val="0"/>
              </a:spcBef>
              <a:spcAft>
                <a:spcPts val="0"/>
              </a:spcAft>
              <a:buClr>
                <a:schemeClr val="dk1"/>
              </a:buClr>
              <a:buSzPts val="3600"/>
              <a:buNone/>
              <a:defRPr sz="3600">
                <a:solidFill>
                  <a:schemeClr val="dk1"/>
                </a:solidFill>
              </a:defRPr>
            </a:lvl8pPr>
            <a:lvl9pPr lvl="8" algn="ctr">
              <a:lnSpc>
                <a:spcPct val="100000"/>
              </a:lnSpc>
              <a:spcBef>
                <a:spcPts val="0"/>
              </a:spcBef>
              <a:spcAft>
                <a:spcPts val="0"/>
              </a:spcAft>
              <a:buClr>
                <a:schemeClr val="dk1"/>
              </a:buClr>
              <a:buSzPts val="3600"/>
              <a:buNone/>
              <a:defRPr sz="3600">
                <a:solidFill>
                  <a:schemeClr val="dk1"/>
                </a:solidFill>
              </a:defRPr>
            </a:lvl9pPr>
          </a:lstStyle>
          <a:p/>
        </p:txBody>
      </p:sp>
      <p:sp>
        <p:nvSpPr>
          <p:cNvPr id="133" name="Google Shape;133;g2c651473e2a_0_160"/>
          <p:cNvSpPr txBox="1"/>
          <p:nvPr>
            <p:ph idx="1" type="subTitle"/>
          </p:nvPr>
        </p:nvSpPr>
        <p:spPr>
          <a:xfrm>
            <a:off x="265500" y="2735371"/>
            <a:ext cx="4045200" cy="13455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134" name="Google Shape;134;g2c651473e2a_0_160"/>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Autofit/>
          </a:bodyPr>
          <a:lstStyle>
            <a:lvl1pPr indent="-342900" lvl="0" marL="457200" algn="l">
              <a:lnSpc>
                <a:spcPct val="115000"/>
              </a:lnSpc>
              <a:spcBef>
                <a:spcPts val="0"/>
              </a:spcBef>
              <a:spcAft>
                <a:spcPts val="0"/>
              </a:spcAft>
              <a:buClr>
                <a:schemeClr val="lt1"/>
              </a:buClr>
              <a:buSzPts val="1800"/>
              <a:buChar char="●"/>
              <a:defRPr>
                <a:solidFill>
                  <a:schemeClr val="lt1"/>
                </a:solidFill>
              </a:defRPr>
            </a:lvl1pPr>
            <a:lvl2pPr indent="-317500" lvl="1" marL="914400" algn="l">
              <a:lnSpc>
                <a:spcPct val="115000"/>
              </a:lnSpc>
              <a:spcBef>
                <a:spcPts val="1600"/>
              </a:spcBef>
              <a:spcAft>
                <a:spcPts val="0"/>
              </a:spcAft>
              <a:buClr>
                <a:schemeClr val="lt1"/>
              </a:buClr>
              <a:buSzPts val="1400"/>
              <a:buChar char="○"/>
              <a:defRPr>
                <a:solidFill>
                  <a:schemeClr val="lt1"/>
                </a:solidFill>
              </a:defRPr>
            </a:lvl2pPr>
            <a:lvl3pPr indent="-317500" lvl="2" marL="1371600" algn="l">
              <a:lnSpc>
                <a:spcPct val="115000"/>
              </a:lnSpc>
              <a:spcBef>
                <a:spcPts val="1600"/>
              </a:spcBef>
              <a:spcAft>
                <a:spcPts val="0"/>
              </a:spcAft>
              <a:buClr>
                <a:schemeClr val="lt1"/>
              </a:buClr>
              <a:buSzPts val="1400"/>
              <a:buChar char="■"/>
              <a:defRPr>
                <a:solidFill>
                  <a:schemeClr val="lt1"/>
                </a:solidFill>
              </a:defRPr>
            </a:lvl3pPr>
            <a:lvl4pPr indent="-317500" lvl="3" marL="1828800" algn="l">
              <a:lnSpc>
                <a:spcPct val="115000"/>
              </a:lnSpc>
              <a:spcBef>
                <a:spcPts val="1600"/>
              </a:spcBef>
              <a:spcAft>
                <a:spcPts val="0"/>
              </a:spcAft>
              <a:buClr>
                <a:schemeClr val="lt1"/>
              </a:buClr>
              <a:buSzPts val="1400"/>
              <a:buChar char="●"/>
              <a:defRPr>
                <a:solidFill>
                  <a:schemeClr val="lt1"/>
                </a:solidFill>
              </a:defRPr>
            </a:lvl4pPr>
            <a:lvl5pPr indent="-317500" lvl="4" marL="2286000" algn="l">
              <a:lnSpc>
                <a:spcPct val="115000"/>
              </a:lnSpc>
              <a:spcBef>
                <a:spcPts val="1600"/>
              </a:spcBef>
              <a:spcAft>
                <a:spcPts val="0"/>
              </a:spcAft>
              <a:buClr>
                <a:schemeClr val="lt1"/>
              </a:buClr>
              <a:buSzPts val="1400"/>
              <a:buChar char="○"/>
              <a:defRPr>
                <a:solidFill>
                  <a:schemeClr val="lt1"/>
                </a:solidFill>
              </a:defRPr>
            </a:lvl5pPr>
            <a:lvl6pPr indent="-317500" lvl="5" marL="2743200" algn="l">
              <a:lnSpc>
                <a:spcPct val="115000"/>
              </a:lnSpc>
              <a:spcBef>
                <a:spcPts val="1600"/>
              </a:spcBef>
              <a:spcAft>
                <a:spcPts val="0"/>
              </a:spcAft>
              <a:buClr>
                <a:schemeClr val="lt1"/>
              </a:buClr>
              <a:buSzPts val="1400"/>
              <a:buChar char="■"/>
              <a:defRPr>
                <a:solidFill>
                  <a:schemeClr val="lt1"/>
                </a:solidFill>
              </a:defRPr>
            </a:lvl6pPr>
            <a:lvl7pPr indent="-317500" lvl="6" marL="3200400" algn="l">
              <a:lnSpc>
                <a:spcPct val="115000"/>
              </a:lnSpc>
              <a:spcBef>
                <a:spcPts val="1600"/>
              </a:spcBef>
              <a:spcAft>
                <a:spcPts val="0"/>
              </a:spcAft>
              <a:buClr>
                <a:schemeClr val="lt1"/>
              </a:buClr>
              <a:buSzPts val="1400"/>
              <a:buChar char="●"/>
              <a:defRPr>
                <a:solidFill>
                  <a:schemeClr val="lt1"/>
                </a:solidFill>
              </a:defRPr>
            </a:lvl7pPr>
            <a:lvl8pPr indent="-317500" lvl="7" marL="3657600" algn="l">
              <a:lnSpc>
                <a:spcPct val="115000"/>
              </a:lnSpc>
              <a:spcBef>
                <a:spcPts val="1600"/>
              </a:spcBef>
              <a:spcAft>
                <a:spcPts val="0"/>
              </a:spcAft>
              <a:buClr>
                <a:schemeClr val="lt1"/>
              </a:buClr>
              <a:buSzPts val="1400"/>
              <a:buChar char="○"/>
              <a:defRPr>
                <a:solidFill>
                  <a:schemeClr val="lt1"/>
                </a:solidFill>
              </a:defRPr>
            </a:lvl8pPr>
            <a:lvl9pPr indent="-317500" lvl="8" marL="4114800" algn="l">
              <a:lnSpc>
                <a:spcPct val="115000"/>
              </a:lnSpc>
              <a:spcBef>
                <a:spcPts val="1600"/>
              </a:spcBef>
              <a:spcAft>
                <a:spcPts val="1600"/>
              </a:spcAft>
              <a:buClr>
                <a:schemeClr val="lt1"/>
              </a:buClr>
              <a:buSzPts val="1400"/>
              <a:buChar char="■"/>
              <a:defRPr>
                <a:solidFill>
                  <a:schemeClr val="lt1"/>
                </a:solidFill>
              </a:defRPr>
            </a:lvl9pPr>
          </a:lstStyle>
          <a:p/>
        </p:txBody>
      </p:sp>
      <p:sp>
        <p:nvSpPr>
          <p:cNvPr id="135" name="Google Shape;135;g2c651473e2a_0_160"/>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36" name="Shape 136"/>
        <p:cNvGrpSpPr/>
        <p:nvPr/>
      </p:nvGrpSpPr>
      <p:grpSpPr>
        <a:xfrm>
          <a:off x="0" y="0"/>
          <a:ext cx="0" cy="0"/>
          <a:chOff x="0" y="0"/>
          <a:chExt cx="0" cy="0"/>
        </a:xfrm>
      </p:grpSpPr>
      <p:cxnSp>
        <p:nvCxnSpPr>
          <p:cNvPr id="137" name="Google Shape;137;g2c651473e2a_0_167"/>
          <p:cNvCxnSpPr/>
          <p:nvPr/>
        </p:nvCxnSpPr>
        <p:spPr>
          <a:xfrm>
            <a:off x="425200" y="4740000"/>
            <a:ext cx="8296800" cy="0"/>
          </a:xfrm>
          <a:prstGeom prst="straightConnector1">
            <a:avLst/>
          </a:prstGeom>
          <a:noFill/>
          <a:ln cap="flat" cmpd="sng" w="19050">
            <a:solidFill>
              <a:schemeClr val="dk2"/>
            </a:solidFill>
            <a:prstDash val="solid"/>
            <a:round/>
            <a:headEnd len="sm" w="sm" type="none"/>
            <a:tailEnd len="sm" w="sm" type="none"/>
          </a:ln>
        </p:spPr>
      </p:cxnSp>
      <p:cxnSp>
        <p:nvCxnSpPr>
          <p:cNvPr id="138" name="Google Shape;138;g2c651473e2a_0_167"/>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139" name="Google Shape;139;g2c651473e2a_0_167"/>
          <p:cNvSpPr txBox="1"/>
          <p:nvPr>
            <p:ph idx="1" type="body"/>
          </p:nvPr>
        </p:nvSpPr>
        <p:spPr>
          <a:xfrm>
            <a:off x="328017" y="4226025"/>
            <a:ext cx="8388600" cy="393600"/>
          </a:xfrm>
          <a:prstGeom prst="rect">
            <a:avLst/>
          </a:prstGeom>
          <a:noFill/>
          <a:ln>
            <a:noFill/>
          </a:ln>
        </p:spPr>
        <p:txBody>
          <a:bodyPr anchorCtr="0" anchor="ctr" bIns="91425" lIns="91425" spcFirstLastPara="1" rIns="91425" wrap="square" tIns="91425">
            <a:noAutofit/>
          </a:bodyPr>
          <a:lstStyle>
            <a:lvl1pPr indent="-228600" lvl="0" marL="457200" algn="l">
              <a:lnSpc>
                <a:spcPct val="100000"/>
              </a:lnSpc>
              <a:spcBef>
                <a:spcPts val="0"/>
              </a:spcBef>
              <a:spcAft>
                <a:spcPts val="0"/>
              </a:spcAft>
              <a:buSzPts val="1800"/>
              <a:buNone/>
              <a:defRPr/>
            </a:lvl1pPr>
          </a:lstStyle>
          <a:p/>
        </p:txBody>
      </p:sp>
      <p:sp>
        <p:nvSpPr>
          <p:cNvPr id="140" name="Google Shape;140;g2c651473e2a_0_167"/>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41" name="Shape 141"/>
        <p:cNvGrpSpPr/>
        <p:nvPr/>
      </p:nvGrpSpPr>
      <p:grpSpPr>
        <a:xfrm>
          <a:off x="0" y="0"/>
          <a:ext cx="0" cy="0"/>
          <a:chOff x="0" y="0"/>
          <a:chExt cx="0" cy="0"/>
        </a:xfrm>
      </p:grpSpPr>
      <p:cxnSp>
        <p:nvCxnSpPr>
          <p:cNvPr id="142" name="Google Shape;142;g2c651473e2a_0_172"/>
          <p:cNvCxnSpPr/>
          <p:nvPr/>
        </p:nvCxnSpPr>
        <p:spPr>
          <a:xfrm>
            <a:off x="425200" y="4740000"/>
            <a:ext cx="8296800" cy="0"/>
          </a:xfrm>
          <a:prstGeom prst="straightConnector1">
            <a:avLst/>
          </a:prstGeom>
          <a:noFill/>
          <a:ln cap="flat" cmpd="sng" w="19050">
            <a:solidFill>
              <a:schemeClr val="dk2"/>
            </a:solidFill>
            <a:prstDash val="solid"/>
            <a:round/>
            <a:headEnd len="sm" w="sm" type="none"/>
            <a:tailEnd len="sm" w="sm" type="none"/>
          </a:ln>
        </p:spPr>
      </p:cxnSp>
      <p:cxnSp>
        <p:nvCxnSpPr>
          <p:cNvPr id="143" name="Google Shape;143;g2c651473e2a_0_172"/>
          <p:cNvCxnSpPr/>
          <p:nvPr/>
        </p:nvCxnSpPr>
        <p:spPr>
          <a:xfrm>
            <a:off x="425200" y="415650"/>
            <a:ext cx="8296800" cy="0"/>
          </a:xfrm>
          <a:prstGeom prst="straightConnector1">
            <a:avLst/>
          </a:prstGeom>
          <a:noFill/>
          <a:ln cap="flat" cmpd="sng" w="38100">
            <a:solidFill>
              <a:schemeClr val="dk2"/>
            </a:solidFill>
            <a:prstDash val="solid"/>
            <a:round/>
            <a:headEnd len="sm" w="sm" type="none"/>
            <a:tailEnd len="sm" w="sm" type="none"/>
          </a:ln>
        </p:spPr>
      </p:cxnSp>
      <p:sp>
        <p:nvSpPr>
          <p:cNvPr id="144" name="Google Shape;144;g2c651473e2a_0_172"/>
          <p:cNvSpPr txBox="1"/>
          <p:nvPr>
            <p:ph hasCustomPrompt="1" type="title"/>
          </p:nvPr>
        </p:nvSpPr>
        <p:spPr>
          <a:xfrm>
            <a:off x="853950" y="1304850"/>
            <a:ext cx="7436100" cy="15384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1pPr>
            <a:lvl2pPr lvl="1"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2pPr>
            <a:lvl3pPr lvl="2"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3pPr>
            <a:lvl4pPr lvl="3"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4pPr>
            <a:lvl5pPr lvl="4"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5pPr>
            <a:lvl6pPr lvl="5"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6pPr>
            <a:lvl7pPr lvl="6"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7pPr>
            <a:lvl8pPr lvl="7"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8pPr>
            <a:lvl9pPr lvl="8"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9pPr>
          </a:lstStyle>
          <a:p>
            <a:r>
              <a:t>xx%</a:t>
            </a:r>
          </a:p>
        </p:txBody>
      </p:sp>
      <p:sp>
        <p:nvSpPr>
          <p:cNvPr id="145" name="Google Shape;145;g2c651473e2a_0_172"/>
          <p:cNvSpPr txBox="1"/>
          <p:nvPr>
            <p:ph idx="1" type="body"/>
          </p:nvPr>
        </p:nvSpPr>
        <p:spPr>
          <a:xfrm>
            <a:off x="853950" y="2919450"/>
            <a:ext cx="7436100" cy="1071600"/>
          </a:xfrm>
          <a:prstGeom prst="rect">
            <a:avLst/>
          </a:prstGeom>
          <a:noFill/>
          <a:ln>
            <a:noFill/>
          </a:ln>
        </p:spPr>
        <p:txBody>
          <a:bodyPr anchorCtr="0" anchor="t" bIns="91425" lIns="91425" spcFirstLastPara="1" rIns="91425" wrap="square" tIns="91425">
            <a:no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1600"/>
              </a:spcBef>
              <a:spcAft>
                <a:spcPts val="0"/>
              </a:spcAft>
              <a:buSzPts val="1400"/>
              <a:buChar char="○"/>
              <a:defRPr/>
            </a:lvl2pPr>
            <a:lvl3pPr indent="-317500" lvl="2" marL="1371600" algn="ctr">
              <a:lnSpc>
                <a:spcPct val="115000"/>
              </a:lnSpc>
              <a:spcBef>
                <a:spcPts val="1600"/>
              </a:spcBef>
              <a:spcAft>
                <a:spcPts val="0"/>
              </a:spcAft>
              <a:buSzPts val="1400"/>
              <a:buChar char="■"/>
              <a:defRPr/>
            </a:lvl3pPr>
            <a:lvl4pPr indent="-317500" lvl="3" marL="1828800" algn="ctr">
              <a:lnSpc>
                <a:spcPct val="115000"/>
              </a:lnSpc>
              <a:spcBef>
                <a:spcPts val="1600"/>
              </a:spcBef>
              <a:spcAft>
                <a:spcPts val="0"/>
              </a:spcAft>
              <a:buSzPts val="1400"/>
              <a:buChar char="●"/>
              <a:defRPr/>
            </a:lvl4pPr>
            <a:lvl5pPr indent="-317500" lvl="4" marL="2286000" algn="ctr">
              <a:lnSpc>
                <a:spcPct val="115000"/>
              </a:lnSpc>
              <a:spcBef>
                <a:spcPts val="1600"/>
              </a:spcBef>
              <a:spcAft>
                <a:spcPts val="0"/>
              </a:spcAft>
              <a:buSzPts val="1400"/>
              <a:buChar char="○"/>
              <a:defRPr/>
            </a:lvl5pPr>
            <a:lvl6pPr indent="-317500" lvl="5" marL="2743200" algn="ctr">
              <a:lnSpc>
                <a:spcPct val="115000"/>
              </a:lnSpc>
              <a:spcBef>
                <a:spcPts val="1600"/>
              </a:spcBef>
              <a:spcAft>
                <a:spcPts val="0"/>
              </a:spcAft>
              <a:buSzPts val="1400"/>
              <a:buChar char="■"/>
              <a:defRPr/>
            </a:lvl6pPr>
            <a:lvl7pPr indent="-317500" lvl="6" marL="3200400" algn="ctr">
              <a:lnSpc>
                <a:spcPct val="115000"/>
              </a:lnSpc>
              <a:spcBef>
                <a:spcPts val="1600"/>
              </a:spcBef>
              <a:spcAft>
                <a:spcPts val="0"/>
              </a:spcAft>
              <a:buSzPts val="1400"/>
              <a:buChar char="●"/>
              <a:defRPr/>
            </a:lvl7pPr>
            <a:lvl8pPr indent="-317500" lvl="7" marL="3657600" algn="ctr">
              <a:lnSpc>
                <a:spcPct val="115000"/>
              </a:lnSpc>
              <a:spcBef>
                <a:spcPts val="1600"/>
              </a:spcBef>
              <a:spcAft>
                <a:spcPts val="0"/>
              </a:spcAft>
              <a:buSzPts val="1400"/>
              <a:buChar char="○"/>
              <a:defRPr/>
            </a:lvl8pPr>
            <a:lvl9pPr indent="-317500" lvl="8" marL="4114800" algn="ctr">
              <a:lnSpc>
                <a:spcPct val="115000"/>
              </a:lnSpc>
              <a:spcBef>
                <a:spcPts val="1600"/>
              </a:spcBef>
              <a:spcAft>
                <a:spcPts val="1600"/>
              </a:spcAft>
              <a:buSzPts val="1400"/>
              <a:buChar char="■"/>
              <a:defRPr/>
            </a:lvl9pPr>
          </a:lstStyle>
          <a:p/>
        </p:txBody>
      </p:sp>
      <p:sp>
        <p:nvSpPr>
          <p:cNvPr id="146" name="Google Shape;146;g2c651473e2a_0_172"/>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bg>
      <p:bgPr>
        <a:solidFill>
          <a:schemeClr val="accent1"/>
        </a:solidFill>
      </p:bgPr>
    </p:bg>
    <p:spTree>
      <p:nvGrpSpPr>
        <p:cNvPr id="151" name="Shape 151"/>
        <p:cNvGrpSpPr/>
        <p:nvPr/>
      </p:nvGrpSpPr>
      <p:grpSpPr>
        <a:xfrm>
          <a:off x="0" y="0"/>
          <a:ext cx="0" cy="0"/>
          <a:chOff x="0" y="0"/>
          <a:chExt cx="0" cy="0"/>
        </a:xfrm>
      </p:grpSpPr>
      <p:sp>
        <p:nvSpPr>
          <p:cNvPr id="152" name="Google Shape;152;g2c1d231cfd7_0_168"/>
          <p:cNvSpPr/>
          <p:nvPr/>
        </p:nvSpPr>
        <p:spPr>
          <a:xfrm>
            <a:off x="0" y="1583350"/>
            <a:ext cx="7404300" cy="1739700"/>
          </a:xfrm>
          <a:prstGeom prst="rect">
            <a:avLst/>
          </a:prstGeom>
          <a:solidFill>
            <a:schemeClr val="lt1"/>
          </a:solidFill>
          <a:ln>
            <a:noFill/>
          </a:ln>
          <a:effectLst>
            <a:outerShdw blurRad="271463" rotWithShape="0" algn="bl" dist="66675">
              <a:schemeClr val="dk1">
                <a:alpha val="28627"/>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3" name="Google Shape;153;g2c1d231cfd7_0_168"/>
          <p:cNvSpPr txBox="1"/>
          <p:nvPr>
            <p:ph type="ctrTitle"/>
          </p:nvPr>
        </p:nvSpPr>
        <p:spPr>
          <a:xfrm>
            <a:off x="2012775" y="2049850"/>
            <a:ext cx="5109300" cy="483000"/>
          </a:xfrm>
          <a:prstGeom prst="rect">
            <a:avLst/>
          </a:prstGeom>
          <a:noFill/>
          <a:ln>
            <a:noFill/>
          </a:ln>
        </p:spPr>
        <p:txBody>
          <a:bodyPr anchorCtr="0" anchor="b" bIns="0" lIns="0" spcFirstLastPara="1" rIns="0" wrap="square" tIns="0">
            <a:noAutofit/>
          </a:bodyPr>
          <a:lstStyle>
            <a:lvl1pPr lvl="0" algn="l">
              <a:lnSpc>
                <a:spcPct val="80000"/>
              </a:lnSpc>
              <a:spcBef>
                <a:spcPts val="0"/>
              </a:spcBef>
              <a:spcAft>
                <a:spcPts val="0"/>
              </a:spcAft>
              <a:buSzPts val="3600"/>
              <a:buNone/>
              <a:defRPr sz="3600"/>
            </a:lvl1pPr>
            <a:lvl2pPr lvl="1" algn="l">
              <a:lnSpc>
                <a:spcPct val="80000"/>
              </a:lnSpc>
              <a:spcBef>
                <a:spcPts val="0"/>
              </a:spcBef>
              <a:spcAft>
                <a:spcPts val="0"/>
              </a:spcAft>
              <a:buSzPts val="3600"/>
              <a:buNone/>
              <a:defRPr sz="3600"/>
            </a:lvl2pPr>
            <a:lvl3pPr lvl="2" algn="l">
              <a:lnSpc>
                <a:spcPct val="80000"/>
              </a:lnSpc>
              <a:spcBef>
                <a:spcPts val="0"/>
              </a:spcBef>
              <a:spcAft>
                <a:spcPts val="0"/>
              </a:spcAft>
              <a:buSzPts val="3600"/>
              <a:buNone/>
              <a:defRPr sz="3600"/>
            </a:lvl3pPr>
            <a:lvl4pPr lvl="3" algn="l">
              <a:lnSpc>
                <a:spcPct val="80000"/>
              </a:lnSpc>
              <a:spcBef>
                <a:spcPts val="0"/>
              </a:spcBef>
              <a:spcAft>
                <a:spcPts val="0"/>
              </a:spcAft>
              <a:buSzPts val="3600"/>
              <a:buNone/>
              <a:defRPr sz="3600"/>
            </a:lvl4pPr>
            <a:lvl5pPr lvl="4" algn="l">
              <a:lnSpc>
                <a:spcPct val="80000"/>
              </a:lnSpc>
              <a:spcBef>
                <a:spcPts val="0"/>
              </a:spcBef>
              <a:spcAft>
                <a:spcPts val="0"/>
              </a:spcAft>
              <a:buSzPts val="3600"/>
              <a:buNone/>
              <a:defRPr sz="3600"/>
            </a:lvl5pPr>
            <a:lvl6pPr lvl="5" algn="l">
              <a:lnSpc>
                <a:spcPct val="80000"/>
              </a:lnSpc>
              <a:spcBef>
                <a:spcPts val="0"/>
              </a:spcBef>
              <a:spcAft>
                <a:spcPts val="0"/>
              </a:spcAft>
              <a:buSzPts val="3600"/>
              <a:buNone/>
              <a:defRPr sz="3600"/>
            </a:lvl6pPr>
            <a:lvl7pPr lvl="6" algn="l">
              <a:lnSpc>
                <a:spcPct val="80000"/>
              </a:lnSpc>
              <a:spcBef>
                <a:spcPts val="0"/>
              </a:spcBef>
              <a:spcAft>
                <a:spcPts val="0"/>
              </a:spcAft>
              <a:buSzPts val="3600"/>
              <a:buNone/>
              <a:defRPr sz="3600"/>
            </a:lvl7pPr>
            <a:lvl8pPr lvl="7" algn="l">
              <a:lnSpc>
                <a:spcPct val="80000"/>
              </a:lnSpc>
              <a:spcBef>
                <a:spcPts val="0"/>
              </a:spcBef>
              <a:spcAft>
                <a:spcPts val="0"/>
              </a:spcAft>
              <a:buSzPts val="3600"/>
              <a:buNone/>
              <a:defRPr sz="3600"/>
            </a:lvl8pPr>
            <a:lvl9pPr lvl="8" algn="l">
              <a:lnSpc>
                <a:spcPct val="80000"/>
              </a:lnSpc>
              <a:spcBef>
                <a:spcPts val="0"/>
              </a:spcBef>
              <a:spcAft>
                <a:spcPts val="0"/>
              </a:spcAft>
              <a:buSzPts val="3600"/>
              <a:buNone/>
              <a:defRPr sz="3600"/>
            </a:lvl9pPr>
          </a:lstStyle>
          <a:p/>
        </p:txBody>
      </p:sp>
      <p:sp>
        <p:nvSpPr>
          <p:cNvPr id="154" name="Google Shape;154;g2c1d231cfd7_0_168"/>
          <p:cNvSpPr txBox="1"/>
          <p:nvPr>
            <p:ph idx="1" type="subTitle"/>
          </p:nvPr>
        </p:nvSpPr>
        <p:spPr>
          <a:xfrm>
            <a:off x="2012775" y="2553550"/>
            <a:ext cx="5109300" cy="303000"/>
          </a:xfrm>
          <a:prstGeom prst="rect">
            <a:avLst/>
          </a:prstGeom>
          <a:noFill/>
          <a:ln>
            <a:noFill/>
          </a:ln>
        </p:spPr>
        <p:txBody>
          <a:bodyPr anchorCtr="0" anchor="t" bIns="0" lIns="0" spcFirstLastPara="1" rIns="0" wrap="square" tIns="0">
            <a:noAutofit/>
          </a:bodyPr>
          <a:lstStyle>
            <a:lvl1pPr lvl="0" algn="l">
              <a:lnSpc>
                <a:spcPct val="115000"/>
              </a:lnSpc>
              <a:spcBef>
                <a:spcPts val="0"/>
              </a:spcBef>
              <a:spcAft>
                <a:spcPts val="0"/>
              </a:spcAft>
              <a:buClr>
                <a:schemeClr val="dk1"/>
              </a:buClr>
              <a:buSzPts val="1800"/>
              <a:buNone/>
              <a:defRPr sz="1800"/>
            </a:lvl1pPr>
            <a:lvl2pPr lvl="1" algn="l">
              <a:lnSpc>
                <a:spcPct val="115000"/>
              </a:lnSpc>
              <a:spcBef>
                <a:spcPts val="0"/>
              </a:spcBef>
              <a:spcAft>
                <a:spcPts val="0"/>
              </a:spcAft>
              <a:buClr>
                <a:schemeClr val="dk1"/>
              </a:buClr>
              <a:buSzPts val="1800"/>
              <a:buNone/>
              <a:defRPr sz="1800"/>
            </a:lvl2pPr>
            <a:lvl3pPr lvl="2" algn="l">
              <a:lnSpc>
                <a:spcPct val="115000"/>
              </a:lnSpc>
              <a:spcBef>
                <a:spcPts val="0"/>
              </a:spcBef>
              <a:spcAft>
                <a:spcPts val="0"/>
              </a:spcAft>
              <a:buClr>
                <a:schemeClr val="dk1"/>
              </a:buClr>
              <a:buSzPts val="1800"/>
              <a:buNone/>
              <a:defRPr sz="1800"/>
            </a:lvl3pPr>
            <a:lvl4pPr lvl="3" algn="l">
              <a:lnSpc>
                <a:spcPct val="115000"/>
              </a:lnSpc>
              <a:spcBef>
                <a:spcPts val="0"/>
              </a:spcBef>
              <a:spcAft>
                <a:spcPts val="0"/>
              </a:spcAft>
              <a:buClr>
                <a:schemeClr val="dk1"/>
              </a:buClr>
              <a:buSzPts val="1800"/>
              <a:buNone/>
              <a:defRPr sz="1800"/>
            </a:lvl4pPr>
            <a:lvl5pPr lvl="4" algn="l">
              <a:lnSpc>
                <a:spcPct val="115000"/>
              </a:lnSpc>
              <a:spcBef>
                <a:spcPts val="0"/>
              </a:spcBef>
              <a:spcAft>
                <a:spcPts val="0"/>
              </a:spcAft>
              <a:buClr>
                <a:schemeClr val="dk1"/>
              </a:buClr>
              <a:buSzPts val="1800"/>
              <a:buNone/>
              <a:defRPr sz="1800"/>
            </a:lvl5pPr>
            <a:lvl6pPr lvl="5" algn="l">
              <a:lnSpc>
                <a:spcPct val="115000"/>
              </a:lnSpc>
              <a:spcBef>
                <a:spcPts val="0"/>
              </a:spcBef>
              <a:spcAft>
                <a:spcPts val="0"/>
              </a:spcAft>
              <a:buClr>
                <a:schemeClr val="dk1"/>
              </a:buClr>
              <a:buSzPts val="1800"/>
              <a:buNone/>
              <a:defRPr sz="1800"/>
            </a:lvl6pPr>
            <a:lvl7pPr lvl="6" algn="l">
              <a:lnSpc>
                <a:spcPct val="115000"/>
              </a:lnSpc>
              <a:spcBef>
                <a:spcPts val="0"/>
              </a:spcBef>
              <a:spcAft>
                <a:spcPts val="0"/>
              </a:spcAft>
              <a:buClr>
                <a:schemeClr val="dk1"/>
              </a:buClr>
              <a:buSzPts val="1800"/>
              <a:buNone/>
              <a:defRPr sz="1800"/>
            </a:lvl7pPr>
            <a:lvl8pPr lvl="7" algn="l">
              <a:lnSpc>
                <a:spcPct val="115000"/>
              </a:lnSpc>
              <a:spcBef>
                <a:spcPts val="0"/>
              </a:spcBef>
              <a:spcAft>
                <a:spcPts val="0"/>
              </a:spcAft>
              <a:buClr>
                <a:schemeClr val="dk1"/>
              </a:buClr>
              <a:buSzPts val="1800"/>
              <a:buNone/>
              <a:defRPr sz="1800"/>
            </a:lvl8pPr>
            <a:lvl9pPr lvl="8" algn="l">
              <a:lnSpc>
                <a:spcPct val="115000"/>
              </a:lnSpc>
              <a:spcBef>
                <a:spcPts val="0"/>
              </a:spcBef>
              <a:spcAft>
                <a:spcPts val="0"/>
              </a:spcAft>
              <a:buClr>
                <a:schemeClr val="dk1"/>
              </a:buClr>
              <a:buSzPts val="1800"/>
              <a:buNone/>
              <a:defRPr sz="1800"/>
            </a:lvl9pPr>
          </a:lstStyle>
          <a:p/>
        </p:txBody>
      </p:sp>
      <p:sp>
        <p:nvSpPr>
          <p:cNvPr id="155" name="Google Shape;155;g2c1d231cfd7_0_168"/>
          <p:cNvSpPr/>
          <p:nvPr/>
        </p:nvSpPr>
        <p:spPr>
          <a:xfrm>
            <a:off x="0" y="1583250"/>
            <a:ext cx="1739700" cy="17397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bg>
      <p:bgPr>
        <a:blipFill>
          <a:blip r:embed="rId2">
            <a:alphaModFix/>
          </a:blip>
          <a:stretch>
            <a:fillRect/>
          </a:stretch>
        </a:blipFill>
      </p:bgPr>
    </p:bg>
    <p:spTree>
      <p:nvGrpSpPr>
        <p:cNvPr id="156" name="Shape 156"/>
        <p:cNvGrpSpPr/>
        <p:nvPr/>
      </p:nvGrpSpPr>
      <p:grpSpPr>
        <a:xfrm>
          <a:off x="0" y="0"/>
          <a:ext cx="0" cy="0"/>
          <a:chOff x="0" y="0"/>
          <a:chExt cx="0" cy="0"/>
        </a:xfrm>
      </p:grpSpPr>
      <p:sp>
        <p:nvSpPr>
          <p:cNvPr id="157" name="Google Shape;157;g2c1d231cfd7_0_164"/>
          <p:cNvSpPr/>
          <p:nvPr/>
        </p:nvSpPr>
        <p:spPr>
          <a:xfrm>
            <a:off x="0" y="0"/>
            <a:ext cx="3048000" cy="5143500"/>
          </a:xfrm>
          <a:prstGeom prst="rect">
            <a:avLst/>
          </a:prstGeom>
          <a:gradFill>
            <a:gsLst>
              <a:gs pos="0">
                <a:srgbClr val="05B3F1">
                  <a:alpha val="0"/>
                </a:srgbClr>
              </a:gs>
              <a:gs pos="100000">
                <a:schemeClr val="accent1"/>
              </a:gs>
            </a:gsLst>
            <a:lin ang="5400012"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8" name="Google Shape;158;g2c1d231cfd7_0_164"/>
          <p:cNvSpPr/>
          <p:nvPr/>
        </p:nvSpPr>
        <p:spPr>
          <a:xfrm>
            <a:off x="0" y="2946600"/>
            <a:ext cx="6096000" cy="1739700"/>
          </a:xfrm>
          <a:prstGeom prst="rect">
            <a:avLst/>
          </a:prstGeom>
          <a:solidFill>
            <a:schemeClr val="lt1"/>
          </a:solidFill>
          <a:ln>
            <a:noFill/>
          </a:ln>
          <a:effectLst>
            <a:outerShdw blurRad="271463" rotWithShape="0" algn="bl" dist="66675">
              <a:schemeClr val="dk1">
                <a:alpha val="28627"/>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9" name="Google Shape;159;g2c1d231cfd7_0_164"/>
          <p:cNvSpPr txBox="1"/>
          <p:nvPr>
            <p:ph type="ctrTitle"/>
          </p:nvPr>
        </p:nvSpPr>
        <p:spPr>
          <a:xfrm>
            <a:off x="244750" y="3059700"/>
            <a:ext cx="5647800" cy="1503600"/>
          </a:xfrm>
          <a:prstGeom prst="rect">
            <a:avLst/>
          </a:prstGeom>
          <a:noFill/>
          <a:ln>
            <a:noFill/>
          </a:ln>
        </p:spPr>
        <p:txBody>
          <a:bodyPr anchorCtr="0" anchor="ctr" bIns="0" lIns="0" spcFirstLastPara="1" rIns="0" wrap="square" tIns="0">
            <a:noAutofit/>
          </a:bodyPr>
          <a:lstStyle>
            <a:lvl1pPr lvl="0" algn="l">
              <a:lnSpc>
                <a:spcPct val="80000"/>
              </a:lnSpc>
              <a:spcBef>
                <a:spcPts val="0"/>
              </a:spcBef>
              <a:spcAft>
                <a:spcPts val="0"/>
              </a:spcAft>
              <a:buSzPts val="4800"/>
              <a:buNone/>
              <a:defRPr sz="4800"/>
            </a:lvl1pPr>
            <a:lvl2pPr lvl="1" algn="l">
              <a:lnSpc>
                <a:spcPct val="80000"/>
              </a:lnSpc>
              <a:spcBef>
                <a:spcPts val="0"/>
              </a:spcBef>
              <a:spcAft>
                <a:spcPts val="0"/>
              </a:spcAft>
              <a:buSzPts val="4800"/>
              <a:buNone/>
              <a:defRPr sz="4800"/>
            </a:lvl2pPr>
            <a:lvl3pPr lvl="2" algn="l">
              <a:lnSpc>
                <a:spcPct val="80000"/>
              </a:lnSpc>
              <a:spcBef>
                <a:spcPts val="0"/>
              </a:spcBef>
              <a:spcAft>
                <a:spcPts val="0"/>
              </a:spcAft>
              <a:buSzPts val="4800"/>
              <a:buNone/>
              <a:defRPr sz="4800"/>
            </a:lvl3pPr>
            <a:lvl4pPr lvl="3" algn="l">
              <a:lnSpc>
                <a:spcPct val="80000"/>
              </a:lnSpc>
              <a:spcBef>
                <a:spcPts val="0"/>
              </a:spcBef>
              <a:spcAft>
                <a:spcPts val="0"/>
              </a:spcAft>
              <a:buSzPts val="4800"/>
              <a:buNone/>
              <a:defRPr sz="4800"/>
            </a:lvl4pPr>
            <a:lvl5pPr lvl="4" algn="l">
              <a:lnSpc>
                <a:spcPct val="80000"/>
              </a:lnSpc>
              <a:spcBef>
                <a:spcPts val="0"/>
              </a:spcBef>
              <a:spcAft>
                <a:spcPts val="0"/>
              </a:spcAft>
              <a:buSzPts val="4800"/>
              <a:buNone/>
              <a:defRPr sz="4800"/>
            </a:lvl5pPr>
            <a:lvl6pPr lvl="5" algn="l">
              <a:lnSpc>
                <a:spcPct val="80000"/>
              </a:lnSpc>
              <a:spcBef>
                <a:spcPts val="0"/>
              </a:spcBef>
              <a:spcAft>
                <a:spcPts val="0"/>
              </a:spcAft>
              <a:buSzPts val="4800"/>
              <a:buNone/>
              <a:defRPr sz="4800"/>
            </a:lvl6pPr>
            <a:lvl7pPr lvl="6" algn="l">
              <a:lnSpc>
                <a:spcPct val="80000"/>
              </a:lnSpc>
              <a:spcBef>
                <a:spcPts val="0"/>
              </a:spcBef>
              <a:spcAft>
                <a:spcPts val="0"/>
              </a:spcAft>
              <a:buSzPts val="4800"/>
              <a:buNone/>
              <a:defRPr sz="4800"/>
            </a:lvl7pPr>
            <a:lvl8pPr lvl="7" algn="l">
              <a:lnSpc>
                <a:spcPct val="80000"/>
              </a:lnSpc>
              <a:spcBef>
                <a:spcPts val="0"/>
              </a:spcBef>
              <a:spcAft>
                <a:spcPts val="0"/>
              </a:spcAft>
              <a:buSzPts val="4800"/>
              <a:buNone/>
              <a:defRPr sz="4800"/>
            </a:lvl8pPr>
            <a:lvl9pPr lvl="8" algn="l">
              <a:lnSpc>
                <a:spcPct val="80000"/>
              </a:lnSpc>
              <a:spcBef>
                <a:spcPts val="0"/>
              </a:spcBef>
              <a:spcAft>
                <a:spcPts val="0"/>
              </a:spcAft>
              <a:buSzPts val="4800"/>
              <a:buNone/>
              <a:defRPr sz="4800"/>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bg>
      <p:bgPr>
        <a:blipFill>
          <a:blip r:embed="rId2">
            <a:alphaModFix/>
          </a:blip>
          <a:stretch>
            <a:fillRect/>
          </a:stretch>
        </a:blipFill>
      </p:bgPr>
    </p:bg>
    <p:spTree>
      <p:nvGrpSpPr>
        <p:cNvPr id="160" name="Shape 160"/>
        <p:cNvGrpSpPr/>
        <p:nvPr/>
      </p:nvGrpSpPr>
      <p:grpSpPr>
        <a:xfrm>
          <a:off x="0" y="0"/>
          <a:ext cx="0" cy="0"/>
          <a:chOff x="0" y="0"/>
          <a:chExt cx="0" cy="0"/>
        </a:xfrm>
      </p:grpSpPr>
      <p:sp>
        <p:nvSpPr>
          <p:cNvPr id="161" name="Google Shape;161;g2c1d231cfd7_0_173"/>
          <p:cNvSpPr/>
          <p:nvPr/>
        </p:nvSpPr>
        <p:spPr>
          <a:xfrm>
            <a:off x="4337263"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2" name="Google Shape;162;g2c1d231cfd7_0_173"/>
          <p:cNvSpPr txBox="1"/>
          <p:nvPr>
            <p:ph idx="12" type="sldNum"/>
          </p:nvPr>
        </p:nvSpPr>
        <p:spPr>
          <a:xfrm>
            <a:off x="4337138"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163" name="Google Shape;163;g2c1d231cfd7_0_173"/>
          <p:cNvSpPr/>
          <p:nvPr/>
        </p:nvSpPr>
        <p:spPr>
          <a:xfrm>
            <a:off x="469875" y="469800"/>
            <a:ext cx="8204100" cy="42039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4" name="Google Shape;164;g2c1d231cfd7_0_173"/>
          <p:cNvSpPr txBox="1"/>
          <p:nvPr>
            <p:ph idx="1" type="body"/>
          </p:nvPr>
        </p:nvSpPr>
        <p:spPr>
          <a:xfrm>
            <a:off x="1346350" y="1385300"/>
            <a:ext cx="6451500" cy="819900"/>
          </a:xfrm>
          <a:prstGeom prst="rect">
            <a:avLst/>
          </a:prstGeom>
          <a:noFill/>
          <a:ln>
            <a:noFill/>
          </a:ln>
          <a:effectLst>
            <a:outerShdw blurRad="42863" rotWithShape="0" algn="bl" dir="5400000" dist="9525">
              <a:srgbClr val="1C4587">
                <a:alpha val="40000"/>
              </a:srgbClr>
            </a:outerShdw>
          </a:effectLst>
        </p:spPr>
        <p:txBody>
          <a:bodyPr anchorCtr="0" anchor="t" bIns="0" lIns="0" spcFirstLastPara="1" rIns="0" wrap="square" tIns="0">
            <a:noAutofit/>
          </a:bodyPr>
          <a:lstStyle>
            <a:lvl1pPr indent="-431800" lvl="0" marL="457200" algn="ctr">
              <a:lnSpc>
                <a:spcPct val="115000"/>
              </a:lnSpc>
              <a:spcBef>
                <a:spcPts val="600"/>
              </a:spcBef>
              <a:spcAft>
                <a:spcPts val="0"/>
              </a:spcAft>
              <a:buClr>
                <a:schemeClr val="lt1"/>
              </a:buClr>
              <a:buSzPts val="3200"/>
              <a:buChar char="▫"/>
              <a:defRPr b="1" sz="3200">
                <a:solidFill>
                  <a:schemeClr val="lt1"/>
                </a:solidFill>
              </a:defRPr>
            </a:lvl1pPr>
            <a:lvl2pPr indent="-431800" lvl="1" marL="914400" algn="ctr">
              <a:lnSpc>
                <a:spcPct val="115000"/>
              </a:lnSpc>
              <a:spcBef>
                <a:spcPts val="0"/>
              </a:spcBef>
              <a:spcAft>
                <a:spcPts val="0"/>
              </a:spcAft>
              <a:buClr>
                <a:schemeClr val="lt1"/>
              </a:buClr>
              <a:buSzPts val="3200"/>
              <a:buChar char="▫"/>
              <a:defRPr b="1" sz="3200">
                <a:solidFill>
                  <a:schemeClr val="lt1"/>
                </a:solidFill>
              </a:defRPr>
            </a:lvl2pPr>
            <a:lvl3pPr indent="-431800" lvl="2" marL="1371600" algn="ctr">
              <a:lnSpc>
                <a:spcPct val="115000"/>
              </a:lnSpc>
              <a:spcBef>
                <a:spcPts val="0"/>
              </a:spcBef>
              <a:spcAft>
                <a:spcPts val="0"/>
              </a:spcAft>
              <a:buClr>
                <a:schemeClr val="lt1"/>
              </a:buClr>
              <a:buSzPts val="3200"/>
              <a:buChar char="▫"/>
              <a:defRPr b="1" sz="3200">
                <a:solidFill>
                  <a:schemeClr val="lt1"/>
                </a:solidFill>
              </a:defRPr>
            </a:lvl3pPr>
            <a:lvl4pPr indent="-431800" lvl="3" marL="1828800" algn="ctr">
              <a:lnSpc>
                <a:spcPct val="115000"/>
              </a:lnSpc>
              <a:spcBef>
                <a:spcPts val="0"/>
              </a:spcBef>
              <a:spcAft>
                <a:spcPts val="0"/>
              </a:spcAft>
              <a:buClr>
                <a:schemeClr val="lt1"/>
              </a:buClr>
              <a:buSzPts val="3200"/>
              <a:buChar char="▫"/>
              <a:defRPr b="1" sz="3200">
                <a:solidFill>
                  <a:schemeClr val="lt1"/>
                </a:solidFill>
              </a:defRPr>
            </a:lvl4pPr>
            <a:lvl5pPr indent="-431800" lvl="4" marL="2286000" algn="ctr">
              <a:lnSpc>
                <a:spcPct val="115000"/>
              </a:lnSpc>
              <a:spcBef>
                <a:spcPts val="0"/>
              </a:spcBef>
              <a:spcAft>
                <a:spcPts val="0"/>
              </a:spcAft>
              <a:buClr>
                <a:schemeClr val="lt1"/>
              </a:buClr>
              <a:buSzPts val="3200"/>
              <a:buChar char="▫"/>
              <a:defRPr b="1" sz="3200">
                <a:solidFill>
                  <a:schemeClr val="lt1"/>
                </a:solidFill>
              </a:defRPr>
            </a:lvl5pPr>
            <a:lvl6pPr indent="-431800" lvl="5" marL="2743200" algn="ctr">
              <a:lnSpc>
                <a:spcPct val="115000"/>
              </a:lnSpc>
              <a:spcBef>
                <a:spcPts val="0"/>
              </a:spcBef>
              <a:spcAft>
                <a:spcPts val="0"/>
              </a:spcAft>
              <a:buClr>
                <a:schemeClr val="lt1"/>
              </a:buClr>
              <a:buSzPts val="3200"/>
              <a:buChar char="▫"/>
              <a:defRPr b="1" sz="3200">
                <a:solidFill>
                  <a:schemeClr val="lt1"/>
                </a:solidFill>
              </a:defRPr>
            </a:lvl6pPr>
            <a:lvl7pPr indent="-431800" lvl="6" marL="3200400" algn="ctr">
              <a:lnSpc>
                <a:spcPct val="115000"/>
              </a:lnSpc>
              <a:spcBef>
                <a:spcPts val="0"/>
              </a:spcBef>
              <a:spcAft>
                <a:spcPts val="0"/>
              </a:spcAft>
              <a:buClr>
                <a:schemeClr val="lt1"/>
              </a:buClr>
              <a:buSzPts val="3200"/>
              <a:buChar char="▫"/>
              <a:defRPr b="1" sz="3200">
                <a:solidFill>
                  <a:schemeClr val="lt1"/>
                </a:solidFill>
              </a:defRPr>
            </a:lvl7pPr>
            <a:lvl8pPr indent="-431800" lvl="7" marL="3657600" algn="ctr">
              <a:lnSpc>
                <a:spcPct val="115000"/>
              </a:lnSpc>
              <a:spcBef>
                <a:spcPts val="0"/>
              </a:spcBef>
              <a:spcAft>
                <a:spcPts val="0"/>
              </a:spcAft>
              <a:buClr>
                <a:schemeClr val="lt1"/>
              </a:buClr>
              <a:buSzPts val="3200"/>
              <a:buChar char="▫"/>
              <a:defRPr b="1" sz="3200">
                <a:solidFill>
                  <a:schemeClr val="lt1"/>
                </a:solidFill>
              </a:defRPr>
            </a:lvl8pPr>
            <a:lvl9pPr indent="-431800" lvl="8" marL="4114800" algn="ctr">
              <a:lnSpc>
                <a:spcPct val="115000"/>
              </a:lnSpc>
              <a:spcBef>
                <a:spcPts val="0"/>
              </a:spcBef>
              <a:spcAft>
                <a:spcPts val="0"/>
              </a:spcAft>
              <a:buClr>
                <a:schemeClr val="lt1"/>
              </a:buClr>
              <a:buSzPts val="3200"/>
              <a:buChar char="▫"/>
              <a:defRPr b="1" sz="3200">
                <a:solidFill>
                  <a:schemeClr val="lt1"/>
                </a:solidFill>
              </a:defRPr>
            </a:lvl9pPr>
          </a:lstStyle>
          <a:p/>
        </p:txBody>
      </p:sp>
      <p:sp>
        <p:nvSpPr>
          <p:cNvPr id="165" name="Google Shape;165;g2c1d231cfd7_0_173"/>
          <p:cNvSpPr txBox="1"/>
          <p:nvPr/>
        </p:nvSpPr>
        <p:spPr>
          <a:xfrm>
            <a:off x="3593400" y="476569"/>
            <a:ext cx="1957200" cy="6537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9600"/>
              <a:buFont typeface="Arial"/>
              <a:buNone/>
            </a:pPr>
            <a:r>
              <a:rPr b="1" i="0" lang="en" sz="9600" u="none" cap="none" strike="noStrike">
                <a:solidFill>
                  <a:schemeClr val="lt1"/>
                </a:solidFill>
                <a:latin typeface="Arial"/>
                <a:ea typeface="Arial"/>
                <a:cs typeface="Arial"/>
                <a:sym typeface="Arial"/>
              </a:rPr>
              <a:t>“</a:t>
            </a:r>
            <a:endParaRPr b="1" i="0" sz="96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type="tx">
  <p:cSld name="TITLE_AND_BODY">
    <p:spTree>
      <p:nvGrpSpPr>
        <p:cNvPr id="166" name="Shape 166"/>
        <p:cNvGrpSpPr/>
        <p:nvPr/>
      </p:nvGrpSpPr>
      <p:grpSpPr>
        <a:xfrm>
          <a:off x="0" y="0"/>
          <a:ext cx="0" cy="0"/>
          <a:chOff x="0" y="0"/>
          <a:chExt cx="0" cy="0"/>
        </a:xfrm>
      </p:grpSpPr>
      <p:sp>
        <p:nvSpPr>
          <p:cNvPr id="167" name="Google Shape;167;g2c1d231cfd7_0_179"/>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8" name="Google Shape;168;g2c1d231cfd7_0_179"/>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9" name="Google Shape;169;g2c1d231cfd7_0_179"/>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170" name="Google Shape;170;g2c1d231cfd7_0_179"/>
          <p:cNvSpPr txBox="1"/>
          <p:nvPr>
            <p:ph idx="1" type="body"/>
          </p:nvPr>
        </p:nvSpPr>
        <p:spPr>
          <a:xfrm>
            <a:off x="1136000" y="1200150"/>
            <a:ext cx="6872100" cy="3473400"/>
          </a:xfrm>
          <a:prstGeom prst="rect">
            <a:avLst/>
          </a:prstGeom>
          <a:noFill/>
          <a:ln>
            <a:noFill/>
          </a:ln>
        </p:spPr>
        <p:txBody>
          <a:bodyPr anchorCtr="0" anchor="t" bIns="0" lIns="0" spcFirstLastPara="1" rIns="0" wrap="square" tIns="0">
            <a:noAutofit/>
          </a:bodyPr>
          <a:lstStyle>
            <a:lvl1pPr indent="-381000" lvl="0" marL="457200" algn="l">
              <a:lnSpc>
                <a:spcPct val="115000"/>
              </a:lnSpc>
              <a:spcBef>
                <a:spcPts val="600"/>
              </a:spcBef>
              <a:spcAft>
                <a:spcPts val="0"/>
              </a:spcAft>
              <a:buSzPts val="2400"/>
              <a:buChar char="▫"/>
              <a:defRPr/>
            </a:lvl1pPr>
            <a:lvl2pPr indent="-381000" lvl="1" marL="914400" algn="l">
              <a:lnSpc>
                <a:spcPct val="115000"/>
              </a:lnSpc>
              <a:spcBef>
                <a:spcPts val="0"/>
              </a:spcBef>
              <a:spcAft>
                <a:spcPts val="0"/>
              </a:spcAft>
              <a:buSzPts val="2400"/>
              <a:buChar char="▫"/>
              <a:defRPr/>
            </a:lvl2pPr>
            <a:lvl3pPr indent="-381000" lvl="2" marL="1371600" algn="l">
              <a:lnSpc>
                <a:spcPct val="115000"/>
              </a:lnSpc>
              <a:spcBef>
                <a:spcPts val="0"/>
              </a:spcBef>
              <a:spcAft>
                <a:spcPts val="0"/>
              </a:spcAft>
              <a:buSzPts val="2400"/>
              <a:buChar char="▫"/>
              <a:defRPr/>
            </a:lvl3pPr>
            <a:lvl4pPr indent="-381000" lvl="3" marL="1828800" algn="l">
              <a:lnSpc>
                <a:spcPct val="115000"/>
              </a:lnSpc>
              <a:spcBef>
                <a:spcPts val="0"/>
              </a:spcBef>
              <a:spcAft>
                <a:spcPts val="0"/>
              </a:spcAft>
              <a:buSzPts val="2400"/>
              <a:buChar char="▫"/>
              <a:defRPr/>
            </a:lvl4pPr>
            <a:lvl5pPr indent="-381000" lvl="4" marL="2286000" algn="l">
              <a:lnSpc>
                <a:spcPct val="115000"/>
              </a:lnSpc>
              <a:spcBef>
                <a:spcPts val="0"/>
              </a:spcBef>
              <a:spcAft>
                <a:spcPts val="0"/>
              </a:spcAft>
              <a:buSzPts val="2400"/>
              <a:buChar char="▫"/>
              <a:defRPr/>
            </a:lvl5pPr>
            <a:lvl6pPr indent="-381000" lvl="5" marL="2743200" algn="l">
              <a:lnSpc>
                <a:spcPct val="115000"/>
              </a:lnSpc>
              <a:spcBef>
                <a:spcPts val="0"/>
              </a:spcBef>
              <a:spcAft>
                <a:spcPts val="0"/>
              </a:spcAft>
              <a:buSzPts val="2400"/>
              <a:buChar char="▫"/>
              <a:defRPr/>
            </a:lvl6pPr>
            <a:lvl7pPr indent="-381000" lvl="6" marL="3200400" algn="l">
              <a:lnSpc>
                <a:spcPct val="115000"/>
              </a:lnSpc>
              <a:spcBef>
                <a:spcPts val="0"/>
              </a:spcBef>
              <a:spcAft>
                <a:spcPts val="0"/>
              </a:spcAft>
              <a:buSzPts val="2400"/>
              <a:buChar char="▫"/>
              <a:defRPr/>
            </a:lvl7pPr>
            <a:lvl8pPr indent="-381000" lvl="7" marL="3657600" algn="l">
              <a:lnSpc>
                <a:spcPct val="115000"/>
              </a:lnSpc>
              <a:spcBef>
                <a:spcPts val="0"/>
              </a:spcBef>
              <a:spcAft>
                <a:spcPts val="0"/>
              </a:spcAft>
              <a:buSzPts val="2400"/>
              <a:buChar char="▫"/>
              <a:defRPr/>
            </a:lvl8pPr>
            <a:lvl9pPr indent="-381000" lvl="8" marL="4114800" algn="l">
              <a:lnSpc>
                <a:spcPct val="115000"/>
              </a:lnSpc>
              <a:spcBef>
                <a:spcPts val="0"/>
              </a:spcBef>
              <a:spcAft>
                <a:spcPts val="0"/>
              </a:spcAft>
              <a:buSzPts val="2400"/>
              <a:buChar char="▫"/>
              <a:defRPr/>
            </a:lvl9pPr>
          </a:lstStyle>
          <a:p/>
        </p:txBody>
      </p:sp>
      <p:sp>
        <p:nvSpPr>
          <p:cNvPr id="171" name="Google Shape;171;g2c1d231cfd7_0_179"/>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 image">
  <p:cSld name="TITLE_AND_BODY_1">
    <p:spTree>
      <p:nvGrpSpPr>
        <p:cNvPr id="172" name="Shape 172"/>
        <p:cNvGrpSpPr/>
        <p:nvPr/>
      </p:nvGrpSpPr>
      <p:grpSpPr>
        <a:xfrm>
          <a:off x="0" y="0"/>
          <a:ext cx="0" cy="0"/>
          <a:chOff x="0" y="0"/>
          <a:chExt cx="0" cy="0"/>
        </a:xfrm>
      </p:grpSpPr>
      <p:sp>
        <p:nvSpPr>
          <p:cNvPr id="173" name="Google Shape;173;g2c1d231cfd7_0_185"/>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4" name="Google Shape;174;g2c1d231cfd7_0_185"/>
          <p:cNvSpPr/>
          <p:nvPr/>
        </p:nvSpPr>
        <p:spPr>
          <a:xfrm>
            <a:off x="6095875" y="-3600"/>
            <a:ext cx="3048000" cy="5150700"/>
          </a:xfrm>
          <a:prstGeom prst="rect">
            <a:avLst/>
          </a:prstGeom>
          <a:gradFill>
            <a:gsLst>
              <a:gs pos="0">
                <a:srgbClr val="05B3F1">
                  <a:alpha val="20000"/>
                </a:srgbClr>
              </a:gs>
              <a:gs pos="100000">
                <a:schemeClr val="accent1"/>
              </a:gs>
            </a:gsLst>
            <a:lin ang="10800025"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5" name="Google Shape;175;g2c1d231cfd7_0_185"/>
          <p:cNvSpPr/>
          <p:nvPr/>
        </p:nvSpPr>
        <p:spPr>
          <a:xfrm>
            <a:off x="8674200" y="4673700"/>
            <a:ext cx="469800" cy="4698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6" name="Google Shape;176;g2c1d231cfd7_0_185"/>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177" name="Google Shape;177;g2c1d231cfd7_0_185"/>
          <p:cNvSpPr txBox="1"/>
          <p:nvPr>
            <p:ph type="title"/>
          </p:nvPr>
        </p:nvSpPr>
        <p:spPr>
          <a:xfrm>
            <a:off x="304800" y="355075"/>
            <a:ext cx="44424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178" name="Google Shape;178;g2c1d231cfd7_0_185"/>
          <p:cNvSpPr txBox="1"/>
          <p:nvPr>
            <p:ph idx="1" type="body"/>
          </p:nvPr>
        </p:nvSpPr>
        <p:spPr>
          <a:xfrm>
            <a:off x="784150" y="1452350"/>
            <a:ext cx="3963000" cy="3221400"/>
          </a:xfrm>
          <a:prstGeom prst="rect">
            <a:avLst/>
          </a:prstGeom>
          <a:noFill/>
          <a:ln>
            <a:noFill/>
          </a:ln>
        </p:spPr>
        <p:txBody>
          <a:bodyPr anchorCtr="0" anchor="t" bIns="0" lIns="0" spcFirstLastPara="1" rIns="0" wrap="square" tIns="0">
            <a:noAutofit/>
          </a:bodyPr>
          <a:lstStyle>
            <a:lvl1pPr indent="-381000" lvl="0" marL="457200" algn="l">
              <a:lnSpc>
                <a:spcPct val="115000"/>
              </a:lnSpc>
              <a:spcBef>
                <a:spcPts val="600"/>
              </a:spcBef>
              <a:spcAft>
                <a:spcPts val="0"/>
              </a:spcAft>
              <a:buSzPts val="2400"/>
              <a:buChar char="▫"/>
              <a:defRPr/>
            </a:lvl1pPr>
            <a:lvl2pPr indent="-381000" lvl="1" marL="914400" algn="l">
              <a:lnSpc>
                <a:spcPct val="115000"/>
              </a:lnSpc>
              <a:spcBef>
                <a:spcPts val="0"/>
              </a:spcBef>
              <a:spcAft>
                <a:spcPts val="0"/>
              </a:spcAft>
              <a:buSzPts val="2400"/>
              <a:buChar char="▫"/>
              <a:defRPr/>
            </a:lvl2pPr>
            <a:lvl3pPr indent="-381000" lvl="2" marL="1371600" algn="l">
              <a:lnSpc>
                <a:spcPct val="115000"/>
              </a:lnSpc>
              <a:spcBef>
                <a:spcPts val="0"/>
              </a:spcBef>
              <a:spcAft>
                <a:spcPts val="0"/>
              </a:spcAft>
              <a:buSzPts val="2400"/>
              <a:buChar char="▫"/>
              <a:defRPr/>
            </a:lvl3pPr>
            <a:lvl4pPr indent="-381000" lvl="3" marL="1828800" algn="l">
              <a:lnSpc>
                <a:spcPct val="115000"/>
              </a:lnSpc>
              <a:spcBef>
                <a:spcPts val="0"/>
              </a:spcBef>
              <a:spcAft>
                <a:spcPts val="0"/>
              </a:spcAft>
              <a:buSzPts val="2400"/>
              <a:buChar char="▫"/>
              <a:defRPr/>
            </a:lvl4pPr>
            <a:lvl5pPr indent="-381000" lvl="4" marL="2286000" algn="l">
              <a:lnSpc>
                <a:spcPct val="115000"/>
              </a:lnSpc>
              <a:spcBef>
                <a:spcPts val="0"/>
              </a:spcBef>
              <a:spcAft>
                <a:spcPts val="0"/>
              </a:spcAft>
              <a:buSzPts val="2400"/>
              <a:buChar char="▫"/>
              <a:defRPr/>
            </a:lvl5pPr>
            <a:lvl6pPr indent="-381000" lvl="5" marL="2743200" algn="l">
              <a:lnSpc>
                <a:spcPct val="115000"/>
              </a:lnSpc>
              <a:spcBef>
                <a:spcPts val="0"/>
              </a:spcBef>
              <a:spcAft>
                <a:spcPts val="0"/>
              </a:spcAft>
              <a:buSzPts val="2400"/>
              <a:buChar char="▫"/>
              <a:defRPr/>
            </a:lvl6pPr>
            <a:lvl7pPr indent="-381000" lvl="6" marL="3200400" algn="l">
              <a:lnSpc>
                <a:spcPct val="115000"/>
              </a:lnSpc>
              <a:spcBef>
                <a:spcPts val="0"/>
              </a:spcBef>
              <a:spcAft>
                <a:spcPts val="0"/>
              </a:spcAft>
              <a:buSzPts val="2400"/>
              <a:buChar char="▫"/>
              <a:defRPr/>
            </a:lvl7pPr>
            <a:lvl8pPr indent="-381000" lvl="7" marL="3657600" algn="l">
              <a:lnSpc>
                <a:spcPct val="115000"/>
              </a:lnSpc>
              <a:spcBef>
                <a:spcPts val="0"/>
              </a:spcBef>
              <a:spcAft>
                <a:spcPts val="0"/>
              </a:spcAft>
              <a:buSzPts val="2400"/>
              <a:buChar char="▫"/>
              <a:defRPr/>
            </a:lvl8pPr>
            <a:lvl9pPr indent="-381000" lvl="8" marL="4114800" algn="l">
              <a:lnSpc>
                <a:spcPct val="115000"/>
              </a:lnSpc>
              <a:spcBef>
                <a:spcPts val="0"/>
              </a:spcBef>
              <a:spcAft>
                <a:spcPts val="0"/>
              </a:spcAft>
              <a:buSzPts val="2400"/>
              <a:buChar char="▫"/>
              <a:defRPr/>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2 columns" type="twoColTx">
  <p:cSld name="TITLE_AND_TWO_COLUMNS">
    <p:spTree>
      <p:nvGrpSpPr>
        <p:cNvPr id="179" name="Shape 179"/>
        <p:cNvGrpSpPr/>
        <p:nvPr/>
      </p:nvGrpSpPr>
      <p:grpSpPr>
        <a:xfrm>
          <a:off x="0" y="0"/>
          <a:ext cx="0" cy="0"/>
          <a:chOff x="0" y="0"/>
          <a:chExt cx="0" cy="0"/>
        </a:xfrm>
      </p:grpSpPr>
      <p:sp>
        <p:nvSpPr>
          <p:cNvPr id="180" name="Google Shape;180;g2c1d231cfd7_0_192"/>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1" name="Google Shape;181;g2c1d231cfd7_0_192"/>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2" name="Google Shape;182;g2c1d231cfd7_0_192"/>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183" name="Google Shape;183;g2c1d231cfd7_0_192"/>
          <p:cNvSpPr txBox="1"/>
          <p:nvPr>
            <p:ph idx="1" type="body"/>
          </p:nvPr>
        </p:nvSpPr>
        <p:spPr>
          <a:xfrm>
            <a:off x="1136000" y="1200150"/>
            <a:ext cx="3254700" cy="3473400"/>
          </a:xfrm>
          <a:prstGeom prst="rect">
            <a:avLst/>
          </a:prstGeom>
          <a:noFill/>
          <a:ln>
            <a:noFill/>
          </a:ln>
        </p:spPr>
        <p:txBody>
          <a:bodyPr anchorCtr="0" anchor="t" bIns="0" lIns="0" spcFirstLastPara="1" rIns="0" wrap="square" tIns="0">
            <a:noAutofit/>
          </a:bodyPr>
          <a:lstStyle>
            <a:lvl1pPr indent="-355600" lvl="0" marL="457200" algn="l">
              <a:lnSpc>
                <a:spcPct val="115000"/>
              </a:lnSpc>
              <a:spcBef>
                <a:spcPts val="600"/>
              </a:spcBef>
              <a:spcAft>
                <a:spcPts val="0"/>
              </a:spcAft>
              <a:buSzPts val="2000"/>
              <a:buChar char="▫"/>
              <a:defRPr sz="2000"/>
            </a:lvl1pPr>
            <a:lvl2pPr indent="-355600" lvl="1" marL="914400" algn="l">
              <a:lnSpc>
                <a:spcPct val="115000"/>
              </a:lnSpc>
              <a:spcBef>
                <a:spcPts val="0"/>
              </a:spcBef>
              <a:spcAft>
                <a:spcPts val="0"/>
              </a:spcAft>
              <a:buSzPts val="2000"/>
              <a:buChar char="▫"/>
              <a:defRPr sz="2000"/>
            </a:lvl2pPr>
            <a:lvl3pPr indent="-355600" lvl="2" marL="1371600" algn="l">
              <a:lnSpc>
                <a:spcPct val="115000"/>
              </a:lnSpc>
              <a:spcBef>
                <a:spcPts val="0"/>
              </a:spcBef>
              <a:spcAft>
                <a:spcPts val="0"/>
              </a:spcAft>
              <a:buSzPts val="2000"/>
              <a:buChar char="▫"/>
              <a:defRPr sz="2000"/>
            </a:lvl3pPr>
            <a:lvl4pPr indent="-355600" lvl="3" marL="1828800" algn="l">
              <a:lnSpc>
                <a:spcPct val="115000"/>
              </a:lnSpc>
              <a:spcBef>
                <a:spcPts val="0"/>
              </a:spcBef>
              <a:spcAft>
                <a:spcPts val="0"/>
              </a:spcAft>
              <a:buSzPts val="2000"/>
              <a:buChar char="▫"/>
              <a:defRPr sz="2000"/>
            </a:lvl4pPr>
            <a:lvl5pPr indent="-355600" lvl="4" marL="2286000" algn="l">
              <a:lnSpc>
                <a:spcPct val="115000"/>
              </a:lnSpc>
              <a:spcBef>
                <a:spcPts val="0"/>
              </a:spcBef>
              <a:spcAft>
                <a:spcPts val="0"/>
              </a:spcAft>
              <a:buSzPts val="2000"/>
              <a:buChar char="▫"/>
              <a:defRPr sz="2000"/>
            </a:lvl5pPr>
            <a:lvl6pPr indent="-355600" lvl="5" marL="2743200" algn="l">
              <a:lnSpc>
                <a:spcPct val="115000"/>
              </a:lnSpc>
              <a:spcBef>
                <a:spcPts val="0"/>
              </a:spcBef>
              <a:spcAft>
                <a:spcPts val="0"/>
              </a:spcAft>
              <a:buSzPts val="2000"/>
              <a:buChar char="▫"/>
              <a:defRPr sz="2000"/>
            </a:lvl6pPr>
            <a:lvl7pPr indent="-355600" lvl="6" marL="3200400" algn="l">
              <a:lnSpc>
                <a:spcPct val="115000"/>
              </a:lnSpc>
              <a:spcBef>
                <a:spcPts val="0"/>
              </a:spcBef>
              <a:spcAft>
                <a:spcPts val="0"/>
              </a:spcAft>
              <a:buSzPts val="2000"/>
              <a:buChar char="▫"/>
              <a:defRPr sz="2000"/>
            </a:lvl7pPr>
            <a:lvl8pPr indent="-355600" lvl="7" marL="3657600" algn="l">
              <a:lnSpc>
                <a:spcPct val="115000"/>
              </a:lnSpc>
              <a:spcBef>
                <a:spcPts val="0"/>
              </a:spcBef>
              <a:spcAft>
                <a:spcPts val="0"/>
              </a:spcAft>
              <a:buSzPts val="2000"/>
              <a:buChar char="▫"/>
              <a:defRPr sz="2000"/>
            </a:lvl8pPr>
            <a:lvl9pPr indent="-355600" lvl="8" marL="4114800" algn="l">
              <a:lnSpc>
                <a:spcPct val="115000"/>
              </a:lnSpc>
              <a:spcBef>
                <a:spcPts val="0"/>
              </a:spcBef>
              <a:spcAft>
                <a:spcPts val="0"/>
              </a:spcAft>
              <a:buSzPts val="2000"/>
              <a:buChar char="▫"/>
              <a:defRPr sz="2000"/>
            </a:lvl9pPr>
          </a:lstStyle>
          <a:p/>
        </p:txBody>
      </p:sp>
      <p:sp>
        <p:nvSpPr>
          <p:cNvPr id="184" name="Google Shape;184;g2c1d231cfd7_0_192"/>
          <p:cNvSpPr txBox="1"/>
          <p:nvPr>
            <p:ph idx="2" type="body"/>
          </p:nvPr>
        </p:nvSpPr>
        <p:spPr>
          <a:xfrm>
            <a:off x="4753180" y="1200150"/>
            <a:ext cx="3254700" cy="3473400"/>
          </a:xfrm>
          <a:prstGeom prst="rect">
            <a:avLst/>
          </a:prstGeom>
          <a:noFill/>
          <a:ln>
            <a:noFill/>
          </a:ln>
        </p:spPr>
        <p:txBody>
          <a:bodyPr anchorCtr="0" anchor="t" bIns="0" lIns="0" spcFirstLastPara="1" rIns="0" wrap="square" tIns="0">
            <a:noAutofit/>
          </a:bodyPr>
          <a:lstStyle>
            <a:lvl1pPr indent="-355600" lvl="0" marL="457200" algn="l">
              <a:lnSpc>
                <a:spcPct val="115000"/>
              </a:lnSpc>
              <a:spcBef>
                <a:spcPts val="600"/>
              </a:spcBef>
              <a:spcAft>
                <a:spcPts val="0"/>
              </a:spcAft>
              <a:buSzPts val="2000"/>
              <a:buChar char="▫"/>
              <a:defRPr sz="2000"/>
            </a:lvl1pPr>
            <a:lvl2pPr indent="-355600" lvl="1" marL="914400" algn="l">
              <a:lnSpc>
                <a:spcPct val="115000"/>
              </a:lnSpc>
              <a:spcBef>
                <a:spcPts val="0"/>
              </a:spcBef>
              <a:spcAft>
                <a:spcPts val="0"/>
              </a:spcAft>
              <a:buSzPts val="2000"/>
              <a:buChar char="▫"/>
              <a:defRPr sz="2000"/>
            </a:lvl2pPr>
            <a:lvl3pPr indent="-355600" lvl="2" marL="1371600" algn="l">
              <a:lnSpc>
                <a:spcPct val="115000"/>
              </a:lnSpc>
              <a:spcBef>
                <a:spcPts val="0"/>
              </a:spcBef>
              <a:spcAft>
                <a:spcPts val="0"/>
              </a:spcAft>
              <a:buSzPts val="2000"/>
              <a:buChar char="▫"/>
              <a:defRPr sz="2000"/>
            </a:lvl3pPr>
            <a:lvl4pPr indent="-355600" lvl="3" marL="1828800" algn="l">
              <a:lnSpc>
                <a:spcPct val="115000"/>
              </a:lnSpc>
              <a:spcBef>
                <a:spcPts val="0"/>
              </a:spcBef>
              <a:spcAft>
                <a:spcPts val="0"/>
              </a:spcAft>
              <a:buSzPts val="2000"/>
              <a:buChar char="▫"/>
              <a:defRPr sz="2000"/>
            </a:lvl4pPr>
            <a:lvl5pPr indent="-355600" lvl="4" marL="2286000" algn="l">
              <a:lnSpc>
                <a:spcPct val="115000"/>
              </a:lnSpc>
              <a:spcBef>
                <a:spcPts val="0"/>
              </a:spcBef>
              <a:spcAft>
                <a:spcPts val="0"/>
              </a:spcAft>
              <a:buSzPts val="2000"/>
              <a:buChar char="▫"/>
              <a:defRPr sz="2000"/>
            </a:lvl5pPr>
            <a:lvl6pPr indent="-355600" lvl="5" marL="2743200" algn="l">
              <a:lnSpc>
                <a:spcPct val="115000"/>
              </a:lnSpc>
              <a:spcBef>
                <a:spcPts val="0"/>
              </a:spcBef>
              <a:spcAft>
                <a:spcPts val="0"/>
              </a:spcAft>
              <a:buSzPts val="2000"/>
              <a:buChar char="▫"/>
              <a:defRPr sz="2000"/>
            </a:lvl6pPr>
            <a:lvl7pPr indent="-355600" lvl="6" marL="3200400" algn="l">
              <a:lnSpc>
                <a:spcPct val="115000"/>
              </a:lnSpc>
              <a:spcBef>
                <a:spcPts val="0"/>
              </a:spcBef>
              <a:spcAft>
                <a:spcPts val="0"/>
              </a:spcAft>
              <a:buSzPts val="2000"/>
              <a:buChar char="▫"/>
              <a:defRPr sz="2000"/>
            </a:lvl7pPr>
            <a:lvl8pPr indent="-355600" lvl="7" marL="3657600" algn="l">
              <a:lnSpc>
                <a:spcPct val="115000"/>
              </a:lnSpc>
              <a:spcBef>
                <a:spcPts val="0"/>
              </a:spcBef>
              <a:spcAft>
                <a:spcPts val="0"/>
              </a:spcAft>
              <a:buSzPts val="2000"/>
              <a:buChar char="▫"/>
              <a:defRPr sz="2000"/>
            </a:lvl8pPr>
            <a:lvl9pPr indent="-355600" lvl="8" marL="4114800" algn="l">
              <a:lnSpc>
                <a:spcPct val="115000"/>
              </a:lnSpc>
              <a:spcBef>
                <a:spcPts val="0"/>
              </a:spcBef>
              <a:spcAft>
                <a:spcPts val="0"/>
              </a:spcAft>
              <a:buSzPts val="2000"/>
              <a:buChar char="▫"/>
              <a:defRPr sz="2000"/>
            </a:lvl9pPr>
          </a:lstStyle>
          <a:p/>
        </p:txBody>
      </p:sp>
      <p:sp>
        <p:nvSpPr>
          <p:cNvPr id="185" name="Google Shape;185;g2c1d231cfd7_0_192"/>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186" name="Shape 186"/>
        <p:cNvGrpSpPr/>
        <p:nvPr/>
      </p:nvGrpSpPr>
      <p:grpSpPr>
        <a:xfrm>
          <a:off x="0" y="0"/>
          <a:ext cx="0" cy="0"/>
          <a:chOff x="0" y="0"/>
          <a:chExt cx="0" cy="0"/>
        </a:xfrm>
      </p:grpSpPr>
      <p:sp>
        <p:nvSpPr>
          <p:cNvPr id="187" name="Google Shape;187;g2c1d231cfd7_0_199"/>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8" name="Google Shape;188;g2c1d231cfd7_0_199"/>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9" name="Google Shape;189;g2c1d231cfd7_0_199"/>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190" name="Google Shape;190;g2c1d231cfd7_0_199"/>
          <p:cNvSpPr txBox="1"/>
          <p:nvPr>
            <p:ph idx="1" type="body"/>
          </p:nvPr>
        </p:nvSpPr>
        <p:spPr>
          <a:xfrm>
            <a:off x="1136000" y="1200150"/>
            <a:ext cx="2134800" cy="3473400"/>
          </a:xfrm>
          <a:prstGeom prst="rect">
            <a:avLst/>
          </a:prstGeom>
          <a:noFill/>
          <a:ln>
            <a:noFill/>
          </a:ln>
        </p:spPr>
        <p:txBody>
          <a:bodyPr anchorCtr="0" anchor="t" bIns="0" lIns="0" spcFirstLastPara="1" rIns="0" wrap="square" tIns="0">
            <a:noAutofit/>
          </a:bodyPr>
          <a:lstStyle>
            <a:lvl1pPr indent="-330200" lvl="0" marL="457200" algn="l">
              <a:lnSpc>
                <a:spcPct val="115000"/>
              </a:lnSpc>
              <a:spcBef>
                <a:spcPts val="600"/>
              </a:spcBef>
              <a:spcAft>
                <a:spcPts val="0"/>
              </a:spcAft>
              <a:buSzPts val="1600"/>
              <a:buChar char="▫"/>
              <a:defRPr sz="1600"/>
            </a:lvl1pPr>
            <a:lvl2pPr indent="-330200" lvl="1" marL="914400" algn="l">
              <a:lnSpc>
                <a:spcPct val="115000"/>
              </a:lnSpc>
              <a:spcBef>
                <a:spcPts val="0"/>
              </a:spcBef>
              <a:spcAft>
                <a:spcPts val="0"/>
              </a:spcAft>
              <a:buSzPts val="1600"/>
              <a:buChar char="▫"/>
              <a:defRPr sz="1600"/>
            </a:lvl2pPr>
            <a:lvl3pPr indent="-330200" lvl="2" marL="1371600" algn="l">
              <a:lnSpc>
                <a:spcPct val="115000"/>
              </a:lnSpc>
              <a:spcBef>
                <a:spcPts val="0"/>
              </a:spcBef>
              <a:spcAft>
                <a:spcPts val="0"/>
              </a:spcAft>
              <a:buSzPts val="1600"/>
              <a:buChar char="▫"/>
              <a:defRPr sz="1600"/>
            </a:lvl3pPr>
            <a:lvl4pPr indent="-330200" lvl="3" marL="1828800" algn="l">
              <a:lnSpc>
                <a:spcPct val="115000"/>
              </a:lnSpc>
              <a:spcBef>
                <a:spcPts val="0"/>
              </a:spcBef>
              <a:spcAft>
                <a:spcPts val="0"/>
              </a:spcAft>
              <a:buSzPts val="1600"/>
              <a:buChar char="▫"/>
              <a:defRPr sz="1600"/>
            </a:lvl4pPr>
            <a:lvl5pPr indent="-330200" lvl="4" marL="2286000" algn="l">
              <a:lnSpc>
                <a:spcPct val="115000"/>
              </a:lnSpc>
              <a:spcBef>
                <a:spcPts val="0"/>
              </a:spcBef>
              <a:spcAft>
                <a:spcPts val="0"/>
              </a:spcAft>
              <a:buSzPts val="1600"/>
              <a:buChar char="▫"/>
              <a:defRPr sz="1600"/>
            </a:lvl5pPr>
            <a:lvl6pPr indent="-330200" lvl="5" marL="2743200" algn="l">
              <a:lnSpc>
                <a:spcPct val="115000"/>
              </a:lnSpc>
              <a:spcBef>
                <a:spcPts val="0"/>
              </a:spcBef>
              <a:spcAft>
                <a:spcPts val="0"/>
              </a:spcAft>
              <a:buSzPts val="1600"/>
              <a:buChar char="▫"/>
              <a:defRPr sz="1600"/>
            </a:lvl6pPr>
            <a:lvl7pPr indent="-330200" lvl="6" marL="3200400" algn="l">
              <a:lnSpc>
                <a:spcPct val="115000"/>
              </a:lnSpc>
              <a:spcBef>
                <a:spcPts val="0"/>
              </a:spcBef>
              <a:spcAft>
                <a:spcPts val="0"/>
              </a:spcAft>
              <a:buSzPts val="1600"/>
              <a:buChar char="▫"/>
              <a:defRPr sz="1600"/>
            </a:lvl7pPr>
            <a:lvl8pPr indent="-330200" lvl="7" marL="3657600" algn="l">
              <a:lnSpc>
                <a:spcPct val="115000"/>
              </a:lnSpc>
              <a:spcBef>
                <a:spcPts val="0"/>
              </a:spcBef>
              <a:spcAft>
                <a:spcPts val="0"/>
              </a:spcAft>
              <a:buSzPts val="1600"/>
              <a:buChar char="▫"/>
              <a:defRPr sz="1600"/>
            </a:lvl8pPr>
            <a:lvl9pPr indent="-330200" lvl="8" marL="4114800" algn="l">
              <a:lnSpc>
                <a:spcPct val="115000"/>
              </a:lnSpc>
              <a:spcBef>
                <a:spcPts val="0"/>
              </a:spcBef>
              <a:spcAft>
                <a:spcPts val="0"/>
              </a:spcAft>
              <a:buSzPts val="1600"/>
              <a:buChar char="▫"/>
              <a:defRPr sz="1600"/>
            </a:lvl9pPr>
          </a:lstStyle>
          <a:p/>
        </p:txBody>
      </p:sp>
      <p:sp>
        <p:nvSpPr>
          <p:cNvPr id="191" name="Google Shape;191;g2c1d231cfd7_0_199"/>
          <p:cNvSpPr txBox="1"/>
          <p:nvPr>
            <p:ph idx="2" type="body"/>
          </p:nvPr>
        </p:nvSpPr>
        <p:spPr>
          <a:xfrm>
            <a:off x="3472501" y="1200150"/>
            <a:ext cx="2134800" cy="3473400"/>
          </a:xfrm>
          <a:prstGeom prst="rect">
            <a:avLst/>
          </a:prstGeom>
          <a:noFill/>
          <a:ln>
            <a:noFill/>
          </a:ln>
        </p:spPr>
        <p:txBody>
          <a:bodyPr anchorCtr="0" anchor="t" bIns="0" lIns="0" spcFirstLastPara="1" rIns="0" wrap="square" tIns="0">
            <a:noAutofit/>
          </a:bodyPr>
          <a:lstStyle>
            <a:lvl1pPr indent="-330200" lvl="0" marL="457200" algn="l">
              <a:lnSpc>
                <a:spcPct val="115000"/>
              </a:lnSpc>
              <a:spcBef>
                <a:spcPts val="600"/>
              </a:spcBef>
              <a:spcAft>
                <a:spcPts val="0"/>
              </a:spcAft>
              <a:buSzPts val="1600"/>
              <a:buChar char="▫"/>
              <a:defRPr sz="1600"/>
            </a:lvl1pPr>
            <a:lvl2pPr indent="-330200" lvl="1" marL="914400" algn="l">
              <a:lnSpc>
                <a:spcPct val="115000"/>
              </a:lnSpc>
              <a:spcBef>
                <a:spcPts val="0"/>
              </a:spcBef>
              <a:spcAft>
                <a:spcPts val="0"/>
              </a:spcAft>
              <a:buSzPts val="1600"/>
              <a:buChar char="▫"/>
              <a:defRPr sz="1600"/>
            </a:lvl2pPr>
            <a:lvl3pPr indent="-330200" lvl="2" marL="1371600" algn="l">
              <a:lnSpc>
                <a:spcPct val="115000"/>
              </a:lnSpc>
              <a:spcBef>
                <a:spcPts val="0"/>
              </a:spcBef>
              <a:spcAft>
                <a:spcPts val="0"/>
              </a:spcAft>
              <a:buSzPts val="1600"/>
              <a:buChar char="▫"/>
              <a:defRPr sz="1600"/>
            </a:lvl3pPr>
            <a:lvl4pPr indent="-330200" lvl="3" marL="1828800" algn="l">
              <a:lnSpc>
                <a:spcPct val="115000"/>
              </a:lnSpc>
              <a:spcBef>
                <a:spcPts val="0"/>
              </a:spcBef>
              <a:spcAft>
                <a:spcPts val="0"/>
              </a:spcAft>
              <a:buSzPts val="1600"/>
              <a:buChar char="▫"/>
              <a:defRPr sz="1600"/>
            </a:lvl4pPr>
            <a:lvl5pPr indent="-330200" lvl="4" marL="2286000" algn="l">
              <a:lnSpc>
                <a:spcPct val="115000"/>
              </a:lnSpc>
              <a:spcBef>
                <a:spcPts val="0"/>
              </a:spcBef>
              <a:spcAft>
                <a:spcPts val="0"/>
              </a:spcAft>
              <a:buSzPts val="1600"/>
              <a:buChar char="▫"/>
              <a:defRPr sz="1600"/>
            </a:lvl5pPr>
            <a:lvl6pPr indent="-330200" lvl="5" marL="2743200" algn="l">
              <a:lnSpc>
                <a:spcPct val="115000"/>
              </a:lnSpc>
              <a:spcBef>
                <a:spcPts val="0"/>
              </a:spcBef>
              <a:spcAft>
                <a:spcPts val="0"/>
              </a:spcAft>
              <a:buSzPts val="1600"/>
              <a:buChar char="▫"/>
              <a:defRPr sz="1600"/>
            </a:lvl6pPr>
            <a:lvl7pPr indent="-330200" lvl="6" marL="3200400" algn="l">
              <a:lnSpc>
                <a:spcPct val="115000"/>
              </a:lnSpc>
              <a:spcBef>
                <a:spcPts val="0"/>
              </a:spcBef>
              <a:spcAft>
                <a:spcPts val="0"/>
              </a:spcAft>
              <a:buSzPts val="1600"/>
              <a:buChar char="▫"/>
              <a:defRPr sz="1600"/>
            </a:lvl7pPr>
            <a:lvl8pPr indent="-330200" lvl="7" marL="3657600" algn="l">
              <a:lnSpc>
                <a:spcPct val="115000"/>
              </a:lnSpc>
              <a:spcBef>
                <a:spcPts val="0"/>
              </a:spcBef>
              <a:spcAft>
                <a:spcPts val="0"/>
              </a:spcAft>
              <a:buSzPts val="1600"/>
              <a:buChar char="▫"/>
              <a:defRPr sz="1600"/>
            </a:lvl8pPr>
            <a:lvl9pPr indent="-330200" lvl="8" marL="4114800" algn="l">
              <a:lnSpc>
                <a:spcPct val="115000"/>
              </a:lnSpc>
              <a:spcBef>
                <a:spcPts val="0"/>
              </a:spcBef>
              <a:spcAft>
                <a:spcPts val="0"/>
              </a:spcAft>
              <a:buSzPts val="1600"/>
              <a:buChar char="▫"/>
              <a:defRPr sz="1600"/>
            </a:lvl9pPr>
          </a:lstStyle>
          <a:p/>
        </p:txBody>
      </p:sp>
      <p:sp>
        <p:nvSpPr>
          <p:cNvPr id="192" name="Google Shape;192;g2c1d231cfd7_0_199"/>
          <p:cNvSpPr txBox="1"/>
          <p:nvPr>
            <p:ph idx="3" type="body"/>
          </p:nvPr>
        </p:nvSpPr>
        <p:spPr>
          <a:xfrm>
            <a:off x="5809002" y="1200150"/>
            <a:ext cx="2134800" cy="3473400"/>
          </a:xfrm>
          <a:prstGeom prst="rect">
            <a:avLst/>
          </a:prstGeom>
          <a:noFill/>
          <a:ln>
            <a:noFill/>
          </a:ln>
        </p:spPr>
        <p:txBody>
          <a:bodyPr anchorCtr="0" anchor="t" bIns="0" lIns="0" spcFirstLastPara="1" rIns="0" wrap="square" tIns="0">
            <a:noAutofit/>
          </a:bodyPr>
          <a:lstStyle>
            <a:lvl1pPr indent="-330200" lvl="0" marL="457200" algn="l">
              <a:lnSpc>
                <a:spcPct val="115000"/>
              </a:lnSpc>
              <a:spcBef>
                <a:spcPts val="600"/>
              </a:spcBef>
              <a:spcAft>
                <a:spcPts val="0"/>
              </a:spcAft>
              <a:buSzPts val="1600"/>
              <a:buChar char="▫"/>
              <a:defRPr sz="1600"/>
            </a:lvl1pPr>
            <a:lvl2pPr indent="-330200" lvl="1" marL="914400" algn="l">
              <a:lnSpc>
                <a:spcPct val="115000"/>
              </a:lnSpc>
              <a:spcBef>
                <a:spcPts val="0"/>
              </a:spcBef>
              <a:spcAft>
                <a:spcPts val="0"/>
              </a:spcAft>
              <a:buSzPts val="1600"/>
              <a:buChar char="▫"/>
              <a:defRPr sz="1600"/>
            </a:lvl2pPr>
            <a:lvl3pPr indent="-330200" lvl="2" marL="1371600" algn="l">
              <a:lnSpc>
                <a:spcPct val="115000"/>
              </a:lnSpc>
              <a:spcBef>
                <a:spcPts val="0"/>
              </a:spcBef>
              <a:spcAft>
                <a:spcPts val="0"/>
              </a:spcAft>
              <a:buSzPts val="1600"/>
              <a:buChar char="▫"/>
              <a:defRPr sz="1600"/>
            </a:lvl3pPr>
            <a:lvl4pPr indent="-330200" lvl="3" marL="1828800" algn="l">
              <a:lnSpc>
                <a:spcPct val="115000"/>
              </a:lnSpc>
              <a:spcBef>
                <a:spcPts val="0"/>
              </a:spcBef>
              <a:spcAft>
                <a:spcPts val="0"/>
              </a:spcAft>
              <a:buSzPts val="1600"/>
              <a:buChar char="▫"/>
              <a:defRPr sz="1600"/>
            </a:lvl4pPr>
            <a:lvl5pPr indent="-330200" lvl="4" marL="2286000" algn="l">
              <a:lnSpc>
                <a:spcPct val="115000"/>
              </a:lnSpc>
              <a:spcBef>
                <a:spcPts val="0"/>
              </a:spcBef>
              <a:spcAft>
                <a:spcPts val="0"/>
              </a:spcAft>
              <a:buSzPts val="1600"/>
              <a:buChar char="▫"/>
              <a:defRPr sz="1600"/>
            </a:lvl5pPr>
            <a:lvl6pPr indent="-330200" lvl="5" marL="2743200" algn="l">
              <a:lnSpc>
                <a:spcPct val="115000"/>
              </a:lnSpc>
              <a:spcBef>
                <a:spcPts val="0"/>
              </a:spcBef>
              <a:spcAft>
                <a:spcPts val="0"/>
              </a:spcAft>
              <a:buSzPts val="1600"/>
              <a:buChar char="▫"/>
              <a:defRPr sz="1600"/>
            </a:lvl6pPr>
            <a:lvl7pPr indent="-330200" lvl="6" marL="3200400" algn="l">
              <a:lnSpc>
                <a:spcPct val="115000"/>
              </a:lnSpc>
              <a:spcBef>
                <a:spcPts val="0"/>
              </a:spcBef>
              <a:spcAft>
                <a:spcPts val="0"/>
              </a:spcAft>
              <a:buSzPts val="1600"/>
              <a:buChar char="▫"/>
              <a:defRPr sz="1600"/>
            </a:lvl7pPr>
            <a:lvl8pPr indent="-330200" lvl="7" marL="3657600" algn="l">
              <a:lnSpc>
                <a:spcPct val="115000"/>
              </a:lnSpc>
              <a:spcBef>
                <a:spcPts val="0"/>
              </a:spcBef>
              <a:spcAft>
                <a:spcPts val="0"/>
              </a:spcAft>
              <a:buSzPts val="1600"/>
              <a:buChar char="▫"/>
              <a:defRPr sz="1600"/>
            </a:lvl8pPr>
            <a:lvl9pPr indent="-330200" lvl="8" marL="4114800" algn="l">
              <a:lnSpc>
                <a:spcPct val="115000"/>
              </a:lnSpc>
              <a:spcBef>
                <a:spcPts val="0"/>
              </a:spcBef>
              <a:spcAft>
                <a:spcPts val="0"/>
              </a:spcAft>
              <a:buSzPts val="1600"/>
              <a:buChar char="▫"/>
              <a:defRPr sz="1600"/>
            </a:lvl9pPr>
          </a:lstStyle>
          <a:p/>
        </p:txBody>
      </p:sp>
      <p:sp>
        <p:nvSpPr>
          <p:cNvPr id="193" name="Google Shape;193;g2c1d231cfd7_0_199"/>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94" name="Shape 194"/>
        <p:cNvGrpSpPr/>
        <p:nvPr/>
      </p:nvGrpSpPr>
      <p:grpSpPr>
        <a:xfrm>
          <a:off x="0" y="0"/>
          <a:ext cx="0" cy="0"/>
          <a:chOff x="0" y="0"/>
          <a:chExt cx="0" cy="0"/>
        </a:xfrm>
      </p:grpSpPr>
      <p:sp>
        <p:nvSpPr>
          <p:cNvPr id="195" name="Google Shape;195;g2c1d231cfd7_0_207"/>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6" name="Google Shape;196;g2c1d231cfd7_0_207"/>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7" name="Google Shape;197;g2c1d231cfd7_0_207"/>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198" name="Google Shape;198;g2c1d231cfd7_0_207"/>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99" name="Shape 199"/>
        <p:cNvGrpSpPr/>
        <p:nvPr/>
      </p:nvGrpSpPr>
      <p:grpSpPr>
        <a:xfrm>
          <a:off x="0" y="0"/>
          <a:ext cx="0" cy="0"/>
          <a:chOff x="0" y="0"/>
          <a:chExt cx="0" cy="0"/>
        </a:xfrm>
      </p:grpSpPr>
      <p:sp>
        <p:nvSpPr>
          <p:cNvPr id="200" name="Google Shape;200;g2c1d231cfd7_0_212"/>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1" name="Google Shape;201;g2c1d231cfd7_0_212"/>
          <p:cNvSpPr txBox="1"/>
          <p:nvPr>
            <p:ph idx="1" type="body"/>
          </p:nvPr>
        </p:nvSpPr>
        <p:spPr>
          <a:xfrm>
            <a:off x="264125" y="4435200"/>
            <a:ext cx="8422500" cy="708300"/>
          </a:xfrm>
          <a:prstGeom prst="rect">
            <a:avLst/>
          </a:prstGeom>
          <a:noFill/>
          <a:ln>
            <a:noFill/>
          </a:ln>
        </p:spPr>
        <p:txBody>
          <a:bodyPr anchorCtr="0" anchor="ctr" bIns="0" lIns="0" spcFirstLastPara="1" rIns="0" wrap="square" tIns="0">
            <a:noAutofit/>
          </a:bodyPr>
          <a:lstStyle>
            <a:lvl1pPr indent="-228600" lvl="0" marL="457200" algn="l">
              <a:lnSpc>
                <a:spcPct val="115000"/>
              </a:lnSpc>
              <a:spcBef>
                <a:spcPts val="360"/>
              </a:spcBef>
              <a:spcAft>
                <a:spcPts val="0"/>
              </a:spcAft>
              <a:buSzPts val="1400"/>
              <a:buNone/>
              <a:defRPr sz="1400"/>
            </a:lvl1pPr>
          </a:lstStyle>
          <a:p/>
        </p:txBody>
      </p:sp>
      <p:sp>
        <p:nvSpPr>
          <p:cNvPr id="202" name="Google Shape;202;g2c1d231cfd7_0_212"/>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203" name="Google Shape;203;g2c1d231cfd7_0_212"/>
          <p:cNvSpPr/>
          <p:nvPr/>
        </p:nvSpPr>
        <p:spPr>
          <a:xfrm>
            <a:off x="-7000" y="44352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04" name="Shape 204"/>
        <p:cNvGrpSpPr/>
        <p:nvPr/>
      </p:nvGrpSpPr>
      <p:grpSpPr>
        <a:xfrm>
          <a:off x="0" y="0"/>
          <a:ext cx="0" cy="0"/>
          <a:chOff x="0" y="0"/>
          <a:chExt cx="0" cy="0"/>
        </a:xfrm>
      </p:grpSpPr>
      <p:sp>
        <p:nvSpPr>
          <p:cNvPr id="205" name="Google Shape;205;g2c1d231cfd7_0_217"/>
          <p:cNvSpPr/>
          <p:nvPr/>
        </p:nvSpPr>
        <p:spPr>
          <a:xfrm>
            <a:off x="-7000" y="-25"/>
            <a:ext cx="9150900" cy="5143500"/>
          </a:xfrm>
          <a:prstGeom prst="frame">
            <a:avLst>
              <a:gd fmla="val 2453" name="adj1"/>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6" name="Google Shape;206;g2c1d231cfd7_0_217"/>
          <p:cNvSpPr/>
          <p:nvPr/>
        </p:nvSpPr>
        <p:spPr>
          <a:xfrm>
            <a:off x="4337163"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7" name="Google Shape;207;g2c1d231cfd7_0_217"/>
          <p:cNvSpPr txBox="1"/>
          <p:nvPr>
            <p:ph idx="12" type="sldNum"/>
          </p:nvPr>
        </p:nvSpPr>
        <p:spPr>
          <a:xfrm>
            <a:off x="4337038"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bg>
      <p:bgPr>
        <a:solidFill>
          <a:srgbClr val="FFFFFF"/>
        </a:solidFill>
      </p:bgPr>
    </p:bg>
    <p:spTree>
      <p:nvGrpSpPr>
        <p:cNvPr id="208" name="Shape 208"/>
        <p:cNvGrpSpPr/>
        <p:nvPr/>
      </p:nvGrpSpPr>
      <p:grpSpPr>
        <a:xfrm>
          <a:off x="0" y="0"/>
          <a:ext cx="0" cy="0"/>
          <a:chOff x="0" y="0"/>
          <a:chExt cx="0" cy="0"/>
        </a:xfrm>
      </p:grpSpPr>
      <p:sp>
        <p:nvSpPr>
          <p:cNvPr id="209" name="Google Shape;209;g2c1d231cfd7_0_221"/>
          <p:cNvSpPr/>
          <p:nvPr/>
        </p:nvSpPr>
        <p:spPr>
          <a:xfrm>
            <a:off x="0" y="0"/>
            <a:ext cx="9144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0" name="Google Shape;210;g2c1d231cfd7_0_221"/>
          <p:cNvSpPr/>
          <p:nvPr/>
        </p:nvSpPr>
        <p:spPr>
          <a:xfrm flipH="1">
            <a:off x="3225000" y="1448425"/>
            <a:ext cx="5919000" cy="3695100"/>
          </a:xfrm>
          <a:prstGeom prst="rtTriangle">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1" name="Google Shape;211;g2c1d231cfd7_0_221"/>
          <p:cNvSpPr/>
          <p:nvPr/>
        </p:nvSpPr>
        <p:spPr>
          <a:xfrm flipH="1">
            <a:off x="3397800" y="1448425"/>
            <a:ext cx="5746200" cy="3695100"/>
          </a:xfrm>
          <a:prstGeom prst="rtTriangle">
            <a:avLst/>
          </a:prstGeom>
          <a:solidFill>
            <a:srgbClr val="E0E0E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2" name="Google Shape;212;g2c1d231cfd7_0_221"/>
          <p:cNvSpPr/>
          <p:nvPr/>
        </p:nvSpPr>
        <p:spPr>
          <a:xfrm flipH="1">
            <a:off x="3836700" y="1448475"/>
            <a:ext cx="5307300" cy="3695100"/>
          </a:xfrm>
          <a:prstGeom prst="rtTriangle">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3" name="Google Shape;213;g2c1d231cfd7_0_221"/>
          <p:cNvSpPr txBox="1"/>
          <p:nvPr>
            <p:ph type="ctrTitle"/>
          </p:nvPr>
        </p:nvSpPr>
        <p:spPr>
          <a:xfrm>
            <a:off x="335250" y="932100"/>
            <a:ext cx="5508300" cy="1655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dk1"/>
              </a:buClr>
              <a:buSzPts val="5200"/>
              <a:buNone/>
              <a:defRPr b="1" sz="5200">
                <a:solidFill>
                  <a:schemeClr val="dk1"/>
                </a:solidFill>
              </a:defRPr>
            </a:lvl1pPr>
            <a:lvl2pPr lvl="1" algn="l">
              <a:lnSpc>
                <a:spcPct val="100000"/>
              </a:lnSpc>
              <a:spcBef>
                <a:spcPts val="0"/>
              </a:spcBef>
              <a:spcAft>
                <a:spcPts val="0"/>
              </a:spcAft>
              <a:buClr>
                <a:schemeClr val="dk1"/>
              </a:buClr>
              <a:buSzPts val="5200"/>
              <a:buNone/>
              <a:defRPr b="1" sz="5200">
                <a:solidFill>
                  <a:schemeClr val="dk1"/>
                </a:solidFill>
              </a:defRPr>
            </a:lvl2pPr>
            <a:lvl3pPr lvl="2" algn="l">
              <a:lnSpc>
                <a:spcPct val="100000"/>
              </a:lnSpc>
              <a:spcBef>
                <a:spcPts val="0"/>
              </a:spcBef>
              <a:spcAft>
                <a:spcPts val="0"/>
              </a:spcAft>
              <a:buClr>
                <a:schemeClr val="dk1"/>
              </a:buClr>
              <a:buSzPts val="5200"/>
              <a:buNone/>
              <a:defRPr b="1" sz="5200">
                <a:solidFill>
                  <a:schemeClr val="dk1"/>
                </a:solidFill>
              </a:defRPr>
            </a:lvl3pPr>
            <a:lvl4pPr lvl="3" algn="l">
              <a:lnSpc>
                <a:spcPct val="100000"/>
              </a:lnSpc>
              <a:spcBef>
                <a:spcPts val="0"/>
              </a:spcBef>
              <a:spcAft>
                <a:spcPts val="0"/>
              </a:spcAft>
              <a:buClr>
                <a:schemeClr val="dk1"/>
              </a:buClr>
              <a:buSzPts val="5200"/>
              <a:buNone/>
              <a:defRPr b="1" sz="5200">
                <a:solidFill>
                  <a:schemeClr val="dk1"/>
                </a:solidFill>
              </a:defRPr>
            </a:lvl4pPr>
            <a:lvl5pPr lvl="4" algn="l">
              <a:lnSpc>
                <a:spcPct val="100000"/>
              </a:lnSpc>
              <a:spcBef>
                <a:spcPts val="0"/>
              </a:spcBef>
              <a:spcAft>
                <a:spcPts val="0"/>
              </a:spcAft>
              <a:buClr>
                <a:schemeClr val="dk1"/>
              </a:buClr>
              <a:buSzPts val="5200"/>
              <a:buNone/>
              <a:defRPr b="1" sz="5200">
                <a:solidFill>
                  <a:schemeClr val="dk1"/>
                </a:solidFill>
              </a:defRPr>
            </a:lvl5pPr>
            <a:lvl6pPr lvl="5" algn="l">
              <a:lnSpc>
                <a:spcPct val="100000"/>
              </a:lnSpc>
              <a:spcBef>
                <a:spcPts val="0"/>
              </a:spcBef>
              <a:spcAft>
                <a:spcPts val="0"/>
              </a:spcAft>
              <a:buClr>
                <a:schemeClr val="dk1"/>
              </a:buClr>
              <a:buSzPts val="5200"/>
              <a:buNone/>
              <a:defRPr b="1" sz="5200">
                <a:solidFill>
                  <a:schemeClr val="dk1"/>
                </a:solidFill>
              </a:defRPr>
            </a:lvl6pPr>
            <a:lvl7pPr lvl="6" algn="l">
              <a:lnSpc>
                <a:spcPct val="100000"/>
              </a:lnSpc>
              <a:spcBef>
                <a:spcPts val="0"/>
              </a:spcBef>
              <a:spcAft>
                <a:spcPts val="0"/>
              </a:spcAft>
              <a:buClr>
                <a:schemeClr val="dk1"/>
              </a:buClr>
              <a:buSzPts val="5200"/>
              <a:buNone/>
              <a:defRPr b="1" sz="5200">
                <a:solidFill>
                  <a:schemeClr val="dk1"/>
                </a:solidFill>
              </a:defRPr>
            </a:lvl7pPr>
            <a:lvl8pPr lvl="7" algn="l">
              <a:lnSpc>
                <a:spcPct val="100000"/>
              </a:lnSpc>
              <a:spcBef>
                <a:spcPts val="0"/>
              </a:spcBef>
              <a:spcAft>
                <a:spcPts val="0"/>
              </a:spcAft>
              <a:buClr>
                <a:schemeClr val="dk1"/>
              </a:buClr>
              <a:buSzPts val="5200"/>
              <a:buNone/>
              <a:defRPr b="1" sz="5200">
                <a:solidFill>
                  <a:schemeClr val="dk1"/>
                </a:solidFill>
              </a:defRPr>
            </a:lvl8pPr>
            <a:lvl9pPr lvl="8" algn="l">
              <a:lnSpc>
                <a:spcPct val="100000"/>
              </a:lnSpc>
              <a:spcBef>
                <a:spcPts val="0"/>
              </a:spcBef>
              <a:spcAft>
                <a:spcPts val="0"/>
              </a:spcAft>
              <a:buClr>
                <a:schemeClr val="dk1"/>
              </a:buClr>
              <a:buSzPts val="5200"/>
              <a:buNone/>
              <a:defRPr b="1" sz="5200">
                <a:solidFill>
                  <a:schemeClr val="dk1"/>
                </a:solidFill>
              </a:defRPr>
            </a:lvl9pPr>
          </a:lstStyle>
          <a:p/>
        </p:txBody>
      </p:sp>
      <p:sp>
        <p:nvSpPr>
          <p:cNvPr id="214" name="Google Shape;214;g2c1d231cfd7_0_221"/>
          <p:cNvSpPr txBox="1"/>
          <p:nvPr>
            <p:ph idx="1" type="subTitle"/>
          </p:nvPr>
        </p:nvSpPr>
        <p:spPr>
          <a:xfrm>
            <a:off x="335250" y="2727850"/>
            <a:ext cx="3914700" cy="16125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dk2"/>
              </a:buClr>
              <a:buSzPts val="2400"/>
              <a:buNone/>
              <a:defRPr sz="2400">
                <a:solidFill>
                  <a:schemeClr val="dk2"/>
                </a:solidFill>
              </a:defRPr>
            </a:lvl1pPr>
            <a:lvl2pPr lvl="1" algn="l">
              <a:lnSpc>
                <a:spcPct val="100000"/>
              </a:lnSpc>
              <a:spcBef>
                <a:spcPts val="0"/>
              </a:spcBef>
              <a:spcAft>
                <a:spcPts val="0"/>
              </a:spcAft>
              <a:buClr>
                <a:schemeClr val="dk2"/>
              </a:buClr>
              <a:buSzPts val="2400"/>
              <a:buNone/>
              <a:defRPr sz="2400">
                <a:solidFill>
                  <a:schemeClr val="dk2"/>
                </a:solidFill>
              </a:defRPr>
            </a:lvl2pPr>
            <a:lvl3pPr lvl="2" algn="l">
              <a:lnSpc>
                <a:spcPct val="100000"/>
              </a:lnSpc>
              <a:spcBef>
                <a:spcPts val="0"/>
              </a:spcBef>
              <a:spcAft>
                <a:spcPts val="0"/>
              </a:spcAft>
              <a:buClr>
                <a:schemeClr val="dk2"/>
              </a:buClr>
              <a:buSzPts val="2400"/>
              <a:buNone/>
              <a:defRPr sz="2400">
                <a:solidFill>
                  <a:schemeClr val="dk2"/>
                </a:solidFill>
              </a:defRPr>
            </a:lvl3pPr>
            <a:lvl4pPr lvl="3" algn="l">
              <a:lnSpc>
                <a:spcPct val="100000"/>
              </a:lnSpc>
              <a:spcBef>
                <a:spcPts val="0"/>
              </a:spcBef>
              <a:spcAft>
                <a:spcPts val="0"/>
              </a:spcAft>
              <a:buClr>
                <a:schemeClr val="dk2"/>
              </a:buClr>
              <a:buSzPts val="2400"/>
              <a:buNone/>
              <a:defRPr sz="2400">
                <a:solidFill>
                  <a:schemeClr val="dk2"/>
                </a:solidFill>
              </a:defRPr>
            </a:lvl4pPr>
            <a:lvl5pPr lvl="4" algn="l">
              <a:lnSpc>
                <a:spcPct val="100000"/>
              </a:lnSpc>
              <a:spcBef>
                <a:spcPts val="0"/>
              </a:spcBef>
              <a:spcAft>
                <a:spcPts val="0"/>
              </a:spcAft>
              <a:buClr>
                <a:schemeClr val="dk2"/>
              </a:buClr>
              <a:buSzPts val="2400"/>
              <a:buNone/>
              <a:defRPr sz="2400">
                <a:solidFill>
                  <a:schemeClr val="dk2"/>
                </a:solidFill>
              </a:defRPr>
            </a:lvl5pPr>
            <a:lvl6pPr lvl="5" algn="l">
              <a:lnSpc>
                <a:spcPct val="100000"/>
              </a:lnSpc>
              <a:spcBef>
                <a:spcPts val="0"/>
              </a:spcBef>
              <a:spcAft>
                <a:spcPts val="0"/>
              </a:spcAft>
              <a:buClr>
                <a:schemeClr val="dk2"/>
              </a:buClr>
              <a:buSzPts val="2400"/>
              <a:buNone/>
              <a:defRPr sz="2400">
                <a:solidFill>
                  <a:schemeClr val="dk2"/>
                </a:solidFill>
              </a:defRPr>
            </a:lvl6pPr>
            <a:lvl7pPr lvl="6" algn="l">
              <a:lnSpc>
                <a:spcPct val="100000"/>
              </a:lnSpc>
              <a:spcBef>
                <a:spcPts val="0"/>
              </a:spcBef>
              <a:spcAft>
                <a:spcPts val="0"/>
              </a:spcAft>
              <a:buClr>
                <a:schemeClr val="dk2"/>
              </a:buClr>
              <a:buSzPts val="2400"/>
              <a:buNone/>
              <a:defRPr sz="2400">
                <a:solidFill>
                  <a:schemeClr val="dk2"/>
                </a:solidFill>
              </a:defRPr>
            </a:lvl7pPr>
            <a:lvl8pPr lvl="7" algn="l">
              <a:lnSpc>
                <a:spcPct val="100000"/>
              </a:lnSpc>
              <a:spcBef>
                <a:spcPts val="0"/>
              </a:spcBef>
              <a:spcAft>
                <a:spcPts val="0"/>
              </a:spcAft>
              <a:buClr>
                <a:schemeClr val="dk2"/>
              </a:buClr>
              <a:buSzPts val="2400"/>
              <a:buNone/>
              <a:defRPr sz="2400">
                <a:solidFill>
                  <a:schemeClr val="dk2"/>
                </a:solidFill>
              </a:defRPr>
            </a:lvl8pPr>
            <a:lvl9pPr lvl="8" algn="l">
              <a:lnSpc>
                <a:spcPct val="100000"/>
              </a:lnSpc>
              <a:spcBef>
                <a:spcPts val="0"/>
              </a:spcBef>
              <a:spcAft>
                <a:spcPts val="0"/>
              </a:spcAft>
              <a:buClr>
                <a:schemeClr val="dk2"/>
              </a:buClr>
              <a:buSzPts val="2400"/>
              <a:buNone/>
              <a:defRPr sz="2400">
                <a:solidFill>
                  <a:schemeClr val="dk2"/>
                </a:solidFill>
              </a:defRPr>
            </a:lvl9pPr>
          </a:lstStyle>
          <a:p/>
        </p:txBody>
      </p:sp>
      <p:sp>
        <p:nvSpPr>
          <p:cNvPr id="215" name="Google Shape;215;g2c1d231cfd7_0_22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1pPr>
            <a:lvl2pPr indent="0" lvl="1"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2pPr>
            <a:lvl3pPr indent="0" lvl="2"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3pPr>
            <a:lvl4pPr indent="0" lvl="3"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4pPr>
            <a:lvl5pPr indent="0" lvl="4"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5pPr>
            <a:lvl6pPr indent="0" lvl="5"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6pPr>
            <a:lvl7pPr indent="0" lvl="6"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7pPr>
            <a:lvl8pPr indent="0" lvl="7"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8pPr>
            <a:lvl9pPr indent="0" lvl="8"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 point">
    <p:spTree>
      <p:nvGrpSpPr>
        <p:cNvPr id="216" name="Shape 216"/>
        <p:cNvGrpSpPr/>
        <p:nvPr/>
      </p:nvGrpSpPr>
      <p:grpSpPr>
        <a:xfrm>
          <a:off x="0" y="0"/>
          <a:ext cx="0" cy="0"/>
          <a:chOff x="0" y="0"/>
          <a:chExt cx="0" cy="0"/>
        </a:xfrm>
      </p:grpSpPr>
      <p:cxnSp>
        <p:nvCxnSpPr>
          <p:cNvPr id="217" name="Google Shape;217;g2c1d231cfd7_0_229"/>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218" name="Google Shape;218;g2c1d231cfd7_0_229"/>
          <p:cNvSpPr txBox="1"/>
          <p:nvPr>
            <p:ph type="title"/>
          </p:nvPr>
        </p:nvSpPr>
        <p:spPr>
          <a:xfrm>
            <a:off x="283103" y="712141"/>
            <a:ext cx="6244200" cy="38355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90000"/>
              </a:lnSpc>
              <a:spcBef>
                <a:spcPts val="0"/>
              </a:spcBef>
              <a:spcAft>
                <a:spcPts val="0"/>
              </a:spcAft>
              <a:buClr>
                <a:schemeClr val="lt1"/>
              </a:buClr>
              <a:buSzPts val="4800"/>
              <a:buNone/>
              <a:defRPr sz="4800">
                <a:solidFill>
                  <a:schemeClr val="lt1"/>
                </a:solidFill>
              </a:defRPr>
            </a:lvl2pPr>
            <a:lvl3pPr lvl="2" algn="l">
              <a:lnSpc>
                <a:spcPct val="90000"/>
              </a:lnSpc>
              <a:spcBef>
                <a:spcPts val="0"/>
              </a:spcBef>
              <a:spcAft>
                <a:spcPts val="0"/>
              </a:spcAft>
              <a:buClr>
                <a:schemeClr val="lt1"/>
              </a:buClr>
              <a:buSzPts val="4800"/>
              <a:buNone/>
              <a:defRPr sz="4800">
                <a:solidFill>
                  <a:schemeClr val="lt1"/>
                </a:solidFill>
              </a:defRPr>
            </a:lvl3pPr>
            <a:lvl4pPr lvl="3" algn="l">
              <a:lnSpc>
                <a:spcPct val="90000"/>
              </a:lnSpc>
              <a:spcBef>
                <a:spcPts val="0"/>
              </a:spcBef>
              <a:spcAft>
                <a:spcPts val="0"/>
              </a:spcAft>
              <a:buClr>
                <a:schemeClr val="lt1"/>
              </a:buClr>
              <a:buSzPts val="4800"/>
              <a:buNone/>
              <a:defRPr sz="4800">
                <a:solidFill>
                  <a:schemeClr val="lt1"/>
                </a:solidFill>
              </a:defRPr>
            </a:lvl4pPr>
            <a:lvl5pPr lvl="4" algn="l">
              <a:lnSpc>
                <a:spcPct val="90000"/>
              </a:lnSpc>
              <a:spcBef>
                <a:spcPts val="0"/>
              </a:spcBef>
              <a:spcAft>
                <a:spcPts val="0"/>
              </a:spcAft>
              <a:buClr>
                <a:schemeClr val="lt1"/>
              </a:buClr>
              <a:buSzPts val="4800"/>
              <a:buNone/>
              <a:defRPr sz="4800">
                <a:solidFill>
                  <a:schemeClr val="lt1"/>
                </a:solidFill>
              </a:defRPr>
            </a:lvl5pPr>
            <a:lvl6pPr lvl="5" algn="l">
              <a:lnSpc>
                <a:spcPct val="90000"/>
              </a:lnSpc>
              <a:spcBef>
                <a:spcPts val="0"/>
              </a:spcBef>
              <a:spcAft>
                <a:spcPts val="0"/>
              </a:spcAft>
              <a:buClr>
                <a:schemeClr val="lt1"/>
              </a:buClr>
              <a:buSzPts val="4800"/>
              <a:buNone/>
              <a:defRPr sz="4800">
                <a:solidFill>
                  <a:schemeClr val="lt1"/>
                </a:solidFill>
              </a:defRPr>
            </a:lvl6pPr>
            <a:lvl7pPr lvl="6" algn="l">
              <a:lnSpc>
                <a:spcPct val="90000"/>
              </a:lnSpc>
              <a:spcBef>
                <a:spcPts val="0"/>
              </a:spcBef>
              <a:spcAft>
                <a:spcPts val="0"/>
              </a:spcAft>
              <a:buClr>
                <a:schemeClr val="lt1"/>
              </a:buClr>
              <a:buSzPts val="4800"/>
              <a:buNone/>
              <a:defRPr sz="4800">
                <a:solidFill>
                  <a:schemeClr val="lt1"/>
                </a:solidFill>
              </a:defRPr>
            </a:lvl7pPr>
            <a:lvl8pPr lvl="7" algn="l">
              <a:lnSpc>
                <a:spcPct val="90000"/>
              </a:lnSpc>
              <a:spcBef>
                <a:spcPts val="0"/>
              </a:spcBef>
              <a:spcAft>
                <a:spcPts val="0"/>
              </a:spcAft>
              <a:buClr>
                <a:schemeClr val="lt1"/>
              </a:buClr>
              <a:buSzPts val="4800"/>
              <a:buNone/>
              <a:defRPr sz="4800">
                <a:solidFill>
                  <a:schemeClr val="lt1"/>
                </a:solidFill>
              </a:defRPr>
            </a:lvl8pPr>
            <a:lvl9pPr lvl="8" algn="l">
              <a:lnSpc>
                <a:spcPct val="90000"/>
              </a:lnSpc>
              <a:spcBef>
                <a:spcPts val="0"/>
              </a:spcBef>
              <a:spcAft>
                <a:spcPts val="0"/>
              </a:spcAft>
              <a:buClr>
                <a:schemeClr val="lt1"/>
              </a:buClr>
              <a:buSzPts val="4800"/>
              <a:buNone/>
              <a:defRPr sz="4800">
                <a:solidFill>
                  <a:schemeClr val="lt1"/>
                </a:solidFill>
              </a:defRPr>
            </a:lvl9pPr>
          </a:lstStyle>
          <a:p/>
        </p:txBody>
      </p:sp>
      <p:sp>
        <p:nvSpPr>
          <p:cNvPr id="219" name="Google Shape;219;g2c1d231cfd7_0_229"/>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1pPr>
            <a:lvl2pPr indent="0" lvl="1"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2pPr>
            <a:lvl3pPr indent="0" lvl="2"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3pPr>
            <a:lvl4pPr indent="0" lvl="3"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4pPr>
            <a:lvl5pPr indent="0" lvl="4"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5pPr>
            <a:lvl6pPr indent="0" lvl="5"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6pPr>
            <a:lvl7pPr indent="0" lvl="6"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7pPr>
            <a:lvl8pPr indent="0" lvl="7"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8pPr>
            <a:lvl9pPr indent="0" lvl="8"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 title and description">
    <p:spTree>
      <p:nvGrpSpPr>
        <p:cNvPr id="220" name="Shape 220"/>
        <p:cNvGrpSpPr/>
        <p:nvPr/>
      </p:nvGrpSpPr>
      <p:grpSpPr>
        <a:xfrm>
          <a:off x="0" y="0"/>
          <a:ext cx="0" cy="0"/>
          <a:chOff x="0" y="0"/>
          <a:chExt cx="0" cy="0"/>
        </a:xfrm>
      </p:grpSpPr>
      <p:sp>
        <p:nvSpPr>
          <p:cNvPr id="221" name="Google Shape;221;g2c1d231cfd7_0_233"/>
          <p:cNvSpPr/>
          <p:nvPr/>
        </p:nvSpPr>
        <p:spPr>
          <a:xfrm>
            <a:off x="4572000" y="1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222" name="Google Shape;222;g2c1d231cfd7_0_233"/>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223" name="Google Shape;223;g2c1d231cfd7_0_233"/>
          <p:cNvSpPr txBox="1"/>
          <p:nvPr>
            <p:ph type="title"/>
          </p:nvPr>
        </p:nvSpPr>
        <p:spPr>
          <a:xfrm>
            <a:off x="265500" y="1397350"/>
            <a:ext cx="4045200" cy="13182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3600"/>
              <a:buNone/>
              <a:defRPr sz="3600">
                <a:solidFill>
                  <a:schemeClr val="dk1"/>
                </a:solidFill>
              </a:defRPr>
            </a:lvl1pPr>
            <a:lvl2pPr lvl="1" algn="ctr">
              <a:lnSpc>
                <a:spcPct val="90000"/>
              </a:lnSpc>
              <a:spcBef>
                <a:spcPts val="0"/>
              </a:spcBef>
              <a:spcAft>
                <a:spcPts val="0"/>
              </a:spcAft>
              <a:buClr>
                <a:schemeClr val="dk1"/>
              </a:buClr>
              <a:buSzPts val="3600"/>
              <a:buNone/>
              <a:defRPr sz="3600">
                <a:solidFill>
                  <a:schemeClr val="dk1"/>
                </a:solidFill>
              </a:defRPr>
            </a:lvl2pPr>
            <a:lvl3pPr lvl="2" algn="ctr">
              <a:lnSpc>
                <a:spcPct val="90000"/>
              </a:lnSpc>
              <a:spcBef>
                <a:spcPts val="0"/>
              </a:spcBef>
              <a:spcAft>
                <a:spcPts val="0"/>
              </a:spcAft>
              <a:buClr>
                <a:schemeClr val="dk1"/>
              </a:buClr>
              <a:buSzPts val="3600"/>
              <a:buNone/>
              <a:defRPr sz="3600">
                <a:solidFill>
                  <a:schemeClr val="dk1"/>
                </a:solidFill>
              </a:defRPr>
            </a:lvl3pPr>
            <a:lvl4pPr lvl="3" algn="ctr">
              <a:lnSpc>
                <a:spcPct val="90000"/>
              </a:lnSpc>
              <a:spcBef>
                <a:spcPts val="0"/>
              </a:spcBef>
              <a:spcAft>
                <a:spcPts val="0"/>
              </a:spcAft>
              <a:buClr>
                <a:schemeClr val="dk1"/>
              </a:buClr>
              <a:buSzPts val="3600"/>
              <a:buNone/>
              <a:defRPr sz="3600">
                <a:solidFill>
                  <a:schemeClr val="dk1"/>
                </a:solidFill>
              </a:defRPr>
            </a:lvl4pPr>
            <a:lvl5pPr lvl="4" algn="ctr">
              <a:lnSpc>
                <a:spcPct val="90000"/>
              </a:lnSpc>
              <a:spcBef>
                <a:spcPts val="0"/>
              </a:spcBef>
              <a:spcAft>
                <a:spcPts val="0"/>
              </a:spcAft>
              <a:buClr>
                <a:schemeClr val="dk1"/>
              </a:buClr>
              <a:buSzPts val="3600"/>
              <a:buNone/>
              <a:defRPr sz="3600">
                <a:solidFill>
                  <a:schemeClr val="dk1"/>
                </a:solidFill>
              </a:defRPr>
            </a:lvl5pPr>
            <a:lvl6pPr lvl="5" algn="ctr">
              <a:lnSpc>
                <a:spcPct val="90000"/>
              </a:lnSpc>
              <a:spcBef>
                <a:spcPts val="0"/>
              </a:spcBef>
              <a:spcAft>
                <a:spcPts val="0"/>
              </a:spcAft>
              <a:buClr>
                <a:schemeClr val="dk1"/>
              </a:buClr>
              <a:buSzPts val="3600"/>
              <a:buNone/>
              <a:defRPr sz="3600">
                <a:solidFill>
                  <a:schemeClr val="dk1"/>
                </a:solidFill>
              </a:defRPr>
            </a:lvl6pPr>
            <a:lvl7pPr lvl="6" algn="ctr">
              <a:lnSpc>
                <a:spcPct val="90000"/>
              </a:lnSpc>
              <a:spcBef>
                <a:spcPts val="0"/>
              </a:spcBef>
              <a:spcAft>
                <a:spcPts val="0"/>
              </a:spcAft>
              <a:buClr>
                <a:schemeClr val="dk1"/>
              </a:buClr>
              <a:buSzPts val="3600"/>
              <a:buNone/>
              <a:defRPr sz="3600">
                <a:solidFill>
                  <a:schemeClr val="dk1"/>
                </a:solidFill>
              </a:defRPr>
            </a:lvl7pPr>
            <a:lvl8pPr lvl="7" algn="ctr">
              <a:lnSpc>
                <a:spcPct val="90000"/>
              </a:lnSpc>
              <a:spcBef>
                <a:spcPts val="0"/>
              </a:spcBef>
              <a:spcAft>
                <a:spcPts val="0"/>
              </a:spcAft>
              <a:buClr>
                <a:schemeClr val="dk1"/>
              </a:buClr>
              <a:buSzPts val="3600"/>
              <a:buNone/>
              <a:defRPr sz="3600">
                <a:solidFill>
                  <a:schemeClr val="dk1"/>
                </a:solidFill>
              </a:defRPr>
            </a:lvl8pPr>
            <a:lvl9pPr lvl="8" algn="ctr">
              <a:lnSpc>
                <a:spcPct val="90000"/>
              </a:lnSpc>
              <a:spcBef>
                <a:spcPts val="0"/>
              </a:spcBef>
              <a:spcAft>
                <a:spcPts val="0"/>
              </a:spcAft>
              <a:buClr>
                <a:schemeClr val="dk1"/>
              </a:buClr>
              <a:buSzPts val="3600"/>
              <a:buNone/>
              <a:defRPr sz="3600">
                <a:solidFill>
                  <a:schemeClr val="dk1"/>
                </a:solidFill>
              </a:defRPr>
            </a:lvl9pPr>
          </a:lstStyle>
          <a:p/>
        </p:txBody>
      </p:sp>
      <p:sp>
        <p:nvSpPr>
          <p:cNvPr id="224" name="Google Shape;224;g2c1d231cfd7_0_233"/>
          <p:cNvSpPr txBox="1"/>
          <p:nvPr>
            <p:ph idx="1" type="subTitle"/>
          </p:nvPr>
        </p:nvSpPr>
        <p:spPr>
          <a:xfrm>
            <a:off x="265500" y="2735371"/>
            <a:ext cx="4045200" cy="13455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225" name="Google Shape;225;g2c1d231cfd7_0_233"/>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Autofit/>
          </a:bodyPr>
          <a:lstStyle>
            <a:lvl1pPr indent="-342900" lvl="0" marL="457200" algn="l">
              <a:lnSpc>
                <a:spcPct val="115000"/>
              </a:lnSpc>
              <a:spcBef>
                <a:spcPts val="0"/>
              </a:spcBef>
              <a:spcAft>
                <a:spcPts val="0"/>
              </a:spcAft>
              <a:buClr>
                <a:schemeClr val="lt1"/>
              </a:buClr>
              <a:buSzPts val="1800"/>
              <a:buChar char="▫"/>
              <a:defRPr>
                <a:solidFill>
                  <a:schemeClr val="lt1"/>
                </a:solidFill>
              </a:defRPr>
            </a:lvl1pPr>
            <a:lvl2pPr indent="-317500" lvl="1" marL="914400" algn="l">
              <a:lnSpc>
                <a:spcPct val="115000"/>
              </a:lnSpc>
              <a:spcBef>
                <a:spcPts val="1600"/>
              </a:spcBef>
              <a:spcAft>
                <a:spcPts val="0"/>
              </a:spcAft>
              <a:buClr>
                <a:schemeClr val="lt1"/>
              </a:buClr>
              <a:buSzPts val="1400"/>
              <a:buChar char="▫"/>
              <a:defRPr>
                <a:solidFill>
                  <a:schemeClr val="lt1"/>
                </a:solidFill>
              </a:defRPr>
            </a:lvl2pPr>
            <a:lvl3pPr indent="-317500" lvl="2" marL="1371600" algn="l">
              <a:lnSpc>
                <a:spcPct val="115000"/>
              </a:lnSpc>
              <a:spcBef>
                <a:spcPts val="1600"/>
              </a:spcBef>
              <a:spcAft>
                <a:spcPts val="0"/>
              </a:spcAft>
              <a:buClr>
                <a:schemeClr val="lt1"/>
              </a:buClr>
              <a:buSzPts val="1400"/>
              <a:buChar char="▫"/>
              <a:defRPr>
                <a:solidFill>
                  <a:schemeClr val="lt1"/>
                </a:solidFill>
              </a:defRPr>
            </a:lvl3pPr>
            <a:lvl4pPr indent="-317500" lvl="3" marL="1828800" algn="l">
              <a:lnSpc>
                <a:spcPct val="115000"/>
              </a:lnSpc>
              <a:spcBef>
                <a:spcPts val="1600"/>
              </a:spcBef>
              <a:spcAft>
                <a:spcPts val="0"/>
              </a:spcAft>
              <a:buClr>
                <a:schemeClr val="lt1"/>
              </a:buClr>
              <a:buSzPts val="1400"/>
              <a:buChar char="▫"/>
              <a:defRPr>
                <a:solidFill>
                  <a:schemeClr val="lt1"/>
                </a:solidFill>
              </a:defRPr>
            </a:lvl4pPr>
            <a:lvl5pPr indent="-317500" lvl="4" marL="2286000" algn="l">
              <a:lnSpc>
                <a:spcPct val="115000"/>
              </a:lnSpc>
              <a:spcBef>
                <a:spcPts val="1600"/>
              </a:spcBef>
              <a:spcAft>
                <a:spcPts val="0"/>
              </a:spcAft>
              <a:buClr>
                <a:schemeClr val="lt1"/>
              </a:buClr>
              <a:buSzPts val="1400"/>
              <a:buChar char="▫"/>
              <a:defRPr>
                <a:solidFill>
                  <a:schemeClr val="lt1"/>
                </a:solidFill>
              </a:defRPr>
            </a:lvl5pPr>
            <a:lvl6pPr indent="-317500" lvl="5" marL="2743200" algn="l">
              <a:lnSpc>
                <a:spcPct val="115000"/>
              </a:lnSpc>
              <a:spcBef>
                <a:spcPts val="1600"/>
              </a:spcBef>
              <a:spcAft>
                <a:spcPts val="0"/>
              </a:spcAft>
              <a:buClr>
                <a:schemeClr val="lt1"/>
              </a:buClr>
              <a:buSzPts val="1400"/>
              <a:buChar char="▫"/>
              <a:defRPr>
                <a:solidFill>
                  <a:schemeClr val="lt1"/>
                </a:solidFill>
              </a:defRPr>
            </a:lvl6pPr>
            <a:lvl7pPr indent="-317500" lvl="6" marL="3200400" algn="l">
              <a:lnSpc>
                <a:spcPct val="115000"/>
              </a:lnSpc>
              <a:spcBef>
                <a:spcPts val="1600"/>
              </a:spcBef>
              <a:spcAft>
                <a:spcPts val="0"/>
              </a:spcAft>
              <a:buClr>
                <a:schemeClr val="lt1"/>
              </a:buClr>
              <a:buSzPts val="1400"/>
              <a:buChar char="▫"/>
              <a:defRPr>
                <a:solidFill>
                  <a:schemeClr val="lt1"/>
                </a:solidFill>
              </a:defRPr>
            </a:lvl7pPr>
            <a:lvl8pPr indent="-317500" lvl="7" marL="3657600" algn="l">
              <a:lnSpc>
                <a:spcPct val="115000"/>
              </a:lnSpc>
              <a:spcBef>
                <a:spcPts val="1600"/>
              </a:spcBef>
              <a:spcAft>
                <a:spcPts val="0"/>
              </a:spcAft>
              <a:buClr>
                <a:schemeClr val="lt1"/>
              </a:buClr>
              <a:buSzPts val="1400"/>
              <a:buChar char="▫"/>
              <a:defRPr>
                <a:solidFill>
                  <a:schemeClr val="lt1"/>
                </a:solidFill>
              </a:defRPr>
            </a:lvl8pPr>
            <a:lvl9pPr indent="-317500" lvl="8" marL="4114800" algn="l">
              <a:lnSpc>
                <a:spcPct val="115000"/>
              </a:lnSpc>
              <a:spcBef>
                <a:spcPts val="1600"/>
              </a:spcBef>
              <a:spcAft>
                <a:spcPts val="1600"/>
              </a:spcAft>
              <a:buClr>
                <a:schemeClr val="lt1"/>
              </a:buClr>
              <a:buSzPts val="1400"/>
              <a:buChar char="▫"/>
              <a:defRPr>
                <a:solidFill>
                  <a:schemeClr val="lt1"/>
                </a:solidFill>
              </a:defRPr>
            </a:lvl9pPr>
          </a:lstStyle>
          <a:p/>
        </p:txBody>
      </p:sp>
      <p:sp>
        <p:nvSpPr>
          <p:cNvPr id="226" name="Google Shape;226;g2c1d231cfd7_0_233"/>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1pPr>
            <a:lvl2pPr indent="0" lvl="1"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2pPr>
            <a:lvl3pPr indent="0" lvl="2"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3pPr>
            <a:lvl4pPr indent="0" lvl="3"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4pPr>
            <a:lvl5pPr indent="0" lvl="4"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5pPr>
            <a:lvl6pPr indent="0" lvl="5"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6pPr>
            <a:lvl7pPr indent="0" lvl="6"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7pPr>
            <a:lvl8pPr indent="0" lvl="7"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8pPr>
            <a:lvl9pPr indent="0" lvl="8"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_2">
    <p:spTree>
      <p:nvGrpSpPr>
        <p:cNvPr id="227" name="Shape 227"/>
        <p:cNvGrpSpPr/>
        <p:nvPr/>
      </p:nvGrpSpPr>
      <p:grpSpPr>
        <a:xfrm>
          <a:off x="0" y="0"/>
          <a:ext cx="0" cy="0"/>
          <a:chOff x="0" y="0"/>
          <a:chExt cx="0" cy="0"/>
        </a:xfrm>
      </p:grpSpPr>
      <p:sp>
        <p:nvSpPr>
          <p:cNvPr id="228" name="Google Shape;228;g2c1d231cfd7_0_240"/>
          <p:cNvSpPr txBox="1"/>
          <p:nvPr>
            <p:ph type="ctrTitle"/>
          </p:nvPr>
        </p:nvSpPr>
        <p:spPr>
          <a:xfrm>
            <a:off x="685800" y="1597819"/>
            <a:ext cx="7772400" cy="1102500"/>
          </a:xfrm>
          <a:prstGeom prst="rect">
            <a:avLst/>
          </a:prstGeom>
          <a:noFill/>
          <a:ln>
            <a:noFill/>
          </a:ln>
        </p:spPr>
        <p:txBody>
          <a:bodyPr anchorCtr="0" anchor="ctr" bIns="45700" lIns="91425" spcFirstLastPara="1" rIns="91425" wrap="square" tIns="45700">
            <a:noAutofit/>
          </a:bodyPr>
          <a:lstStyle>
            <a:lvl1pPr lvl="0" algn="ctr">
              <a:lnSpc>
                <a:spcPct val="90000"/>
              </a:lnSpc>
              <a:spcBef>
                <a:spcPts val="0"/>
              </a:spcBef>
              <a:spcAft>
                <a:spcPts val="0"/>
              </a:spcAft>
              <a:buSzPts val="3000"/>
              <a:buNone/>
              <a:defRPr/>
            </a:lvl1pPr>
            <a:lvl2pPr lvl="1" algn="ctr">
              <a:lnSpc>
                <a:spcPct val="90000"/>
              </a:lnSpc>
              <a:spcBef>
                <a:spcPts val="0"/>
              </a:spcBef>
              <a:spcAft>
                <a:spcPts val="0"/>
              </a:spcAft>
              <a:buSzPts val="3000"/>
              <a:buNone/>
              <a:defRPr/>
            </a:lvl2pPr>
            <a:lvl3pPr lvl="2" algn="ctr">
              <a:lnSpc>
                <a:spcPct val="90000"/>
              </a:lnSpc>
              <a:spcBef>
                <a:spcPts val="0"/>
              </a:spcBef>
              <a:spcAft>
                <a:spcPts val="0"/>
              </a:spcAft>
              <a:buSzPts val="3000"/>
              <a:buNone/>
              <a:defRPr/>
            </a:lvl3pPr>
            <a:lvl4pPr lvl="3" algn="ctr">
              <a:lnSpc>
                <a:spcPct val="90000"/>
              </a:lnSpc>
              <a:spcBef>
                <a:spcPts val="0"/>
              </a:spcBef>
              <a:spcAft>
                <a:spcPts val="0"/>
              </a:spcAft>
              <a:buSzPts val="3000"/>
              <a:buNone/>
              <a:defRPr/>
            </a:lvl4pPr>
            <a:lvl5pPr lvl="4" algn="ctr">
              <a:lnSpc>
                <a:spcPct val="90000"/>
              </a:lnSpc>
              <a:spcBef>
                <a:spcPts val="0"/>
              </a:spcBef>
              <a:spcAft>
                <a:spcPts val="0"/>
              </a:spcAft>
              <a:buSzPts val="3000"/>
              <a:buNone/>
              <a:defRPr/>
            </a:lvl5pPr>
            <a:lvl6pPr lvl="5" algn="ctr">
              <a:lnSpc>
                <a:spcPct val="90000"/>
              </a:lnSpc>
              <a:spcBef>
                <a:spcPts val="0"/>
              </a:spcBef>
              <a:spcAft>
                <a:spcPts val="0"/>
              </a:spcAft>
              <a:buSzPts val="3000"/>
              <a:buNone/>
              <a:defRPr/>
            </a:lvl6pPr>
            <a:lvl7pPr lvl="6" algn="ctr">
              <a:lnSpc>
                <a:spcPct val="90000"/>
              </a:lnSpc>
              <a:spcBef>
                <a:spcPts val="0"/>
              </a:spcBef>
              <a:spcAft>
                <a:spcPts val="0"/>
              </a:spcAft>
              <a:buSzPts val="3000"/>
              <a:buNone/>
              <a:defRPr/>
            </a:lvl7pPr>
            <a:lvl8pPr lvl="7" algn="ctr">
              <a:lnSpc>
                <a:spcPct val="90000"/>
              </a:lnSpc>
              <a:spcBef>
                <a:spcPts val="0"/>
              </a:spcBef>
              <a:spcAft>
                <a:spcPts val="0"/>
              </a:spcAft>
              <a:buSzPts val="3000"/>
              <a:buNone/>
              <a:defRPr/>
            </a:lvl8pPr>
            <a:lvl9pPr lvl="8" algn="ctr">
              <a:lnSpc>
                <a:spcPct val="90000"/>
              </a:lnSpc>
              <a:spcBef>
                <a:spcPts val="0"/>
              </a:spcBef>
              <a:spcAft>
                <a:spcPts val="0"/>
              </a:spcAft>
              <a:buSzPts val="3000"/>
              <a:buNone/>
              <a:defRPr/>
            </a:lvl9pPr>
          </a:lstStyle>
          <a:p/>
        </p:txBody>
      </p:sp>
      <p:sp>
        <p:nvSpPr>
          <p:cNvPr id="229" name="Google Shape;229;g2c1d231cfd7_0_240"/>
          <p:cNvSpPr txBox="1"/>
          <p:nvPr>
            <p:ph idx="1" type="subTitle"/>
          </p:nvPr>
        </p:nvSpPr>
        <p:spPr>
          <a:xfrm>
            <a:off x="1371600" y="2914650"/>
            <a:ext cx="6400800" cy="1314600"/>
          </a:xfrm>
          <a:prstGeom prst="rect">
            <a:avLst/>
          </a:prstGeom>
          <a:noFill/>
          <a:ln>
            <a:noFill/>
          </a:ln>
        </p:spPr>
        <p:txBody>
          <a:bodyPr anchorCtr="0" anchor="t" bIns="45700" lIns="91425" spcFirstLastPara="1" rIns="91425" wrap="square" tIns="45700">
            <a:noAutofit/>
          </a:bodyPr>
          <a:lstStyle>
            <a:lvl1pPr lvl="0" algn="ctr">
              <a:lnSpc>
                <a:spcPct val="115000"/>
              </a:lnSpc>
              <a:spcBef>
                <a:spcPts val="640"/>
              </a:spcBef>
              <a:spcAft>
                <a:spcPts val="0"/>
              </a:spcAft>
              <a:buClr>
                <a:schemeClr val="dk1"/>
              </a:buClr>
              <a:buSzPts val="3200"/>
              <a:buFont typeface="Arial"/>
              <a:buNone/>
              <a:defRPr/>
            </a:lvl1pPr>
            <a:lvl2pPr lvl="1" algn="ctr">
              <a:lnSpc>
                <a:spcPct val="115000"/>
              </a:lnSpc>
              <a:spcBef>
                <a:spcPts val="560"/>
              </a:spcBef>
              <a:spcAft>
                <a:spcPts val="0"/>
              </a:spcAft>
              <a:buClr>
                <a:schemeClr val="dk1"/>
              </a:buClr>
              <a:buSzPts val="2800"/>
              <a:buFont typeface="Arial"/>
              <a:buNone/>
              <a:defRPr/>
            </a:lvl2pPr>
            <a:lvl3pPr lvl="2" algn="ctr">
              <a:lnSpc>
                <a:spcPct val="115000"/>
              </a:lnSpc>
              <a:spcBef>
                <a:spcPts val="480"/>
              </a:spcBef>
              <a:spcAft>
                <a:spcPts val="0"/>
              </a:spcAft>
              <a:buClr>
                <a:schemeClr val="dk1"/>
              </a:buClr>
              <a:buSzPts val="2400"/>
              <a:buFont typeface="Arial"/>
              <a:buNone/>
              <a:defRPr/>
            </a:lvl3pPr>
            <a:lvl4pPr lvl="3" algn="ctr">
              <a:lnSpc>
                <a:spcPct val="115000"/>
              </a:lnSpc>
              <a:spcBef>
                <a:spcPts val="400"/>
              </a:spcBef>
              <a:spcAft>
                <a:spcPts val="0"/>
              </a:spcAft>
              <a:buClr>
                <a:schemeClr val="dk1"/>
              </a:buClr>
              <a:buSzPts val="2000"/>
              <a:buFont typeface="Arial"/>
              <a:buNone/>
              <a:defRPr/>
            </a:lvl4pPr>
            <a:lvl5pPr lvl="4" algn="ctr">
              <a:lnSpc>
                <a:spcPct val="115000"/>
              </a:lnSpc>
              <a:spcBef>
                <a:spcPts val="400"/>
              </a:spcBef>
              <a:spcAft>
                <a:spcPts val="0"/>
              </a:spcAft>
              <a:buClr>
                <a:schemeClr val="dk1"/>
              </a:buClr>
              <a:buSzPts val="2000"/>
              <a:buFont typeface="Arial"/>
              <a:buNone/>
              <a:defRPr/>
            </a:lvl5pPr>
            <a:lvl6pPr lvl="5" algn="ctr">
              <a:lnSpc>
                <a:spcPct val="115000"/>
              </a:lnSpc>
              <a:spcBef>
                <a:spcPts val="400"/>
              </a:spcBef>
              <a:spcAft>
                <a:spcPts val="0"/>
              </a:spcAft>
              <a:buClr>
                <a:schemeClr val="dk1"/>
              </a:buClr>
              <a:buSzPts val="2000"/>
              <a:buFont typeface="Arial"/>
              <a:buNone/>
              <a:defRPr/>
            </a:lvl6pPr>
            <a:lvl7pPr lvl="6" algn="ctr">
              <a:lnSpc>
                <a:spcPct val="115000"/>
              </a:lnSpc>
              <a:spcBef>
                <a:spcPts val="400"/>
              </a:spcBef>
              <a:spcAft>
                <a:spcPts val="0"/>
              </a:spcAft>
              <a:buClr>
                <a:schemeClr val="dk1"/>
              </a:buClr>
              <a:buSzPts val="2000"/>
              <a:buFont typeface="Arial"/>
              <a:buNone/>
              <a:defRPr/>
            </a:lvl7pPr>
            <a:lvl8pPr lvl="7" algn="ctr">
              <a:lnSpc>
                <a:spcPct val="115000"/>
              </a:lnSpc>
              <a:spcBef>
                <a:spcPts val="400"/>
              </a:spcBef>
              <a:spcAft>
                <a:spcPts val="0"/>
              </a:spcAft>
              <a:buClr>
                <a:schemeClr val="dk1"/>
              </a:buClr>
              <a:buSzPts val="2000"/>
              <a:buFont typeface="Arial"/>
              <a:buNone/>
              <a:defRPr/>
            </a:lvl8pPr>
            <a:lvl9pPr lvl="8" algn="ctr">
              <a:lnSpc>
                <a:spcPct val="115000"/>
              </a:lnSpc>
              <a:spcBef>
                <a:spcPts val="400"/>
              </a:spcBef>
              <a:spcAft>
                <a:spcPts val="0"/>
              </a:spcAft>
              <a:buClr>
                <a:schemeClr val="dk1"/>
              </a:buClr>
              <a:buSzPts val="2000"/>
              <a:buFont typeface="Arial"/>
              <a:buNone/>
              <a:defRPr/>
            </a:lvl9pPr>
          </a:lstStyle>
          <a:p/>
        </p:txBody>
      </p:sp>
      <p:sp>
        <p:nvSpPr>
          <p:cNvPr id="230" name="Google Shape;230;g2c1d231cfd7_0_240"/>
          <p:cNvSpPr txBox="1"/>
          <p:nvPr>
            <p:ph idx="10" type="dt"/>
          </p:nvPr>
        </p:nvSpPr>
        <p:spPr>
          <a:xfrm>
            <a:off x="457200" y="4683919"/>
            <a:ext cx="2133600" cy="3573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231" name="Google Shape;231;g2c1d231cfd7_0_240"/>
          <p:cNvSpPr txBox="1"/>
          <p:nvPr>
            <p:ph idx="11" type="ftr"/>
          </p:nvPr>
        </p:nvSpPr>
        <p:spPr>
          <a:xfrm>
            <a:off x="3124200" y="4683919"/>
            <a:ext cx="2895600" cy="3573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232" name="Google Shape;232;g2c1d231cfd7_0_240"/>
          <p:cNvSpPr txBox="1"/>
          <p:nvPr>
            <p:ph idx="12" type="sldNum"/>
          </p:nvPr>
        </p:nvSpPr>
        <p:spPr>
          <a:xfrm>
            <a:off x="6553200" y="4683919"/>
            <a:ext cx="2133600" cy="3573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b="1" sz="1100">
              <a:solidFill>
                <a:schemeClr val="accent1"/>
              </a:solidFill>
              <a:latin typeface="DM Sans"/>
              <a:ea typeface="DM Sans"/>
              <a:cs typeface="DM Sans"/>
              <a:sym typeface="DM Sans"/>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33" name="Shape 233"/>
        <p:cNvGrpSpPr/>
        <p:nvPr/>
      </p:nvGrpSpPr>
      <p:grpSpPr>
        <a:xfrm>
          <a:off x="0" y="0"/>
          <a:ext cx="0" cy="0"/>
          <a:chOff x="0" y="0"/>
          <a:chExt cx="0" cy="0"/>
        </a:xfrm>
      </p:grpSpPr>
      <p:sp>
        <p:nvSpPr>
          <p:cNvPr id="234" name="Google Shape;234;g2c1d231cfd7_0_246"/>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Autofit/>
          </a:bodyPr>
          <a:lstStyle>
            <a:lvl1pPr lvl="0" algn="ctr">
              <a:lnSpc>
                <a:spcPct val="90000"/>
              </a:lnSpc>
              <a:spcBef>
                <a:spcPts val="0"/>
              </a:spcBef>
              <a:spcAft>
                <a:spcPts val="0"/>
              </a:spcAft>
              <a:buSzPts val="3000"/>
              <a:buNone/>
              <a:defRPr/>
            </a:lvl1pPr>
            <a:lvl2pPr lvl="1" algn="ctr">
              <a:lnSpc>
                <a:spcPct val="90000"/>
              </a:lnSpc>
              <a:spcBef>
                <a:spcPts val="0"/>
              </a:spcBef>
              <a:spcAft>
                <a:spcPts val="0"/>
              </a:spcAft>
              <a:buSzPts val="3000"/>
              <a:buNone/>
              <a:defRPr/>
            </a:lvl2pPr>
            <a:lvl3pPr lvl="2" algn="ctr">
              <a:lnSpc>
                <a:spcPct val="90000"/>
              </a:lnSpc>
              <a:spcBef>
                <a:spcPts val="0"/>
              </a:spcBef>
              <a:spcAft>
                <a:spcPts val="0"/>
              </a:spcAft>
              <a:buSzPts val="3000"/>
              <a:buNone/>
              <a:defRPr/>
            </a:lvl3pPr>
            <a:lvl4pPr lvl="3" algn="ctr">
              <a:lnSpc>
                <a:spcPct val="90000"/>
              </a:lnSpc>
              <a:spcBef>
                <a:spcPts val="0"/>
              </a:spcBef>
              <a:spcAft>
                <a:spcPts val="0"/>
              </a:spcAft>
              <a:buSzPts val="3000"/>
              <a:buNone/>
              <a:defRPr/>
            </a:lvl4pPr>
            <a:lvl5pPr lvl="4" algn="ctr">
              <a:lnSpc>
                <a:spcPct val="90000"/>
              </a:lnSpc>
              <a:spcBef>
                <a:spcPts val="0"/>
              </a:spcBef>
              <a:spcAft>
                <a:spcPts val="0"/>
              </a:spcAft>
              <a:buSzPts val="3000"/>
              <a:buNone/>
              <a:defRPr/>
            </a:lvl5pPr>
            <a:lvl6pPr lvl="5" algn="ctr">
              <a:lnSpc>
                <a:spcPct val="90000"/>
              </a:lnSpc>
              <a:spcBef>
                <a:spcPts val="0"/>
              </a:spcBef>
              <a:spcAft>
                <a:spcPts val="0"/>
              </a:spcAft>
              <a:buSzPts val="3000"/>
              <a:buNone/>
              <a:defRPr/>
            </a:lvl6pPr>
            <a:lvl7pPr lvl="6" algn="ctr">
              <a:lnSpc>
                <a:spcPct val="90000"/>
              </a:lnSpc>
              <a:spcBef>
                <a:spcPts val="0"/>
              </a:spcBef>
              <a:spcAft>
                <a:spcPts val="0"/>
              </a:spcAft>
              <a:buSzPts val="3000"/>
              <a:buNone/>
              <a:defRPr/>
            </a:lvl7pPr>
            <a:lvl8pPr lvl="7" algn="ctr">
              <a:lnSpc>
                <a:spcPct val="90000"/>
              </a:lnSpc>
              <a:spcBef>
                <a:spcPts val="0"/>
              </a:spcBef>
              <a:spcAft>
                <a:spcPts val="0"/>
              </a:spcAft>
              <a:buSzPts val="3000"/>
              <a:buNone/>
              <a:defRPr/>
            </a:lvl8pPr>
            <a:lvl9pPr lvl="8" algn="ctr">
              <a:lnSpc>
                <a:spcPct val="90000"/>
              </a:lnSpc>
              <a:spcBef>
                <a:spcPts val="0"/>
              </a:spcBef>
              <a:spcAft>
                <a:spcPts val="0"/>
              </a:spcAft>
              <a:buSzPts val="3000"/>
              <a:buNone/>
              <a:defRPr/>
            </a:lvl9pPr>
          </a:lstStyle>
          <a:p/>
        </p:txBody>
      </p:sp>
      <p:sp>
        <p:nvSpPr>
          <p:cNvPr id="235" name="Google Shape;235;g2c1d231cfd7_0_246"/>
          <p:cNvSpPr txBox="1"/>
          <p:nvPr>
            <p:ph idx="1" type="body"/>
          </p:nvPr>
        </p:nvSpPr>
        <p:spPr>
          <a:xfrm>
            <a:off x="457200" y="1200150"/>
            <a:ext cx="8229600" cy="3394500"/>
          </a:xfrm>
          <a:prstGeom prst="rect">
            <a:avLst/>
          </a:prstGeom>
          <a:noFill/>
          <a:ln>
            <a:noFill/>
          </a:ln>
        </p:spPr>
        <p:txBody>
          <a:bodyPr anchorCtr="0" anchor="t" bIns="45700" lIns="91425" spcFirstLastPara="1" rIns="91425" wrap="square" tIns="45700">
            <a:noAutofit/>
          </a:bodyPr>
          <a:lstStyle>
            <a:lvl1pPr indent="-342900" lvl="0" marL="457200" algn="l">
              <a:lnSpc>
                <a:spcPct val="115000"/>
              </a:lnSpc>
              <a:spcBef>
                <a:spcPts val="360"/>
              </a:spcBef>
              <a:spcAft>
                <a:spcPts val="0"/>
              </a:spcAft>
              <a:buClr>
                <a:schemeClr val="dk1"/>
              </a:buClr>
              <a:buSzPts val="1800"/>
              <a:buChar char="▫"/>
              <a:defRPr/>
            </a:lvl1pPr>
            <a:lvl2pPr indent="-342900" lvl="1" marL="914400" algn="l">
              <a:lnSpc>
                <a:spcPct val="115000"/>
              </a:lnSpc>
              <a:spcBef>
                <a:spcPts val="360"/>
              </a:spcBef>
              <a:spcAft>
                <a:spcPts val="0"/>
              </a:spcAft>
              <a:buClr>
                <a:schemeClr val="dk1"/>
              </a:buClr>
              <a:buSzPts val="1800"/>
              <a:buChar char="▫"/>
              <a:defRPr/>
            </a:lvl2pPr>
            <a:lvl3pPr indent="-342900" lvl="2" marL="1371600" algn="l">
              <a:lnSpc>
                <a:spcPct val="115000"/>
              </a:lnSpc>
              <a:spcBef>
                <a:spcPts val="360"/>
              </a:spcBef>
              <a:spcAft>
                <a:spcPts val="0"/>
              </a:spcAft>
              <a:buClr>
                <a:schemeClr val="dk1"/>
              </a:buClr>
              <a:buSzPts val="1800"/>
              <a:buChar char="▫"/>
              <a:defRPr/>
            </a:lvl3pPr>
            <a:lvl4pPr indent="-342900" lvl="3" marL="1828800" algn="l">
              <a:lnSpc>
                <a:spcPct val="115000"/>
              </a:lnSpc>
              <a:spcBef>
                <a:spcPts val="360"/>
              </a:spcBef>
              <a:spcAft>
                <a:spcPts val="0"/>
              </a:spcAft>
              <a:buClr>
                <a:schemeClr val="dk1"/>
              </a:buClr>
              <a:buSzPts val="1800"/>
              <a:buChar char="▫"/>
              <a:defRPr/>
            </a:lvl4pPr>
            <a:lvl5pPr indent="-342900" lvl="4" marL="2286000" algn="l">
              <a:lnSpc>
                <a:spcPct val="115000"/>
              </a:lnSpc>
              <a:spcBef>
                <a:spcPts val="360"/>
              </a:spcBef>
              <a:spcAft>
                <a:spcPts val="0"/>
              </a:spcAft>
              <a:buClr>
                <a:schemeClr val="dk1"/>
              </a:buClr>
              <a:buSzPts val="1800"/>
              <a:buChar char="▫"/>
              <a:defRPr/>
            </a:lvl5pPr>
            <a:lvl6pPr indent="-342900" lvl="5" marL="2743200" algn="l">
              <a:lnSpc>
                <a:spcPct val="115000"/>
              </a:lnSpc>
              <a:spcBef>
                <a:spcPts val="360"/>
              </a:spcBef>
              <a:spcAft>
                <a:spcPts val="0"/>
              </a:spcAft>
              <a:buClr>
                <a:schemeClr val="dk1"/>
              </a:buClr>
              <a:buSzPts val="1800"/>
              <a:buChar char="▫"/>
              <a:defRPr/>
            </a:lvl6pPr>
            <a:lvl7pPr indent="-342900" lvl="6" marL="3200400" algn="l">
              <a:lnSpc>
                <a:spcPct val="115000"/>
              </a:lnSpc>
              <a:spcBef>
                <a:spcPts val="360"/>
              </a:spcBef>
              <a:spcAft>
                <a:spcPts val="0"/>
              </a:spcAft>
              <a:buClr>
                <a:schemeClr val="dk1"/>
              </a:buClr>
              <a:buSzPts val="1800"/>
              <a:buChar char="▫"/>
              <a:defRPr/>
            </a:lvl7pPr>
            <a:lvl8pPr indent="-342900" lvl="7" marL="3657600" algn="l">
              <a:lnSpc>
                <a:spcPct val="115000"/>
              </a:lnSpc>
              <a:spcBef>
                <a:spcPts val="360"/>
              </a:spcBef>
              <a:spcAft>
                <a:spcPts val="0"/>
              </a:spcAft>
              <a:buClr>
                <a:schemeClr val="dk1"/>
              </a:buClr>
              <a:buSzPts val="1800"/>
              <a:buChar char="▫"/>
              <a:defRPr/>
            </a:lvl8pPr>
            <a:lvl9pPr indent="-342900" lvl="8" marL="4114800" algn="l">
              <a:lnSpc>
                <a:spcPct val="115000"/>
              </a:lnSpc>
              <a:spcBef>
                <a:spcPts val="360"/>
              </a:spcBef>
              <a:spcAft>
                <a:spcPts val="0"/>
              </a:spcAft>
              <a:buClr>
                <a:schemeClr val="dk1"/>
              </a:buClr>
              <a:buSzPts val="1800"/>
              <a:buChar char="▫"/>
              <a:defRPr/>
            </a:lvl9pPr>
          </a:lstStyle>
          <a:p/>
        </p:txBody>
      </p:sp>
      <p:sp>
        <p:nvSpPr>
          <p:cNvPr id="236" name="Google Shape;236;g2c1d231cfd7_0_246"/>
          <p:cNvSpPr txBox="1"/>
          <p:nvPr>
            <p:ph idx="10" type="dt"/>
          </p:nvPr>
        </p:nvSpPr>
        <p:spPr>
          <a:xfrm>
            <a:off x="457200" y="4683919"/>
            <a:ext cx="2133600" cy="3573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237" name="Google Shape;237;g2c1d231cfd7_0_246"/>
          <p:cNvSpPr txBox="1"/>
          <p:nvPr>
            <p:ph idx="11" type="ftr"/>
          </p:nvPr>
        </p:nvSpPr>
        <p:spPr>
          <a:xfrm>
            <a:off x="3124200" y="4683919"/>
            <a:ext cx="2895600" cy="3573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238" name="Google Shape;238;g2c1d231cfd7_0_246"/>
          <p:cNvSpPr txBox="1"/>
          <p:nvPr>
            <p:ph idx="12" type="sldNum"/>
          </p:nvPr>
        </p:nvSpPr>
        <p:spPr>
          <a:xfrm>
            <a:off x="6553200" y="4683919"/>
            <a:ext cx="2133600" cy="3573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b="1" sz="1100">
              <a:solidFill>
                <a:schemeClr val="accent1"/>
              </a:solidFill>
              <a:latin typeface="DM Sans"/>
              <a:ea typeface="DM Sans"/>
              <a:cs typeface="DM Sans"/>
              <a:sym typeface="DM Sans"/>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43" name="Shape 243"/>
        <p:cNvGrpSpPr/>
        <p:nvPr/>
      </p:nvGrpSpPr>
      <p:grpSpPr>
        <a:xfrm>
          <a:off x="0" y="0"/>
          <a:ext cx="0" cy="0"/>
          <a:chOff x="0" y="0"/>
          <a:chExt cx="0" cy="0"/>
        </a:xfrm>
      </p:grpSpPr>
      <p:sp>
        <p:nvSpPr>
          <p:cNvPr id="244" name="Google Shape;244;g2c81d8b042a_0_675"/>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1pPr>
            <a:lvl2pPr indent="0" lvl="1"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2pPr>
            <a:lvl3pPr indent="0" lvl="2"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3pPr>
            <a:lvl4pPr indent="0" lvl="3"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4pPr>
            <a:lvl5pPr indent="0" lvl="4"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5pPr>
            <a:lvl6pPr indent="0" lvl="5"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6pPr>
            <a:lvl7pPr indent="0" lvl="6"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7pPr>
            <a:lvl8pPr indent="0" lvl="7"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8pPr>
            <a:lvl9pPr indent="0" lvl="8"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 point">
    <p:spTree>
      <p:nvGrpSpPr>
        <p:cNvPr id="245" name="Shape 245"/>
        <p:cNvGrpSpPr/>
        <p:nvPr/>
      </p:nvGrpSpPr>
      <p:grpSpPr>
        <a:xfrm>
          <a:off x="0" y="0"/>
          <a:ext cx="0" cy="0"/>
          <a:chOff x="0" y="0"/>
          <a:chExt cx="0" cy="0"/>
        </a:xfrm>
      </p:grpSpPr>
      <p:cxnSp>
        <p:nvCxnSpPr>
          <p:cNvPr id="246" name="Google Shape;246;g2c81d8b042a_0_677"/>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247" name="Google Shape;247;g2c81d8b042a_0_677"/>
          <p:cNvSpPr txBox="1"/>
          <p:nvPr>
            <p:ph type="title"/>
          </p:nvPr>
        </p:nvSpPr>
        <p:spPr>
          <a:xfrm>
            <a:off x="283103" y="712141"/>
            <a:ext cx="6244200" cy="38355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100000"/>
              </a:lnSpc>
              <a:spcBef>
                <a:spcPts val="0"/>
              </a:spcBef>
              <a:spcAft>
                <a:spcPts val="0"/>
              </a:spcAft>
              <a:buClr>
                <a:schemeClr val="lt1"/>
              </a:buClr>
              <a:buSzPts val="4800"/>
              <a:buNone/>
              <a:defRPr sz="4800">
                <a:solidFill>
                  <a:schemeClr val="lt1"/>
                </a:solidFill>
              </a:defRPr>
            </a:lvl2pPr>
            <a:lvl3pPr lvl="2" algn="l">
              <a:lnSpc>
                <a:spcPct val="100000"/>
              </a:lnSpc>
              <a:spcBef>
                <a:spcPts val="0"/>
              </a:spcBef>
              <a:spcAft>
                <a:spcPts val="0"/>
              </a:spcAft>
              <a:buClr>
                <a:schemeClr val="lt1"/>
              </a:buClr>
              <a:buSzPts val="4800"/>
              <a:buNone/>
              <a:defRPr sz="4800">
                <a:solidFill>
                  <a:schemeClr val="lt1"/>
                </a:solidFill>
              </a:defRPr>
            </a:lvl3pPr>
            <a:lvl4pPr lvl="3" algn="l">
              <a:lnSpc>
                <a:spcPct val="100000"/>
              </a:lnSpc>
              <a:spcBef>
                <a:spcPts val="0"/>
              </a:spcBef>
              <a:spcAft>
                <a:spcPts val="0"/>
              </a:spcAft>
              <a:buClr>
                <a:schemeClr val="lt1"/>
              </a:buClr>
              <a:buSzPts val="4800"/>
              <a:buNone/>
              <a:defRPr sz="4800">
                <a:solidFill>
                  <a:schemeClr val="lt1"/>
                </a:solidFill>
              </a:defRPr>
            </a:lvl4pPr>
            <a:lvl5pPr lvl="4" algn="l">
              <a:lnSpc>
                <a:spcPct val="100000"/>
              </a:lnSpc>
              <a:spcBef>
                <a:spcPts val="0"/>
              </a:spcBef>
              <a:spcAft>
                <a:spcPts val="0"/>
              </a:spcAft>
              <a:buClr>
                <a:schemeClr val="lt1"/>
              </a:buClr>
              <a:buSzPts val="4800"/>
              <a:buNone/>
              <a:defRPr sz="4800">
                <a:solidFill>
                  <a:schemeClr val="lt1"/>
                </a:solidFill>
              </a:defRPr>
            </a:lvl5pPr>
            <a:lvl6pPr lvl="5" algn="l">
              <a:lnSpc>
                <a:spcPct val="100000"/>
              </a:lnSpc>
              <a:spcBef>
                <a:spcPts val="0"/>
              </a:spcBef>
              <a:spcAft>
                <a:spcPts val="0"/>
              </a:spcAft>
              <a:buClr>
                <a:schemeClr val="lt1"/>
              </a:buClr>
              <a:buSzPts val="4800"/>
              <a:buNone/>
              <a:defRPr sz="4800">
                <a:solidFill>
                  <a:schemeClr val="lt1"/>
                </a:solidFill>
              </a:defRPr>
            </a:lvl6pPr>
            <a:lvl7pPr lvl="6" algn="l">
              <a:lnSpc>
                <a:spcPct val="100000"/>
              </a:lnSpc>
              <a:spcBef>
                <a:spcPts val="0"/>
              </a:spcBef>
              <a:spcAft>
                <a:spcPts val="0"/>
              </a:spcAft>
              <a:buClr>
                <a:schemeClr val="lt1"/>
              </a:buClr>
              <a:buSzPts val="4800"/>
              <a:buNone/>
              <a:defRPr sz="4800">
                <a:solidFill>
                  <a:schemeClr val="lt1"/>
                </a:solidFill>
              </a:defRPr>
            </a:lvl7pPr>
            <a:lvl8pPr lvl="7" algn="l">
              <a:lnSpc>
                <a:spcPct val="100000"/>
              </a:lnSpc>
              <a:spcBef>
                <a:spcPts val="0"/>
              </a:spcBef>
              <a:spcAft>
                <a:spcPts val="0"/>
              </a:spcAft>
              <a:buClr>
                <a:schemeClr val="lt1"/>
              </a:buClr>
              <a:buSzPts val="4800"/>
              <a:buNone/>
              <a:defRPr sz="4800">
                <a:solidFill>
                  <a:schemeClr val="lt1"/>
                </a:solidFill>
              </a:defRPr>
            </a:lvl8pPr>
            <a:lvl9pPr lvl="8" algn="l">
              <a:lnSpc>
                <a:spcPct val="100000"/>
              </a:lnSpc>
              <a:spcBef>
                <a:spcPts val="0"/>
              </a:spcBef>
              <a:spcAft>
                <a:spcPts val="0"/>
              </a:spcAft>
              <a:buClr>
                <a:schemeClr val="lt1"/>
              </a:buClr>
              <a:buSzPts val="4800"/>
              <a:buNone/>
              <a:defRPr sz="4800">
                <a:solidFill>
                  <a:schemeClr val="lt1"/>
                </a:solidFill>
              </a:defRPr>
            </a:lvl9pPr>
          </a:lstStyle>
          <a:p/>
        </p:txBody>
      </p:sp>
      <p:sp>
        <p:nvSpPr>
          <p:cNvPr id="248" name="Google Shape;248;g2c81d8b042a_0_677"/>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1pPr>
            <a:lvl2pPr indent="0" lvl="1"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2pPr>
            <a:lvl3pPr indent="0" lvl="2"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3pPr>
            <a:lvl4pPr indent="0" lvl="3"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4pPr>
            <a:lvl5pPr indent="0" lvl="4"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5pPr>
            <a:lvl6pPr indent="0" lvl="5"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6pPr>
            <a:lvl7pPr indent="0" lvl="6"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7pPr>
            <a:lvl8pPr indent="0" lvl="7"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8pPr>
            <a:lvl9pPr indent="0" lvl="8"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bg>
      <p:bgPr>
        <a:solidFill>
          <a:srgbClr val="FFFFFF"/>
        </a:solidFill>
      </p:bgPr>
    </p:bg>
    <p:spTree>
      <p:nvGrpSpPr>
        <p:cNvPr id="249" name="Shape 249"/>
        <p:cNvGrpSpPr/>
        <p:nvPr/>
      </p:nvGrpSpPr>
      <p:grpSpPr>
        <a:xfrm>
          <a:off x="0" y="0"/>
          <a:ext cx="0" cy="0"/>
          <a:chOff x="0" y="0"/>
          <a:chExt cx="0" cy="0"/>
        </a:xfrm>
      </p:grpSpPr>
      <p:sp>
        <p:nvSpPr>
          <p:cNvPr id="250" name="Google Shape;250;g2c81d8b042a_0_681"/>
          <p:cNvSpPr/>
          <p:nvPr/>
        </p:nvSpPr>
        <p:spPr>
          <a:xfrm>
            <a:off x="0" y="0"/>
            <a:ext cx="9144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1" name="Google Shape;251;g2c81d8b042a_0_681"/>
          <p:cNvSpPr/>
          <p:nvPr/>
        </p:nvSpPr>
        <p:spPr>
          <a:xfrm flipH="1">
            <a:off x="3225000" y="1448425"/>
            <a:ext cx="5919000" cy="3695100"/>
          </a:xfrm>
          <a:prstGeom prst="rtTriangle">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2" name="Google Shape;252;g2c81d8b042a_0_681"/>
          <p:cNvSpPr/>
          <p:nvPr/>
        </p:nvSpPr>
        <p:spPr>
          <a:xfrm flipH="1">
            <a:off x="3397800" y="1448425"/>
            <a:ext cx="5746200" cy="3695100"/>
          </a:xfrm>
          <a:prstGeom prst="rtTriangle">
            <a:avLst/>
          </a:prstGeom>
          <a:solidFill>
            <a:srgbClr val="E0E0E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3" name="Google Shape;253;g2c81d8b042a_0_681"/>
          <p:cNvSpPr/>
          <p:nvPr/>
        </p:nvSpPr>
        <p:spPr>
          <a:xfrm flipH="1">
            <a:off x="3836700" y="1448475"/>
            <a:ext cx="5307300" cy="3695100"/>
          </a:xfrm>
          <a:prstGeom prst="rtTriangle">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4" name="Google Shape;254;g2c81d8b042a_0_681"/>
          <p:cNvSpPr txBox="1"/>
          <p:nvPr>
            <p:ph type="ctrTitle"/>
          </p:nvPr>
        </p:nvSpPr>
        <p:spPr>
          <a:xfrm>
            <a:off x="335250" y="932100"/>
            <a:ext cx="5508300" cy="1655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dk1"/>
              </a:buClr>
              <a:buSzPts val="5200"/>
              <a:buNone/>
              <a:defRPr b="1" sz="5200">
                <a:solidFill>
                  <a:schemeClr val="dk1"/>
                </a:solidFill>
              </a:defRPr>
            </a:lvl1pPr>
            <a:lvl2pPr lvl="1" algn="l">
              <a:lnSpc>
                <a:spcPct val="100000"/>
              </a:lnSpc>
              <a:spcBef>
                <a:spcPts val="0"/>
              </a:spcBef>
              <a:spcAft>
                <a:spcPts val="0"/>
              </a:spcAft>
              <a:buClr>
                <a:schemeClr val="dk1"/>
              </a:buClr>
              <a:buSzPts val="5200"/>
              <a:buNone/>
              <a:defRPr b="1" sz="5200">
                <a:solidFill>
                  <a:schemeClr val="dk1"/>
                </a:solidFill>
              </a:defRPr>
            </a:lvl2pPr>
            <a:lvl3pPr lvl="2" algn="l">
              <a:lnSpc>
                <a:spcPct val="100000"/>
              </a:lnSpc>
              <a:spcBef>
                <a:spcPts val="0"/>
              </a:spcBef>
              <a:spcAft>
                <a:spcPts val="0"/>
              </a:spcAft>
              <a:buClr>
                <a:schemeClr val="dk1"/>
              </a:buClr>
              <a:buSzPts val="5200"/>
              <a:buNone/>
              <a:defRPr b="1" sz="5200">
                <a:solidFill>
                  <a:schemeClr val="dk1"/>
                </a:solidFill>
              </a:defRPr>
            </a:lvl3pPr>
            <a:lvl4pPr lvl="3" algn="l">
              <a:lnSpc>
                <a:spcPct val="100000"/>
              </a:lnSpc>
              <a:spcBef>
                <a:spcPts val="0"/>
              </a:spcBef>
              <a:spcAft>
                <a:spcPts val="0"/>
              </a:spcAft>
              <a:buClr>
                <a:schemeClr val="dk1"/>
              </a:buClr>
              <a:buSzPts val="5200"/>
              <a:buNone/>
              <a:defRPr b="1" sz="5200">
                <a:solidFill>
                  <a:schemeClr val="dk1"/>
                </a:solidFill>
              </a:defRPr>
            </a:lvl4pPr>
            <a:lvl5pPr lvl="4" algn="l">
              <a:lnSpc>
                <a:spcPct val="100000"/>
              </a:lnSpc>
              <a:spcBef>
                <a:spcPts val="0"/>
              </a:spcBef>
              <a:spcAft>
                <a:spcPts val="0"/>
              </a:spcAft>
              <a:buClr>
                <a:schemeClr val="dk1"/>
              </a:buClr>
              <a:buSzPts val="5200"/>
              <a:buNone/>
              <a:defRPr b="1" sz="5200">
                <a:solidFill>
                  <a:schemeClr val="dk1"/>
                </a:solidFill>
              </a:defRPr>
            </a:lvl5pPr>
            <a:lvl6pPr lvl="5" algn="l">
              <a:lnSpc>
                <a:spcPct val="100000"/>
              </a:lnSpc>
              <a:spcBef>
                <a:spcPts val="0"/>
              </a:spcBef>
              <a:spcAft>
                <a:spcPts val="0"/>
              </a:spcAft>
              <a:buClr>
                <a:schemeClr val="dk1"/>
              </a:buClr>
              <a:buSzPts val="5200"/>
              <a:buNone/>
              <a:defRPr b="1" sz="5200">
                <a:solidFill>
                  <a:schemeClr val="dk1"/>
                </a:solidFill>
              </a:defRPr>
            </a:lvl6pPr>
            <a:lvl7pPr lvl="6" algn="l">
              <a:lnSpc>
                <a:spcPct val="100000"/>
              </a:lnSpc>
              <a:spcBef>
                <a:spcPts val="0"/>
              </a:spcBef>
              <a:spcAft>
                <a:spcPts val="0"/>
              </a:spcAft>
              <a:buClr>
                <a:schemeClr val="dk1"/>
              </a:buClr>
              <a:buSzPts val="5200"/>
              <a:buNone/>
              <a:defRPr b="1" sz="5200">
                <a:solidFill>
                  <a:schemeClr val="dk1"/>
                </a:solidFill>
              </a:defRPr>
            </a:lvl7pPr>
            <a:lvl8pPr lvl="7" algn="l">
              <a:lnSpc>
                <a:spcPct val="100000"/>
              </a:lnSpc>
              <a:spcBef>
                <a:spcPts val="0"/>
              </a:spcBef>
              <a:spcAft>
                <a:spcPts val="0"/>
              </a:spcAft>
              <a:buClr>
                <a:schemeClr val="dk1"/>
              </a:buClr>
              <a:buSzPts val="5200"/>
              <a:buNone/>
              <a:defRPr b="1" sz="5200">
                <a:solidFill>
                  <a:schemeClr val="dk1"/>
                </a:solidFill>
              </a:defRPr>
            </a:lvl8pPr>
            <a:lvl9pPr lvl="8" algn="l">
              <a:lnSpc>
                <a:spcPct val="100000"/>
              </a:lnSpc>
              <a:spcBef>
                <a:spcPts val="0"/>
              </a:spcBef>
              <a:spcAft>
                <a:spcPts val="0"/>
              </a:spcAft>
              <a:buClr>
                <a:schemeClr val="dk1"/>
              </a:buClr>
              <a:buSzPts val="5200"/>
              <a:buNone/>
              <a:defRPr b="1" sz="5200">
                <a:solidFill>
                  <a:schemeClr val="dk1"/>
                </a:solidFill>
              </a:defRPr>
            </a:lvl9pPr>
          </a:lstStyle>
          <a:p/>
        </p:txBody>
      </p:sp>
      <p:sp>
        <p:nvSpPr>
          <p:cNvPr id="255" name="Google Shape;255;g2c81d8b042a_0_681"/>
          <p:cNvSpPr txBox="1"/>
          <p:nvPr>
            <p:ph idx="1" type="subTitle"/>
          </p:nvPr>
        </p:nvSpPr>
        <p:spPr>
          <a:xfrm>
            <a:off x="335250" y="2727850"/>
            <a:ext cx="3914700" cy="16125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dk2"/>
              </a:buClr>
              <a:buSzPts val="2400"/>
              <a:buNone/>
              <a:defRPr sz="2400">
                <a:solidFill>
                  <a:schemeClr val="dk2"/>
                </a:solidFill>
              </a:defRPr>
            </a:lvl1pPr>
            <a:lvl2pPr lvl="1" algn="l">
              <a:lnSpc>
                <a:spcPct val="100000"/>
              </a:lnSpc>
              <a:spcBef>
                <a:spcPts val="0"/>
              </a:spcBef>
              <a:spcAft>
                <a:spcPts val="0"/>
              </a:spcAft>
              <a:buClr>
                <a:schemeClr val="dk2"/>
              </a:buClr>
              <a:buSzPts val="2400"/>
              <a:buNone/>
              <a:defRPr sz="2400">
                <a:solidFill>
                  <a:schemeClr val="dk2"/>
                </a:solidFill>
              </a:defRPr>
            </a:lvl2pPr>
            <a:lvl3pPr lvl="2" algn="l">
              <a:lnSpc>
                <a:spcPct val="100000"/>
              </a:lnSpc>
              <a:spcBef>
                <a:spcPts val="0"/>
              </a:spcBef>
              <a:spcAft>
                <a:spcPts val="0"/>
              </a:spcAft>
              <a:buClr>
                <a:schemeClr val="dk2"/>
              </a:buClr>
              <a:buSzPts val="2400"/>
              <a:buNone/>
              <a:defRPr sz="2400">
                <a:solidFill>
                  <a:schemeClr val="dk2"/>
                </a:solidFill>
              </a:defRPr>
            </a:lvl3pPr>
            <a:lvl4pPr lvl="3" algn="l">
              <a:lnSpc>
                <a:spcPct val="100000"/>
              </a:lnSpc>
              <a:spcBef>
                <a:spcPts val="0"/>
              </a:spcBef>
              <a:spcAft>
                <a:spcPts val="0"/>
              </a:spcAft>
              <a:buClr>
                <a:schemeClr val="dk2"/>
              </a:buClr>
              <a:buSzPts val="2400"/>
              <a:buNone/>
              <a:defRPr sz="2400">
                <a:solidFill>
                  <a:schemeClr val="dk2"/>
                </a:solidFill>
              </a:defRPr>
            </a:lvl4pPr>
            <a:lvl5pPr lvl="4" algn="l">
              <a:lnSpc>
                <a:spcPct val="100000"/>
              </a:lnSpc>
              <a:spcBef>
                <a:spcPts val="0"/>
              </a:spcBef>
              <a:spcAft>
                <a:spcPts val="0"/>
              </a:spcAft>
              <a:buClr>
                <a:schemeClr val="dk2"/>
              </a:buClr>
              <a:buSzPts val="2400"/>
              <a:buNone/>
              <a:defRPr sz="2400">
                <a:solidFill>
                  <a:schemeClr val="dk2"/>
                </a:solidFill>
              </a:defRPr>
            </a:lvl5pPr>
            <a:lvl6pPr lvl="5" algn="l">
              <a:lnSpc>
                <a:spcPct val="100000"/>
              </a:lnSpc>
              <a:spcBef>
                <a:spcPts val="0"/>
              </a:spcBef>
              <a:spcAft>
                <a:spcPts val="0"/>
              </a:spcAft>
              <a:buClr>
                <a:schemeClr val="dk2"/>
              </a:buClr>
              <a:buSzPts val="2400"/>
              <a:buNone/>
              <a:defRPr sz="2400">
                <a:solidFill>
                  <a:schemeClr val="dk2"/>
                </a:solidFill>
              </a:defRPr>
            </a:lvl6pPr>
            <a:lvl7pPr lvl="6" algn="l">
              <a:lnSpc>
                <a:spcPct val="100000"/>
              </a:lnSpc>
              <a:spcBef>
                <a:spcPts val="0"/>
              </a:spcBef>
              <a:spcAft>
                <a:spcPts val="0"/>
              </a:spcAft>
              <a:buClr>
                <a:schemeClr val="dk2"/>
              </a:buClr>
              <a:buSzPts val="2400"/>
              <a:buNone/>
              <a:defRPr sz="2400">
                <a:solidFill>
                  <a:schemeClr val="dk2"/>
                </a:solidFill>
              </a:defRPr>
            </a:lvl7pPr>
            <a:lvl8pPr lvl="7" algn="l">
              <a:lnSpc>
                <a:spcPct val="100000"/>
              </a:lnSpc>
              <a:spcBef>
                <a:spcPts val="0"/>
              </a:spcBef>
              <a:spcAft>
                <a:spcPts val="0"/>
              </a:spcAft>
              <a:buClr>
                <a:schemeClr val="dk2"/>
              </a:buClr>
              <a:buSzPts val="2400"/>
              <a:buNone/>
              <a:defRPr sz="2400">
                <a:solidFill>
                  <a:schemeClr val="dk2"/>
                </a:solidFill>
              </a:defRPr>
            </a:lvl8pPr>
            <a:lvl9pPr lvl="8" algn="l">
              <a:lnSpc>
                <a:spcPct val="100000"/>
              </a:lnSpc>
              <a:spcBef>
                <a:spcPts val="0"/>
              </a:spcBef>
              <a:spcAft>
                <a:spcPts val="0"/>
              </a:spcAft>
              <a:buClr>
                <a:schemeClr val="dk2"/>
              </a:buClr>
              <a:buSzPts val="2400"/>
              <a:buNone/>
              <a:defRPr sz="2400">
                <a:solidFill>
                  <a:schemeClr val="dk2"/>
                </a:solidFill>
              </a:defRPr>
            </a:lvl9pPr>
          </a:lstStyle>
          <a:p/>
        </p:txBody>
      </p:sp>
      <p:sp>
        <p:nvSpPr>
          <p:cNvPr id="256" name="Google Shape;256;g2c81d8b042a_0_68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Lato"/>
                <a:ea typeface="Lato"/>
                <a:cs typeface="Lato"/>
                <a:sym typeface="Lato"/>
              </a:defRPr>
            </a:lvl1pPr>
            <a:lvl2pPr indent="0" lvl="1"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Lato"/>
                <a:ea typeface="Lato"/>
                <a:cs typeface="Lato"/>
                <a:sym typeface="Lato"/>
              </a:defRPr>
            </a:lvl2pPr>
            <a:lvl3pPr indent="0" lvl="2"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Lato"/>
                <a:ea typeface="Lato"/>
                <a:cs typeface="Lato"/>
                <a:sym typeface="Lato"/>
              </a:defRPr>
            </a:lvl3pPr>
            <a:lvl4pPr indent="0" lvl="3"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Lato"/>
                <a:ea typeface="Lato"/>
                <a:cs typeface="Lato"/>
                <a:sym typeface="Lato"/>
              </a:defRPr>
            </a:lvl4pPr>
            <a:lvl5pPr indent="0" lvl="4"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Lato"/>
                <a:ea typeface="Lato"/>
                <a:cs typeface="Lato"/>
                <a:sym typeface="Lato"/>
              </a:defRPr>
            </a:lvl5pPr>
            <a:lvl6pPr indent="0" lvl="5"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Lato"/>
                <a:ea typeface="Lato"/>
                <a:cs typeface="Lato"/>
                <a:sym typeface="Lato"/>
              </a:defRPr>
            </a:lvl6pPr>
            <a:lvl7pPr indent="0" lvl="6"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Lato"/>
                <a:ea typeface="Lato"/>
                <a:cs typeface="Lato"/>
                <a:sym typeface="Lato"/>
              </a:defRPr>
            </a:lvl7pPr>
            <a:lvl8pPr indent="0" lvl="7"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Lato"/>
                <a:ea typeface="Lato"/>
                <a:cs typeface="Lato"/>
                <a:sym typeface="Lato"/>
              </a:defRPr>
            </a:lvl8pPr>
            <a:lvl9pPr indent="0" lvl="8"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 title and description">
    <p:spTree>
      <p:nvGrpSpPr>
        <p:cNvPr id="257" name="Shape 257"/>
        <p:cNvGrpSpPr/>
        <p:nvPr/>
      </p:nvGrpSpPr>
      <p:grpSpPr>
        <a:xfrm>
          <a:off x="0" y="0"/>
          <a:ext cx="0" cy="0"/>
          <a:chOff x="0" y="0"/>
          <a:chExt cx="0" cy="0"/>
        </a:xfrm>
      </p:grpSpPr>
      <p:sp>
        <p:nvSpPr>
          <p:cNvPr id="258" name="Google Shape;258;g2c81d8b042a_0_689"/>
          <p:cNvSpPr/>
          <p:nvPr/>
        </p:nvSpPr>
        <p:spPr>
          <a:xfrm>
            <a:off x="4572000" y="1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259" name="Google Shape;259;g2c81d8b042a_0_68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260" name="Google Shape;260;g2c81d8b042a_0_689"/>
          <p:cNvSpPr txBox="1"/>
          <p:nvPr>
            <p:ph type="title"/>
          </p:nvPr>
        </p:nvSpPr>
        <p:spPr>
          <a:xfrm>
            <a:off x="265500" y="1397350"/>
            <a:ext cx="4045200" cy="13182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3600"/>
              <a:buNone/>
              <a:defRPr sz="3600">
                <a:solidFill>
                  <a:schemeClr val="dk1"/>
                </a:solidFill>
              </a:defRPr>
            </a:lvl1pPr>
            <a:lvl2pPr lvl="1" algn="ctr">
              <a:lnSpc>
                <a:spcPct val="100000"/>
              </a:lnSpc>
              <a:spcBef>
                <a:spcPts val="0"/>
              </a:spcBef>
              <a:spcAft>
                <a:spcPts val="0"/>
              </a:spcAft>
              <a:buClr>
                <a:schemeClr val="dk1"/>
              </a:buClr>
              <a:buSzPts val="3600"/>
              <a:buNone/>
              <a:defRPr sz="3600">
                <a:solidFill>
                  <a:schemeClr val="dk1"/>
                </a:solidFill>
              </a:defRPr>
            </a:lvl2pPr>
            <a:lvl3pPr lvl="2" algn="ctr">
              <a:lnSpc>
                <a:spcPct val="100000"/>
              </a:lnSpc>
              <a:spcBef>
                <a:spcPts val="0"/>
              </a:spcBef>
              <a:spcAft>
                <a:spcPts val="0"/>
              </a:spcAft>
              <a:buClr>
                <a:schemeClr val="dk1"/>
              </a:buClr>
              <a:buSzPts val="3600"/>
              <a:buNone/>
              <a:defRPr sz="3600">
                <a:solidFill>
                  <a:schemeClr val="dk1"/>
                </a:solidFill>
              </a:defRPr>
            </a:lvl3pPr>
            <a:lvl4pPr lvl="3" algn="ctr">
              <a:lnSpc>
                <a:spcPct val="100000"/>
              </a:lnSpc>
              <a:spcBef>
                <a:spcPts val="0"/>
              </a:spcBef>
              <a:spcAft>
                <a:spcPts val="0"/>
              </a:spcAft>
              <a:buClr>
                <a:schemeClr val="dk1"/>
              </a:buClr>
              <a:buSzPts val="3600"/>
              <a:buNone/>
              <a:defRPr sz="3600">
                <a:solidFill>
                  <a:schemeClr val="dk1"/>
                </a:solidFill>
              </a:defRPr>
            </a:lvl4pPr>
            <a:lvl5pPr lvl="4" algn="ctr">
              <a:lnSpc>
                <a:spcPct val="100000"/>
              </a:lnSpc>
              <a:spcBef>
                <a:spcPts val="0"/>
              </a:spcBef>
              <a:spcAft>
                <a:spcPts val="0"/>
              </a:spcAft>
              <a:buClr>
                <a:schemeClr val="dk1"/>
              </a:buClr>
              <a:buSzPts val="3600"/>
              <a:buNone/>
              <a:defRPr sz="3600">
                <a:solidFill>
                  <a:schemeClr val="dk1"/>
                </a:solidFill>
              </a:defRPr>
            </a:lvl5pPr>
            <a:lvl6pPr lvl="5" algn="ctr">
              <a:lnSpc>
                <a:spcPct val="100000"/>
              </a:lnSpc>
              <a:spcBef>
                <a:spcPts val="0"/>
              </a:spcBef>
              <a:spcAft>
                <a:spcPts val="0"/>
              </a:spcAft>
              <a:buClr>
                <a:schemeClr val="dk1"/>
              </a:buClr>
              <a:buSzPts val="3600"/>
              <a:buNone/>
              <a:defRPr sz="3600">
                <a:solidFill>
                  <a:schemeClr val="dk1"/>
                </a:solidFill>
              </a:defRPr>
            </a:lvl6pPr>
            <a:lvl7pPr lvl="6" algn="ctr">
              <a:lnSpc>
                <a:spcPct val="100000"/>
              </a:lnSpc>
              <a:spcBef>
                <a:spcPts val="0"/>
              </a:spcBef>
              <a:spcAft>
                <a:spcPts val="0"/>
              </a:spcAft>
              <a:buClr>
                <a:schemeClr val="dk1"/>
              </a:buClr>
              <a:buSzPts val="3600"/>
              <a:buNone/>
              <a:defRPr sz="3600">
                <a:solidFill>
                  <a:schemeClr val="dk1"/>
                </a:solidFill>
              </a:defRPr>
            </a:lvl7pPr>
            <a:lvl8pPr lvl="7" algn="ctr">
              <a:lnSpc>
                <a:spcPct val="100000"/>
              </a:lnSpc>
              <a:spcBef>
                <a:spcPts val="0"/>
              </a:spcBef>
              <a:spcAft>
                <a:spcPts val="0"/>
              </a:spcAft>
              <a:buClr>
                <a:schemeClr val="dk1"/>
              </a:buClr>
              <a:buSzPts val="3600"/>
              <a:buNone/>
              <a:defRPr sz="3600">
                <a:solidFill>
                  <a:schemeClr val="dk1"/>
                </a:solidFill>
              </a:defRPr>
            </a:lvl8pPr>
            <a:lvl9pPr lvl="8" algn="ctr">
              <a:lnSpc>
                <a:spcPct val="100000"/>
              </a:lnSpc>
              <a:spcBef>
                <a:spcPts val="0"/>
              </a:spcBef>
              <a:spcAft>
                <a:spcPts val="0"/>
              </a:spcAft>
              <a:buClr>
                <a:schemeClr val="dk1"/>
              </a:buClr>
              <a:buSzPts val="3600"/>
              <a:buNone/>
              <a:defRPr sz="3600">
                <a:solidFill>
                  <a:schemeClr val="dk1"/>
                </a:solidFill>
              </a:defRPr>
            </a:lvl9pPr>
          </a:lstStyle>
          <a:p/>
        </p:txBody>
      </p:sp>
      <p:sp>
        <p:nvSpPr>
          <p:cNvPr id="261" name="Google Shape;261;g2c81d8b042a_0_689"/>
          <p:cNvSpPr txBox="1"/>
          <p:nvPr>
            <p:ph idx="1" type="subTitle"/>
          </p:nvPr>
        </p:nvSpPr>
        <p:spPr>
          <a:xfrm>
            <a:off x="265500" y="2735371"/>
            <a:ext cx="4045200" cy="13455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262" name="Google Shape;262;g2c81d8b042a_0_689"/>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Autofit/>
          </a:bodyPr>
          <a:lstStyle>
            <a:lvl1pPr indent="-342900" lvl="0" marL="457200" algn="l">
              <a:lnSpc>
                <a:spcPct val="115000"/>
              </a:lnSpc>
              <a:spcBef>
                <a:spcPts val="0"/>
              </a:spcBef>
              <a:spcAft>
                <a:spcPts val="0"/>
              </a:spcAft>
              <a:buClr>
                <a:schemeClr val="lt1"/>
              </a:buClr>
              <a:buSzPts val="1800"/>
              <a:buChar char="●"/>
              <a:defRPr>
                <a:solidFill>
                  <a:schemeClr val="lt1"/>
                </a:solidFill>
              </a:defRPr>
            </a:lvl1pPr>
            <a:lvl2pPr indent="-317500" lvl="1" marL="914400" algn="l">
              <a:lnSpc>
                <a:spcPct val="115000"/>
              </a:lnSpc>
              <a:spcBef>
                <a:spcPts val="1600"/>
              </a:spcBef>
              <a:spcAft>
                <a:spcPts val="0"/>
              </a:spcAft>
              <a:buClr>
                <a:schemeClr val="lt1"/>
              </a:buClr>
              <a:buSzPts val="1400"/>
              <a:buChar char="○"/>
              <a:defRPr>
                <a:solidFill>
                  <a:schemeClr val="lt1"/>
                </a:solidFill>
              </a:defRPr>
            </a:lvl2pPr>
            <a:lvl3pPr indent="-317500" lvl="2" marL="1371600" algn="l">
              <a:lnSpc>
                <a:spcPct val="115000"/>
              </a:lnSpc>
              <a:spcBef>
                <a:spcPts val="1600"/>
              </a:spcBef>
              <a:spcAft>
                <a:spcPts val="0"/>
              </a:spcAft>
              <a:buClr>
                <a:schemeClr val="lt1"/>
              </a:buClr>
              <a:buSzPts val="1400"/>
              <a:buChar char="■"/>
              <a:defRPr>
                <a:solidFill>
                  <a:schemeClr val="lt1"/>
                </a:solidFill>
              </a:defRPr>
            </a:lvl3pPr>
            <a:lvl4pPr indent="-317500" lvl="3" marL="1828800" algn="l">
              <a:lnSpc>
                <a:spcPct val="115000"/>
              </a:lnSpc>
              <a:spcBef>
                <a:spcPts val="1600"/>
              </a:spcBef>
              <a:spcAft>
                <a:spcPts val="0"/>
              </a:spcAft>
              <a:buClr>
                <a:schemeClr val="lt1"/>
              </a:buClr>
              <a:buSzPts val="1400"/>
              <a:buChar char="●"/>
              <a:defRPr>
                <a:solidFill>
                  <a:schemeClr val="lt1"/>
                </a:solidFill>
              </a:defRPr>
            </a:lvl4pPr>
            <a:lvl5pPr indent="-317500" lvl="4" marL="2286000" algn="l">
              <a:lnSpc>
                <a:spcPct val="115000"/>
              </a:lnSpc>
              <a:spcBef>
                <a:spcPts val="1600"/>
              </a:spcBef>
              <a:spcAft>
                <a:spcPts val="0"/>
              </a:spcAft>
              <a:buClr>
                <a:schemeClr val="lt1"/>
              </a:buClr>
              <a:buSzPts val="1400"/>
              <a:buChar char="○"/>
              <a:defRPr>
                <a:solidFill>
                  <a:schemeClr val="lt1"/>
                </a:solidFill>
              </a:defRPr>
            </a:lvl5pPr>
            <a:lvl6pPr indent="-317500" lvl="5" marL="2743200" algn="l">
              <a:lnSpc>
                <a:spcPct val="115000"/>
              </a:lnSpc>
              <a:spcBef>
                <a:spcPts val="1600"/>
              </a:spcBef>
              <a:spcAft>
                <a:spcPts val="0"/>
              </a:spcAft>
              <a:buClr>
                <a:schemeClr val="lt1"/>
              </a:buClr>
              <a:buSzPts val="1400"/>
              <a:buChar char="■"/>
              <a:defRPr>
                <a:solidFill>
                  <a:schemeClr val="lt1"/>
                </a:solidFill>
              </a:defRPr>
            </a:lvl6pPr>
            <a:lvl7pPr indent="-317500" lvl="6" marL="3200400" algn="l">
              <a:lnSpc>
                <a:spcPct val="115000"/>
              </a:lnSpc>
              <a:spcBef>
                <a:spcPts val="1600"/>
              </a:spcBef>
              <a:spcAft>
                <a:spcPts val="0"/>
              </a:spcAft>
              <a:buClr>
                <a:schemeClr val="lt1"/>
              </a:buClr>
              <a:buSzPts val="1400"/>
              <a:buChar char="●"/>
              <a:defRPr>
                <a:solidFill>
                  <a:schemeClr val="lt1"/>
                </a:solidFill>
              </a:defRPr>
            </a:lvl7pPr>
            <a:lvl8pPr indent="-317500" lvl="7" marL="3657600" algn="l">
              <a:lnSpc>
                <a:spcPct val="115000"/>
              </a:lnSpc>
              <a:spcBef>
                <a:spcPts val="1600"/>
              </a:spcBef>
              <a:spcAft>
                <a:spcPts val="0"/>
              </a:spcAft>
              <a:buClr>
                <a:schemeClr val="lt1"/>
              </a:buClr>
              <a:buSzPts val="1400"/>
              <a:buChar char="○"/>
              <a:defRPr>
                <a:solidFill>
                  <a:schemeClr val="lt1"/>
                </a:solidFill>
              </a:defRPr>
            </a:lvl8pPr>
            <a:lvl9pPr indent="-317500" lvl="8" marL="4114800" algn="l">
              <a:lnSpc>
                <a:spcPct val="115000"/>
              </a:lnSpc>
              <a:spcBef>
                <a:spcPts val="1600"/>
              </a:spcBef>
              <a:spcAft>
                <a:spcPts val="1600"/>
              </a:spcAft>
              <a:buClr>
                <a:schemeClr val="lt1"/>
              </a:buClr>
              <a:buSzPts val="1400"/>
              <a:buChar char="■"/>
              <a:defRPr>
                <a:solidFill>
                  <a:schemeClr val="lt1"/>
                </a:solidFill>
              </a:defRPr>
            </a:lvl9pPr>
          </a:lstStyle>
          <a:p/>
        </p:txBody>
      </p:sp>
      <p:sp>
        <p:nvSpPr>
          <p:cNvPr id="263" name="Google Shape;263;g2c81d8b042a_0_689"/>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1pPr>
            <a:lvl2pPr indent="0" lvl="1"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2pPr>
            <a:lvl3pPr indent="0" lvl="2"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3pPr>
            <a:lvl4pPr indent="0" lvl="3"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4pPr>
            <a:lvl5pPr indent="0" lvl="4"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5pPr>
            <a:lvl6pPr indent="0" lvl="5"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6pPr>
            <a:lvl7pPr indent="0" lvl="6"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7pPr>
            <a:lvl8pPr indent="0" lvl="7"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8pPr>
            <a:lvl9pPr indent="0" lvl="8"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Subtitle">
    <p:bg>
      <p:bgPr>
        <a:solidFill>
          <a:schemeClr val="accent1"/>
        </a:solidFill>
      </p:bgPr>
    </p:bg>
    <p:spTree>
      <p:nvGrpSpPr>
        <p:cNvPr id="264" name="Shape 264"/>
        <p:cNvGrpSpPr/>
        <p:nvPr/>
      </p:nvGrpSpPr>
      <p:grpSpPr>
        <a:xfrm>
          <a:off x="0" y="0"/>
          <a:ext cx="0" cy="0"/>
          <a:chOff x="0" y="0"/>
          <a:chExt cx="0" cy="0"/>
        </a:xfrm>
      </p:grpSpPr>
      <p:sp>
        <p:nvSpPr>
          <p:cNvPr id="265" name="Google Shape;265;g2c81d8b042a_0_670"/>
          <p:cNvSpPr/>
          <p:nvPr/>
        </p:nvSpPr>
        <p:spPr>
          <a:xfrm>
            <a:off x="0" y="1583350"/>
            <a:ext cx="7404300" cy="1739700"/>
          </a:xfrm>
          <a:prstGeom prst="rect">
            <a:avLst/>
          </a:prstGeom>
          <a:solidFill>
            <a:schemeClr val="lt1"/>
          </a:solidFill>
          <a:ln>
            <a:noFill/>
          </a:ln>
          <a:effectLst>
            <a:outerShdw blurRad="271463" rotWithShape="0" algn="bl" dist="66675">
              <a:schemeClr val="dk1">
                <a:alpha val="29411"/>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6" name="Google Shape;266;g2c81d8b042a_0_670"/>
          <p:cNvSpPr txBox="1"/>
          <p:nvPr>
            <p:ph type="ctrTitle"/>
          </p:nvPr>
        </p:nvSpPr>
        <p:spPr>
          <a:xfrm>
            <a:off x="2012775" y="2049850"/>
            <a:ext cx="5109300" cy="483000"/>
          </a:xfrm>
          <a:prstGeom prst="rect">
            <a:avLst/>
          </a:prstGeom>
          <a:noFill/>
          <a:ln>
            <a:noFill/>
          </a:ln>
        </p:spPr>
        <p:txBody>
          <a:bodyPr anchorCtr="0" anchor="b" bIns="0" lIns="0" spcFirstLastPara="1" rIns="0" wrap="square" tIns="0">
            <a:noAutofit/>
          </a:bodyPr>
          <a:lstStyle>
            <a:lvl1pPr lvl="0" algn="l">
              <a:lnSpc>
                <a:spcPct val="80000"/>
              </a:lnSpc>
              <a:spcBef>
                <a:spcPts val="0"/>
              </a:spcBef>
              <a:spcAft>
                <a:spcPts val="0"/>
              </a:spcAft>
              <a:buSzPts val="3600"/>
              <a:buNone/>
              <a:defRPr sz="3600"/>
            </a:lvl1pPr>
            <a:lvl2pPr lvl="1" algn="l">
              <a:lnSpc>
                <a:spcPct val="80000"/>
              </a:lnSpc>
              <a:spcBef>
                <a:spcPts val="0"/>
              </a:spcBef>
              <a:spcAft>
                <a:spcPts val="0"/>
              </a:spcAft>
              <a:buSzPts val="3600"/>
              <a:buNone/>
              <a:defRPr sz="3600"/>
            </a:lvl2pPr>
            <a:lvl3pPr lvl="2" algn="l">
              <a:lnSpc>
                <a:spcPct val="80000"/>
              </a:lnSpc>
              <a:spcBef>
                <a:spcPts val="0"/>
              </a:spcBef>
              <a:spcAft>
                <a:spcPts val="0"/>
              </a:spcAft>
              <a:buSzPts val="3600"/>
              <a:buNone/>
              <a:defRPr sz="3600"/>
            </a:lvl3pPr>
            <a:lvl4pPr lvl="3" algn="l">
              <a:lnSpc>
                <a:spcPct val="80000"/>
              </a:lnSpc>
              <a:spcBef>
                <a:spcPts val="0"/>
              </a:spcBef>
              <a:spcAft>
                <a:spcPts val="0"/>
              </a:spcAft>
              <a:buSzPts val="3600"/>
              <a:buNone/>
              <a:defRPr sz="3600"/>
            </a:lvl4pPr>
            <a:lvl5pPr lvl="4" algn="l">
              <a:lnSpc>
                <a:spcPct val="80000"/>
              </a:lnSpc>
              <a:spcBef>
                <a:spcPts val="0"/>
              </a:spcBef>
              <a:spcAft>
                <a:spcPts val="0"/>
              </a:spcAft>
              <a:buSzPts val="3600"/>
              <a:buNone/>
              <a:defRPr sz="3600"/>
            </a:lvl5pPr>
            <a:lvl6pPr lvl="5" algn="l">
              <a:lnSpc>
                <a:spcPct val="80000"/>
              </a:lnSpc>
              <a:spcBef>
                <a:spcPts val="0"/>
              </a:spcBef>
              <a:spcAft>
                <a:spcPts val="0"/>
              </a:spcAft>
              <a:buSzPts val="3600"/>
              <a:buNone/>
              <a:defRPr sz="3600"/>
            </a:lvl6pPr>
            <a:lvl7pPr lvl="6" algn="l">
              <a:lnSpc>
                <a:spcPct val="80000"/>
              </a:lnSpc>
              <a:spcBef>
                <a:spcPts val="0"/>
              </a:spcBef>
              <a:spcAft>
                <a:spcPts val="0"/>
              </a:spcAft>
              <a:buSzPts val="3600"/>
              <a:buNone/>
              <a:defRPr sz="3600"/>
            </a:lvl7pPr>
            <a:lvl8pPr lvl="7" algn="l">
              <a:lnSpc>
                <a:spcPct val="80000"/>
              </a:lnSpc>
              <a:spcBef>
                <a:spcPts val="0"/>
              </a:spcBef>
              <a:spcAft>
                <a:spcPts val="0"/>
              </a:spcAft>
              <a:buSzPts val="3600"/>
              <a:buNone/>
              <a:defRPr sz="3600"/>
            </a:lvl8pPr>
            <a:lvl9pPr lvl="8" algn="l">
              <a:lnSpc>
                <a:spcPct val="80000"/>
              </a:lnSpc>
              <a:spcBef>
                <a:spcPts val="0"/>
              </a:spcBef>
              <a:spcAft>
                <a:spcPts val="0"/>
              </a:spcAft>
              <a:buSzPts val="3600"/>
              <a:buNone/>
              <a:defRPr sz="3600"/>
            </a:lvl9pPr>
          </a:lstStyle>
          <a:p/>
        </p:txBody>
      </p:sp>
      <p:sp>
        <p:nvSpPr>
          <p:cNvPr id="267" name="Google Shape;267;g2c81d8b042a_0_670"/>
          <p:cNvSpPr txBox="1"/>
          <p:nvPr>
            <p:ph idx="1" type="subTitle"/>
          </p:nvPr>
        </p:nvSpPr>
        <p:spPr>
          <a:xfrm>
            <a:off x="2012775" y="2553550"/>
            <a:ext cx="5109300" cy="303000"/>
          </a:xfrm>
          <a:prstGeom prst="rect">
            <a:avLst/>
          </a:prstGeom>
          <a:noFill/>
          <a:ln>
            <a:noFill/>
          </a:ln>
        </p:spPr>
        <p:txBody>
          <a:bodyPr anchorCtr="0" anchor="t" bIns="0" lIns="0" spcFirstLastPara="1" rIns="0" wrap="square" tIns="0">
            <a:noAutofit/>
          </a:bodyPr>
          <a:lstStyle>
            <a:lvl1pPr lvl="0" algn="l">
              <a:lnSpc>
                <a:spcPct val="115000"/>
              </a:lnSpc>
              <a:spcBef>
                <a:spcPts val="0"/>
              </a:spcBef>
              <a:spcAft>
                <a:spcPts val="0"/>
              </a:spcAft>
              <a:buClr>
                <a:schemeClr val="dk1"/>
              </a:buClr>
              <a:buSzPts val="1800"/>
              <a:buNone/>
              <a:defRPr sz="1800"/>
            </a:lvl1pPr>
            <a:lvl2pPr lvl="1" algn="l">
              <a:lnSpc>
                <a:spcPct val="115000"/>
              </a:lnSpc>
              <a:spcBef>
                <a:spcPts val="0"/>
              </a:spcBef>
              <a:spcAft>
                <a:spcPts val="0"/>
              </a:spcAft>
              <a:buClr>
                <a:schemeClr val="dk1"/>
              </a:buClr>
              <a:buSzPts val="1800"/>
              <a:buNone/>
              <a:defRPr sz="1800"/>
            </a:lvl2pPr>
            <a:lvl3pPr lvl="2" algn="l">
              <a:lnSpc>
                <a:spcPct val="115000"/>
              </a:lnSpc>
              <a:spcBef>
                <a:spcPts val="0"/>
              </a:spcBef>
              <a:spcAft>
                <a:spcPts val="0"/>
              </a:spcAft>
              <a:buClr>
                <a:schemeClr val="dk1"/>
              </a:buClr>
              <a:buSzPts val="1800"/>
              <a:buNone/>
              <a:defRPr sz="1800"/>
            </a:lvl3pPr>
            <a:lvl4pPr lvl="3" algn="l">
              <a:lnSpc>
                <a:spcPct val="115000"/>
              </a:lnSpc>
              <a:spcBef>
                <a:spcPts val="0"/>
              </a:spcBef>
              <a:spcAft>
                <a:spcPts val="0"/>
              </a:spcAft>
              <a:buClr>
                <a:schemeClr val="dk1"/>
              </a:buClr>
              <a:buSzPts val="1800"/>
              <a:buNone/>
              <a:defRPr sz="1800"/>
            </a:lvl4pPr>
            <a:lvl5pPr lvl="4" algn="l">
              <a:lnSpc>
                <a:spcPct val="115000"/>
              </a:lnSpc>
              <a:spcBef>
                <a:spcPts val="0"/>
              </a:spcBef>
              <a:spcAft>
                <a:spcPts val="0"/>
              </a:spcAft>
              <a:buClr>
                <a:schemeClr val="dk1"/>
              </a:buClr>
              <a:buSzPts val="1800"/>
              <a:buNone/>
              <a:defRPr sz="1800"/>
            </a:lvl5pPr>
            <a:lvl6pPr lvl="5" algn="l">
              <a:lnSpc>
                <a:spcPct val="115000"/>
              </a:lnSpc>
              <a:spcBef>
                <a:spcPts val="0"/>
              </a:spcBef>
              <a:spcAft>
                <a:spcPts val="0"/>
              </a:spcAft>
              <a:buClr>
                <a:schemeClr val="dk1"/>
              </a:buClr>
              <a:buSzPts val="1800"/>
              <a:buNone/>
              <a:defRPr sz="1800"/>
            </a:lvl6pPr>
            <a:lvl7pPr lvl="6" algn="l">
              <a:lnSpc>
                <a:spcPct val="115000"/>
              </a:lnSpc>
              <a:spcBef>
                <a:spcPts val="0"/>
              </a:spcBef>
              <a:spcAft>
                <a:spcPts val="0"/>
              </a:spcAft>
              <a:buClr>
                <a:schemeClr val="dk1"/>
              </a:buClr>
              <a:buSzPts val="1800"/>
              <a:buNone/>
              <a:defRPr sz="1800"/>
            </a:lvl7pPr>
            <a:lvl8pPr lvl="7" algn="l">
              <a:lnSpc>
                <a:spcPct val="115000"/>
              </a:lnSpc>
              <a:spcBef>
                <a:spcPts val="0"/>
              </a:spcBef>
              <a:spcAft>
                <a:spcPts val="0"/>
              </a:spcAft>
              <a:buClr>
                <a:schemeClr val="dk1"/>
              </a:buClr>
              <a:buSzPts val="1800"/>
              <a:buNone/>
              <a:defRPr sz="1800"/>
            </a:lvl8pPr>
            <a:lvl9pPr lvl="8" algn="l">
              <a:lnSpc>
                <a:spcPct val="115000"/>
              </a:lnSpc>
              <a:spcBef>
                <a:spcPts val="0"/>
              </a:spcBef>
              <a:spcAft>
                <a:spcPts val="0"/>
              </a:spcAft>
              <a:buClr>
                <a:schemeClr val="dk1"/>
              </a:buClr>
              <a:buSzPts val="1800"/>
              <a:buNone/>
              <a:defRPr sz="1800"/>
            </a:lvl9pPr>
          </a:lstStyle>
          <a:p/>
        </p:txBody>
      </p:sp>
      <p:sp>
        <p:nvSpPr>
          <p:cNvPr id="268" name="Google Shape;268;g2c81d8b042a_0_670"/>
          <p:cNvSpPr/>
          <p:nvPr/>
        </p:nvSpPr>
        <p:spPr>
          <a:xfrm>
            <a:off x="0" y="1583250"/>
            <a:ext cx="1739700" cy="17397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 column text">
    <p:spTree>
      <p:nvGrpSpPr>
        <p:cNvPr id="269" name="Shape 269"/>
        <p:cNvGrpSpPr/>
        <p:nvPr/>
      </p:nvGrpSpPr>
      <p:grpSpPr>
        <a:xfrm>
          <a:off x="0" y="0"/>
          <a:ext cx="0" cy="0"/>
          <a:chOff x="0" y="0"/>
          <a:chExt cx="0" cy="0"/>
        </a:xfrm>
      </p:grpSpPr>
      <p:cxnSp>
        <p:nvCxnSpPr>
          <p:cNvPr id="270" name="Google Shape;270;g2c81d8b042a_0_696"/>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271" name="Google Shape;271;g2c81d8b042a_0_696"/>
          <p:cNvSpPr txBox="1"/>
          <p:nvPr>
            <p:ph type="title"/>
          </p:nvPr>
        </p:nvSpPr>
        <p:spPr>
          <a:xfrm>
            <a:off x="319500" y="936600"/>
            <a:ext cx="2808000" cy="755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272" name="Google Shape;272;g2c81d8b042a_0_696"/>
          <p:cNvSpPr txBox="1"/>
          <p:nvPr>
            <p:ph idx="1" type="body"/>
          </p:nvPr>
        </p:nvSpPr>
        <p:spPr>
          <a:xfrm>
            <a:off x="319500" y="1846804"/>
            <a:ext cx="2808000" cy="2806200"/>
          </a:xfrm>
          <a:prstGeom prst="rect">
            <a:avLst/>
          </a:prstGeom>
          <a:noFill/>
          <a:ln>
            <a:noFill/>
          </a:ln>
        </p:spPr>
        <p:txBody>
          <a:bodyPr anchorCtr="0" anchor="t" bIns="91425" lIns="91425" spcFirstLastPara="1" rIns="91425" wrap="square" tIns="91425">
            <a:no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273" name="Google Shape;273;g2c81d8b042a_0_696"/>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1pPr>
            <a:lvl2pPr indent="0" lvl="1"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2pPr>
            <a:lvl3pPr indent="0" lvl="2"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3pPr>
            <a:lvl4pPr indent="0" lvl="3"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4pPr>
            <a:lvl5pPr indent="0" lvl="4"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5pPr>
            <a:lvl6pPr indent="0" lvl="5"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6pPr>
            <a:lvl7pPr indent="0" lvl="6"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7pPr>
            <a:lvl8pPr indent="0" lvl="7"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8pPr>
            <a:lvl9pPr indent="0" lvl="8"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74" name="Shape 274"/>
        <p:cNvGrpSpPr/>
        <p:nvPr/>
      </p:nvGrpSpPr>
      <p:grpSpPr>
        <a:xfrm>
          <a:off x="0" y="0"/>
          <a:ext cx="0" cy="0"/>
          <a:chOff x="0" y="0"/>
          <a:chExt cx="0" cy="0"/>
        </a:xfrm>
      </p:grpSpPr>
      <p:sp>
        <p:nvSpPr>
          <p:cNvPr id="275" name="Google Shape;275;g2c81d8b042a_0_701"/>
          <p:cNvSpPr txBox="1"/>
          <p:nvPr>
            <p:ph type="title"/>
          </p:nvPr>
        </p:nvSpPr>
        <p:spPr>
          <a:xfrm>
            <a:off x="303300" y="411575"/>
            <a:ext cx="8520600" cy="6396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276" name="Google Shape;276;g2c81d8b042a_0_701"/>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1pPr>
            <a:lvl2pPr indent="0" lvl="1"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2pPr>
            <a:lvl3pPr indent="0" lvl="2"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3pPr>
            <a:lvl4pPr indent="0" lvl="3"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4pPr>
            <a:lvl5pPr indent="0" lvl="4"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5pPr>
            <a:lvl6pPr indent="0" lvl="5"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6pPr>
            <a:lvl7pPr indent="0" lvl="6"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7pPr>
            <a:lvl8pPr indent="0" lvl="7"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8pPr>
            <a:lvl9pPr indent="0" lvl="8"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77" name="Shape 277"/>
        <p:cNvGrpSpPr/>
        <p:nvPr/>
      </p:nvGrpSpPr>
      <p:grpSpPr>
        <a:xfrm>
          <a:off x="0" y="0"/>
          <a:ext cx="0" cy="0"/>
          <a:chOff x="0" y="0"/>
          <a:chExt cx="0" cy="0"/>
        </a:xfrm>
      </p:grpSpPr>
      <p:cxnSp>
        <p:nvCxnSpPr>
          <p:cNvPr id="278" name="Google Shape;278;g2c81d8b042a_0_704"/>
          <p:cNvCxnSpPr/>
          <p:nvPr/>
        </p:nvCxnSpPr>
        <p:spPr>
          <a:xfrm>
            <a:off x="2477724" y="415650"/>
            <a:ext cx="6244200" cy="0"/>
          </a:xfrm>
          <a:prstGeom prst="straightConnector1">
            <a:avLst/>
          </a:prstGeom>
          <a:noFill/>
          <a:ln cap="flat" cmpd="sng" w="38100">
            <a:solidFill>
              <a:schemeClr val="lt1"/>
            </a:solidFill>
            <a:prstDash val="solid"/>
            <a:round/>
            <a:headEnd len="sm" w="sm" type="none"/>
            <a:tailEnd len="sm" w="sm" type="none"/>
          </a:ln>
        </p:spPr>
      </p:cxnSp>
      <p:cxnSp>
        <p:nvCxnSpPr>
          <p:cNvPr id="279" name="Google Shape;279;g2c81d8b042a_0_704"/>
          <p:cNvCxnSpPr/>
          <p:nvPr/>
        </p:nvCxnSpPr>
        <p:spPr>
          <a:xfrm>
            <a:off x="2477724" y="4740000"/>
            <a:ext cx="6244200" cy="0"/>
          </a:xfrm>
          <a:prstGeom prst="straightConnector1">
            <a:avLst/>
          </a:prstGeom>
          <a:noFill/>
          <a:ln cap="flat" cmpd="sng" w="19050">
            <a:solidFill>
              <a:schemeClr val="lt1"/>
            </a:solidFill>
            <a:prstDash val="solid"/>
            <a:round/>
            <a:headEnd len="sm" w="sm" type="none"/>
            <a:tailEnd len="sm" w="sm" type="none"/>
          </a:ln>
        </p:spPr>
      </p:cxnSp>
      <p:cxnSp>
        <p:nvCxnSpPr>
          <p:cNvPr id="280" name="Google Shape;280;g2c81d8b042a_0_704"/>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281" name="Google Shape;281;g2c81d8b042a_0_704"/>
          <p:cNvSpPr txBox="1"/>
          <p:nvPr>
            <p:ph type="ctrTitle"/>
          </p:nvPr>
        </p:nvSpPr>
        <p:spPr>
          <a:xfrm>
            <a:off x="2371725" y="630225"/>
            <a:ext cx="6331500" cy="15420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100000"/>
              </a:lnSpc>
              <a:spcBef>
                <a:spcPts val="0"/>
              </a:spcBef>
              <a:spcAft>
                <a:spcPts val="0"/>
              </a:spcAft>
              <a:buClr>
                <a:schemeClr val="lt1"/>
              </a:buClr>
              <a:buSzPts val="4800"/>
              <a:buNone/>
              <a:defRPr sz="4800">
                <a:solidFill>
                  <a:schemeClr val="lt1"/>
                </a:solidFill>
              </a:defRPr>
            </a:lvl2pPr>
            <a:lvl3pPr lvl="2" algn="l">
              <a:lnSpc>
                <a:spcPct val="100000"/>
              </a:lnSpc>
              <a:spcBef>
                <a:spcPts val="0"/>
              </a:spcBef>
              <a:spcAft>
                <a:spcPts val="0"/>
              </a:spcAft>
              <a:buClr>
                <a:schemeClr val="lt1"/>
              </a:buClr>
              <a:buSzPts val="4800"/>
              <a:buNone/>
              <a:defRPr sz="4800">
                <a:solidFill>
                  <a:schemeClr val="lt1"/>
                </a:solidFill>
              </a:defRPr>
            </a:lvl3pPr>
            <a:lvl4pPr lvl="3" algn="l">
              <a:lnSpc>
                <a:spcPct val="100000"/>
              </a:lnSpc>
              <a:spcBef>
                <a:spcPts val="0"/>
              </a:spcBef>
              <a:spcAft>
                <a:spcPts val="0"/>
              </a:spcAft>
              <a:buClr>
                <a:schemeClr val="lt1"/>
              </a:buClr>
              <a:buSzPts val="4800"/>
              <a:buNone/>
              <a:defRPr sz="4800">
                <a:solidFill>
                  <a:schemeClr val="lt1"/>
                </a:solidFill>
              </a:defRPr>
            </a:lvl4pPr>
            <a:lvl5pPr lvl="4" algn="l">
              <a:lnSpc>
                <a:spcPct val="100000"/>
              </a:lnSpc>
              <a:spcBef>
                <a:spcPts val="0"/>
              </a:spcBef>
              <a:spcAft>
                <a:spcPts val="0"/>
              </a:spcAft>
              <a:buClr>
                <a:schemeClr val="lt1"/>
              </a:buClr>
              <a:buSzPts val="4800"/>
              <a:buNone/>
              <a:defRPr sz="4800">
                <a:solidFill>
                  <a:schemeClr val="lt1"/>
                </a:solidFill>
              </a:defRPr>
            </a:lvl5pPr>
            <a:lvl6pPr lvl="5" algn="l">
              <a:lnSpc>
                <a:spcPct val="100000"/>
              </a:lnSpc>
              <a:spcBef>
                <a:spcPts val="0"/>
              </a:spcBef>
              <a:spcAft>
                <a:spcPts val="0"/>
              </a:spcAft>
              <a:buClr>
                <a:schemeClr val="lt1"/>
              </a:buClr>
              <a:buSzPts val="4800"/>
              <a:buNone/>
              <a:defRPr sz="4800">
                <a:solidFill>
                  <a:schemeClr val="lt1"/>
                </a:solidFill>
              </a:defRPr>
            </a:lvl6pPr>
            <a:lvl7pPr lvl="6" algn="l">
              <a:lnSpc>
                <a:spcPct val="100000"/>
              </a:lnSpc>
              <a:spcBef>
                <a:spcPts val="0"/>
              </a:spcBef>
              <a:spcAft>
                <a:spcPts val="0"/>
              </a:spcAft>
              <a:buClr>
                <a:schemeClr val="lt1"/>
              </a:buClr>
              <a:buSzPts val="4800"/>
              <a:buNone/>
              <a:defRPr sz="4800">
                <a:solidFill>
                  <a:schemeClr val="lt1"/>
                </a:solidFill>
              </a:defRPr>
            </a:lvl7pPr>
            <a:lvl8pPr lvl="7" algn="l">
              <a:lnSpc>
                <a:spcPct val="100000"/>
              </a:lnSpc>
              <a:spcBef>
                <a:spcPts val="0"/>
              </a:spcBef>
              <a:spcAft>
                <a:spcPts val="0"/>
              </a:spcAft>
              <a:buClr>
                <a:schemeClr val="lt1"/>
              </a:buClr>
              <a:buSzPts val="4800"/>
              <a:buNone/>
              <a:defRPr sz="4800">
                <a:solidFill>
                  <a:schemeClr val="lt1"/>
                </a:solidFill>
              </a:defRPr>
            </a:lvl8pPr>
            <a:lvl9pPr lvl="8" algn="l">
              <a:lnSpc>
                <a:spcPct val="100000"/>
              </a:lnSpc>
              <a:spcBef>
                <a:spcPts val="0"/>
              </a:spcBef>
              <a:spcAft>
                <a:spcPts val="0"/>
              </a:spcAft>
              <a:buClr>
                <a:schemeClr val="lt1"/>
              </a:buClr>
              <a:buSzPts val="4800"/>
              <a:buNone/>
              <a:defRPr sz="4800">
                <a:solidFill>
                  <a:schemeClr val="lt1"/>
                </a:solidFill>
              </a:defRPr>
            </a:lvl9pPr>
          </a:lstStyle>
          <a:p/>
        </p:txBody>
      </p:sp>
      <p:sp>
        <p:nvSpPr>
          <p:cNvPr id="282" name="Google Shape;282;g2c81d8b042a_0_704"/>
          <p:cNvSpPr txBox="1"/>
          <p:nvPr>
            <p:ph idx="1" type="subTitle"/>
          </p:nvPr>
        </p:nvSpPr>
        <p:spPr>
          <a:xfrm>
            <a:off x="2390267" y="3238450"/>
            <a:ext cx="6331500" cy="1241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lt1"/>
              </a:buClr>
              <a:buSzPts val="1800"/>
              <a:buNone/>
              <a:defRPr>
                <a:solidFill>
                  <a:schemeClr val="lt1"/>
                </a:solidFill>
              </a:defRPr>
            </a:lvl1pPr>
            <a:lvl2pPr lvl="1" algn="l">
              <a:lnSpc>
                <a:spcPct val="100000"/>
              </a:lnSpc>
              <a:spcBef>
                <a:spcPts val="0"/>
              </a:spcBef>
              <a:spcAft>
                <a:spcPts val="0"/>
              </a:spcAft>
              <a:buClr>
                <a:schemeClr val="lt1"/>
              </a:buClr>
              <a:buSzPts val="1800"/>
              <a:buNone/>
              <a:defRPr sz="1800">
                <a:solidFill>
                  <a:schemeClr val="lt1"/>
                </a:solidFill>
              </a:defRPr>
            </a:lvl2pPr>
            <a:lvl3pPr lvl="2" algn="l">
              <a:lnSpc>
                <a:spcPct val="100000"/>
              </a:lnSpc>
              <a:spcBef>
                <a:spcPts val="0"/>
              </a:spcBef>
              <a:spcAft>
                <a:spcPts val="0"/>
              </a:spcAft>
              <a:buClr>
                <a:schemeClr val="lt1"/>
              </a:buClr>
              <a:buSzPts val="1800"/>
              <a:buNone/>
              <a:defRPr sz="1800">
                <a:solidFill>
                  <a:schemeClr val="lt1"/>
                </a:solidFill>
              </a:defRPr>
            </a:lvl3pPr>
            <a:lvl4pPr lvl="3" algn="l">
              <a:lnSpc>
                <a:spcPct val="100000"/>
              </a:lnSpc>
              <a:spcBef>
                <a:spcPts val="0"/>
              </a:spcBef>
              <a:spcAft>
                <a:spcPts val="0"/>
              </a:spcAft>
              <a:buClr>
                <a:schemeClr val="lt1"/>
              </a:buClr>
              <a:buSzPts val="1800"/>
              <a:buNone/>
              <a:defRPr sz="1800">
                <a:solidFill>
                  <a:schemeClr val="lt1"/>
                </a:solidFill>
              </a:defRPr>
            </a:lvl4pPr>
            <a:lvl5pPr lvl="4" algn="l">
              <a:lnSpc>
                <a:spcPct val="100000"/>
              </a:lnSpc>
              <a:spcBef>
                <a:spcPts val="0"/>
              </a:spcBef>
              <a:spcAft>
                <a:spcPts val="0"/>
              </a:spcAft>
              <a:buClr>
                <a:schemeClr val="lt1"/>
              </a:buClr>
              <a:buSzPts val="1800"/>
              <a:buNone/>
              <a:defRPr sz="1800">
                <a:solidFill>
                  <a:schemeClr val="lt1"/>
                </a:solidFill>
              </a:defRPr>
            </a:lvl5pPr>
            <a:lvl6pPr lvl="5" algn="l">
              <a:lnSpc>
                <a:spcPct val="100000"/>
              </a:lnSpc>
              <a:spcBef>
                <a:spcPts val="0"/>
              </a:spcBef>
              <a:spcAft>
                <a:spcPts val="0"/>
              </a:spcAft>
              <a:buClr>
                <a:schemeClr val="lt1"/>
              </a:buClr>
              <a:buSzPts val="1800"/>
              <a:buNone/>
              <a:defRPr sz="1800">
                <a:solidFill>
                  <a:schemeClr val="lt1"/>
                </a:solidFill>
              </a:defRPr>
            </a:lvl6pPr>
            <a:lvl7pPr lvl="6" algn="l">
              <a:lnSpc>
                <a:spcPct val="100000"/>
              </a:lnSpc>
              <a:spcBef>
                <a:spcPts val="0"/>
              </a:spcBef>
              <a:spcAft>
                <a:spcPts val="0"/>
              </a:spcAft>
              <a:buClr>
                <a:schemeClr val="lt1"/>
              </a:buClr>
              <a:buSzPts val="1800"/>
              <a:buNone/>
              <a:defRPr sz="1800">
                <a:solidFill>
                  <a:schemeClr val="lt1"/>
                </a:solidFill>
              </a:defRPr>
            </a:lvl7pPr>
            <a:lvl8pPr lvl="7" algn="l">
              <a:lnSpc>
                <a:spcPct val="100000"/>
              </a:lnSpc>
              <a:spcBef>
                <a:spcPts val="0"/>
              </a:spcBef>
              <a:spcAft>
                <a:spcPts val="0"/>
              </a:spcAft>
              <a:buClr>
                <a:schemeClr val="lt1"/>
              </a:buClr>
              <a:buSzPts val="1800"/>
              <a:buNone/>
              <a:defRPr sz="1800">
                <a:solidFill>
                  <a:schemeClr val="lt1"/>
                </a:solidFill>
              </a:defRPr>
            </a:lvl8pPr>
            <a:lvl9pPr lvl="8" algn="l">
              <a:lnSpc>
                <a:spcPct val="100000"/>
              </a:lnSpc>
              <a:spcBef>
                <a:spcPts val="0"/>
              </a:spcBef>
              <a:spcAft>
                <a:spcPts val="0"/>
              </a:spcAft>
              <a:buClr>
                <a:schemeClr val="lt1"/>
              </a:buClr>
              <a:buSzPts val="1800"/>
              <a:buNone/>
              <a:defRPr sz="1800">
                <a:solidFill>
                  <a:schemeClr val="lt1"/>
                </a:solidFill>
              </a:defRPr>
            </a:lvl9pPr>
          </a:lstStyle>
          <a:p/>
        </p:txBody>
      </p:sp>
      <p:sp>
        <p:nvSpPr>
          <p:cNvPr id="283" name="Google Shape;283;g2c81d8b042a_0_704"/>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1pPr>
            <a:lvl2pPr indent="0" lvl="1"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2pPr>
            <a:lvl3pPr indent="0" lvl="2"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3pPr>
            <a:lvl4pPr indent="0" lvl="3"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4pPr>
            <a:lvl5pPr indent="0" lvl="4"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5pPr>
            <a:lvl6pPr indent="0" lvl="5"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6pPr>
            <a:lvl7pPr indent="0" lvl="6"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7pPr>
            <a:lvl8pPr indent="0" lvl="7"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8pPr>
            <a:lvl9pPr indent="0" lvl="8"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84" name="Shape 284"/>
        <p:cNvGrpSpPr/>
        <p:nvPr/>
      </p:nvGrpSpPr>
      <p:grpSpPr>
        <a:xfrm>
          <a:off x="0" y="0"/>
          <a:ext cx="0" cy="0"/>
          <a:chOff x="0" y="0"/>
          <a:chExt cx="0" cy="0"/>
        </a:xfrm>
      </p:grpSpPr>
      <p:cxnSp>
        <p:nvCxnSpPr>
          <p:cNvPr id="285" name="Google Shape;285;g2c81d8b042a_0_711"/>
          <p:cNvCxnSpPr/>
          <p:nvPr/>
        </p:nvCxnSpPr>
        <p:spPr>
          <a:xfrm>
            <a:off x="425200" y="415650"/>
            <a:ext cx="8296800" cy="0"/>
          </a:xfrm>
          <a:prstGeom prst="straightConnector1">
            <a:avLst/>
          </a:prstGeom>
          <a:noFill/>
          <a:ln cap="flat" cmpd="sng" w="38100">
            <a:solidFill>
              <a:schemeClr val="lt1"/>
            </a:solidFill>
            <a:prstDash val="solid"/>
            <a:round/>
            <a:headEnd len="sm" w="sm" type="none"/>
            <a:tailEnd len="sm" w="sm" type="none"/>
          </a:ln>
        </p:spPr>
      </p:cxnSp>
      <p:cxnSp>
        <p:nvCxnSpPr>
          <p:cNvPr id="286" name="Google Shape;286;g2c81d8b042a_0_711"/>
          <p:cNvCxnSpPr/>
          <p:nvPr/>
        </p:nvCxnSpPr>
        <p:spPr>
          <a:xfrm>
            <a:off x="425200" y="4740000"/>
            <a:ext cx="8296800" cy="0"/>
          </a:xfrm>
          <a:prstGeom prst="straightConnector1">
            <a:avLst/>
          </a:prstGeom>
          <a:noFill/>
          <a:ln cap="flat" cmpd="sng" w="19050">
            <a:solidFill>
              <a:schemeClr val="lt1"/>
            </a:solidFill>
            <a:prstDash val="solid"/>
            <a:round/>
            <a:headEnd len="sm" w="sm" type="none"/>
            <a:tailEnd len="sm" w="sm" type="none"/>
          </a:ln>
        </p:spPr>
      </p:cxnSp>
      <p:sp>
        <p:nvSpPr>
          <p:cNvPr id="287" name="Google Shape;287;g2c81d8b042a_0_711"/>
          <p:cNvSpPr txBox="1"/>
          <p:nvPr>
            <p:ph type="title"/>
          </p:nvPr>
        </p:nvSpPr>
        <p:spPr>
          <a:xfrm>
            <a:off x="406425" y="1806825"/>
            <a:ext cx="8296800" cy="15420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Clr>
                <a:schemeClr val="lt1"/>
              </a:buClr>
              <a:buSzPts val="4800"/>
              <a:buNone/>
              <a:defRPr sz="4800">
                <a:solidFill>
                  <a:schemeClr val="lt1"/>
                </a:solidFill>
              </a:defRPr>
            </a:lvl1pPr>
            <a:lvl2pPr lvl="1" algn="ctr">
              <a:lnSpc>
                <a:spcPct val="100000"/>
              </a:lnSpc>
              <a:spcBef>
                <a:spcPts val="0"/>
              </a:spcBef>
              <a:spcAft>
                <a:spcPts val="0"/>
              </a:spcAft>
              <a:buClr>
                <a:schemeClr val="lt1"/>
              </a:buClr>
              <a:buSzPts val="4800"/>
              <a:buNone/>
              <a:defRPr sz="4800">
                <a:solidFill>
                  <a:schemeClr val="lt1"/>
                </a:solidFill>
              </a:defRPr>
            </a:lvl2pPr>
            <a:lvl3pPr lvl="2" algn="ctr">
              <a:lnSpc>
                <a:spcPct val="100000"/>
              </a:lnSpc>
              <a:spcBef>
                <a:spcPts val="0"/>
              </a:spcBef>
              <a:spcAft>
                <a:spcPts val="0"/>
              </a:spcAft>
              <a:buClr>
                <a:schemeClr val="lt1"/>
              </a:buClr>
              <a:buSzPts val="4800"/>
              <a:buNone/>
              <a:defRPr sz="4800">
                <a:solidFill>
                  <a:schemeClr val="lt1"/>
                </a:solidFill>
              </a:defRPr>
            </a:lvl3pPr>
            <a:lvl4pPr lvl="3" algn="ctr">
              <a:lnSpc>
                <a:spcPct val="100000"/>
              </a:lnSpc>
              <a:spcBef>
                <a:spcPts val="0"/>
              </a:spcBef>
              <a:spcAft>
                <a:spcPts val="0"/>
              </a:spcAft>
              <a:buClr>
                <a:schemeClr val="lt1"/>
              </a:buClr>
              <a:buSzPts val="4800"/>
              <a:buNone/>
              <a:defRPr sz="4800">
                <a:solidFill>
                  <a:schemeClr val="lt1"/>
                </a:solidFill>
              </a:defRPr>
            </a:lvl4pPr>
            <a:lvl5pPr lvl="4" algn="ctr">
              <a:lnSpc>
                <a:spcPct val="100000"/>
              </a:lnSpc>
              <a:spcBef>
                <a:spcPts val="0"/>
              </a:spcBef>
              <a:spcAft>
                <a:spcPts val="0"/>
              </a:spcAft>
              <a:buClr>
                <a:schemeClr val="lt1"/>
              </a:buClr>
              <a:buSzPts val="4800"/>
              <a:buNone/>
              <a:defRPr sz="4800">
                <a:solidFill>
                  <a:schemeClr val="lt1"/>
                </a:solidFill>
              </a:defRPr>
            </a:lvl5pPr>
            <a:lvl6pPr lvl="5" algn="ctr">
              <a:lnSpc>
                <a:spcPct val="100000"/>
              </a:lnSpc>
              <a:spcBef>
                <a:spcPts val="0"/>
              </a:spcBef>
              <a:spcAft>
                <a:spcPts val="0"/>
              </a:spcAft>
              <a:buClr>
                <a:schemeClr val="lt1"/>
              </a:buClr>
              <a:buSzPts val="4800"/>
              <a:buNone/>
              <a:defRPr sz="4800">
                <a:solidFill>
                  <a:schemeClr val="lt1"/>
                </a:solidFill>
              </a:defRPr>
            </a:lvl6pPr>
            <a:lvl7pPr lvl="6" algn="ctr">
              <a:lnSpc>
                <a:spcPct val="100000"/>
              </a:lnSpc>
              <a:spcBef>
                <a:spcPts val="0"/>
              </a:spcBef>
              <a:spcAft>
                <a:spcPts val="0"/>
              </a:spcAft>
              <a:buClr>
                <a:schemeClr val="lt1"/>
              </a:buClr>
              <a:buSzPts val="4800"/>
              <a:buNone/>
              <a:defRPr sz="4800">
                <a:solidFill>
                  <a:schemeClr val="lt1"/>
                </a:solidFill>
              </a:defRPr>
            </a:lvl7pPr>
            <a:lvl8pPr lvl="7" algn="ctr">
              <a:lnSpc>
                <a:spcPct val="100000"/>
              </a:lnSpc>
              <a:spcBef>
                <a:spcPts val="0"/>
              </a:spcBef>
              <a:spcAft>
                <a:spcPts val="0"/>
              </a:spcAft>
              <a:buClr>
                <a:schemeClr val="lt1"/>
              </a:buClr>
              <a:buSzPts val="4800"/>
              <a:buNone/>
              <a:defRPr sz="4800">
                <a:solidFill>
                  <a:schemeClr val="lt1"/>
                </a:solidFill>
              </a:defRPr>
            </a:lvl8pPr>
            <a:lvl9pPr lvl="8" algn="ctr">
              <a:lnSpc>
                <a:spcPct val="100000"/>
              </a:lnSpc>
              <a:spcBef>
                <a:spcPts val="0"/>
              </a:spcBef>
              <a:spcAft>
                <a:spcPts val="0"/>
              </a:spcAft>
              <a:buClr>
                <a:schemeClr val="lt1"/>
              </a:buClr>
              <a:buSzPts val="4800"/>
              <a:buNone/>
              <a:defRPr sz="4800">
                <a:solidFill>
                  <a:schemeClr val="lt1"/>
                </a:solidFill>
              </a:defRPr>
            </a:lvl9pPr>
          </a:lstStyle>
          <a:p/>
        </p:txBody>
      </p:sp>
      <p:sp>
        <p:nvSpPr>
          <p:cNvPr id="288" name="Google Shape;288;g2c81d8b042a_0_711"/>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1pPr>
            <a:lvl2pPr indent="0" lvl="1"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2pPr>
            <a:lvl3pPr indent="0" lvl="2"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3pPr>
            <a:lvl4pPr indent="0" lvl="3"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4pPr>
            <a:lvl5pPr indent="0" lvl="4"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5pPr>
            <a:lvl6pPr indent="0" lvl="5"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6pPr>
            <a:lvl7pPr indent="0" lvl="6"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7pPr>
            <a:lvl8pPr indent="0" lvl="7"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8pPr>
            <a:lvl9pPr indent="0" lvl="8"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89" name="Shape 289"/>
        <p:cNvGrpSpPr/>
        <p:nvPr/>
      </p:nvGrpSpPr>
      <p:grpSpPr>
        <a:xfrm>
          <a:off x="0" y="0"/>
          <a:ext cx="0" cy="0"/>
          <a:chOff x="0" y="0"/>
          <a:chExt cx="0" cy="0"/>
        </a:xfrm>
      </p:grpSpPr>
      <p:cxnSp>
        <p:nvCxnSpPr>
          <p:cNvPr id="290" name="Google Shape;290;g2c81d8b042a_0_716"/>
          <p:cNvCxnSpPr/>
          <p:nvPr/>
        </p:nvCxnSpPr>
        <p:spPr>
          <a:xfrm>
            <a:off x="2477724" y="415650"/>
            <a:ext cx="6244200" cy="0"/>
          </a:xfrm>
          <a:prstGeom prst="straightConnector1">
            <a:avLst/>
          </a:prstGeom>
          <a:noFill/>
          <a:ln cap="flat" cmpd="sng" w="38100">
            <a:solidFill>
              <a:schemeClr val="dk2"/>
            </a:solidFill>
            <a:prstDash val="solid"/>
            <a:round/>
            <a:headEnd len="sm" w="sm" type="none"/>
            <a:tailEnd len="sm" w="sm" type="none"/>
          </a:ln>
        </p:spPr>
      </p:cxnSp>
      <p:cxnSp>
        <p:nvCxnSpPr>
          <p:cNvPr id="291" name="Google Shape;291;g2c81d8b042a_0_716"/>
          <p:cNvCxnSpPr/>
          <p:nvPr/>
        </p:nvCxnSpPr>
        <p:spPr>
          <a:xfrm>
            <a:off x="2477724" y="4740000"/>
            <a:ext cx="6244200" cy="0"/>
          </a:xfrm>
          <a:prstGeom prst="straightConnector1">
            <a:avLst/>
          </a:prstGeom>
          <a:noFill/>
          <a:ln cap="flat" cmpd="sng" w="19050">
            <a:solidFill>
              <a:schemeClr val="dk2"/>
            </a:solidFill>
            <a:prstDash val="solid"/>
            <a:round/>
            <a:headEnd len="sm" w="sm" type="none"/>
            <a:tailEnd len="sm" w="sm" type="none"/>
          </a:ln>
        </p:spPr>
      </p:cxnSp>
      <p:cxnSp>
        <p:nvCxnSpPr>
          <p:cNvPr id="292" name="Google Shape;292;g2c81d8b042a_0_716"/>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293" name="Google Shape;293;g2c81d8b042a_0_716"/>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294" name="Google Shape;294;g2c81d8b042a_0_716"/>
          <p:cNvSpPr txBox="1"/>
          <p:nvPr>
            <p:ph idx="1" type="body"/>
          </p:nvPr>
        </p:nvSpPr>
        <p:spPr>
          <a:xfrm>
            <a:off x="2410112" y="1595776"/>
            <a:ext cx="6321600" cy="3002400"/>
          </a:xfrm>
          <a:prstGeom prst="rect">
            <a:avLst/>
          </a:prstGeom>
          <a:noFill/>
          <a:ln>
            <a:noFill/>
          </a:ln>
        </p:spPr>
        <p:txBody>
          <a:bodyPr anchorCtr="0" anchor="t" bIns="91425" lIns="91425" spcFirstLastPara="1" rIns="91425" wrap="square" tIns="91425">
            <a:no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1600"/>
              </a:spcBef>
              <a:spcAft>
                <a:spcPts val="0"/>
              </a:spcAft>
              <a:buSzPts val="1400"/>
              <a:buChar char="○"/>
              <a:defRPr/>
            </a:lvl2pPr>
            <a:lvl3pPr indent="-317500" lvl="2" marL="1371600" algn="l">
              <a:lnSpc>
                <a:spcPct val="115000"/>
              </a:lnSpc>
              <a:spcBef>
                <a:spcPts val="1600"/>
              </a:spcBef>
              <a:spcAft>
                <a:spcPts val="0"/>
              </a:spcAft>
              <a:buSzPts val="1400"/>
              <a:buChar char="■"/>
              <a:defRPr/>
            </a:lvl3pPr>
            <a:lvl4pPr indent="-317500" lvl="3" marL="1828800" algn="l">
              <a:lnSpc>
                <a:spcPct val="115000"/>
              </a:lnSpc>
              <a:spcBef>
                <a:spcPts val="1600"/>
              </a:spcBef>
              <a:spcAft>
                <a:spcPts val="0"/>
              </a:spcAft>
              <a:buSzPts val="1400"/>
              <a:buChar char="●"/>
              <a:defRPr/>
            </a:lvl4pPr>
            <a:lvl5pPr indent="-317500" lvl="4" marL="2286000" algn="l">
              <a:lnSpc>
                <a:spcPct val="115000"/>
              </a:lnSpc>
              <a:spcBef>
                <a:spcPts val="1600"/>
              </a:spcBef>
              <a:spcAft>
                <a:spcPts val="0"/>
              </a:spcAft>
              <a:buSzPts val="1400"/>
              <a:buChar char="○"/>
              <a:defRPr/>
            </a:lvl5pPr>
            <a:lvl6pPr indent="-317500" lvl="5" marL="2743200" algn="l">
              <a:lnSpc>
                <a:spcPct val="115000"/>
              </a:lnSpc>
              <a:spcBef>
                <a:spcPts val="1600"/>
              </a:spcBef>
              <a:spcAft>
                <a:spcPts val="0"/>
              </a:spcAft>
              <a:buSzPts val="1400"/>
              <a:buChar char="■"/>
              <a:defRPr/>
            </a:lvl6pPr>
            <a:lvl7pPr indent="-317500" lvl="6" marL="3200400" algn="l">
              <a:lnSpc>
                <a:spcPct val="115000"/>
              </a:lnSpc>
              <a:spcBef>
                <a:spcPts val="1600"/>
              </a:spcBef>
              <a:spcAft>
                <a:spcPts val="0"/>
              </a:spcAft>
              <a:buSzPts val="1400"/>
              <a:buChar char="●"/>
              <a:defRPr/>
            </a:lvl7pPr>
            <a:lvl8pPr indent="-317500" lvl="7" marL="3657600" algn="l">
              <a:lnSpc>
                <a:spcPct val="115000"/>
              </a:lnSpc>
              <a:spcBef>
                <a:spcPts val="1600"/>
              </a:spcBef>
              <a:spcAft>
                <a:spcPts val="0"/>
              </a:spcAft>
              <a:buSzPts val="1400"/>
              <a:buChar char="○"/>
              <a:defRPr/>
            </a:lvl8pPr>
            <a:lvl9pPr indent="-317500" lvl="8" marL="4114800" algn="l">
              <a:lnSpc>
                <a:spcPct val="115000"/>
              </a:lnSpc>
              <a:spcBef>
                <a:spcPts val="1600"/>
              </a:spcBef>
              <a:spcAft>
                <a:spcPts val="1600"/>
              </a:spcAft>
              <a:buSzPts val="1400"/>
              <a:buChar char="■"/>
              <a:defRPr/>
            </a:lvl9pPr>
          </a:lstStyle>
          <a:p/>
        </p:txBody>
      </p:sp>
      <p:sp>
        <p:nvSpPr>
          <p:cNvPr id="295" name="Google Shape;295;g2c81d8b042a_0_716"/>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1pPr>
            <a:lvl2pPr indent="0" lvl="1"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2pPr>
            <a:lvl3pPr indent="0" lvl="2"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3pPr>
            <a:lvl4pPr indent="0" lvl="3"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4pPr>
            <a:lvl5pPr indent="0" lvl="4"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5pPr>
            <a:lvl6pPr indent="0" lvl="5"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6pPr>
            <a:lvl7pPr indent="0" lvl="6"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7pPr>
            <a:lvl8pPr indent="0" lvl="7"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8pPr>
            <a:lvl9pPr indent="0" lvl="8"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96" name="Shape 296"/>
        <p:cNvGrpSpPr/>
        <p:nvPr/>
      </p:nvGrpSpPr>
      <p:grpSpPr>
        <a:xfrm>
          <a:off x="0" y="0"/>
          <a:ext cx="0" cy="0"/>
          <a:chOff x="0" y="0"/>
          <a:chExt cx="0" cy="0"/>
        </a:xfrm>
      </p:grpSpPr>
      <p:cxnSp>
        <p:nvCxnSpPr>
          <p:cNvPr id="297" name="Google Shape;297;g2c81d8b042a_0_723"/>
          <p:cNvCxnSpPr/>
          <p:nvPr/>
        </p:nvCxnSpPr>
        <p:spPr>
          <a:xfrm>
            <a:off x="2477724" y="415650"/>
            <a:ext cx="6244200" cy="0"/>
          </a:xfrm>
          <a:prstGeom prst="straightConnector1">
            <a:avLst/>
          </a:prstGeom>
          <a:noFill/>
          <a:ln cap="flat" cmpd="sng" w="38100">
            <a:solidFill>
              <a:schemeClr val="dk2"/>
            </a:solidFill>
            <a:prstDash val="solid"/>
            <a:round/>
            <a:headEnd len="sm" w="sm" type="none"/>
            <a:tailEnd len="sm" w="sm" type="none"/>
          </a:ln>
        </p:spPr>
      </p:cxnSp>
      <p:cxnSp>
        <p:nvCxnSpPr>
          <p:cNvPr id="298" name="Google Shape;298;g2c81d8b042a_0_723"/>
          <p:cNvCxnSpPr/>
          <p:nvPr/>
        </p:nvCxnSpPr>
        <p:spPr>
          <a:xfrm>
            <a:off x="2477724" y="4740000"/>
            <a:ext cx="6244200" cy="0"/>
          </a:xfrm>
          <a:prstGeom prst="straightConnector1">
            <a:avLst/>
          </a:prstGeom>
          <a:noFill/>
          <a:ln cap="flat" cmpd="sng" w="19050">
            <a:solidFill>
              <a:schemeClr val="dk2"/>
            </a:solidFill>
            <a:prstDash val="solid"/>
            <a:round/>
            <a:headEnd len="sm" w="sm" type="none"/>
            <a:tailEnd len="sm" w="sm" type="none"/>
          </a:ln>
        </p:spPr>
      </p:cxnSp>
      <p:cxnSp>
        <p:nvCxnSpPr>
          <p:cNvPr id="299" name="Google Shape;299;g2c81d8b042a_0_723"/>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300" name="Google Shape;300;g2c81d8b042a_0_723"/>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301" name="Google Shape;301;g2c81d8b042a_0_723"/>
          <p:cNvSpPr txBox="1"/>
          <p:nvPr>
            <p:ph idx="1" type="body"/>
          </p:nvPr>
        </p:nvSpPr>
        <p:spPr>
          <a:xfrm>
            <a:off x="2400303" y="1602675"/>
            <a:ext cx="3071400" cy="30024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302" name="Google Shape;302;g2c81d8b042a_0_723"/>
          <p:cNvSpPr txBox="1"/>
          <p:nvPr>
            <p:ph idx="2" type="body"/>
          </p:nvPr>
        </p:nvSpPr>
        <p:spPr>
          <a:xfrm>
            <a:off x="5650572" y="1602675"/>
            <a:ext cx="3071400" cy="30024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303" name="Google Shape;303;g2c81d8b042a_0_723"/>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1pPr>
            <a:lvl2pPr indent="0" lvl="1"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2pPr>
            <a:lvl3pPr indent="0" lvl="2"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3pPr>
            <a:lvl4pPr indent="0" lvl="3"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4pPr>
            <a:lvl5pPr indent="0" lvl="4"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5pPr>
            <a:lvl6pPr indent="0" lvl="5"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6pPr>
            <a:lvl7pPr indent="0" lvl="6"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7pPr>
            <a:lvl8pPr indent="0" lvl="7"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8pPr>
            <a:lvl9pPr indent="0" lvl="8"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
    <p:spTree>
      <p:nvGrpSpPr>
        <p:cNvPr id="304" name="Shape 304"/>
        <p:cNvGrpSpPr/>
        <p:nvPr/>
      </p:nvGrpSpPr>
      <p:grpSpPr>
        <a:xfrm>
          <a:off x="0" y="0"/>
          <a:ext cx="0" cy="0"/>
          <a:chOff x="0" y="0"/>
          <a:chExt cx="0" cy="0"/>
        </a:xfrm>
      </p:grpSpPr>
      <p:cxnSp>
        <p:nvCxnSpPr>
          <p:cNvPr id="305" name="Google Shape;305;g2c81d8b042a_0_731"/>
          <p:cNvCxnSpPr/>
          <p:nvPr/>
        </p:nvCxnSpPr>
        <p:spPr>
          <a:xfrm>
            <a:off x="425200" y="4740000"/>
            <a:ext cx="8296800" cy="0"/>
          </a:xfrm>
          <a:prstGeom prst="straightConnector1">
            <a:avLst/>
          </a:prstGeom>
          <a:noFill/>
          <a:ln cap="flat" cmpd="sng" w="19050">
            <a:solidFill>
              <a:schemeClr val="dk2"/>
            </a:solidFill>
            <a:prstDash val="solid"/>
            <a:round/>
            <a:headEnd len="sm" w="sm" type="none"/>
            <a:tailEnd len="sm" w="sm" type="none"/>
          </a:ln>
        </p:spPr>
      </p:cxnSp>
      <p:cxnSp>
        <p:nvCxnSpPr>
          <p:cNvPr id="306" name="Google Shape;306;g2c81d8b042a_0_731"/>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307" name="Google Shape;307;g2c81d8b042a_0_731"/>
          <p:cNvSpPr txBox="1"/>
          <p:nvPr>
            <p:ph idx="1" type="body"/>
          </p:nvPr>
        </p:nvSpPr>
        <p:spPr>
          <a:xfrm>
            <a:off x="328017" y="4226025"/>
            <a:ext cx="8388600" cy="393600"/>
          </a:xfrm>
          <a:prstGeom prst="rect">
            <a:avLst/>
          </a:prstGeom>
          <a:noFill/>
          <a:ln>
            <a:noFill/>
          </a:ln>
        </p:spPr>
        <p:txBody>
          <a:bodyPr anchorCtr="0" anchor="ctr" bIns="91425" lIns="91425" spcFirstLastPara="1" rIns="91425" wrap="square" tIns="91425">
            <a:noAutofit/>
          </a:bodyPr>
          <a:lstStyle>
            <a:lvl1pPr indent="-228600" lvl="0" marL="457200" algn="l">
              <a:lnSpc>
                <a:spcPct val="100000"/>
              </a:lnSpc>
              <a:spcBef>
                <a:spcPts val="0"/>
              </a:spcBef>
              <a:spcAft>
                <a:spcPts val="0"/>
              </a:spcAft>
              <a:buSzPts val="1800"/>
              <a:buNone/>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1600"/>
              </a:spcBef>
              <a:spcAft>
                <a:spcPts val="0"/>
              </a:spcAft>
              <a:buSzPts val="1400"/>
              <a:buChar char="■"/>
              <a:defRPr/>
            </a:lvl3pPr>
            <a:lvl4pPr indent="-317500" lvl="3" marL="1828800" algn="l">
              <a:lnSpc>
                <a:spcPct val="115000"/>
              </a:lnSpc>
              <a:spcBef>
                <a:spcPts val="1600"/>
              </a:spcBef>
              <a:spcAft>
                <a:spcPts val="0"/>
              </a:spcAft>
              <a:buSzPts val="1400"/>
              <a:buChar char="●"/>
              <a:defRPr/>
            </a:lvl4pPr>
            <a:lvl5pPr indent="-317500" lvl="4" marL="2286000" algn="l">
              <a:lnSpc>
                <a:spcPct val="115000"/>
              </a:lnSpc>
              <a:spcBef>
                <a:spcPts val="1600"/>
              </a:spcBef>
              <a:spcAft>
                <a:spcPts val="0"/>
              </a:spcAft>
              <a:buSzPts val="1400"/>
              <a:buChar char="○"/>
              <a:defRPr/>
            </a:lvl5pPr>
            <a:lvl6pPr indent="-317500" lvl="5" marL="2743200" algn="l">
              <a:lnSpc>
                <a:spcPct val="115000"/>
              </a:lnSpc>
              <a:spcBef>
                <a:spcPts val="1600"/>
              </a:spcBef>
              <a:spcAft>
                <a:spcPts val="0"/>
              </a:spcAft>
              <a:buSzPts val="1400"/>
              <a:buChar char="■"/>
              <a:defRPr/>
            </a:lvl6pPr>
            <a:lvl7pPr indent="-317500" lvl="6" marL="3200400" algn="l">
              <a:lnSpc>
                <a:spcPct val="115000"/>
              </a:lnSpc>
              <a:spcBef>
                <a:spcPts val="1600"/>
              </a:spcBef>
              <a:spcAft>
                <a:spcPts val="0"/>
              </a:spcAft>
              <a:buSzPts val="1400"/>
              <a:buChar char="●"/>
              <a:defRPr/>
            </a:lvl7pPr>
            <a:lvl8pPr indent="-317500" lvl="7" marL="3657600" algn="l">
              <a:lnSpc>
                <a:spcPct val="115000"/>
              </a:lnSpc>
              <a:spcBef>
                <a:spcPts val="1600"/>
              </a:spcBef>
              <a:spcAft>
                <a:spcPts val="0"/>
              </a:spcAft>
              <a:buSzPts val="1400"/>
              <a:buChar char="○"/>
              <a:defRPr/>
            </a:lvl8pPr>
            <a:lvl9pPr indent="-317500" lvl="8" marL="4114800" algn="l">
              <a:lnSpc>
                <a:spcPct val="115000"/>
              </a:lnSpc>
              <a:spcBef>
                <a:spcPts val="1600"/>
              </a:spcBef>
              <a:spcAft>
                <a:spcPts val="1600"/>
              </a:spcAft>
              <a:buSzPts val="1400"/>
              <a:buChar char="■"/>
              <a:defRPr/>
            </a:lvl9pPr>
          </a:lstStyle>
          <a:p/>
        </p:txBody>
      </p:sp>
      <p:sp>
        <p:nvSpPr>
          <p:cNvPr id="308" name="Google Shape;308;g2c81d8b042a_0_731"/>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1pPr>
            <a:lvl2pPr indent="0" lvl="1"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2pPr>
            <a:lvl3pPr indent="0" lvl="2"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3pPr>
            <a:lvl4pPr indent="0" lvl="3"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4pPr>
            <a:lvl5pPr indent="0" lvl="4"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5pPr>
            <a:lvl6pPr indent="0" lvl="5"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6pPr>
            <a:lvl7pPr indent="0" lvl="6"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7pPr>
            <a:lvl8pPr indent="0" lvl="7"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8pPr>
            <a:lvl9pPr indent="0" lvl="8"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 number">
    <p:spTree>
      <p:nvGrpSpPr>
        <p:cNvPr id="309" name="Shape 309"/>
        <p:cNvGrpSpPr/>
        <p:nvPr/>
      </p:nvGrpSpPr>
      <p:grpSpPr>
        <a:xfrm>
          <a:off x="0" y="0"/>
          <a:ext cx="0" cy="0"/>
          <a:chOff x="0" y="0"/>
          <a:chExt cx="0" cy="0"/>
        </a:xfrm>
      </p:grpSpPr>
      <p:cxnSp>
        <p:nvCxnSpPr>
          <p:cNvPr id="310" name="Google Shape;310;g2c81d8b042a_0_736"/>
          <p:cNvCxnSpPr/>
          <p:nvPr/>
        </p:nvCxnSpPr>
        <p:spPr>
          <a:xfrm>
            <a:off x="425200" y="4740000"/>
            <a:ext cx="8296800" cy="0"/>
          </a:xfrm>
          <a:prstGeom prst="straightConnector1">
            <a:avLst/>
          </a:prstGeom>
          <a:noFill/>
          <a:ln cap="flat" cmpd="sng" w="19050">
            <a:solidFill>
              <a:schemeClr val="dk2"/>
            </a:solidFill>
            <a:prstDash val="solid"/>
            <a:round/>
            <a:headEnd len="sm" w="sm" type="none"/>
            <a:tailEnd len="sm" w="sm" type="none"/>
          </a:ln>
        </p:spPr>
      </p:cxnSp>
      <p:cxnSp>
        <p:nvCxnSpPr>
          <p:cNvPr id="311" name="Google Shape;311;g2c81d8b042a_0_736"/>
          <p:cNvCxnSpPr/>
          <p:nvPr/>
        </p:nvCxnSpPr>
        <p:spPr>
          <a:xfrm>
            <a:off x="425200" y="415650"/>
            <a:ext cx="8296800" cy="0"/>
          </a:xfrm>
          <a:prstGeom prst="straightConnector1">
            <a:avLst/>
          </a:prstGeom>
          <a:noFill/>
          <a:ln cap="flat" cmpd="sng" w="38100">
            <a:solidFill>
              <a:schemeClr val="dk2"/>
            </a:solidFill>
            <a:prstDash val="solid"/>
            <a:round/>
            <a:headEnd len="sm" w="sm" type="none"/>
            <a:tailEnd len="sm" w="sm" type="none"/>
          </a:ln>
        </p:spPr>
      </p:cxnSp>
      <p:sp>
        <p:nvSpPr>
          <p:cNvPr id="312" name="Google Shape;312;g2c81d8b042a_0_736"/>
          <p:cNvSpPr txBox="1"/>
          <p:nvPr>
            <p:ph type="title"/>
          </p:nvPr>
        </p:nvSpPr>
        <p:spPr>
          <a:xfrm>
            <a:off x="853950" y="1304850"/>
            <a:ext cx="7436100" cy="15384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1pPr>
            <a:lvl2pPr lvl="1"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2pPr>
            <a:lvl3pPr lvl="2"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3pPr>
            <a:lvl4pPr lvl="3"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4pPr>
            <a:lvl5pPr lvl="4"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5pPr>
            <a:lvl6pPr lvl="5"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6pPr>
            <a:lvl7pPr lvl="6"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7pPr>
            <a:lvl8pPr lvl="7"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8pPr>
            <a:lvl9pPr lvl="8"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9pPr>
          </a:lstStyle>
          <a:p/>
        </p:txBody>
      </p:sp>
      <p:sp>
        <p:nvSpPr>
          <p:cNvPr id="313" name="Google Shape;313;g2c81d8b042a_0_736"/>
          <p:cNvSpPr txBox="1"/>
          <p:nvPr>
            <p:ph idx="1" type="body"/>
          </p:nvPr>
        </p:nvSpPr>
        <p:spPr>
          <a:xfrm>
            <a:off x="853950" y="2919450"/>
            <a:ext cx="7436100" cy="1071600"/>
          </a:xfrm>
          <a:prstGeom prst="rect">
            <a:avLst/>
          </a:prstGeom>
          <a:noFill/>
          <a:ln>
            <a:noFill/>
          </a:ln>
        </p:spPr>
        <p:txBody>
          <a:bodyPr anchorCtr="0" anchor="t" bIns="91425" lIns="91425" spcFirstLastPara="1" rIns="91425" wrap="square" tIns="91425">
            <a:no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1600"/>
              </a:spcBef>
              <a:spcAft>
                <a:spcPts val="0"/>
              </a:spcAft>
              <a:buSzPts val="1400"/>
              <a:buChar char="○"/>
              <a:defRPr/>
            </a:lvl2pPr>
            <a:lvl3pPr indent="-317500" lvl="2" marL="1371600" algn="ctr">
              <a:lnSpc>
                <a:spcPct val="115000"/>
              </a:lnSpc>
              <a:spcBef>
                <a:spcPts val="1600"/>
              </a:spcBef>
              <a:spcAft>
                <a:spcPts val="0"/>
              </a:spcAft>
              <a:buSzPts val="1400"/>
              <a:buChar char="■"/>
              <a:defRPr/>
            </a:lvl3pPr>
            <a:lvl4pPr indent="-317500" lvl="3" marL="1828800" algn="ctr">
              <a:lnSpc>
                <a:spcPct val="115000"/>
              </a:lnSpc>
              <a:spcBef>
                <a:spcPts val="1600"/>
              </a:spcBef>
              <a:spcAft>
                <a:spcPts val="0"/>
              </a:spcAft>
              <a:buSzPts val="1400"/>
              <a:buChar char="●"/>
              <a:defRPr/>
            </a:lvl4pPr>
            <a:lvl5pPr indent="-317500" lvl="4" marL="2286000" algn="ctr">
              <a:lnSpc>
                <a:spcPct val="115000"/>
              </a:lnSpc>
              <a:spcBef>
                <a:spcPts val="1600"/>
              </a:spcBef>
              <a:spcAft>
                <a:spcPts val="0"/>
              </a:spcAft>
              <a:buSzPts val="1400"/>
              <a:buChar char="○"/>
              <a:defRPr/>
            </a:lvl5pPr>
            <a:lvl6pPr indent="-317500" lvl="5" marL="2743200" algn="ctr">
              <a:lnSpc>
                <a:spcPct val="115000"/>
              </a:lnSpc>
              <a:spcBef>
                <a:spcPts val="1600"/>
              </a:spcBef>
              <a:spcAft>
                <a:spcPts val="0"/>
              </a:spcAft>
              <a:buSzPts val="1400"/>
              <a:buChar char="■"/>
              <a:defRPr/>
            </a:lvl6pPr>
            <a:lvl7pPr indent="-317500" lvl="6" marL="3200400" algn="ctr">
              <a:lnSpc>
                <a:spcPct val="115000"/>
              </a:lnSpc>
              <a:spcBef>
                <a:spcPts val="1600"/>
              </a:spcBef>
              <a:spcAft>
                <a:spcPts val="0"/>
              </a:spcAft>
              <a:buSzPts val="1400"/>
              <a:buChar char="●"/>
              <a:defRPr/>
            </a:lvl7pPr>
            <a:lvl8pPr indent="-317500" lvl="7" marL="3657600" algn="ctr">
              <a:lnSpc>
                <a:spcPct val="115000"/>
              </a:lnSpc>
              <a:spcBef>
                <a:spcPts val="1600"/>
              </a:spcBef>
              <a:spcAft>
                <a:spcPts val="0"/>
              </a:spcAft>
              <a:buSzPts val="1400"/>
              <a:buChar char="○"/>
              <a:defRPr/>
            </a:lvl8pPr>
            <a:lvl9pPr indent="-317500" lvl="8" marL="4114800" algn="ctr">
              <a:lnSpc>
                <a:spcPct val="115000"/>
              </a:lnSpc>
              <a:spcBef>
                <a:spcPts val="1600"/>
              </a:spcBef>
              <a:spcAft>
                <a:spcPts val="1600"/>
              </a:spcAft>
              <a:buSzPts val="1400"/>
              <a:buChar char="■"/>
              <a:defRPr/>
            </a:lvl9pPr>
          </a:lstStyle>
          <a:p/>
        </p:txBody>
      </p:sp>
      <p:sp>
        <p:nvSpPr>
          <p:cNvPr id="314" name="Google Shape;314;g2c81d8b042a_0_736"/>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1pPr>
            <a:lvl2pPr indent="0" lvl="1"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2pPr>
            <a:lvl3pPr indent="0" lvl="2"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3pPr>
            <a:lvl4pPr indent="0" lvl="3"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4pPr>
            <a:lvl5pPr indent="0" lvl="4"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5pPr>
            <a:lvl6pPr indent="0" lvl="5"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6pPr>
            <a:lvl7pPr indent="0" lvl="6"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7pPr>
            <a:lvl8pPr indent="0" lvl="7"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8pPr>
            <a:lvl9pPr indent="0" lvl="8"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1">
  <p:cSld name="TITLE_1">
    <p:bg>
      <p:bgPr>
        <a:solidFill>
          <a:schemeClr val="accent1"/>
        </a:solidFill>
      </p:bgPr>
    </p:bg>
    <p:spTree>
      <p:nvGrpSpPr>
        <p:cNvPr id="315" name="Shape 315"/>
        <p:cNvGrpSpPr/>
        <p:nvPr/>
      </p:nvGrpSpPr>
      <p:grpSpPr>
        <a:xfrm>
          <a:off x="0" y="0"/>
          <a:ext cx="0" cy="0"/>
          <a:chOff x="0" y="0"/>
          <a:chExt cx="0" cy="0"/>
        </a:xfrm>
      </p:grpSpPr>
      <p:sp>
        <p:nvSpPr>
          <p:cNvPr id="316" name="Google Shape;316;g2c81d8b042a_0_742"/>
          <p:cNvSpPr/>
          <p:nvPr/>
        </p:nvSpPr>
        <p:spPr>
          <a:xfrm>
            <a:off x="0" y="1583350"/>
            <a:ext cx="7404300" cy="1739700"/>
          </a:xfrm>
          <a:prstGeom prst="rect">
            <a:avLst/>
          </a:prstGeom>
          <a:solidFill>
            <a:schemeClr val="lt1"/>
          </a:solidFill>
          <a:ln>
            <a:noFill/>
          </a:ln>
          <a:effectLst>
            <a:outerShdw blurRad="271463" rotWithShape="0" algn="bl" dist="66675">
              <a:schemeClr val="dk1">
                <a:alpha val="28627"/>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7" name="Google Shape;317;g2c81d8b042a_0_742"/>
          <p:cNvSpPr txBox="1"/>
          <p:nvPr>
            <p:ph type="ctrTitle"/>
          </p:nvPr>
        </p:nvSpPr>
        <p:spPr>
          <a:xfrm>
            <a:off x="2012775" y="2049850"/>
            <a:ext cx="5109300" cy="483000"/>
          </a:xfrm>
          <a:prstGeom prst="rect">
            <a:avLst/>
          </a:prstGeom>
          <a:noFill/>
          <a:ln>
            <a:noFill/>
          </a:ln>
        </p:spPr>
        <p:txBody>
          <a:bodyPr anchorCtr="0" anchor="b" bIns="0" lIns="0" spcFirstLastPara="1" rIns="0" wrap="square" tIns="0">
            <a:noAutofit/>
          </a:bodyPr>
          <a:lstStyle>
            <a:lvl1pPr lvl="0" algn="l">
              <a:lnSpc>
                <a:spcPct val="80000"/>
              </a:lnSpc>
              <a:spcBef>
                <a:spcPts val="0"/>
              </a:spcBef>
              <a:spcAft>
                <a:spcPts val="0"/>
              </a:spcAft>
              <a:buSzPts val="3600"/>
              <a:buNone/>
              <a:defRPr sz="3600"/>
            </a:lvl1pPr>
            <a:lvl2pPr lvl="1" algn="l">
              <a:lnSpc>
                <a:spcPct val="80000"/>
              </a:lnSpc>
              <a:spcBef>
                <a:spcPts val="0"/>
              </a:spcBef>
              <a:spcAft>
                <a:spcPts val="0"/>
              </a:spcAft>
              <a:buSzPts val="3600"/>
              <a:buNone/>
              <a:defRPr sz="3600"/>
            </a:lvl2pPr>
            <a:lvl3pPr lvl="2" algn="l">
              <a:lnSpc>
                <a:spcPct val="80000"/>
              </a:lnSpc>
              <a:spcBef>
                <a:spcPts val="0"/>
              </a:spcBef>
              <a:spcAft>
                <a:spcPts val="0"/>
              </a:spcAft>
              <a:buSzPts val="3600"/>
              <a:buNone/>
              <a:defRPr sz="3600"/>
            </a:lvl3pPr>
            <a:lvl4pPr lvl="3" algn="l">
              <a:lnSpc>
                <a:spcPct val="80000"/>
              </a:lnSpc>
              <a:spcBef>
                <a:spcPts val="0"/>
              </a:spcBef>
              <a:spcAft>
                <a:spcPts val="0"/>
              </a:spcAft>
              <a:buSzPts val="3600"/>
              <a:buNone/>
              <a:defRPr sz="3600"/>
            </a:lvl4pPr>
            <a:lvl5pPr lvl="4" algn="l">
              <a:lnSpc>
                <a:spcPct val="80000"/>
              </a:lnSpc>
              <a:spcBef>
                <a:spcPts val="0"/>
              </a:spcBef>
              <a:spcAft>
                <a:spcPts val="0"/>
              </a:spcAft>
              <a:buSzPts val="3600"/>
              <a:buNone/>
              <a:defRPr sz="3600"/>
            </a:lvl5pPr>
            <a:lvl6pPr lvl="5" algn="l">
              <a:lnSpc>
                <a:spcPct val="80000"/>
              </a:lnSpc>
              <a:spcBef>
                <a:spcPts val="0"/>
              </a:spcBef>
              <a:spcAft>
                <a:spcPts val="0"/>
              </a:spcAft>
              <a:buSzPts val="3600"/>
              <a:buNone/>
              <a:defRPr sz="3600"/>
            </a:lvl6pPr>
            <a:lvl7pPr lvl="6" algn="l">
              <a:lnSpc>
                <a:spcPct val="80000"/>
              </a:lnSpc>
              <a:spcBef>
                <a:spcPts val="0"/>
              </a:spcBef>
              <a:spcAft>
                <a:spcPts val="0"/>
              </a:spcAft>
              <a:buSzPts val="3600"/>
              <a:buNone/>
              <a:defRPr sz="3600"/>
            </a:lvl7pPr>
            <a:lvl8pPr lvl="7" algn="l">
              <a:lnSpc>
                <a:spcPct val="80000"/>
              </a:lnSpc>
              <a:spcBef>
                <a:spcPts val="0"/>
              </a:spcBef>
              <a:spcAft>
                <a:spcPts val="0"/>
              </a:spcAft>
              <a:buSzPts val="3600"/>
              <a:buNone/>
              <a:defRPr sz="3600"/>
            </a:lvl8pPr>
            <a:lvl9pPr lvl="8" algn="l">
              <a:lnSpc>
                <a:spcPct val="80000"/>
              </a:lnSpc>
              <a:spcBef>
                <a:spcPts val="0"/>
              </a:spcBef>
              <a:spcAft>
                <a:spcPts val="0"/>
              </a:spcAft>
              <a:buSzPts val="3600"/>
              <a:buNone/>
              <a:defRPr sz="3600"/>
            </a:lvl9pPr>
          </a:lstStyle>
          <a:p/>
        </p:txBody>
      </p:sp>
      <p:sp>
        <p:nvSpPr>
          <p:cNvPr id="318" name="Google Shape;318;g2c81d8b042a_0_742"/>
          <p:cNvSpPr txBox="1"/>
          <p:nvPr>
            <p:ph idx="1" type="subTitle"/>
          </p:nvPr>
        </p:nvSpPr>
        <p:spPr>
          <a:xfrm>
            <a:off x="2012775" y="2553550"/>
            <a:ext cx="5109300" cy="303000"/>
          </a:xfrm>
          <a:prstGeom prst="rect">
            <a:avLst/>
          </a:prstGeom>
          <a:noFill/>
          <a:ln>
            <a:noFill/>
          </a:ln>
        </p:spPr>
        <p:txBody>
          <a:bodyPr anchorCtr="0" anchor="t" bIns="0" lIns="0" spcFirstLastPara="1" rIns="0" wrap="square" tIns="0">
            <a:noAutofit/>
          </a:bodyPr>
          <a:lstStyle>
            <a:lvl1pPr lvl="0" algn="l">
              <a:lnSpc>
                <a:spcPct val="115000"/>
              </a:lnSpc>
              <a:spcBef>
                <a:spcPts val="0"/>
              </a:spcBef>
              <a:spcAft>
                <a:spcPts val="0"/>
              </a:spcAft>
              <a:buClr>
                <a:schemeClr val="dk1"/>
              </a:buClr>
              <a:buSzPts val="1800"/>
              <a:buNone/>
              <a:defRPr sz="1800"/>
            </a:lvl1pPr>
            <a:lvl2pPr lvl="1" algn="l">
              <a:lnSpc>
                <a:spcPct val="115000"/>
              </a:lnSpc>
              <a:spcBef>
                <a:spcPts val="0"/>
              </a:spcBef>
              <a:spcAft>
                <a:spcPts val="0"/>
              </a:spcAft>
              <a:buClr>
                <a:schemeClr val="dk1"/>
              </a:buClr>
              <a:buSzPts val="1800"/>
              <a:buNone/>
              <a:defRPr sz="1800"/>
            </a:lvl2pPr>
            <a:lvl3pPr lvl="2" algn="l">
              <a:lnSpc>
                <a:spcPct val="115000"/>
              </a:lnSpc>
              <a:spcBef>
                <a:spcPts val="0"/>
              </a:spcBef>
              <a:spcAft>
                <a:spcPts val="0"/>
              </a:spcAft>
              <a:buClr>
                <a:schemeClr val="dk1"/>
              </a:buClr>
              <a:buSzPts val="1800"/>
              <a:buNone/>
              <a:defRPr sz="1800"/>
            </a:lvl3pPr>
            <a:lvl4pPr lvl="3" algn="l">
              <a:lnSpc>
                <a:spcPct val="115000"/>
              </a:lnSpc>
              <a:spcBef>
                <a:spcPts val="0"/>
              </a:spcBef>
              <a:spcAft>
                <a:spcPts val="0"/>
              </a:spcAft>
              <a:buClr>
                <a:schemeClr val="dk1"/>
              </a:buClr>
              <a:buSzPts val="1800"/>
              <a:buNone/>
              <a:defRPr sz="1800"/>
            </a:lvl4pPr>
            <a:lvl5pPr lvl="4" algn="l">
              <a:lnSpc>
                <a:spcPct val="115000"/>
              </a:lnSpc>
              <a:spcBef>
                <a:spcPts val="0"/>
              </a:spcBef>
              <a:spcAft>
                <a:spcPts val="0"/>
              </a:spcAft>
              <a:buClr>
                <a:schemeClr val="dk1"/>
              </a:buClr>
              <a:buSzPts val="1800"/>
              <a:buNone/>
              <a:defRPr sz="1800"/>
            </a:lvl5pPr>
            <a:lvl6pPr lvl="5" algn="l">
              <a:lnSpc>
                <a:spcPct val="115000"/>
              </a:lnSpc>
              <a:spcBef>
                <a:spcPts val="0"/>
              </a:spcBef>
              <a:spcAft>
                <a:spcPts val="0"/>
              </a:spcAft>
              <a:buClr>
                <a:schemeClr val="dk1"/>
              </a:buClr>
              <a:buSzPts val="1800"/>
              <a:buNone/>
              <a:defRPr sz="1800"/>
            </a:lvl6pPr>
            <a:lvl7pPr lvl="6" algn="l">
              <a:lnSpc>
                <a:spcPct val="115000"/>
              </a:lnSpc>
              <a:spcBef>
                <a:spcPts val="0"/>
              </a:spcBef>
              <a:spcAft>
                <a:spcPts val="0"/>
              </a:spcAft>
              <a:buClr>
                <a:schemeClr val="dk1"/>
              </a:buClr>
              <a:buSzPts val="1800"/>
              <a:buNone/>
              <a:defRPr sz="1800"/>
            </a:lvl7pPr>
            <a:lvl8pPr lvl="7" algn="l">
              <a:lnSpc>
                <a:spcPct val="115000"/>
              </a:lnSpc>
              <a:spcBef>
                <a:spcPts val="0"/>
              </a:spcBef>
              <a:spcAft>
                <a:spcPts val="0"/>
              </a:spcAft>
              <a:buClr>
                <a:schemeClr val="dk1"/>
              </a:buClr>
              <a:buSzPts val="1800"/>
              <a:buNone/>
              <a:defRPr sz="1800"/>
            </a:lvl8pPr>
            <a:lvl9pPr lvl="8" algn="l">
              <a:lnSpc>
                <a:spcPct val="115000"/>
              </a:lnSpc>
              <a:spcBef>
                <a:spcPts val="0"/>
              </a:spcBef>
              <a:spcAft>
                <a:spcPts val="0"/>
              </a:spcAft>
              <a:buClr>
                <a:schemeClr val="dk1"/>
              </a:buClr>
              <a:buSzPts val="1800"/>
              <a:buNone/>
              <a:defRPr sz="1800"/>
            </a:lvl9pPr>
          </a:lstStyle>
          <a:p/>
        </p:txBody>
      </p:sp>
      <p:sp>
        <p:nvSpPr>
          <p:cNvPr id="319" name="Google Shape;319;g2c81d8b042a_0_742"/>
          <p:cNvSpPr/>
          <p:nvPr/>
        </p:nvSpPr>
        <p:spPr>
          <a:xfrm>
            <a:off x="0" y="1583250"/>
            <a:ext cx="1739700" cy="17397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 image">
  <p:cSld name="TITLE_AND_BODY_1">
    <p:spTree>
      <p:nvGrpSpPr>
        <p:cNvPr id="320" name="Shape 320"/>
        <p:cNvGrpSpPr/>
        <p:nvPr/>
      </p:nvGrpSpPr>
      <p:grpSpPr>
        <a:xfrm>
          <a:off x="0" y="0"/>
          <a:ext cx="0" cy="0"/>
          <a:chOff x="0" y="0"/>
          <a:chExt cx="0" cy="0"/>
        </a:xfrm>
      </p:grpSpPr>
      <p:sp>
        <p:nvSpPr>
          <p:cNvPr id="321" name="Google Shape;321;g2c81d8b042a_0_747"/>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2" name="Google Shape;322;g2c81d8b042a_0_747"/>
          <p:cNvSpPr/>
          <p:nvPr/>
        </p:nvSpPr>
        <p:spPr>
          <a:xfrm>
            <a:off x="6095875" y="-3600"/>
            <a:ext cx="3048000" cy="5150700"/>
          </a:xfrm>
          <a:prstGeom prst="rect">
            <a:avLst/>
          </a:prstGeom>
          <a:gradFill>
            <a:gsLst>
              <a:gs pos="0">
                <a:srgbClr val="05B3F1">
                  <a:alpha val="20000"/>
                </a:srgbClr>
              </a:gs>
              <a:gs pos="100000">
                <a:schemeClr val="accent1"/>
              </a:gs>
            </a:gsLst>
            <a:lin ang="10800025"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3" name="Google Shape;323;g2c81d8b042a_0_747"/>
          <p:cNvSpPr/>
          <p:nvPr/>
        </p:nvSpPr>
        <p:spPr>
          <a:xfrm>
            <a:off x="8674200" y="4673700"/>
            <a:ext cx="469800" cy="4698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4" name="Google Shape;324;g2c81d8b042a_0_747"/>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
              <a:t>‹#›</a:t>
            </a:fld>
            <a:endParaRPr/>
          </a:p>
        </p:txBody>
      </p:sp>
      <p:sp>
        <p:nvSpPr>
          <p:cNvPr id="325" name="Google Shape;325;g2c81d8b042a_0_747"/>
          <p:cNvSpPr txBox="1"/>
          <p:nvPr>
            <p:ph type="title"/>
          </p:nvPr>
        </p:nvSpPr>
        <p:spPr>
          <a:xfrm>
            <a:off x="304800" y="355075"/>
            <a:ext cx="44424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326" name="Google Shape;326;g2c81d8b042a_0_747"/>
          <p:cNvSpPr txBox="1"/>
          <p:nvPr>
            <p:ph idx="1" type="body"/>
          </p:nvPr>
        </p:nvSpPr>
        <p:spPr>
          <a:xfrm>
            <a:off x="784150" y="1452350"/>
            <a:ext cx="3963000" cy="3221400"/>
          </a:xfrm>
          <a:prstGeom prst="rect">
            <a:avLst/>
          </a:prstGeom>
          <a:noFill/>
          <a:ln>
            <a:noFill/>
          </a:ln>
        </p:spPr>
        <p:txBody>
          <a:bodyPr anchorCtr="0" anchor="t" bIns="0" lIns="0" spcFirstLastPara="1" rIns="0" wrap="square" tIns="0">
            <a:noAutofit/>
          </a:bodyPr>
          <a:lstStyle>
            <a:lvl1pPr indent="-381000" lvl="0" marL="457200" algn="l">
              <a:lnSpc>
                <a:spcPct val="115000"/>
              </a:lnSpc>
              <a:spcBef>
                <a:spcPts val="600"/>
              </a:spcBef>
              <a:spcAft>
                <a:spcPts val="0"/>
              </a:spcAft>
              <a:buSzPts val="2400"/>
              <a:buChar char="▫"/>
              <a:defRPr/>
            </a:lvl1pPr>
            <a:lvl2pPr indent="-381000" lvl="1" marL="914400" algn="l">
              <a:lnSpc>
                <a:spcPct val="115000"/>
              </a:lnSpc>
              <a:spcBef>
                <a:spcPts val="0"/>
              </a:spcBef>
              <a:spcAft>
                <a:spcPts val="0"/>
              </a:spcAft>
              <a:buSzPts val="2400"/>
              <a:buChar char="▫"/>
              <a:defRPr/>
            </a:lvl2pPr>
            <a:lvl3pPr indent="-381000" lvl="2" marL="1371600" algn="l">
              <a:lnSpc>
                <a:spcPct val="115000"/>
              </a:lnSpc>
              <a:spcBef>
                <a:spcPts val="0"/>
              </a:spcBef>
              <a:spcAft>
                <a:spcPts val="0"/>
              </a:spcAft>
              <a:buSzPts val="2400"/>
              <a:buChar char="▫"/>
              <a:defRPr/>
            </a:lvl3pPr>
            <a:lvl4pPr indent="-381000" lvl="3" marL="1828800" algn="l">
              <a:lnSpc>
                <a:spcPct val="115000"/>
              </a:lnSpc>
              <a:spcBef>
                <a:spcPts val="0"/>
              </a:spcBef>
              <a:spcAft>
                <a:spcPts val="0"/>
              </a:spcAft>
              <a:buSzPts val="2400"/>
              <a:buChar char="▫"/>
              <a:defRPr/>
            </a:lvl4pPr>
            <a:lvl5pPr indent="-381000" lvl="4" marL="2286000" algn="l">
              <a:lnSpc>
                <a:spcPct val="115000"/>
              </a:lnSpc>
              <a:spcBef>
                <a:spcPts val="0"/>
              </a:spcBef>
              <a:spcAft>
                <a:spcPts val="0"/>
              </a:spcAft>
              <a:buSzPts val="2400"/>
              <a:buChar char="▫"/>
              <a:defRPr/>
            </a:lvl5pPr>
            <a:lvl6pPr indent="-381000" lvl="5" marL="2743200" algn="l">
              <a:lnSpc>
                <a:spcPct val="115000"/>
              </a:lnSpc>
              <a:spcBef>
                <a:spcPts val="0"/>
              </a:spcBef>
              <a:spcAft>
                <a:spcPts val="0"/>
              </a:spcAft>
              <a:buSzPts val="2400"/>
              <a:buChar char="▫"/>
              <a:defRPr/>
            </a:lvl6pPr>
            <a:lvl7pPr indent="-381000" lvl="6" marL="3200400" algn="l">
              <a:lnSpc>
                <a:spcPct val="115000"/>
              </a:lnSpc>
              <a:spcBef>
                <a:spcPts val="0"/>
              </a:spcBef>
              <a:spcAft>
                <a:spcPts val="0"/>
              </a:spcAft>
              <a:buSzPts val="2400"/>
              <a:buChar char="▫"/>
              <a:defRPr/>
            </a:lvl7pPr>
            <a:lvl8pPr indent="-381000" lvl="7" marL="3657600" algn="l">
              <a:lnSpc>
                <a:spcPct val="115000"/>
              </a:lnSpc>
              <a:spcBef>
                <a:spcPts val="0"/>
              </a:spcBef>
              <a:spcAft>
                <a:spcPts val="0"/>
              </a:spcAft>
              <a:buSzPts val="2400"/>
              <a:buChar char="▫"/>
              <a:defRPr/>
            </a:lvl8pPr>
            <a:lvl9pPr indent="-381000" lvl="8" marL="4114800" algn="l">
              <a:lnSpc>
                <a:spcPct val="115000"/>
              </a:lnSpc>
              <a:spcBef>
                <a:spcPts val="0"/>
              </a:spcBef>
              <a:spcAft>
                <a:spcPts val="0"/>
              </a:spcAft>
              <a:buSzPts val="2400"/>
              <a:buChar char="▫"/>
              <a:defRPr/>
            </a:lvl9pPr>
          </a:lstStyle>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331" name="Shape 331"/>
        <p:cNvGrpSpPr/>
        <p:nvPr/>
      </p:nvGrpSpPr>
      <p:grpSpPr>
        <a:xfrm>
          <a:off x="0" y="0"/>
          <a:ext cx="0" cy="0"/>
          <a:chOff x="0" y="0"/>
          <a:chExt cx="0" cy="0"/>
        </a:xfrm>
      </p:grpSpPr>
      <p:sp>
        <p:nvSpPr>
          <p:cNvPr id="332" name="Google Shape;332;g2c1d231cfd7_0_423"/>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333" name="Shape 333"/>
        <p:cNvGrpSpPr/>
        <p:nvPr/>
      </p:nvGrpSpPr>
      <p:grpSpPr>
        <a:xfrm>
          <a:off x="0" y="0"/>
          <a:ext cx="0" cy="0"/>
          <a:chOff x="0" y="0"/>
          <a:chExt cx="0" cy="0"/>
        </a:xfrm>
      </p:grpSpPr>
      <p:cxnSp>
        <p:nvCxnSpPr>
          <p:cNvPr id="334" name="Google Shape;334;g2c1d231cfd7_0_366"/>
          <p:cNvCxnSpPr/>
          <p:nvPr/>
        </p:nvCxnSpPr>
        <p:spPr>
          <a:xfrm>
            <a:off x="2477724" y="415650"/>
            <a:ext cx="6244200" cy="0"/>
          </a:xfrm>
          <a:prstGeom prst="straightConnector1">
            <a:avLst/>
          </a:prstGeom>
          <a:noFill/>
          <a:ln cap="flat" cmpd="sng" w="38100">
            <a:solidFill>
              <a:schemeClr val="lt1"/>
            </a:solidFill>
            <a:prstDash val="solid"/>
            <a:round/>
            <a:headEnd len="sm" w="sm" type="none"/>
            <a:tailEnd len="sm" w="sm" type="none"/>
          </a:ln>
        </p:spPr>
      </p:cxnSp>
      <p:cxnSp>
        <p:nvCxnSpPr>
          <p:cNvPr id="335" name="Google Shape;335;g2c1d231cfd7_0_366"/>
          <p:cNvCxnSpPr/>
          <p:nvPr/>
        </p:nvCxnSpPr>
        <p:spPr>
          <a:xfrm>
            <a:off x="2477724" y="4740000"/>
            <a:ext cx="6244200" cy="0"/>
          </a:xfrm>
          <a:prstGeom prst="straightConnector1">
            <a:avLst/>
          </a:prstGeom>
          <a:noFill/>
          <a:ln cap="flat" cmpd="sng" w="19050">
            <a:solidFill>
              <a:schemeClr val="lt1"/>
            </a:solidFill>
            <a:prstDash val="solid"/>
            <a:round/>
            <a:headEnd len="sm" w="sm" type="none"/>
            <a:tailEnd len="sm" w="sm" type="none"/>
          </a:ln>
        </p:spPr>
      </p:cxnSp>
      <p:cxnSp>
        <p:nvCxnSpPr>
          <p:cNvPr id="336" name="Google Shape;336;g2c1d231cfd7_0_366"/>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337" name="Google Shape;337;g2c1d231cfd7_0_366"/>
          <p:cNvSpPr txBox="1"/>
          <p:nvPr>
            <p:ph type="ctrTitle"/>
          </p:nvPr>
        </p:nvSpPr>
        <p:spPr>
          <a:xfrm>
            <a:off x="2371725" y="630225"/>
            <a:ext cx="6331500" cy="15420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100000"/>
              </a:lnSpc>
              <a:spcBef>
                <a:spcPts val="0"/>
              </a:spcBef>
              <a:spcAft>
                <a:spcPts val="0"/>
              </a:spcAft>
              <a:buClr>
                <a:schemeClr val="lt1"/>
              </a:buClr>
              <a:buSzPts val="4800"/>
              <a:buNone/>
              <a:defRPr sz="4800">
                <a:solidFill>
                  <a:schemeClr val="lt1"/>
                </a:solidFill>
              </a:defRPr>
            </a:lvl2pPr>
            <a:lvl3pPr lvl="2" algn="l">
              <a:lnSpc>
                <a:spcPct val="100000"/>
              </a:lnSpc>
              <a:spcBef>
                <a:spcPts val="0"/>
              </a:spcBef>
              <a:spcAft>
                <a:spcPts val="0"/>
              </a:spcAft>
              <a:buClr>
                <a:schemeClr val="lt1"/>
              </a:buClr>
              <a:buSzPts val="4800"/>
              <a:buNone/>
              <a:defRPr sz="4800">
                <a:solidFill>
                  <a:schemeClr val="lt1"/>
                </a:solidFill>
              </a:defRPr>
            </a:lvl3pPr>
            <a:lvl4pPr lvl="3" algn="l">
              <a:lnSpc>
                <a:spcPct val="100000"/>
              </a:lnSpc>
              <a:spcBef>
                <a:spcPts val="0"/>
              </a:spcBef>
              <a:spcAft>
                <a:spcPts val="0"/>
              </a:spcAft>
              <a:buClr>
                <a:schemeClr val="lt1"/>
              </a:buClr>
              <a:buSzPts val="4800"/>
              <a:buNone/>
              <a:defRPr sz="4800">
                <a:solidFill>
                  <a:schemeClr val="lt1"/>
                </a:solidFill>
              </a:defRPr>
            </a:lvl4pPr>
            <a:lvl5pPr lvl="4" algn="l">
              <a:lnSpc>
                <a:spcPct val="100000"/>
              </a:lnSpc>
              <a:spcBef>
                <a:spcPts val="0"/>
              </a:spcBef>
              <a:spcAft>
                <a:spcPts val="0"/>
              </a:spcAft>
              <a:buClr>
                <a:schemeClr val="lt1"/>
              </a:buClr>
              <a:buSzPts val="4800"/>
              <a:buNone/>
              <a:defRPr sz="4800">
                <a:solidFill>
                  <a:schemeClr val="lt1"/>
                </a:solidFill>
              </a:defRPr>
            </a:lvl5pPr>
            <a:lvl6pPr lvl="5" algn="l">
              <a:lnSpc>
                <a:spcPct val="100000"/>
              </a:lnSpc>
              <a:spcBef>
                <a:spcPts val="0"/>
              </a:spcBef>
              <a:spcAft>
                <a:spcPts val="0"/>
              </a:spcAft>
              <a:buClr>
                <a:schemeClr val="lt1"/>
              </a:buClr>
              <a:buSzPts val="4800"/>
              <a:buNone/>
              <a:defRPr sz="4800">
                <a:solidFill>
                  <a:schemeClr val="lt1"/>
                </a:solidFill>
              </a:defRPr>
            </a:lvl6pPr>
            <a:lvl7pPr lvl="6" algn="l">
              <a:lnSpc>
                <a:spcPct val="100000"/>
              </a:lnSpc>
              <a:spcBef>
                <a:spcPts val="0"/>
              </a:spcBef>
              <a:spcAft>
                <a:spcPts val="0"/>
              </a:spcAft>
              <a:buClr>
                <a:schemeClr val="lt1"/>
              </a:buClr>
              <a:buSzPts val="4800"/>
              <a:buNone/>
              <a:defRPr sz="4800">
                <a:solidFill>
                  <a:schemeClr val="lt1"/>
                </a:solidFill>
              </a:defRPr>
            </a:lvl7pPr>
            <a:lvl8pPr lvl="7" algn="l">
              <a:lnSpc>
                <a:spcPct val="100000"/>
              </a:lnSpc>
              <a:spcBef>
                <a:spcPts val="0"/>
              </a:spcBef>
              <a:spcAft>
                <a:spcPts val="0"/>
              </a:spcAft>
              <a:buClr>
                <a:schemeClr val="lt1"/>
              </a:buClr>
              <a:buSzPts val="4800"/>
              <a:buNone/>
              <a:defRPr sz="4800">
                <a:solidFill>
                  <a:schemeClr val="lt1"/>
                </a:solidFill>
              </a:defRPr>
            </a:lvl8pPr>
            <a:lvl9pPr lvl="8" algn="l">
              <a:lnSpc>
                <a:spcPct val="100000"/>
              </a:lnSpc>
              <a:spcBef>
                <a:spcPts val="0"/>
              </a:spcBef>
              <a:spcAft>
                <a:spcPts val="0"/>
              </a:spcAft>
              <a:buClr>
                <a:schemeClr val="lt1"/>
              </a:buClr>
              <a:buSzPts val="4800"/>
              <a:buNone/>
              <a:defRPr sz="4800">
                <a:solidFill>
                  <a:schemeClr val="lt1"/>
                </a:solidFill>
              </a:defRPr>
            </a:lvl9pPr>
          </a:lstStyle>
          <a:p/>
        </p:txBody>
      </p:sp>
      <p:sp>
        <p:nvSpPr>
          <p:cNvPr id="338" name="Google Shape;338;g2c1d231cfd7_0_366"/>
          <p:cNvSpPr txBox="1"/>
          <p:nvPr>
            <p:ph idx="1" type="subTitle"/>
          </p:nvPr>
        </p:nvSpPr>
        <p:spPr>
          <a:xfrm>
            <a:off x="2390267" y="3238450"/>
            <a:ext cx="6331500" cy="1241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lt1"/>
              </a:buClr>
              <a:buSzPts val="1800"/>
              <a:buNone/>
              <a:defRPr>
                <a:solidFill>
                  <a:schemeClr val="lt1"/>
                </a:solidFill>
              </a:defRPr>
            </a:lvl1pPr>
            <a:lvl2pPr lvl="1" algn="l">
              <a:lnSpc>
                <a:spcPct val="100000"/>
              </a:lnSpc>
              <a:spcBef>
                <a:spcPts val="0"/>
              </a:spcBef>
              <a:spcAft>
                <a:spcPts val="0"/>
              </a:spcAft>
              <a:buClr>
                <a:schemeClr val="lt1"/>
              </a:buClr>
              <a:buSzPts val="1800"/>
              <a:buNone/>
              <a:defRPr sz="1800">
                <a:solidFill>
                  <a:schemeClr val="lt1"/>
                </a:solidFill>
              </a:defRPr>
            </a:lvl2pPr>
            <a:lvl3pPr lvl="2" algn="l">
              <a:lnSpc>
                <a:spcPct val="100000"/>
              </a:lnSpc>
              <a:spcBef>
                <a:spcPts val="0"/>
              </a:spcBef>
              <a:spcAft>
                <a:spcPts val="0"/>
              </a:spcAft>
              <a:buClr>
                <a:schemeClr val="lt1"/>
              </a:buClr>
              <a:buSzPts val="1800"/>
              <a:buNone/>
              <a:defRPr sz="1800">
                <a:solidFill>
                  <a:schemeClr val="lt1"/>
                </a:solidFill>
              </a:defRPr>
            </a:lvl3pPr>
            <a:lvl4pPr lvl="3" algn="l">
              <a:lnSpc>
                <a:spcPct val="100000"/>
              </a:lnSpc>
              <a:spcBef>
                <a:spcPts val="0"/>
              </a:spcBef>
              <a:spcAft>
                <a:spcPts val="0"/>
              </a:spcAft>
              <a:buClr>
                <a:schemeClr val="lt1"/>
              </a:buClr>
              <a:buSzPts val="1800"/>
              <a:buNone/>
              <a:defRPr sz="1800">
                <a:solidFill>
                  <a:schemeClr val="lt1"/>
                </a:solidFill>
              </a:defRPr>
            </a:lvl4pPr>
            <a:lvl5pPr lvl="4" algn="l">
              <a:lnSpc>
                <a:spcPct val="100000"/>
              </a:lnSpc>
              <a:spcBef>
                <a:spcPts val="0"/>
              </a:spcBef>
              <a:spcAft>
                <a:spcPts val="0"/>
              </a:spcAft>
              <a:buClr>
                <a:schemeClr val="lt1"/>
              </a:buClr>
              <a:buSzPts val="1800"/>
              <a:buNone/>
              <a:defRPr sz="1800">
                <a:solidFill>
                  <a:schemeClr val="lt1"/>
                </a:solidFill>
              </a:defRPr>
            </a:lvl5pPr>
            <a:lvl6pPr lvl="5" algn="l">
              <a:lnSpc>
                <a:spcPct val="100000"/>
              </a:lnSpc>
              <a:spcBef>
                <a:spcPts val="0"/>
              </a:spcBef>
              <a:spcAft>
                <a:spcPts val="0"/>
              </a:spcAft>
              <a:buClr>
                <a:schemeClr val="lt1"/>
              </a:buClr>
              <a:buSzPts val="1800"/>
              <a:buNone/>
              <a:defRPr sz="1800">
                <a:solidFill>
                  <a:schemeClr val="lt1"/>
                </a:solidFill>
              </a:defRPr>
            </a:lvl6pPr>
            <a:lvl7pPr lvl="6" algn="l">
              <a:lnSpc>
                <a:spcPct val="100000"/>
              </a:lnSpc>
              <a:spcBef>
                <a:spcPts val="0"/>
              </a:spcBef>
              <a:spcAft>
                <a:spcPts val="0"/>
              </a:spcAft>
              <a:buClr>
                <a:schemeClr val="lt1"/>
              </a:buClr>
              <a:buSzPts val="1800"/>
              <a:buNone/>
              <a:defRPr sz="1800">
                <a:solidFill>
                  <a:schemeClr val="lt1"/>
                </a:solidFill>
              </a:defRPr>
            </a:lvl7pPr>
            <a:lvl8pPr lvl="7" algn="l">
              <a:lnSpc>
                <a:spcPct val="100000"/>
              </a:lnSpc>
              <a:spcBef>
                <a:spcPts val="0"/>
              </a:spcBef>
              <a:spcAft>
                <a:spcPts val="0"/>
              </a:spcAft>
              <a:buClr>
                <a:schemeClr val="lt1"/>
              </a:buClr>
              <a:buSzPts val="1800"/>
              <a:buNone/>
              <a:defRPr sz="1800">
                <a:solidFill>
                  <a:schemeClr val="lt1"/>
                </a:solidFill>
              </a:defRPr>
            </a:lvl8pPr>
            <a:lvl9pPr lvl="8" algn="l">
              <a:lnSpc>
                <a:spcPct val="100000"/>
              </a:lnSpc>
              <a:spcBef>
                <a:spcPts val="0"/>
              </a:spcBef>
              <a:spcAft>
                <a:spcPts val="0"/>
              </a:spcAft>
              <a:buClr>
                <a:schemeClr val="lt1"/>
              </a:buClr>
              <a:buSzPts val="1800"/>
              <a:buNone/>
              <a:defRPr sz="1800">
                <a:solidFill>
                  <a:schemeClr val="lt1"/>
                </a:solidFill>
              </a:defRPr>
            </a:lvl9pPr>
          </a:lstStyle>
          <a:p/>
        </p:txBody>
      </p:sp>
      <p:sp>
        <p:nvSpPr>
          <p:cNvPr id="339" name="Google Shape;339;g2c1d231cfd7_0_366"/>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40" name="Shape 340"/>
        <p:cNvGrpSpPr/>
        <p:nvPr/>
      </p:nvGrpSpPr>
      <p:grpSpPr>
        <a:xfrm>
          <a:off x="0" y="0"/>
          <a:ext cx="0" cy="0"/>
          <a:chOff x="0" y="0"/>
          <a:chExt cx="0" cy="0"/>
        </a:xfrm>
      </p:grpSpPr>
      <p:cxnSp>
        <p:nvCxnSpPr>
          <p:cNvPr id="341" name="Google Shape;341;g2c1d231cfd7_0_373"/>
          <p:cNvCxnSpPr/>
          <p:nvPr/>
        </p:nvCxnSpPr>
        <p:spPr>
          <a:xfrm>
            <a:off x="425200" y="415650"/>
            <a:ext cx="8296800" cy="0"/>
          </a:xfrm>
          <a:prstGeom prst="straightConnector1">
            <a:avLst/>
          </a:prstGeom>
          <a:noFill/>
          <a:ln cap="flat" cmpd="sng" w="38100">
            <a:solidFill>
              <a:schemeClr val="lt1"/>
            </a:solidFill>
            <a:prstDash val="solid"/>
            <a:round/>
            <a:headEnd len="sm" w="sm" type="none"/>
            <a:tailEnd len="sm" w="sm" type="none"/>
          </a:ln>
        </p:spPr>
      </p:cxnSp>
      <p:cxnSp>
        <p:nvCxnSpPr>
          <p:cNvPr id="342" name="Google Shape;342;g2c1d231cfd7_0_373"/>
          <p:cNvCxnSpPr/>
          <p:nvPr/>
        </p:nvCxnSpPr>
        <p:spPr>
          <a:xfrm>
            <a:off x="425200" y="4740000"/>
            <a:ext cx="8296800" cy="0"/>
          </a:xfrm>
          <a:prstGeom prst="straightConnector1">
            <a:avLst/>
          </a:prstGeom>
          <a:noFill/>
          <a:ln cap="flat" cmpd="sng" w="19050">
            <a:solidFill>
              <a:schemeClr val="lt1"/>
            </a:solidFill>
            <a:prstDash val="solid"/>
            <a:round/>
            <a:headEnd len="sm" w="sm" type="none"/>
            <a:tailEnd len="sm" w="sm" type="none"/>
          </a:ln>
        </p:spPr>
      </p:cxnSp>
      <p:sp>
        <p:nvSpPr>
          <p:cNvPr id="343" name="Google Shape;343;g2c1d231cfd7_0_373"/>
          <p:cNvSpPr txBox="1"/>
          <p:nvPr>
            <p:ph type="title"/>
          </p:nvPr>
        </p:nvSpPr>
        <p:spPr>
          <a:xfrm>
            <a:off x="406425" y="1806825"/>
            <a:ext cx="8296800" cy="15420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Clr>
                <a:schemeClr val="lt1"/>
              </a:buClr>
              <a:buSzPts val="4800"/>
              <a:buNone/>
              <a:defRPr sz="4800">
                <a:solidFill>
                  <a:schemeClr val="lt1"/>
                </a:solidFill>
              </a:defRPr>
            </a:lvl1pPr>
            <a:lvl2pPr lvl="1" algn="ctr">
              <a:lnSpc>
                <a:spcPct val="100000"/>
              </a:lnSpc>
              <a:spcBef>
                <a:spcPts val="0"/>
              </a:spcBef>
              <a:spcAft>
                <a:spcPts val="0"/>
              </a:spcAft>
              <a:buClr>
                <a:schemeClr val="lt1"/>
              </a:buClr>
              <a:buSzPts val="4800"/>
              <a:buNone/>
              <a:defRPr sz="4800">
                <a:solidFill>
                  <a:schemeClr val="lt1"/>
                </a:solidFill>
              </a:defRPr>
            </a:lvl2pPr>
            <a:lvl3pPr lvl="2" algn="ctr">
              <a:lnSpc>
                <a:spcPct val="100000"/>
              </a:lnSpc>
              <a:spcBef>
                <a:spcPts val="0"/>
              </a:spcBef>
              <a:spcAft>
                <a:spcPts val="0"/>
              </a:spcAft>
              <a:buClr>
                <a:schemeClr val="lt1"/>
              </a:buClr>
              <a:buSzPts val="4800"/>
              <a:buNone/>
              <a:defRPr sz="4800">
                <a:solidFill>
                  <a:schemeClr val="lt1"/>
                </a:solidFill>
              </a:defRPr>
            </a:lvl3pPr>
            <a:lvl4pPr lvl="3" algn="ctr">
              <a:lnSpc>
                <a:spcPct val="100000"/>
              </a:lnSpc>
              <a:spcBef>
                <a:spcPts val="0"/>
              </a:spcBef>
              <a:spcAft>
                <a:spcPts val="0"/>
              </a:spcAft>
              <a:buClr>
                <a:schemeClr val="lt1"/>
              </a:buClr>
              <a:buSzPts val="4800"/>
              <a:buNone/>
              <a:defRPr sz="4800">
                <a:solidFill>
                  <a:schemeClr val="lt1"/>
                </a:solidFill>
              </a:defRPr>
            </a:lvl4pPr>
            <a:lvl5pPr lvl="4" algn="ctr">
              <a:lnSpc>
                <a:spcPct val="100000"/>
              </a:lnSpc>
              <a:spcBef>
                <a:spcPts val="0"/>
              </a:spcBef>
              <a:spcAft>
                <a:spcPts val="0"/>
              </a:spcAft>
              <a:buClr>
                <a:schemeClr val="lt1"/>
              </a:buClr>
              <a:buSzPts val="4800"/>
              <a:buNone/>
              <a:defRPr sz="4800">
                <a:solidFill>
                  <a:schemeClr val="lt1"/>
                </a:solidFill>
              </a:defRPr>
            </a:lvl5pPr>
            <a:lvl6pPr lvl="5" algn="ctr">
              <a:lnSpc>
                <a:spcPct val="100000"/>
              </a:lnSpc>
              <a:spcBef>
                <a:spcPts val="0"/>
              </a:spcBef>
              <a:spcAft>
                <a:spcPts val="0"/>
              </a:spcAft>
              <a:buClr>
                <a:schemeClr val="lt1"/>
              </a:buClr>
              <a:buSzPts val="4800"/>
              <a:buNone/>
              <a:defRPr sz="4800">
                <a:solidFill>
                  <a:schemeClr val="lt1"/>
                </a:solidFill>
              </a:defRPr>
            </a:lvl6pPr>
            <a:lvl7pPr lvl="6" algn="ctr">
              <a:lnSpc>
                <a:spcPct val="100000"/>
              </a:lnSpc>
              <a:spcBef>
                <a:spcPts val="0"/>
              </a:spcBef>
              <a:spcAft>
                <a:spcPts val="0"/>
              </a:spcAft>
              <a:buClr>
                <a:schemeClr val="lt1"/>
              </a:buClr>
              <a:buSzPts val="4800"/>
              <a:buNone/>
              <a:defRPr sz="4800">
                <a:solidFill>
                  <a:schemeClr val="lt1"/>
                </a:solidFill>
              </a:defRPr>
            </a:lvl7pPr>
            <a:lvl8pPr lvl="7" algn="ctr">
              <a:lnSpc>
                <a:spcPct val="100000"/>
              </a:lnSpc>
              <a:spcBef>
                <a:spcPts val="0"/>
              </a:spcBef>
              <a:spcAft>
                <a:spcPts val="0"/>
              </a:spcAft>
              <a:buClr>
                <a:schemeClr val="lt1"/>
              </a:buClr>
              <a:buSzPts val="4800"/>
              <a:buNone/>
              <a:defRPr sz="4800">
                <a:solidFill>
                  <a:schemeClr val="lt1"/>
                </a:solidFill>
              </a:defRPr>
            </a:lvl8pPr>
            <a:lvl9pPr lvl="8" algn="ctr">
              <a:lnSpc>
                <a:spcPct val="100000"/>
              </a:lnSpc>
              <a:spcBef>
                <a:spcPts val="0"/>
              </a:spcBef>
              <a:spcAft>
                <a:spcPts val="0"/>
              </a:spcAft>
              <a:buClr>
                <a:schemeClr val="lt1"/>
              </a:buClr>
              <a:buSzPts val="4800"/>
              <a:buNone/>
              <a:defRPr sz="4800">
                <a:solidFill>
                  <a:schemeClr val="lt1"/>
                </a:solidFill>
              </a:defRPr>
            </a:lvl9pPr>
          </a:lstStyle>
          <a:p/>
        </p:txBody>
      </p:sp>
      <p:sp>
        <p:nvSpPr>
          <p:cNvPr id="344" name="Google Shape;344;g2c1d231cfd7_0_373"/>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345" name="Shape 345"/>
        <p:cNvGrpSpPr/>
        <p:nvPr/>
      </p:nvGrpSpPr>
      <p:grpSpPr>
        <a:xfrm>
          <a:off x="0" y="0"/>
          <a:ext cx="0" cy="0"/>
          <a:chOff x="0" y="0"/>
          <a:chExt cx="0" cy="0"/>
        </a:xfrm>
      </p:grpSpPr>
      <p:cxnSp>
        <p:nvCxnSpPr>
          <p:cNvPr id="346" name="Google Shape;346;g2c1d231cfd7_0_378"/>
          <p:cNvCxnSpPr/>
          <p:nvPr/>
        </p:nvCxnSpPr>
        <p:spPr>
          <a:xfrm>
            <a:off x="2477724" y="415650"/>
            <a:ext cx="6244200" cy="0"/>
          </a:xfrm>
          <a:prstGeom prst="straightConnector1">
            <a:avLst/>
          </a:prstGeom>
          <a:noFill/>
          <a:ln cap="flat" cmpd="sng" w="38100">
            <a:solidFill>
              <a:schemeClr val="dk2"/>
            </a:solidFill>
            <a:prstDash val="solid"/>
            <a:round/>
            <a:headEnd len="sm" w="sm" type="none"/>
            <a:tailEnd len="sm" w="sm" type="none"/>
          </a:ln>
        </p:spPr>
      </p:cxnSp>
      <p:cxnSp>
        <p:nvCxnSpPr>
          <p:cNvPr id="347" name="Google Shape;347;g2c1d231cfd7_0_378"/>
          <p:cNvCxnSpPr/>
          <p:nvPr/>
        </p:nvCxnSpPr>
        <p:spPr>
          <a:xfrm>
            <a:off x="2477724" y="4740000"/>
            <a:ext cx="6244200" cy="0"/>
          </a:xfrm>
          <a:prstGeom prst="straightConnector1">
            <a:avLst/>
          </a:prstGeom>
          <a:noFill/>
          <a:ln cap="flat" cmpd="sng" w="19050">
            <a:solidFill>
              <a:schemeClr val="dk2"/>
            </a:solidFill>
            <a:prstDash val="solid"/>
            <a:round/>
            <a:headEnd len="sm" w="sm" type="none"/>
            <a:tailEnd len="sm" w="sm" type="none"/>
          </a:ln>
        </p:spPr>
      </p:cxnSp>
      <p:cxnSp>
        <p:nvCxnSpPr>
          <p:cNvPr id="348" name="Google Shape;348;g2c1d231cfd7_0_378"/>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349" name="Google Shape;349;g2c1d231cfd7_0_378"/>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350" name="Google Shape;350;g2c1d231cfd7_0_378"/>
          <p:cNvSpPr txBox="1"/>
          <p:nvPr>
            <p:ph idx="1" type="body"/>
          </p:nvPr>
        </p:nvSpPr>
        <p:spPr>
          <a:xfrm>
            <a:off x="2410112" y="1595776"/>
            <a:ext cx="6321600" cy="3002400"/>
          </a:xfrm>
          <a:prstGeom prst="rect">
            <a:avLst/>
          </a:prstGeom>
          <a:noFill/>
          <a:ln>
            <a:noFill/>
          </a:ln>
        </p:spPr>
        <p:txBody>
          <a:bodyPr anchorCtr="0" anchor="t" bIns="91425" lIns="91425" spcFirstLastPara="1" rIns="91425" wrap="square" tIns="91425">
            <a:no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1600"/>
              </a:spcBef>
              <a:spcAft>
                <a:spcPts val="0"/>
              </a:spcAft>
              <a:buSzPts val="1400"/>
              <a:buChar char="○"/>
              <a:defRPr/>
            </a:lvl2pPr>
            <a:lvl3pPr indent="-317500" lvl="2" marL="1371600" algn="l">
              <a:lnSpc>
                <a:spcPct val="115000"/>
              </a:lnSpc>
              <a:spcBef>
                <a:spcPts val="1600"/>
              </a:spcBef>
              <a:spcAft>
                <a:spcPts val="0"/>
              </a:spcAft>
              <a:buSzPts val="1400"/>
              <a:buChar char="■"/>
              <a:defRPr/>
            </a:lvl3pPr>
            <a:lvl4pPr indent="-317500" lvl="3" marL="1828800" algn="l">
              <a:lnSpc>
                <a:spcPct val="115000"/>
              </a:lnSpc>
              <a:spcBef>
                <a:spcPts val="1600"/>
              </a:spcBef>
              <a:spcAft>
                <a:spcPts val="0"/>
              </a:spcAft>
              <a:buSzPts val="1400"/>
              <a:buChar char="●"/>
              <a:defRPr/>
            </a:lvl4pPr>
            <a:lvl5pPr indent="-317500" lvl="4" marL="2286000" algn="l">
              <a:lnSpc>
                <a:spcPct val="115000"/>
              </a:lnSpc>
              <a:spcBef>
                <a:spcPts val="1600"/>
              </a:spcBef>
              <a:spcAft>
                <a:spcPts val="0"/>
              </a:spcAft>
              <a:buSzPts val="1400"/>
              <a:buChar char="○"/>
              <a:defRPr/>
            </a:lvl5pPr>
            <a:lvl6pPr indent="-317500" lvl="5" marL="2743200" algn="l">
              <a:lnSpc>
                <a:spcPct val="115000"/>
              </a:lnSpc>
              <a:spcBef>
                <a:spcPts val="1600"/>
              </a:spcBef>
              <a:spcAft>
                <a:spcPts val="0"/>
              </a:spcAft>
              <a:buSzPts val="1400"/>
              <a:buChar char="■"/>
              <a:defRPr/>
            </a:lvl6pPr>
            <a:lvl7pPr indent="-317500" lvl="6" marL="3200400" algn="l">
              <a:lnSpc>
                <a:spcPct val="115000"/>
              </a:lnSpc>
              <a:spcBef>
                <a:spcPts val="1600"/>
              </a:spcBef>
              <a:spcAft>
                <a:spcPts val="0"/>
              </a:spcAft>
              <a:buSzPts val="1400"/>
              <a:buChar char="●"/>
              <a:defRPr/>
            </a:lvl7pPr>
            <a:lvl8pPr indent="-317500" lvl="7" marL="3657600" algn="l">
              <a:lnSpc>
                <a:spcPct val="115000"/>
              </a:lnSpc>
              <a:spcBef>
                <a:spcPts val="1600"/>
              </a:spcBef>
              <a:spcAft>
                <a:spcPts val="0"/>
              </a:spcAft>
              <a:buSzPts val="1400"/>
              <a:buChar char="○"/>
              <a:defRPr/>
            </a:lvl8pPr>
            <a:lvl9pPr indent="-317500" lvl="8" marL="4114800" algn="l">
              <a:lnSpc>
                <a:spcPct val="115000"/>
              </a:lnSpc>
              <a:spcBef>
                <a:spcPts val="1600"/>
              </a:spcBef>
              <a:spcAft>
                <a:spcPts val="1600"/>
              </a:spcAft>
              <a:buSzPts val="1400"/>
              <a:buChar char="■"/>
              <a:defRPr/>
            </a:lvl9pPr>
          </a:lstStyle>
          <a:p/>
        </p:txBody>
      </p:sp>
      <p:sp>
        <p:nvSpPr>
          <p:cNvPr id="351" name="Google Shape;351;g2c1d231cfd7_0_378"/>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352" name="Shape 352"/>
        <p:cNvGrpSpPr/>
        <p:nvPr/>
      </p:nvGrpSpPr>
      <p:grpSpPr>
        <a:xfrm>
          <a:off x="0" y="0"/>
          <a:ext cx="0" cy="0"/>
          <a:chOff x="0" y="0"/>
          <a:chExt cx="0" cy="0"/>
        </a:xfrm>
      </p:grpSpPr>
      <p:cxnSp>
        <p:nvCxnSpPr>
          <p:cNvPr id="353" name="Google Shape;353;g2c1d231cfd7_0_385"/>
          <p:cNvCxnSpPr/>
          <p:nvPr/>
        </p:nvCxnSpPr>
        <p:spPr>
          <a:xfrm>
            <a:off x="2477724" y="415650"/>
            <a:ext cx="6244200" cy="0"/>
          </a:xfrm>
          <a:prstGeom prst="straightConnector1">
            <a:avLst/>
          </a:prstGeom>
          <a:noFill/>
          <a:ln cap="flat" cmpd="sng" w="38100">
            <a:solidFill>
              <a:schemeClr val="dk2"/>
            </a:solidFill>
            <a:prstDash val="solid"/>
            <a:round/>
            <a:headEnd len="sm" w="sm" type="none"/>
            <a:tailEnd len="sm" w="sm" type="none"/>
          </a:ln>
        </p:spPr>
      </p:cxnSp>
      <p:cxnSp>
        <p:nvCxnSpPr>
          <p:cNvPr id="354" name="Google Shape;354;g2c1d231cfd7_0_385"/>
          <p:cNvCxnSpPr/>
          <p:nvPr/>
        </p:nvCxnSpPr>
        <p:spPr>
          <a:xfrm>
            <a:off x="2477724" y="4740000"/>
            <a:ext cx="6244200" cy="0"/>
          </a:xfrm>
          <a:prstGeom prst="straightConnector1">
            <a:avLst/>
          </a:prstGeom>
          <a:noFill/>
          <a:ln cap="flat" cmpd="sng" w="19050">
            <a:solidFill>
              <a:schemeClr val="dk2"/>
            </a:solidFill>
            <a:prstDash val="solid"/>
            <a:round/>
            <a:headEnd len="sm" w="sm" type="none"/>
            <a:tailEnd len="sm" w="sm" type="none"/>
          </a:ln>
        </p:spPr>
      </p:cxnSp>
      <p:cxnSp>
        <p:nvCxnSpPr>
          <p:cNvPr id="355" name="Google Shape;355;g2c1d231cfd7_0_385"/>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356" name="Google Shape;356;g2c1d231cfd7_0_385"/>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357" name="Google Shape;357;g2c1d231cfd7_0_385"/>
          <p:cNvSpPr txBox="1"/>
          <p:nvPr>
            <p:ph idx="1" type="body"/>
          </p:nvPr>
        </p:nvSpPr>
        <p:spPr>
          <a:xfrm>
            <a:off x="2400303" y="1602675"/>
            <a:ext cx="3071400" cy="30024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358" name="Google Shape;358;g2c1d231cfd7_0_385"/>
          <p:cNvSpPr txBox="1"/>
          <p:nvPr>
            <p:ph idx="2" type="body"/>
          </p:nvPr>
        </p:nvSpPr>
        <p:spPr>
          <a:xfrm>
            <a:off x="5650572" y="1602675"/>
            <a:ext cx="3071400" cy="30024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359" name="Google Shape;359;g2c1d231cfd7_0_385"/>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60" name="Shape 360"/>
        <p:cNvGrpSpPr/>
        <p:nvPr/>
      </p:nvGrpSpPr>
      <p:grpSpPr>
        <a:xfrm>
          <a:off x="0" y="0"/>
          <a:ext cx="0" cy="0"/>
          <a:chOff x="0" y="0"/>
          <a:chExt cx="0" cy="0"/>
        </a:xfrm>
      </p:grpSpPr>
      <p:sp>
        <p:nvSpPr>
          <p:cNvPr id="361" name="Google Shape;361;g2c1d231cfd7_0_393"/>
          <p:cNvSpPr txBox="1"/>
          <p:nvPr>
            <p:ph type="title"/>
          </p:nvPr>
        </p:nvSpPr>
        <p:spPr>
          <a:xfrm>
            <a:off x="303300" y="411575"/>
            <a:ext cx="8520600" cy="6396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362" name="Google Shape;362;g2c1d231cfd7_0_393"/>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63" name="Shape 363"/>
        <p:cNvGrpSpPr/>
        <p:nvPr/>
      </p:nvGrpSpPr>
      <p:grpSpPr>
        <a:xfrm>
          <a:off x="0" y="0"/>
          <a:ext cx="0" cy="0"/>
          <a:chOff x="0" y="0"/>
          <a:chExt cx="0" cy="0"/>
        </a:xfrm>
      </p:grpSpPr>
      <p:cxnSp>
        <p:nvCxnSpPr>
          <p:cNvPr id="364" name="Google Shape;364;g2c1d231cfd7_0_396"/>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365" name="Google Shape;365;g2c1d231cfd7_0_396"/>
          <p:cNvSpPr txBox="1"/>
          <p:nvPr>
            <p:ph type="title"/>
          </p:nvPr>
        </p:nvSpPr>
        <p:spPr>
          <a:xfrm>
            <a:off x="319500" y="936600"/>
            <a:ext cx="2808000" cy="755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366" name="Google Shape;366;g2c1d231cfd7_0_396"/>
          <p:cNvSpPr txBox="1"/>
          <p:nvPr>
            <p:ph idx="1" type="body"/>
          </p:nvPr>
        </p:nvSpPr>
        <p:spPr>
          <a:xfrm>
            <a:off x="319500" y="1846804"/>
            <a:ext cx="2808000" cy="2806200"/>
          </a:xfrm>
          <a:prstGeom prst="rect">
            <a:avLst/>
          </a:prstGeom>
          <a:noFill/>
          <a:ln>
            <a:noFill/>
          </a:ln>
        </p:spPr>
        <p:txBody>
          <a:bodyPr anchorCtr="0" anchor="t" bIns="91425" lIns="91425" spcFirstLastPara="1" rIns="91425" wrap="square" tIns="91425">
            <a:no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367" name="Google Shape;367;g2c1d231cfd7_0_396"/>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68" name="Shape 368"/>
        <p:cNvGrpSpPr/>
        <p:nvPr/>
      </p:nvGrpSpPr>
      <p:grpSpPr>
        <a:xfrm>
          <a:off x="0" y="0"/>
          <a:ext cx="0" cy="0"/>
          <a:chOff x="0" y="0"/>
          <a:chExt cx="0" cy="0"/>
        </a:xfrm>
      </p:grpSpPr>
      <p:cxnSp>
        <p:nvCxnSpPr>
          <p:cNvPr id="369" name="Google Shape;369;g2c1d231cfd7_0_401"/>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370" name="Google Shape;370;g2c1d231cfd7_0_401"/>
          <p:cNvSpPr txBox="1"/>
          <p:nvPr>
            <p:ph type="title"/>
          </p:nvPr>
        </p:nvSpPr>
        <p:spPr>
          <a:xfrm>
            <a:off x="283103" y="712141"/>
            <a:ext cx="6244200" cy="38355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100000"/>
              </a:lnSpc>
              <a:spcBef>
                <a:spcPts val="0"/>
              </a:spcBef>
              <a:spcAft>
                <a:spcPts val="0"/>
              </a:spcAft>
              <a:buClr>
                <a:schemeClr val="lt1"/>
              </a:buClr>
              <a:buSzPts val="4800"/>
              <a:buNone/>
              <a:defRPr sz="4800">
                <a:solidFill>
                  <a:schemeClr val="lt1"/>
                </a:solidFill>
              </a:defRPr>
            </a:lvl2pPr>
            <a:lvl3pPr lvl="2" algn="l">
              <a:lnSpc>
                <a:spcPct val="100000"/>
              </a:lnSpc>
              <a:spcBef>
                <a:spcPts val="0"/>
              </a:spcBef>
              <a:spcAft>
                <a:spcPts val="0"/>
              </a:spcAft>
              <a:buClr>
                <a:schemeClr val="lt1"/>
              </a:buClr>
              <a:buSzPts val="4800"/>
              <a:buNone/>
              <a:defRPr sz="4800">
                <a:solidFill>
                  <a:schemeClr val="lt1"/>
                </a:solidFill>
              </a:defRPr>
            </a:lvl3pPr>
            <a:lvl4pPr lvl="3" algn="l">
              <a:lnSpc>
                <a:spcPct val="100000"/>
              </a:lnSpc>
              <a:spcBef>
                <a:spcPts val="0"/>
              </a:spcBef>
              <a:spcAft>
                <a:spcPts val="0"/>
              </a:spcAft>
              <a:buClr>
                <a:schemeClr val="lt1"/>
              </a:buClr>
              <a:buSzPts val="4800"/>
              <a:buNone/>
              <a:defRPr sz="4800">
                <a:solidFill>
                  <a:schemeClr val="lt1"/>
                </a:solidFill>
              </a:defRPr>
            </a:lvl4pPr>
            <a:lvl5pPr lvl="4" algn="l">
              <a:lnSpc>
                <a:spcPct val="100000"/>
              </a:lnSpc>
              <a:spcBef>
                <a:spcPts val="0"/>
              </a:spcBef>
              <a:spcAft>
                <a:spcPts val="0"/>
              </a:spcAft>
              <a:buClr>
                <a:schemeClr val="lt1"/>
              </a:buClr>
              <a:buSzPts val="4800"/>
              <a:buNone/>
              <a:defRPr sz="4800">
                <a:solidFill>
                  <a:schemeClr val="lt1"/>
                </a:solidFill>
              </a:defRPr>
            </a:lvl5pPr>
            <a:lvl6pPr lvl="5" algn="l">
              <a:lnSpc>
                <a:spcPct val="100000"/>
              </a:lnSpc>
              <a:spcBef>
                <a:spcPts val="0"/>
              </a:spcBef>
              <a:spcAft>
                <a:spcPts val="0"/>
              </a:spcAft>
              <a:buClr>
                <a:schemeClr val="lt1"/>
              </a:buClr>
              <a:buSzPts val="4800"/>
              <a:buNone/>
              <a:defRPr sz="4800">
                <a:solidFill>
                  <a:schemeClr val="lt1"/>
                </a:solidFill>
              </a:defRPr>
            </a:lvl6pPr>
            <a:lvl7pPr lvl="6" algn="l">
              <a:lnSpc>
                <a:spcPct val="100000"/>
              </a:lnSpc>
              <a:spcBef>
                <a:spcPts val="0"/>
              </a:spcBef>
              <a:spcAft>
                <a:spcPts val="0"/>
              </a:spcAft>
              <a:buClr>
                <a:schemeClr val="lt1"/>
              </a:buClr>
              <a:buSzPts val="4800"/>
              <a:buNone/>
              <a:defRPr sz="4800">
                <a:solidFill>
                  <a:schemeClr val="lt1"/>
                </a:solidFill>
              </a:defRPr>
            </a:lvl7pPr>
            <a:lvl8pPr lvl="7" algn="l">
              <a:lnSpc>
                <a:spcPct val="100000"/>
              </a:lnSpc>
              <a:spcBef>
                <a:spcPts val="0"/>
              </a:spcBef>
              <a:spcAft>
                <a:spcPts val="0"/>
              </a:spcAft>
              <a:buClr>
                <a:schemeClr val="lt1"/>
              </a:buClr>
              <a:buSzPts val="4800"/>
              <a:buNone/>
              <a:defRPr sz="4800">
                <a:solidFill>
                  <a:schemeClr val="lt1"/>
                </a:solidFill>
              </a:defRPr>
            </a:lvl8pPr>
            <a:lvl9pPr lvl="8" algn="l">
              <a:lnSpc>
                <a:spcPct val="100000"/>
              </a:lnSpc>
              <a:spcBef>
                <a:spcPts val="0"/>
              </a:spcBef>
              <a:spcAft>
                <a:spcPts val="0"/>
              </a:spcAft>
              <a:buClr>
                <a:schemeClr val="lt1"/>
              </a:buClr>
              <a:buSzPts val="4800"/>
              <a:buNone/>
              <a:defRPr sz="4800">
                <a:solidFill>
                  <a:schemeClr val="lt1"/>
                </a:solidFill>
              </a:defRPr>
            </a:lvl9pPr>
          </a:lstStyle>
          <a:p/>
        </p:txBody>
      </p:sp>
      <p:sp>
        <p:nvSpPr>
          <p:cNvPr id="371" name="Google Shape;371;g2c1d231cfd7_0_401"/>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72" name="Shape 372"/>
        <p:cNvGrpSpPr/>
        <p:nvPr/>
      </p:nvGrpSpPr>
      <p:grpSpPr>
        <a:xfrm>
          <a:off x="0" y="0"/>
          <a:ext cx="0" cy="0"/>
          <a:chOff x="0" y="0"/>
          <a:chExt cx="0" cy="0"/>
        </a:xfrm>
      </p:grpSpPr>
      <p:sp>
        <p:nvSpPr>
          <p:cNvPr id="373" name="Google Shape;373;g2c1d231cfd7_0_405"/>
          <p:cNvSpPr/>
          <p:nvPr/>
        </p:nvSpPr>
        <p:spPr>
          <a:xfrm>
            <a:off x="4572000" y="1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374" name="Google Shape;374;g2c1d231cfd7_0_405"/>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375" name="Google Shape;375;g2c1d231cfd7_0_405"/>
          <p:cNvSpPr txBox="1"/>
          <p:nvPr>
            <p:ph type="title"/>
          </p:nvPr>
        </p:nvSpPr>
        <p:spPr>
          <a:xfrm>
            <a:off x="265500" y="1397350"/>
            <a:ext cx="4045200" cy="13182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3600"/>
              <a:buNone/>
              <a:defRPr sz="3600">
                <a:solidFill>
                  <a:schemeClr val="dk1"/>
                </a:solidFill>
              </a:defRPr>
            </a:lvl1pPr>
            <a:lvl2pPr lvl="1" algn="ctr">
              <a:lnSpc>
                <a:spcPct val="100000"/>
              </a:lnSpc>
              <a:spcBef>
                <a:spcPts val="0"/>
              </a:spcBef>
              <a:spcAft>
                <a:spcPts val="0"/>
              </a:spcAft>
              <a:buClr>
                <a:schemeClr val="dk1"/>
              </a:buClr>
              <a:buSzPts val="3600"/>
              <a:buNone/>
              <a:defRPr sz="3600">
                <a:solidFill>
                  <a:schemeClr val="dk1"/>
                </a:solidFill>
              </a:defRPr>
            </a:lvl2pPr>
            <a:lvl3pPr lvl="2" algn="ctr">
              <a:lnSpc>
                <a:spcPct val="100000"/>
              </a:lnSpc>
              <a:spcBef>
                <a:spcPts val="0"/>
              </a:spcBef>
              <a:spcAft>
                <a:spcPts val="0"/>
              </a:spcAft>
              <a:buClr>
                <a:schemeClr val="dk1"/>
              </a:buClr>
              <a:buSzPts val="3600"/>
              <a:buNone/>
              <a:defRPr sz="3600">
                <a:solidFill>
                  <a:schemeClr val="dk1"/>
                </a:solidFill>
              </a:defRPr>
            </a:lvl3pPr>
            <a:lvl4pPr lvl="3" algn="ctr">
              <a:lnSpc>
                <a:spcPct val="100000"/>
              </a:lnSpc>
              <a:spcBef>
                <a:spcPts val="0"/>
              </a:spcBef>
              <a:spcAft>
                <a:spcPts val="0"/>
              </a:spcAft>
              <a:buClr>
                <a:schemeClr val="dk1"/>
              </a:buClr>
              <a:buSzPts val="3600"/>
              <a:buNone/>
              <a:defRPr sz="3600">
                <a:solidFill>
                  <a:schemeClr val="dk1"/>
                </a:solidFill>
              </a:defRPr>
            </a:lvl4pPr>
            <a:lvl5pPr lvl="4" algn="ctr">
              <a:lnSpc>
                <a:spcPct val="100000"/>
              </a:lnSpc>
              <a:spcBef>
                <a:spcPts val="0"/>
              </a:spcBef>
              <a:spcAft>
                <a:spcPts val="0"/>
              </a:spcAft>
              <a:buClr>
                <a:schemeClr val="dk1"/>
              </a:buClr>
              <a:buSzPts val="3600"/>
              <a:buNone/>
              <a:defRPr sz="3600">
                <a:solidFill>
                  <a:schemeClr val="dk1"/>
                </a:solidFill>
              </a:defRPr>
            </a:lvl5pPr>
            <a:lvl6pPr lvl="5" algn="ctr">
              <a:lnSpc>
                <a:spcPct val="100000"/>
              </a:lnSpc>
              <a:spcBef>
                <a:spcPts val="0"/>
              </a:spcBef>
              <a:spcAft>
                <a:spcPts val="0"/>
              </a:spcAft>
              <a:buClr>
                <a:schemeClr val="dk1"/>
              </a:buClr>
              <a:buSzPts val="3600"/>
              <a:buNone/>
              <a:defRPr sz="3600">
                <a:solidFill>
                  <a:schemeClr val="dk1"/>
                </a:solidFill>
              </a:defRPr>
            </a:lvl6pPr>
            <a:lvl7pPr lvl="6" algn="ctr">
              <a:lnSpc>
                <a:spcPct val="100000"/>
              </a:lnSpc>
              <a:spcBef>
                <a:spcPts val="0"/>
              </a:spcBef>
              <a:spcAft>
                <a:spcPts val="0"/>
              </a:spcAft>
              <a:buClr>
                <a:schemeClr val="dk1"/>
              </a:buClr>
              <a:buSzPts val="3600"/>
              <a:buNone/>
              <a:defRPr sz="3600">
                <a:solidFill>
                  <a:schemeClr val="dk1"/>
                </a:solidFill>
              </a:defRPr>
            </a:lvl7pPr>
            <a:lvl8pPr lvl="7" algn="ctr">
              <a:lnSpc>
                <a:spcPct val="100000"/>
              </a:lnSpc>
              <a:spcBef>
                <a:spcPts val="0"/>
              </a:spcBef>
              <a:spcAft>
                <a:spcPts val="0"/>
              </a:spcAft>
              <a:buClr>
                <a:schemeClr val="dk1"/>
              </a:buClr>
              <a:buSzPts val="3600"/>
              <a:buNone/>
              <a:defRPr sz="3600">
                <a:solidFill>
                  <a:schemeClr val="dk1"/>
                </a:solidFill>
              </a:defRPr>
            </a:lvl8pPr>
            <a:lvl9pPr lvl="8" algn="ctr">
              <a:lnSpc>
                <a:spcPct val="100000"/>
              </a:lnSpc>
              <a:spcBef>
                <a:spcPts val="0"/>
              </a:spcBef>
              <a:spcAft>
                <a:spcPts val="0"/>
              </a:spcAft>
              <a:buClr>
                <a:schemeClr val="dk1"/>
              </a:buClr>
              <a:buSzPts val="3600"/>
              <a:buNone/>
              <a:defRPr sz="3600">
                <a:solidFill>
                  <a:schemeClr val="dk1"/>
                </a:solidFill>
              </a:defRPr>
            </a:lvl9pPr>
          </a:lstStyle>
          <a:p/>
        </p:txBody>
      </p:sp>
      <p:sp>
        <p:nvSpPr>
          <p:cNvPr id="376" name="Google Shape;376;g2c1d231cfd7_0_405"/>
          <p:cNvSpPr txBox="1"/>
          <p:nvPr>
            <p:ph idx="1" type="subTitle"/>
          </p:nvPr>
        </p:nvSpPr>
        <p:spPr>
          <a:xfrm>
            <a:off x="265500" y="2735371"/>
            <a:ext cx="4045200" cy="13455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77" name="Google Shape;377;g2c1d231cfd7_0_405"/>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Autofit/>
          </a:bodyPr>
          <a:lstStyle>
            <a:lvl1pPr indent="-342900" lvl="0" marL="457200" algn="l">
              <a:lnSpc>
                <a:spcPct val="115000"/>
              </a:lnSpc>
              <a:spcBef>
                <a:spcPts val="0"/>
              </a:spcBef>
              <a:spcAft>
                <a:spcPts val="0"/>
              </a:spcAft>
              <a:buClr>
                <a:schemeClr val="lt1"/>
              </a:buClr>
              <a:buSzPts val="1800"/>
              <a:buChar char="●"/>
              <a:defRPr>
                <a:solidFill>
                  <a:schemeClr val="lt1"/>
                </a:solidFill>
              </a:defRPr>
            </a:lvl1pPr>
            <a:lvl2pPr indent="-317500" lvl="1" marL="914400" algn="l">
              <a:lnSpc>
                <a:spcPct val="115000"/>
              </a:lnSpc>
              <a:spcBef>
                <a:spcPts val="1600"/>
              </a:spcBef>
              <a:spcAft>
                <a:spcPts val="0"/>
              </a:spcAft>
              <a:buClr>
                <a:schemeClr val="lt1"/>
              </a:buClr>
              <a:buSzPts val="1400"/>
              <a:buChar char="○"/>
              <a:defRPr>
                <a:solidFill>
                  <a:schemeClr val="lt1"/>
                </a:solidFill>
              </a:defRPr>
            </a:lvl2pPr>
            <a:lvl3pPr indent="-317500" lvl="2" marL="1371600" algn="l">
              <a:lnSpc>
                <a:spcPct val="115000"/>
              </a:lnSpc>
              <a:spcBef>
                <a:spcPts val="1600"/>
              </a:spcBef>
              <a:spcAft>
                <a:spcPts val="0"/>
              </a:spcAft>
              <a:buClr>
                <a:schemeClr val="lt1"/>
              </a:buClr>
              <a:buSzPts val="1400"/>
              <a:buChar char="■"/>
              <a:defRPr>
                <a:solidFill>
                  <a:schemeClr val="lt1"/>
                </a:solidFill>
              </a:defRPr>
            </a:lvl3pPr>
            <a:lvl4pPr indent="-317500" lvl="3" marL="1828800" algn="l">
              <a:lnSpc>
                <a:spcPct val="115000"/>
              </a:lnSpc>
              <a:spcBef>
                <a:spcPts val="1600"/>
              </a:spcBef>
              <a:spcAft>
                <a:spcPts val="0"/>
              </a:spcAft>
              <a:buClr>
                <a:schemeClr val="lt1"/>
              </a:buClr>
              <a:buSzPts val="1400"/>
              <a:buChar char="●"/>
              <a:defRPr>
                <a:solidFill>
                  <a:schemeClr val="lt1"/>
                </a:solidFill>
              </a:defRPr>
            </a:lvl4pPr>
            <a:lvl5pPr indent="-317500" lvl="4" marL="2286000" algn="l">
              <a:lnSpc>
                <a:spcPct val="115000"/>
              </a:lnSpc>
              <a:spcBef>
                <a:spcPts val="1600"/>
              </a:spcBef>
              <a:spcAft>
                <a:spcPts val="0"/>
              </a:spcAft>
              <a:buClr>
                <a:schemeClr val="lt1"/>
              </a:buClr>
              <a:buSzPts val="1400"/>
              <a:buChar char="○"/>
              <a:defRPr>
                <a:solidFill>
                  <a:schemeClr val="lt1"/>
                </a:solidFill>
              </a:defRPr>
            </a:lvl5pPr>
            <a:lvl6pPr indent="-317500" lvl="5" marL="2743200" algn="l">
              <a:lnSpc>
                <a:spcPct val="115000"/>
              </a:lnSpc>
              <a:spcBef>
                <a:spcPts val="1600"/>
              </a:spcBef>
              <a:spcAft>
                <a:spcPts val="0"/>
              </a:spcAft>
              <a:buClr>
                <a:schemeClr val="lt1"/>
              </a:buClr>
              <a:buSzPts val="1400"/>
              <a:buChar char="■"/>
              <a:defRPr>
                <a:solidFill>
                  <a:schemeClr val="lt1"/>
                </a:solidFill>
              </a:defRPr>
            </a:lvl6pPr>
            <a:lvl7pPr indent="-317500" lvl="6" marL="3200400" algn="l">
              <a:lnSpc>
                <a:spcPct val="115000"/>
              </a:lnSpc>
              <a:spcBef>
                <a:spcPts val="1600"/>
              </a:spcBef>
              <a:spcAft>
                <a:spcPts val="0"/>
              </a:spcAft>
              <a:buClr>
                <a:schemeClr val="lt1"/>
              </a:buClr>
              <a:buSzPts val="1400"/>
              <a:buChar char="●"/>
              <a:defRPr>
                <a:solidFill>
                  <a:schemeClr val="lt1"/>
                </a:solidFill>
              </a:defRPr>
            </a:lvl7pPr>
            <a:lvl8pPr indent="-317500" lvl="7" marL="3657600" algn="l">
              <a:lnSpc>
                <a:spcPct val="115000"/>
              </a:lnSpc>
              <a:spcBef>
                <a:spcPts val="1600"/>
              </a:spcBef>
              <a:spcAft>
                <a:spcPts val="0"/>
              </a:spcAft>
              <a:buClr>
                <a:schemeClr val="lt1"/>
              </a:buClr>
              <a:buSzPts val="1400"/>
              <a:buChar char="○"/>
              <a:defRPr>
                <a:solidFill>
                  <a:schemeClr val="lt1"/>
                </a:solidFill>
              </a:defRPr>
            </a:lvl8pPr>
            <a:lvl9pPr indent="-317500" lvl="8" marL="4114800" algn="l">
              <a:lnSpc>
                <a:spcPct val="115000"/>
              </a:lnSpc>
              <a:spcBef>
                <a:spcPts val="1600"/>
              </a:spcBef>
              <a:spcAft>
                <a:spcPts val="1600"/>
              </a:spcAft>
              <a:buClr>
                <a:schemeClr val="lt1"/>
              </a:buClr>
              <a:buSzPts val="1400"/>
              <a:buChar char="■"/>
              <a:defRPr>
                <a:solidFill>
                  <a:schemeClr val="lt1"/>
                </a:solidFill>
              </a:defRPr>
            </a:lvl9pPr>
          </a:lstStyle>
          <a:p/>
        </p:txBody>
      </p:sp>
      <p:sp>
        <p:nvSpPr>
          <p:cNvPr id="378" name="Google Shape;378;g2c1d231cfd7_0_405"/>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379" name="Shape 379"/>
        <p:cNvGrpSpPr/>
        <p:nvPr/>
      </p:nvGrpSpPr>
      <p:grpSpPr>
        <a:xfrm>
          <a:off x="0" y="0"/>
          <a:ext cx="0" cy="0"/>
          <a:chOff x="0" y="0"/>
          <a:chExt cx="0" cy="0"/>
        </a:xfrm>
      </p:grpSpPr>
      <p:cxnSp>
        <p:nvCxnSpPr>
          <p:cNvPr id="380" name="Google Shape;380;g2c1d231cfd7_0_412"/>
          <p:cNvCxnSpPr/>
          <p:nvPr/>
        </p:nvCxnSpPr>
        <p:spPr>
          <a:xfrm>
            <a:off x="425200" y="4740000"/>
            <a:ext cx="8296800" cy="0"/>
          </a:xfrm>
          <a:prstGeom prst="straightConnector1">
            <a:avLst/>
          </a:prstGeom>
          <a:noFill/>
          <a:ln cap="flat" cmpd="sng" w="19050">
            <a:solidFill>
              <a:schemeClr val="dk2"/>
            </a:solidFill>
            <a:prstDash val="solid"/>
            <a:round/>
            <a:headEnd len="sm" w="sm" type="none"/>
            <a:tailEnd len="sm" w="sm" type="none"/>
          </a:ln>
        </p:spPr>
      </p:cxnSp>
      <p:cxnSp>
        <p:nvCxnSpPr>
          <p:cNvPr id="381" name="Google Shape;381;g2c1d231cfd7_0_412"/>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382" name="Google Shape;382;g2c1d231cfd7_0_412"/>
          <p:cNvSpPr txBox="1"/>
          <p:nvPr>
            <p:ph idx="1" type="body"/>
          </p:nvPr>
        </p:nvSpPr>
        <p:spPr>
          <a:xfrm>
            <a:off x="328017" y="4226025"/>
            <a:ext cx="8388600" cy="393600"/>
          </a:xfrm>
          <a:prstGeom prst="rect">
            <a:avLst/>
          </a:prstGeom>
          <a:noFill/>
          <a:ln>
            <a:noFill/>
          </a:ln>
        </p:spPr>
        <p:txBody>
          <a:bodyPr anchorCtr="0" anchor="ctr" bIns="91425" lIns="91425" spcFirstLastPara="1" rIns="91425" wrap="square" tIns="91425">
            <a:noAutofit/>
          </a:bodyPr>
          <a:lstStyle>
            <a:lvl1pPr indent="-228600" lvl="0" marL="457200" algn="l">
              <a:lnSpc>
                <a:spcPct val="100000"/>
              </a:lnSpc>
              <a:spcBef>
                <a:spcPts val="0"/>
              </a:spcBef>
              <a:spcAft>
                <a:spcPts val="0"/>
              </a:spcAft>
              <a:buSzPts val="1800"/>
              <a:buNone/>
              <a:defRPr/>
            </a:lvl1pPr>
          </a:lstStyle>
          <a:p/>
        </p:txBody>
      </p:sp>
      <p:sp>
        <p:nvSpPr>
          <p:cNvPr id="383" name="Google Shape;383;g2c1d231cfd7_0_412"/>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384" name="Shape 384"/>
        <p:cNvGrpSpPr/>
        <p:nvPr/>
      </p:nvGrpSpPr>
      <p:grpSpPr>
        <a:xfrm>
          <a:off x="0" y="0"/>
          <a:ext cx="0" cy="0"/>
          <a:chOff x="0" y="0"/>
          <a:chExt cx="0" cy="0"/>
        </a:xfrm>
      </p:grpSpPr>
      <p:cxnSp>
        <p:nvCxnSpPr>
          <p:cNvPr id="385" name="Google Shape;385;g2c1d231cfd7_0_417"/>
          <p:cNvCxnSpPr/>
          <p:nvPr/>
        </p:nvCxnSpPr>
        <p:spPr>
          <a:xfrm>
            <a:off x="425200" y="4740000"/>
            <a:ext cx="8296800" cy="0"/>
          </a:xfrm>
          <a:prstGeom prst="straightConnector1">
            <a:avLst/>
          </a:prstGeom>
          <a:noFill/>
          <a:ln cap="flat" cmpd="sng" w="19050">
            <a:solidFill>
              <a:schemeClr val="dk2"/>
            </a:solidFill>
            <a:prstDash val="solid"/>
            <a:round/>
            <a:headEnd len="sm" w="sm" type="none"/>
            <a:tailEnd len="sm" w="sm" type="none"/>
          </a:ln>
        </p:spPr>
      </p:cxnSp>
      <p:cxnSp>
        <p:nvCxnSpPr>
          <p:cNvPr id="386" name="Google Shape;386;g2c1d231cfd7_0_417"/>
          <p:cNvCxnSpPr/>
          <p:nvPr/>
        </p:nvCxnSpPr>
        <p:spPr>
          <a:xfrm>
            <a:off x="425200" y="415650"/>
            <a:ext cx="8296800" cy="0"/>
          </a:xfrm>
          <a:prstGeom prst="straightConnector1">
            <a:avLst/>
          </a:prstGeom>
          <a:noFill/>
          <a:ln cap="flat" cmpd="sng" w="38100">
            <a:solidFill>
              <a:schemeClr val="dk2"/>
            </a:solidFill>
            <a:prstDash val="solid"/>
            <a:round/>
            <a:headEnd len="sm" w="sm" type="none"/>
            <a:tailEnd len="sm" w="sm" type="none"/>
          </a:ln>
        </p:spPr>
      </p:cxnSp>
      <p:sp>
        <p:nvSpPr>
          <p:cNvPr id="387" name="Google Shape;387;g2c1d231cfd7_0_417"/>
          <p:cNvSpPr txBox="1"/>
          <p:nvPr>
            <p:ph hasCustomPrompt="1" type="title"/>
          </p:nvPr>
        </p:nvSpPr>
        <p:spPr>
          <a:xfrm>
            <a:off x="853950" y="1304850"/>
            <a:ext cx="7436100" cy="15384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1pPr>
            <a:lvl2pPr lvl="1"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2pPr>
            <a:lvl3pPr lvl="2"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3pPr>
            <a:lvl4pPr lvl="3"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4pPr>
            <a:lvl5pPr lvl="4"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5pPr>
            <a:lvl6pPr lvl="5"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6pPr>
            <a:lvl7pPr lvl="6"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7pPr>
            <a:lvl8pPr lvl="7"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8pPr>
            <a:lvl9pPr lvl="8"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9pPr>
          </a:lstStyle>
          <a:p>
            <a:r>
              <a:t>xx%</a:t>
            </a:r>
          </a:p>
        </p:txBody>
      </p:sp>
      <p:sp>
        <p:nvSpPr>
          <p:cNvPr id="388" name="Google Shape;388;g2c1d231cfd7_0_417"/>
          <p:cNvSpPr txBox="1"/>
          <p:nvPr>
            <p:ph idx="1" type="body"/>
          </p:nvPr>
        </p:nvSpPr>
        <p:spPr>
          <a:xfrm>
            <a:off x="853950" y="2919450"/>
            <a:ext cx="7436100" cy="1071600"/>
          </a:xfrm>
          <a:prstGeom prst="rect">
            <a:avLst/>
          </a:prstGeom>
          <a:noFill/>
          <a:ln>
            <a:noFill/>
          </a:ln>
        </p:spPr>
        <p:txBody>
          <a:bodyPr anchorCtr="0" anchor="t" bIns="91425" lIns="91425" spcFirstLastPara="1" rIns="91425" wrap="square" tIns="91425">
            <a:no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1600"/>
              </a:spcBef>
              <a:spcAft>
                <a:spcPts val="0"/>
              </a:spcAft>
              <a:buSzPts val="1400"/>
              <a:buChar char="○"/>
              <a:defRPr/>
            </a:lvl2pPr>
            <a:lvl3pPr indent="-317500" lvl="2" marL="1371600" algn="ctr">
              <a:lnSpc>
                <a:spcPct val="115000"/>
              </a:lnSpc>
              <a:spcBef>
                <a:spcPts val="1600"/>
              </a:spcBef>
              <a:spcAft>
                <a:spcPts val="0"/>
              </a:spcAft>
              <a:buSzPts val="1400"/>
              <a:buChar char="■"/>
              <a:defRPr/>
            </a:lvl3pPr>
            <a:lvl4pPr indent="-317500" lvl="3" marL="1828800" algn="ctr">
              <a:lnSpc>
                <a:spcPct val="115000"/>
              </a:lnSpc>
              <a:spcBef>
                <a:spcPts val="1600"/>
              </a:spcBef>
              <a:spcAft>
                <a:spcPts val="0"/>
              </a:spcAft>
              <a:buSzPts val="1400"/>
              <a:buChar char="●"/>
              <a:defRPr/>
            </a:lvl4pPr>
            <a:lvl5pPr indent="-317500" lvl="4" marL="2286000" algn="ctr">
              <a:lnSpc>
                <a:spcPct val="115000"/>
              </a:lnSpc>
              <a:spcBef>
                <a:spcPts val="1600"/>
              </a:spcBef>
              <a:spcAft>
                <a:spcPts val="0"/>
              </a:spcAft>
              <a:buSzPts val="1400"/>
              <a:buChar char="○"/>
              <a:defRPr/>
            </a:lvl5pPr>
            <a:lvl6pPr indent="-317500" lvl="5" marL="2743200" algn="ctr">
              <a:lnSpc>
                <a:spcPct val="115000"/>
              </a:lnSpc>
              <a:spcBef>
                <a:spcPts val="1600"/>
              </a:spcBef>
              <a:spcAft>
                <a:spcPts val="0"/>
              </a:spcAft>
              <a:buSzPts val="1400"/>
              <a:buChar char="■"/>
              <a:defRPr/>
            </a:lvl6pPr>
            <a:lvl7pPr indent="-317500" lvl="6" marL="3200400" algn="ctr">
              <a:lnSpc>
                <a:spcPct val="115000"/>
              </a:lnSpc>
              <a:spcBef>
                <a:spcPts val="1600"/>
              </a:spcBef>
              <a:spcAft>
                <a:spcPts val="0"/>
              </a:spcAft>
              <a:buSzPts val="1400"/>
              <a:buChar char="●"/>
              <a:defRPr/>
            </a:lvl7pPr>
            <a:lvl8pPr indent="-317500" lvl="7" marL="3657600" algn="ctr">
              <a:lnSpc>
                <a:spcPct val="115000"/>
              </a:lnSpc>
              <a:spcBef>
                <a:spcPts val="1600"/>
              </a:spcBef>
              <a:spcAft>
                <a:spcPts val="0"/>
              </a:spcAft>
              <a:buSzPts val="1400"/>
              <a:buChar char="○"/>
              <a:defRPr/>
            </a:lvl8pPr>
            <a:lvl9pPr indent="-317500" lvl="8" marL="4114800" algn="ctr">
              <a:lnSpc>
                <a:spcPct val="115000"/>
              </a:lnSpc>
              <a:spcBef>
                <a:spcPts val="1600"/>
              </a:spcBef>
              <a:spcAft>
                <a:spcPts val="1600"/>
              </a:spcAft>
              <a:buSzPts val="1400"/>
              <a:buChar char="■"/>
              <a:defRPr/>
            </a:lvl9pPr>
          </a:lstStyle>
          <a:p/>
        </p:txBody>
      </p:sp>
      <p:sp>
        <p:nvSpPr>
          <p:cNvPr id="389" name="Google Shape;389;g2c1d231cfd7_0_417"/>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bg>
      <p:bgPr>
        <a:solidFill>
          <a:schemeClr val="accent1"/>
        </a:solidFill>
      </p:bgPr>
    </p:bg>
    <p:spTree>
      <p:nvGrpSpPr>
        <p:cNvPr id="390" name="Shape 390"/>
        <p:cNvGrpSpPr/>
        <p:nvPr/>
      </p:nvGrpSpPr>
      <p:grpSpPr>
        <a:xfrm>
          <a:off x="0" y="0"/>
          <a:ext cx="0" cy="0"/>
          <a:chOff x="0" y="0"/>
          <a:chExt cx="0" cy="0"/>
        </a:xfrm>
      </p:grpSpPr>
      <p:sp>
        <p:nvSpPr>
          <p:cNvPr id="391" name="Google Shape;391;g2c1d231cfd7_0_433"/>
          <p:cNvSpPr/>
          <p:nvPr/>
        </p:nvSpPr>
        <p:spPr>
          <a:xfrm>
            <a:off x="0" y="1583350"/>
            <a:ext cx="7404300" cy="1739700"/>
          </a:xfrm>
          <a:prstGeom prst="rect">
            <a:avLst/>
          </a:prstGeom>
          <a:solidFill>
            <a:schemeClr val="lt1"/>
          </a:solidFill>
          <a:ln>
            <a:noFill/>
          </a:ln>
          <a:effectLst>
            <a:outerShdw blurRad="271463" rotWithShape="0" algn="bl" dist="66675">
              <a:schemeClr val="dk1">
                <a:alpha val="28627"/>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2" name="Google Shape;392;g2c1d231cfd7_0_433"/>
          <p:cNvSpPr txBox="1"/>
          <p:nvPr>
            <p:ph type="ctrTitle"/>
          </p:nvPr>
        </p:nvSpPr>
        <p:spPr>
          <a:xfrm>
            <a:off x="2012775" y="2049850"/>
            <a:ext cx="5109300" cy="483000"/>
          </a:xfrm>
          <a:prstGeom prst="rect">
            <a:avLst/>
          </a:prstGeom>
          <a:noFill/>
          <a:ln>
            <a:noFill/>
          </a:ln>
        </p:spPr>
        <p:txBody>
          <a:bodyPr anchorCtr="0" anchor="b" bIns="91425" lIns="91425" spcFirstLastPara="1" rIns="91425" wrap="square" tIns="91425">
            <a:noAutofit/>
          </a:bodyPr>
          <a:lstStyle>
            <a:lvl1pPr lvl="0" algn="l">
              <a:lnSpc>
                <a:spcPct val="80000"/>
              </a:lnSpc>
              <a:spcBef>
                <a:spcPts val="0"/>
              </a:spcBef>
              <a:spcAft>
                <a:spcPts val="0"/>
              </a:spcAft>
              <a:buSzPts val="3600"/>
              <a:buNone/>
              <a:defRPr sz="3600"/>
            </a:lvl1pPr>
            <a:lvl2pPr lvl="1" algn="l">
              <a:lnSpc>
                <a:spcPct val="80000"/>
              </a:lnSpc>
              <a:spcBef>
                <a:spcPts val="0"/>
              </a:spcBef>
              <a:spcAft>
                <a:spcPts val="0"/>
              </a:spcAft>
              <a:buSzPts val="3600"/>
              <a:buNone/>
              <a:defRPr sz="3600"/>
            </a:lvl2pPr>
            <a:lvl3pPr lvl="2" algn="l">
              <a:lnSpc>
                <a:spcPct val="80000"/>
              </a:lnSpc>
              <a:spcBef>
                <a:spcPts val="0"/>
              </a:spcBef>
              <a:spcAft>
                <a:spcPts val="0"/>
              </a:spcAft>
              <a:buSzPts val="3600"/>
              <a:buNone/>
              <a:defRPr sz="3600"/>
            </a:lvl3pPr>
            <a:lvl4pPr lvl="3" algn="l">
              <a:lnSpc>
                <a:spcPct val="80000"/>
              </a:lnSpc>
              <a:spcBef>
                <a:spcPts val="0"/>
              </a:spcBef>
              <a:spcAft>
                <a:spcPts val="0"/>
              </a:spcAft>
              <a:buSzPts val="3600"/>
              <a:buNone/>
              <a:defRPr sz="3600"/>
            </a:lvl4pPr>
            <a:lvl5pPr lvl="4" algn="l">
              <a:lnSpc>
                <a:spcPct val="80000"/>
              </a:lnSpc>
              <a:spcBef>
                <a:spcPts val="0"/>
              </a:spcBef>
              <a:spcAft>
                <a:spcPts val="0"/>
              </a:spcAft>
              <a:buSzPts val="3600"/>
              <a:buNone/>
              <a:defRPr sz="3600"/>
            </a:lvl5pPr>
            <a:lvl6pPr lvl="5" algn="l">
              <a:lnSpc>
                <a:spcPct val="80000"/>
              </a:lnSpc>
              <a:spcBef>
                <a:spcPts val="0"/>
              </a:spcBef>
              <a:spcAft>
                <a:spcPts val="0"/>
              </a:spcAft>
              <a:buSzPts val="3600"/>
              <a:buNone/>
              <a:defRPr sz="3600"/>
            </a:lvl6pPr>
            <a:lvl7pPr lvl="6" algn="l">
              <a:lnSpc>
                <a:spcPct val="80000"/>
              </a:lnSpc>
              <a:spcBef>
                <a:spcPts val="0"/>
              </a:spcBef>
              <a:spcAft>
                <a:spcPts val="0"/>
              </a:spcAft>
              <a:buSzPts val="3600"/>
              <a:buNone/>
              <a:defRPr sz="3600"/>
            </a:lvl7pPr>
            <a:lvl8pPr lvl="7" algn="l">
              <a:lnSpc>
                <a:spcPct val="80000"/>
              </a:lnSpc>
              <a:spcBef>
                <a:spcPts val="0"/>
              </a:spcBef>
              <a:spcAft>
                <a:spcPts val="0"/>
              </a:spcAft>
              <a:buSzPts val="3600"/>
              <a:buNone/>
              <a:defRPr sz="3600"/>
            </a:lvl8pPr>
            <a:lvl9pPr lvl="8" algn="l">
              <a:lnSpc>
                <a:spcPct val="80000"/>
              </a:lnSpc>
              <a:spcBef>
                <a:spcPts val="0"/>
              </a:spcBef>
              <a:spcAft>
                <a:spcPts val="0"/>
              </a:spcAft>
              <a:buSzPts val="3600"/>
              <a:buNone/>
              <a:defRPr sz="3600"/>
            </a:lvl9pPr>
          </a:lstStyle>
          <a:p/>
        </p:txBody>
      </p:sp>
      <p:sp>
        <p:nvSpPr>
          <p:cNvPr id="393" name="Google Shape;393;g2c1d231cfd7_0_433"/>
          <p:cNvSpPr txBox="1"/>
          <p:nvPr>
            <p:ph idx="1" type="subTitle"/>
          </p:nvPr>
        </p:nvSpPr>
        <p:spPr>
          <a:xfrm>
            <a:off x="2012775" y="2553550"/>
            <a:ext cx="5109300" cy="303000"/>
          </a:xfrm>
          <a:prstGeom prst="rect">
            <a:avLst/>
          </a:prstGeom>
          <a:noFill/>
          <a:ln>
            <a:noFill/>
          </a:ln>
        </p:spPr>
        <p:txBody>
          <a:bodyPr anchorCtr="0" anchor="t" bIns="91425" lIns="91425" spcFirstLastPara="1" rIns="91425" wrap="square" tIns="91425">
            <a:noAutofit/>
          </a:bodyPr>
          <a:lstStyle>
            <a:lvl1pPr lvl="0" algn="l">
              <a:lnSpc>
                <a:spcPct val="115000"/>
              </a:lnSpc>
              <a:spcBef>
                <a:spcPts val="0"/>
              </a:spcBef>
              <a:spcAft>
                <a:spcPts val="0"/>
              </a:spcAft>
              <a:buClr>
                <a:schemeClr val="dk1"/>
              </a:buClr>
              <a:buSzPts val="1800"/>
              <a:buNone/>
              <a:defRPr sz="1800"/>
            </a:lvl1pPr>
            <a:lvl2pPr lvl="1" algn="l">
              <a:lnSpc>
                <a:spcPct val="115000"/>
              </a:lnSpc>
              <a:spcBef>
                <a:spcPts val="1600"/>
              </a:spcBef>
              <a:spcAft>
                <a:spcPts val="0"/>
              </a:spcAft>
              <a:buClr>
                <a:schemeClr val="dk1"/>
              </a:buClr>
              <a:buSzPts val="1800"/>
              <a:buNone/>
              <a:defRPr sz="1800"/>
            </a:lvl2pPr>
            <a:lvl3pPr lvl="2" algn="l">
              <a:lnSpc>
                <a:spcPct val="115000"/>
              </a:lnSpc>
              <a:spcBef>
                <a:spcPts val="1600"/>
              </a:spcBef>
              <a:spcAft>
                <a:spcPts val="0"/>
              </a:spcAft>
              <a:buClr>
                <a:schemeClr val="dk1"/>
              </a:buClr>
              <a:buSzPts val="1800"/>
              <a:buNone/>
              <a:defRPr sz="1800"/>
            </a:lvl3pPr>
            <a:lvl4pPr lvl="3" algn="l">
              <a:lnSpc>
                <a:spcPct val="115000"/>
              </a:lnSpc>
              <a:spcBef>
                <a:spcPts val="1600"/>
              </a:spcBef>
              <a:spcAft>
                <a:spcPts val="0"/>
              </a:spcAft>
              <a:buClr>
                <a:schemeClr val="dk1"/>
              </a:buClr>
              <a:buSzPts val="1800"/>
              <a:buNone/>
              <a:defRPr sz="1800"/>
            </a:lvl4pPr>
            <a:lvl5pPr lvl="4" algn="l">
              <a:lnSpc>
                <a:spcPct val="115000"/>
              </a:lnSpc>
              <a:spcBef>
                <a:spcPts val="1600"/>
              </a:spcBef>
              <a:spcAft>
                <a:spcPts val="0"/>
              </a:spcAft>
              <a:buClr>
                <a:schemeClr val="dk1"/>
              </a:buClr>
              <a:buSzPts val="1800"/>
              <a:buNone/>
              <a:defRPr sz="1800"/>
            </a:lvl5pPr>
            <a:lvl6pPr lvl="5" algn="l">
              <a:lnSpc>
                <a:spcPct val="115000"/>
              </a:lnSpc>
              <a:spcBef>
                <a:spcPts val="1600"/>
              </a:spcBef>
              <a:spcAft>
                <a:spcPts val="0"/>
              </a:spcAft>
              <a:buClr>
                <a:schemeClr val="dk1"/>
              </a:buClr>
              <a:buSzPts val="1800"/>
              <a:buNone/>
              <a:defRPr sz="1800"/>
            </a:lvl6pPr>
            <a:lvl7pPr lvl="6" algn="l">
              <a:lnSpc>
                <a:spcPct val="115000"/>
              </a:lnSpc>
              <a:spcBef>
                <a:spcPts val="1600"/>
              </a:spcBef>
              <a:spcAft>
                <a:spcPts val="0"/>
              </a:spcAft>
              <a:buClr>
                <a:schemeClr val="dk1"/>
              </a:buClr>
              <a:buSzPts val="1800"/>
              <a:buNone/>
              <a:defRPr sz="1800"/>
            </a:lvl7pPr>
            <a:lvl8pPr lvl="7" algn="l">
              <a:lnSpc>
                <a:spcPct val="115000"/>
              </a:lnSpc>
              <a:spcBef>
                <a:spcPts val="1600"/>
              </a:spcBef>
              <a:spcAft>
                <a:spcPts val="0"/>
              </a:spcAft>
              <a:buClr>
                <a:schemeClr val="dk1"/>
              </a:buClr>
              <a:buSzPts val="1800"/>
              <a:buNone/>
              <a:defRPr sz="1800"/>
            </a:lvl8pPr>
            <a:lvl9pPr lvl="8" algn="l">
              <a:lnSpc>
                <a:spcPct val="115000"/>
              </a:lnSpc>
              <a:spcBef>
                <a:spcPts val="1600"/>
              </a:spcBef>
              <a:spcAft>
                <a:spcPts val="1600"/>
              </a:spcAft>
              <a:buClr>
                <a:schemeClr val="dk1"/>
              </a:buClr>
              <a:buSzPts val="1800"/>
              <a:buNone/>
              <a:defRPr sz="1800"/>
            </a:lvl9pPr>
          </a:lstStyle>
          <a:p/>
        </p:txBody>
      </p:sp>
      <p:sp>
        <p:nvSpPr>
          <p:cNvPr id="394" name="Google Shape;394;g2c1d231cfd7_0_433"/>
          <p:cNvSpPr/>
          <p:nvPr/>
        </p:nvSpPr>
        <p:spPr>
          <a:xfrm>
            <a:off x="0" y="1583250"/>
            <a:ext cx="1739700" cy="17397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AUTOLAYOUT">
    <p:spTree>
      <p:nvGrpSpPr>
        <p:cNvPr id="399" name="Shape 399"/>
        <p:cNvGrpSpPr/>
        <p:nvPr/>
      </p:nvGrpSpPr>
      <p:grpSpPr>
        <a:xfrm>
          <a:off x="0" y="0"/>
          <a:ext cx="0" cy="0"/>
          <a:chOff x="0" y="0"/>
          <a:chExt cx="0" cy="0"/>
        </a:xfrm>
      </p:grpSpPr>
      <p:sp>
        <p:nvSpPr>
          <p:cNvPr id="400" name="Google Shape;400;g2ca3c270d3c_0_185"/>
          <p:cNvSpPr/>
          <p:nvPr/>
        </p:nvSpPr>
        <p:spPr>
          <a:xfrm>
            <a:off x="0" y="0"/>
            <a:ext cx="9144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1" name="Google Shape;401;g2ca3c270d3c_0_185"/>
          <p:cNvSpPr/>
          <p:nvPr/>
        </p:nvSpPr>
        <p:spPr>
          <a:xfrm flipH="1">
            <a:off x="3225000" y="1448425"/>
            <a:ext cx="5919000" cy="3695100"/>
          </a:xfrm>
          <a:prstGeom prst="rtTriangle">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2" name="Google Shape;402;g2ca3c270d3c_0_185"/>
          <p:cNvSpPr/>
          <p:nvPr/>
        </p:nvSpPr>
        <p:spPr>
          <a:xfrm flipH="1">
            <a:off x="3397800" y="1448425"/>
            <a:ext cx="5746200" cy="3695100"/>
          </a:xfrm>
          <a:prstGeom prst="rtTriangle">
            <a:avLst/>
          </a:prstGeom>
          <a:solidFill>
            <a:srgbClr val="E0E0E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3" name="Google Shape;403;g2ca3c270d3c_0_185"/>
          <p:cNvSpPr/>
          <p:nvPr/>
        </p:nvSpPr>
        <p:spPr>
          <a:xfrm flipH="1">
            <a:off x="3836700" y="1448475"/>
            <a:ext cx="5307300" cy="3695100"/>
          </a:xfrm>
          <a:prstGeom prst="rtTriangle">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4" name="Google Shape;404;g2ca3c270d3c_0_185"/>
          <p:cNvSpPr txBox="1"/>
          <p:nvPr>
            <p:ph type="ctrTitle"/>
          </p:nvPr>
        </p:nvSpPr>
        <p:spPr>
          <a:xfrm>
            <a:off x="335250" y="932100"/>
            <a:ext cx="5508300" cy="1655700"/>
          </a:xfrm>
          <a:prstGeom prst="rect">
            <a:avLst/>
          </a:prstGeom>
          <a:noFill/>
          <a:ln>
            <a:noFill/>
          </a:ln>
        </p:spPr>
        <p:txBody>
          <a:bodyPr anchorCtr="0" anchor="b" bIns="91425" lIns="91425" spcFirstLastPara="1" rIns="91425" wrap="square" tIns="91425">
            <a:noAutofit/>
          </a:bodyPr>
          <a:lstStyle>
            <a:lvl1pPr lvl="0" rtl="0" algn="l">
              <a:lnSpc>
                <a:spcPct val="100000"/>
              </a:lnSpc>
              <a:spcBef>
                <a:spcPts val="0"/>
              </a:spcBef>
              <a:spcAft>
                <a:spcPts val="0"/>
              </a:spcAft>
              <a:buClr>
                <a:schemeClr val="dk1"/>
              </a:buClr>
              <a:buSzPts val="5200"/>
              <a:buNone/>
              <a:defRPr b="1" sz="5200">
                <a:solidFill>
                  <a:schemeClr val="dk1"/>
                </a:solidFill>
              </a:defRPr>
            </a:lvl1pPr>
            <a:lvl2pPr lvl="1" rtl="0" algn="l">
              <a:lnSpc>
                <a:spcPct val="100000"/>
              </a:lnSpc>
              <a:spcBef>
                <a:spcPts val="0"/>
              </a:spcBef>
              <a:spcAft>
                <a:spcPts val="0"/>
              </a:spcAft>
              <a:buClr>
                <a:schemeClr val="dk1"/>
              </a:buClr>
              <a:buSzPts val="5200"/>
              <a:buNone/>
              <a:defRPr b="1" sz="5200">
                <a:solidFill>
                  <a:schemeClr val="dk1"/>
                </a:solidFill>
              </a:defRPr>
            </a:lvl2pPr>
            <a:lvl3pPr lvl="2" rtl="0" algn="l">
              <a:lnSpc>
                <a:spcPct val="100000"/>
              </a:lnSpc>
              <a:spcBef>
                <a:spcPts val="0"/>
              </a:spcBef>
              <a:spcAft>
                <a:spcPts val="0"/>
              </a:spcAft>
              <a:buClr>
                <a:schemeClr val="dk1"/>
              </a:buClr>
              <a:buSzPts val="5200"/>
              <a:buNone/>
              <a:defRPr b="1" sz="5200">
                <a:solidFill>
                  <a:schemeClr val="dk1"/>
                </a:solidFill>
              </a:defRPr>
            </a:lvl3pPr>
            <a:lvl4pPr lvl="3" rtl="0" algn="l">
              <a:lnSpc>
                <a:spcPct val="100000"/>
              </a:lnSpc>
              <a:spcBef>
                <a:spcPts val="0"/>
              </a:spcBef>
              <a:spcAft>
                <a:spcPts val="0"/>
              </a:spcAft>
              <a:buClr>
                <a:schemeClr val="dk1"/>
              </a:buClr>
              <a:buSzPts val="5200"/>
              <a:buNone/>
              <a:defRPr b="1" sz="5200">
                <a:solidFill>
                  <a:schemeClr val="dk1"/>
                </a:solidFill>
              </a:defRPr>
            </a:lvl4pPr>
            <a:lvl5pPr lvl="4" rtl="0" algn="l">
              <a:lnSpc>
                <a:spcPct val="100000"/>
              </a:lnSpc>
              <a:spcBef>
                <a:spcPts val="0"/>
              </a:spcBef>
              <a:spcAft>
                <a:spcPts val="0"/>
              </a:spcAft>
              <a:buClr>
                <a:schemeClr val="dk1"/>
              </a:buClr>
              <a:buSzPts val="5200"/>
              <a:buNone/>
              <a:defRPr b="1" sz="5200">
                <a:solidFill>
                  <a:schemeClr val="dk1"/>
                </a:solidFill>
              </a:defRPr>
            </a:lvl5pPr>
            <a:lvl6pPr lvl="5" rtl="0" algn="l">
              <a:lnSpc>
                <a:spcPct val="100000"/>
              </a:lnSpc>
              <a:spcBef>
                <a:spcPts val="0"/>
              </a:spcBef>
              <a:spcAft>
                <a:spcPts val="0"/>
              </a:spcAft>
              <a:buClr>
                <a:schemeClr val="dk1"/>
              </a:buClr>
              <a:buSzPts val="5200"/>
              <a:buNone/>
              <a:defRPr b="1" sz="5200">
                <a:solidFill>
                  <a:schemeClr val="dk1"/>
                </a:solidFill>
              </a:defRPr>
            </a:lvl6pPr>
            <a:lvl7pPr lvl="6" rtl="0" algn="l">
              <a:lnSpc>
                <a:spcPct val="100000"/>
              </a:lnSpc>
              <a:spcBef>
                <a:spcPts val="0"/>
              </a:spcBef>
              <a:spcAft>
                <a:spcPts val="0"/>
              </a:spcAft>
              <a:buClr>
                <a:schemeClr val="dk1"/>
              </a:buClr>
              <a:buSzPts val="5200"/>
              <a:buNone/>
              <a:defRPr b="1" sz="5200">
                <a:solidFill>
                  <a:schemeClr val="dk1"/>
                </a:solidFill>
              </a:defRPr>
            </a:lvl7pPr>
            <a:lvl8pPr lvl="7" rtl="0" algn="l">
              <a:lnSpc>
                <a:spcPct val="100000"/>
              </a:lnSpc>
              <a:spcBef>
                <a:spcPts val="0"/>
              </a:spcBef>
              <a:spcAft>
                <a:spcPts val="0"/>
              </a:spcAft>
              <a:buClr>
                <a:schemeClr val="dk1"/>
              </a:buClr>
              <a:buSzPts val="5200"/>
              <a:buNone/>
              <a:defRPr b="1" sz="5200">
                <a:solidFill>
                  <a:schemeClr val="dk1"/>
                </a:solidFill>
              </a:defRPr>
            </a:lvl8pPr>
            <a:lvl9pPr lvl="8" rtl="0" algn="l">
              <a:lnSpc>
                <a:spcPct val="100000"/>
              </a:lnSpc>
              <a:spcBef>
                <a:spcPts val="0"/>
              </a:spcBef>
              <a:spcAft>
                <a:spcPts val="0"/>
              </a:spcAft>
              <a:buClr>
                <a:schemeClr val="dk1"/>
              </a:buClr>
              <a:buSzPts val="5200"/>
              <a:buNone/>
              <a:defRPr b="1" sz="5200">
                <a:solidFill>
                  <a:schemeClr val="dk1"/>
                </a:solidFill>
              </a:defRPr>
            </a:lvl9pPr>
          </a:lstStyle>
          <a:p/>
        </p:txBody>
      </p:sp>
      <p:sp>
        <p:nvSpPr>
          <p:cNvPr id="405" name="Google Shape;405;g2ca3c270d3c_0_185"/>
          <p:cNvSpPr txBox="1"/>
          <p:nvPr>
            <p:ph idx="1" type="subTitle"/>
          </p:nvPr>
        </p:nvSpPr>
        <p:spPr>
          <a:xfrm>
            <a:off x="335250" y="2727850"/>
            <a:ext cx="3914700" cy="1612500"/>
          </a:xfrm>
          <a:prstGeom prst="rect">
            <a:avLst/>
          </a:prstGeom>
          <a:noFill/>
          <a:ln>
            <a:noFill/>
          </a:ln>
        </p:spPr>
        <p:txBody>
          <a:bodyPr anchorCtr="0" anchor="t" bIns="91425" lIns="91425" spcFirstLastPara="1" rIns="91425" wrap="square" tIns="91425">
            <a:noAutofit/>
          </a:bodyPr>
          <a:lstStyle>
            <a:lvl1pPr lvl="0" rtl="0" algn="l">
              <a:lnSpc>
                <a:spcPct val="100000"/>
              </a:lnSpc>
              <a:spcBef>
                <a:spcPts val="0"/>
              </a:spcBef>
              <a:spcAft>
                <a:spcPts val="0"/>
              </a:spcAft>
              <a:buClr>
                <a:schemeClr val="dk2"/>
              </a:buClr>
              <a:buSzPts val="2400"/>
              <a:buNone/>
              <a:defRPr sz="2400">
                <a:solidFill>
                  <a:schemeClr val="dk2"/>
                </a:solidFill>
              </a:defRPr>
            </a:lvl1pPr>
            <a:lvl2pPr lvl="1" rtl="0" algn="l">
              <a:lnSpc>
                <a:spcPct val="100000"/>
              </a:lnSpc>
              <a:spcBef>
                <a:spcPts val="0"/>
              </a:spcBef>
              <a:spcAft>
                <a:spcPts val="0"/>
              </a:spcAft>
              <a:buClr>
                <a:schemeClr val="dk2"/>
              </a:buClr>
              <a:buSzPts val="2400"/>
              <a:buNone/>
              <a:defRPr sz="2400">
                <a:solidFill>
                  <a:schemeClr val="dk2"/>
                </a:solidFill>
              </a:defRPr>
            </a:lvl2pPr>
            <a:lvl3pPr lvl="2" rtl="0" algn="l">
              <a:lnSpc>
                <a:spcPct val="100000"/>
              </a:lnSpc>
              <a:spcBef>
                <a:spcPts val="0"/>
              </a:spcBef>
              <a:spcAft>
                <a:spcPts val="0"/>
              </a:spcAft>
              <a:buClr>
                <a:schemeClr val="dk2"/>
              </a:buClr>
              <a:buSzPts val="2400"/>
              <a:buNone/>
              <a:defRPr sz="2400">
                <a:solidFill>
                  <a:schemeClr val="dk2"/>
                </a:solidFill>
              </a:defRPr>
            </a:lvl3pPr>
            <a:lvl4pPr lvl="3" rtl="0" algn="l">
              <a:lnSpc>
                <a:spcPct val="100000"/>
              </a:lnSpc>
              <a:spcBef>
                <a:spcPts val="0"/>
              </a:spcBef>
              <a:spcAft>
                <a:spcPts val="0"/>
              </a:spcAft>
              <a:buClr>
                <a:schemeClr val="dk2"/>
              </a:buClr>
              <a:buSzPts val="2400"/>
              <a:buNone/>
              <a:defRPr sz="2400">
                <a:solidFill>
                  <a:schemeClr val="dk2"/>
                </a:solidFill>
              </a:defRPr>
            </a:lvl4pPr>
            <a:lvl5pPr lvl="4" rtl="0" algn="l">
              <a:lnSpc>
                <a:spcPct val="100000"/>
              </a:lnSpc>
              <a:spcBef>
                <a:spcPts val="0"/>
              </a:spcBef>
              <a:spcAft>
                <a:spcPts val="0"/>
              </a:spcAft>
              <a:buClr>
                <a:schemeClr val="dk2"/>
              </a:buClr>
              <a:buSzPts val="2400"/>
              <a:buNone/>
              <a:defRPr sz="2400">
                <a:solidFill>
                  <a:schemeClr val="dk2"/>
                </a:solidFill>
              </a:defRPr>
            </a:lvl5pPr>
            <a:lvl6pPr lvl="5" rtl="0" algn="l">
              <a:lnSpc>
                <a:spcPct val="100000"/>
              </a:lnSpc>
              <a:spcBef>
                <a:spcPts val="0"/>
              </a:spcBef>
              <a:spcAft>
                <a:spcPts val="0"/>
              </a:spcAft>
              <a:buClr>
                <a:schemeClr val="dk2"/>
              </a:buClr>
              <a:buSzPts val="2400"/>
              <a:buNone/>
              <a:defRPr sz="2400">
                <a:solidFill>
                  <a:schemeClr val="dk2"/>
                </a:solidFill>
              </a:defRPr>
            </a:lvl6pPr>
            <a:lvl7pPr lvl="6" rtl="0" algn="l">
              <a:lnSpc>
                <a:spcPct val="100000"/>
              </a:lnSpc>
              <a:spcBef>
                <a:spcPts val="0"/>
              </a:spcBef>
              <a:spcAft>
                <a:spcPts val="0"/>
              </a:spcAft>
              <a:buClr>
                <a:schemeClr val="dk2"/>
              </a:buClr>
              <a:buSzPts val="2400"/>
              <a:buNone/>
              <a:defRPr sz="2400">
                <a:solidFill>
                  <a:schemeClr val="dk2"/>
                </a:solidFill>
              </a:defRPr>
            </a:lvl7pPr>
            <a:lvl8pPr lvl="7" rtl="0" algn="l">
              <a:lnSpc>
                <a:spcPct val="100000"/>
              </a:lnSpc>
              <a:spcBef>
                <a:spcPts val="0"/>
              </a:spcBef>
              <a:spcAft>
                <a:spcPts val="0"/>
              </a:spcAft>
              <a:buClr>
                <a:schemeClr val="dk2"/>
              </a:buClr>
              <a:buSzPts val="2400"/>
              <a:buNone/>
              <a:defRPr sz="2400">
                <a:solidFill>
                  <a:schemeClr val="dk2"/>
                </a:solidFill>
              </a:defRPr>
            </a:lvl8pPr>
            <a:lvl9pPr lvl="8" rtl="0" algn="l">
              <a:lnSpc>
                <a:spcPct val="100000"/>
              </a:lnSpc>
              <a:spcBef>
                <a:spcPts val="0"/>
              </a:spcBef>
              <a:spcAft>
                <a:spcPts val="0"/>
              </a:spcAft>
              <a:buClr>
                <a:schemeClr val="dk2"/>
              </a:buClr>
              <a:buSzPts val="2400"/>
              <a:buNone/>
              <a:defRPr sz="2400">
                <a:solidFill>
                  <a:schemeClr val="dk2"/>
                </a:solidFill>
              </a:defRPr>
            </a:lvl9pPr>
          </a:lstStyle>
          <a:p/>
        </p:txBody>
      </p:sp>
      <p:sp>
        <p:nvSpPr>
          <p:cNvPr id="406" name="Google Shape;406;g2ca3c270d3c_0_18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07" name="Shape 407"/>
        <p:cNvGrpSpPr/>
        <p:nvPr/>
      </p:nvGrpSpPr>
      <p:grpSpPr>
        <a:xfrm>
          <a:off x="0" y="0"/>
          <a:ext cx="0" cy="0"/>
          <a:chOff x="0" y="0"/>
          <a:chExt cx="0" cy="0"/>
        </a:xfrm>
      </p:grpSpPr>
      <p:sp>
        <p:nvSpPr>
          <p:cNvPr id="408" name="Google Shape;408;g2ca3c270d3c_0_193"/>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409" name="Shape 409"/>
        <p:cNvGrpSpPr/>
        <p:nvPr/>
      </p:nvGrpSpPr>
      <p:grpSpPr>
        <a:xfrm>
          <a:off x="0" y="0"/>
          <a:ext cx="0" cy="0"/>
          <a:chOff x="0" y="0"/>
          <a:chExt cx="0" cy="0"/>
        </a:xfrm>
      </p:grpSpPr>
      <p:cxnSp>
        <p:nvCxnSpPr>
          <p:cNvPr id="410" name="Google Shape;410;g2ca3c270d3c_0_195"/>
          <p:cNvCxnSpPr/>
          <p:nvPr/>
        </p:nvCxnSpPr>
        <p:spPr>
          <a:xfrm>
            <a:off x="2477724" y="415650"/>
            <a:ext cx="6244200" cy="0"/>
          </a:xfrm>
          <a:prstGeom prst="straightConnector1">
            <a:avLst/>
          </a:prstGeom>
          <a:noFill/>
          <a:ln cap="flat" cmpd="sng" w="38100">
            <a:solidFill>
              <a:schemeClr val="dk2"/>
            </a:solidFill>
            <a:prstDash val="solid"/>
            <a:round/>
            <a:headEnd len="sm" w="sm" type="none"/>
            <a:tailEnd len="sm" w="sm" type="none"/>
          </a:ln>
        </p:spPr>
      </p:cxnSp>
      <p:cxnSp>
        <p:nvCxnSpPr>
          <p:cNvPr id="411" name="Google Shape;411;g2ca3c270d3c_0_195"/>
          <p:cNvCxnSpPr/>
          <p:nvPr/>
        </p:nvCxnSpPr>
        <p:spPr>
          <a:xfrm>
            <a:off x="2477724" y="4740000"/>
            <a:ext cx="6244200" cy="0"/>
          </a:xfrm>
          <a:prstGeom prst="straightConnector1">
            <a:avLst/>
          </a:prstGeom>
          <a:noFill/>
          <a:ln cap="flat" cmpd="sng" w="19050">
            <a:solidFill>
              <a:schemeClr val="dk2"/>
            </a:solidFill>
            <a:prstDash val="solid"/>
            <a:round/>
            <a:headEnd len="sm" w="sm" type="none"/>
            <a:tailEnd len="sm" w="sm" type="none"/>
          </a:ln>
        </p:spPr>
      </p:cxnSp>
      <p:cxnSp>
        <p:nvCxnSpPr>
          <p:cNvPr id="412" name="Google Shape;412;g2ca3c270d3c_0_195"/>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413" name="Google Shape;413;g2ca3c270d3c_0_195"/>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Autofit/>
          </a:bodyPr>
          <a:lstStyle>
            <a:lvl1pPr lvl="0" rtl="0" algn="l">
              <a:lnSpc>
                <a:spcPct val="100000"/>
              </a:lnSpc>
              <a:spcBef>
                <a:spcPts val="0"/>
              </a:spcBef>
              <a:spcAft>
                <a:spcPts val="0"/>
              </a:spcAft>
              <a:buSzPts val="3000"/>
              <a:buNone/>
              <a:defRPr/>
            </a:lvl1pPr>
            <a:lvl2pPr lvl="1" rtl="0" algn="l">
              <a:lnSpc>
                <a:spcPct val="100000"/>
              </a:lnSpc>
              <a:spcBef>
                <a:spcPts val="0"/>
              </a:spcBef>
              <a:spcAft>
                <a:spcPts val="0"/>
              </a:spcAft>
              <a:buSzPts val="3000"/>
              <a:buNone/>
              <a:defRPr/>
            </a:lvl2pPr>
            <a:lvl3pPr lvl="2" rtl="0" algn="l">
              <a:lnSpc>
                <a:spcPct val="100000"/>
              </a:lnSpc>
              <a:spcBef>
                <a:spcPts val="0"/>
              </a:spcBef>
              <a:spcAft>
                <a:spcPts val="0"/>
              </a:spcAft>
              <a:buSzPts val="3000"/>
              <a:buNone/>
              <a:defRPr/>
            </a:lvl3pPr>
            <a:lvl4pPr lvl="3" rtl="0" algn="l">
              <a:lnSpc>
                <a:spcPct val="100000"/>
              </a:lnSpc>
              <a:spcBef>
                <a:spcPts val="0"/>
              </a:spcBef>
              <a:spcAft>
                <a:spcPts val="0"/>
              </a:spcAft>
              <a:buSzPts val="3000"/>
              <a:buNone/>
              <a:defRPr/>
            </a:lvl4pPr>
            <a:lvl5pPr lvl="4" rtl="0" algn="l">
              <a:lnSpc>
                <a:spcPct val="100000"/>
              </a:lnSpc>
              <a:spcBef>
                <a:spcPts val="0"/>
              </a:spcBef>
              <a:spcAft>
                <a:spcPts val="0"/>
              </a:spcAft>
              <a:buSzPts val="3000"/>
              <a:buNone/>
              <a:defRPr/>
            </a:lvl5pPr>
            <a:lvl6pPr lvl="5" rtl="0" algn="l">
              <a:lnSpc>
                <a:spcPct val="100000"/>
              </a:lnSpc>
              <a:spcBef>
                <a:spcPts val="0"/>
              </a:spcBef>
              <a:spcAft>
                <a:spcPts val="0"/>
              </a:spcAft>
              <a:buSzPts val="3000"/>
              <a:buNone/>
              <a:defRPr/>
            </a:lvl6pPr>
            <a:lvl7pPr lvl="6" rtl="0" algn="l">
              <a:lnSpc>
                <a:spcPct val="100000"/>
              </a:lnSpc>
              <a:spcBef>
                <a:spcPts val="0"/>
              </a:spcBef>
              <a:spcAft>
                <a:spcPts val="0"/>
              </a:spcAft>
              <a:buSzPts val="3000"/>
              <a:buNone/>
              <a:defRPr/>
            </a:lvl7pPr>
            <a:lvl8pPr lvl="7" rtl="0" algn="l">
              <a:lnSpc>
                <a:spcPct val="100000"/>
              </a:lnSpc>
              <a:spcBef>
                <a:spcPts val="0"/>
              </a:spcBef>
              <a:spcAft>
                <a:spcPts val="0"/>
              </a:spcAft>
              <a:buSzPts val="3000"/>
              <a:buNone/>
              <a:defRPr/>
            </a:lvl8pPr>
            <a:lvl9pPr lvl="8" rtl="0" algn="l">
              <a:lnSpc>
                <a:spcPct val="100000"/>
              </a:lnSpc>
              <a:spcBef>
                <a:spcPts val="0"/>
              </a:spcBef>
              <a:spcAft>
                <a:spcPts val="0"/>
              </a:spcAft>
              <a:buSzPts val="3000"/>
              <a:buNone/>
              <a:defRPr/>
            </a:lvl9pPr>
          </a:lstStyle>
          <a:p/>
        </p:txBody>
      </p:sp>
      <p:sp>
        <p:nvSpPr>
          <p:cNvPr id="414" name="Google Shape;414;g2ca3c270d3c_0_195"/>
          <p:cNvSpPr txBox="1"/>
          <p:nvPr>
            <p:ph idx="1" type="body"/>
          </p:nvPr>
        </p:nvSpPr>
        <p:spPr>
          <a:xfrm>
            <a:off x="2410112" y="1595776"/>
            <a:ext cx="6321600" cy="3002400"/>
          </a:xfrm>
          <a:prstGeom prst="rect">
            <a:avLst/>
          </a:prstGeom>
          <a:noFill/>
          <a:ln>
            <a:noFill/>
          </a:ln>
        </p:spPr>
        <p:txBody>
          <a:bodyPr anchorCtr="0" anchor="t" bIns="91425" lIns="91425" spcFirstLastPara="1" rIns="91425" wrap="square" tIns="91425">
            <a:noAutofit/>
          </a:bodyPr>
          <a:lstStyle>
            <a:lvl1pPr indent="-342900" lvl="0" marL="457200" rtl="0" algn="l">
              <a:lnSpc>
                <a:spcPct val="115000"/>
              </a:lnSpc>
              <a:spcBef>
                <a:spcPts val="0"/>
              </a:spcBef>
              <a:spcAft>
                <a:spcPts val="0"/>
              </a:spcAft>
              <a:buSzPts val="1800"/>
              <a:buChar char="●"/>
              <a:defRPr/>
            </a:lvl1pPr>
            <a:lvl2pPr indent="-317500" lvl="1" marL="914400" rtl="0" algn="l">
              <a:lnSpc>
                <a:spcPct val="115000"/>
              </a:lnSpc>
              <a:spcBef>
                <a:spcPts val="1600"/>
              </a:spcBef>
              <a:spcAft>
                <a:spcPts val="0"/>
              </a:spcAft>
              <a:buSzPts val="1400"/>
              <a:buChar char="○"/>
              <a:defRPr/>
            </a:lvl2pPr>
            <a:lvl3pPr indent="-317500" lvl="2" marL="1371600" rtl="0" algn="l">
              <a:lnSpc>
                <a:spcPct val="115000"/>
              </a:lnSpc>
              <a:spcBef>
                <a:spcPts val="1600"/>
              </a:spcBef>
              <a:spcAft>
                <a:spcPts val="0"/>
              </a:spcAft>
              <a:buSzPts val="1400"/>
              <a:buChar char="■"/>
              <a:defRPr/>
            </a:lvl3pPr>
            <a:lvl4pPr indent="-317500" lvl="3" marL="1828800" rtl="0" algn="l">
              <a:lnSpc>
                <a:spcPct val="115000"/>
              </a:lnSpc>
              <a:spcBef>
                <a:spcPts val="1600"/>
              </a:spcBef>
              <a:spcAft>
                <a:spcPts val="0"/>
              </a:spcAft>
              <a:buSzPts val="1400"/>
              <a:buChar char="●"/>
              <a:defRPr/>
            </a:lvl4pPr>
            <a:lvl5pPr indent="-317500" lvl="4" marL="2286000" rtl="0" algn="l">
              <a:lnSpc>
                <a:spcPct val="115000"/>
              </a:lnSpc>
              <a:spcBef>
                <a:spcPts val="1600"/>
              </a:spcBef>
              <a:spcAft>
                <a:spcPts val="0"/>
              </a:spcAft>
              <a:buSzPts val="1400"/>
              <a:buChar char="○"/>
              <a:defRPr/>
            </a:lvl5pPr>
            <a:lvl6pPr indent="-317500" lvl="5" marL="2743200" rtl="0" algn="l">
              <a:lnSpc>
                <a:spcPct val="115000"/>
              </a:lnSpc>
              <a:spcBef>
                <a:spcPts val="1600"/>
              </a:spcBef>
              <a:spcAft>
                <a:spcPts val="0"/>
              </a:spcAft>
              <a:buSzPts val="1400"/>
              <a:buChar char="■"/>
              <a:defRPr/>
            </a:lvl6pPr>
            <a:lvl7pPr indent="-317500" lvl="6" marL="3200400" rtl="0" algn="l">
              <a:lnSpc>
                <a:spcPct val="115000"/>
              </a:lnSpc>
              <a:spcBef>
                <a:spcPts val="1600"/>
              </a:spcBef>
              <a:spcAft>
                <a:spcPts val="0"/>
              </a:spcAft>
              <a:buSzPts val="1400"/>
              <a:buChar char="●"/>
              <a:defRPr/>
            </a:lvl7pPr>
            <a:lvl8pPr indent="-317500" lvl="7" marL="3657600" rtl="0" algn="l">
              <a:lnSpc>
                <a:spcPct val="115000"/>
              </a:lnSpc>
              <a:spcBef>
                <a:spcPts val="1600"/>
              </a:spcBef>
              <a:spcAft>
                <a:spcPts val="0"/>
              </a:spcAft>
              <a:buSzPts val="1400"/>
              <a:buChar char="○"/>
              <a:defRPr/>
            </a:lvl8pPr>
            <a:lvl9pPr indent="-317500" lvl="8" marL="4114800" rtl="0" algn="l">
              <a:lnSpc>
                <a:spcPct val="115000"/>
              </a:lnSpc>
              <a:spcBef>
                <a:spcPts val="1600"/>
              </a:spcBef>
              <a:spcAft>
                <a:spcPts val="1600"/>
              </a:spcAft>
              <a:buSzPts val="1400"/>
              <a:buChar char="■"/>
              <a:defRPr/>
            </a:lvl9pPr>
          </a:lstStyle>
          <a:p/>
        </p:txBody>
      </p:sp>
      <p:sp>
        <p:nvSpPr>
          <p:cNvPr id="415" name="Google Shape;415;g2ca3c270d3c_0_195"/>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416" name="Shape 416"/>
        <p:cNvGrpSpPr/>
        <p:nvPr/>
      </p:nvGrpSpPr>
      <p:grpSpPr>
        <a:xfrm>
          <a:off x="0" y="0"/>
          <a:ext cx="0" cy="0"/>
          <a:chOff x="0" y="0"/>
          <a:chExt cx="0" cy="0"/>
        </a:xfrm>
      </p:grpSpPr>
      <p:cxnSp>
        <p:nvCxnSpPr>
          <p:cNvPr id="417" name="Google Shape;417;g2ca3c270d3c_0_202"/>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418" name="Google Shape;418;g2ca3c270d3c_0_202"/>
          <p:cNvSpPr txBox="1"/>
          <p:nvPr>
            <p:ph type="title"/>
          </p:nvPr>
        </p:nvSpPr>
        <p:spPr>
          <a:xfrm>
            <a:off x="283103" y="712141"/>
            <a:ext cx="6244200" cy="3835500"/>
          </a:xfrm>
          <a:prstGeom prst="rect">
            <a:avLst/>
          </a:prstGeom>
          <a:noFill/>
          <a:ln>
            <a:noFill/>
          </a:ln>
        </p:spPr>
        <p:txBody>
          <a:bodyPr anchorCtr="0" anchor="ctr" bIns="91425" lIns="91425" spcFirstLastPara="1" rIns="91425" wrap="square" tIns="91425">
            <a:noAutofit/>
          </a:bodyPr>
          <a:lstStyle>
            <a:lvl1pPr lvl="0" rtl="0" algn="l">
              <a:lnSpc>
                <a:spcPct val="100000"/>
              </a:lnSpc>
              <a:spcBef>
                <a:spcPts val="0"/>
              </a:spcBef>
              <a:spcAft>
                <a:spcPts val="0"/>
              </a:spcAft>
              <a:buClr>
                <a:schemeClr val="lt1"/>
              </a:buClr>
              <a:buSzPts val="4800"/>
              <a:buNone/>
              <a:defRPr sz="4800">
                <a:solidFill>
                  <a:schemeClr val="lt1"/>
                </a:solidFill>
              </a:defRPr>
            </a:lvl1pPr>
            <a:lvl2pPr lvl="1" rtl="0" algn="l">
              <a:lnSpc>
                <a:spcPct val="100000"/>
              </a:lnSpc>
              <a:spcBef>
                <a:spcPts val="0"/>
              </a:spcBef>
              <a:spcAft>
                <a:spcPts val="0"/>
              </a:spcAft>
              <a:buClr>
                <a:schemeClr val="lt1"/>
              </a:buClr>
              <a:buSzPts val="4800"/>
              <a:buNone/>
              <a:defRPr sz="4800">
                <a:solidFill>
                  <a:schemeClr val="lt1"/>
                </a:solidFill>
              </a:defRPr>
            </a:lvl2pPr>
            <a:lvl3pPr lvl="2" rtl="0" algn="l">
              <a:lnSpc>
                <a:spcPct val="100000"/>
              </a:lnSpc>
              <a:spcBef>
                <a:spcPts val="0"/>
              </a:spcBef>
              <a:spcAft>
                <a:spcPts val="0"/>
              </a:spcAft>
              <a:buClr>
                <a:schemeClr val="lt1"/>
              </a:buClr>
              <a:buSzPts val="4800"/>
              <a:buNone/>
              <a:defRPr sz="4800">
                <a:solidFill>
                  <a:schemeClr val="lt1"/>
                </a:solidFill>
              </a:defRPr>
            </a:lvl3pPr>
            <a:lvl4pPr lvl="3" rtl="0" algn="l">
              <a:lnSpc>
                <a:spcPct val="100000"/>
              </a:lnSpc>
              <a:spcBef>
                <a:spcPts val="0"/>
              </a:spcBef>
              <a:spcAft>
                <a:spcPts val="0"/>
              </a:spcAft>
              <a:buClr>
                <a:schemeClr val="lt1"/>
              </a:buClr>
              <a:buSzPts val="4800"/>
              <a:buNone/>
              <a:defRPr sz="4800">
                <a:solidFill>
                  <a:schemeClr val="lt1"/>
                </a:solidFill>
              </a:defRPr>
            </a:lvl4pPr>
            <a:lvl5pPr lvl="4" rtl="0" algn="l">
              <a:lnSpc>
                <a:spcPct val="100000"/>
              </a:lnSpc>
              <a:spcBef>
                <a:spcPts val="0"/>
              </a:spcBef>
              <a:spcAft>
                <a:spcPts val="0"/>
              </a:spcAft>
              <a:buClr>
                <a:schemeClr val="lt1"/>
              </a:buClr>
              <a:buSzPts val="4800"/>
              <a:buNone/>
              <a:defRPr sz="4800">
                <a:solidFill>
                  <a:schemeClr val="lt1"/>
                </a:solidFill>
              </a:defRPr>
            </a:lvl5pPr>
            <a:lvl6pPr lvl="5" rtl="0" algn="l">
              <a:lnSpc>
                <a:spcPct val="100000"/>
              </a:lnSpc>
              <a:spcBef>
                <a:spcPts val="0"/>
              </a:spcBef>
              <a:spcAft>
                <a:spcPts val="0"/>
              </a:spcAft>
              <a:buClr>
                <a:schemeClr val="lt1"/>
              </a:buClr>
              <a:buSzPts val="4800"/>
              <a:buNone/>
              <a:defRPr sz="4800">
                <a:solidFill>
                  <a:schemeClr val="lt1"/>
                </a:solidFill>
              </a:defRPr>
            </a:lvl6pPr>
            <a:lvl7pPr lvl="6" rtl="0" algn="l">
              <a:lnSpc>
                <a:spcPct val="100000"/>
              </a:lnSpc>
              <a:spcBef>
                <a:spcPts val="0"/>
              </a:spcBef>
              <a:spcAft>
                <a:spcPts val="0"/>
              </a:spcAft>
              <a:buClr>
                <a:schemeClr val="lt1"/>
              </a:buClr>
              <a:buSzPts val="4800"/>
              <a:buNone/>
              <a:defRPr sz="4800">
                <a:solidFill>
                  <a:schemeClr val="lt1"/>
                </a:solidFill>
              </a:defRPr>
            </a:lvl7pPr>
            <a:lvl8pPr lvl="7" rtl="0" algn="l">
              <a:lnSpc>
                <a:spcPct val="100000"/>
              </a:lnSpc>
              <a:spcBef>
                <a:spcPts val="0"/>
              </a:spcBef>
              <a:spcAft>
                <a:spcPts val="0"/>
              </a:spcAft>
              <a:buClr>
                <a:schemeClr val="lt1"/>
              </a:buClr>
              <a:buSzPts val="4800"/>
              <a:buNone/>
              <a:defRPr sz="4800">
                <a:solidFill>
                  <a:schemeClr val="lt1"/>
                </a:solidFill>
              </a:defRPr>
            </a:lvl8pPr>
            <a:lvl9pPr lvl="8" rtl="0" algn="l">
              <a:lnSpc>
                <a:spcPct val="100000"/>
              </a:lnSpc>
              <a:spcBef>
                <a:spcPts val="0"/>
              </a:spcBef>
              <a:spcAft>
                <a:spcPts val="0"/>
              </a:spcAft>
              <a:buClr>
                <a:schemeClr val="lt1"/>
              </a:buClr>
              <a:buSzPts val="4800"/>
              <a:buNone/>
              <a:defRPr sz="4800">
                <a:solidFill>
                  <a:schemeClr val="lt1"/>
                </a:solidFill>
              </a:defRPr>
            </a:lvl9pPr>
          </a:lstStyle>
          <a:p/>
        </p:txBody>
      </p:sp>
      <p:sp>
        <p:nvSpPr>
          <p:cNvPr id="419" name="Google Shape;419;g2ca3c270d3c_0_202"/>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420" name="Shape 420"/>
        <p:cNvGrpSpPr/>
        <p:nvPr/>
      </p:nvGrpSpPr>
      <p:grpSpPr>
        <a:xfrm>
          <a:off x="0" y="0"/>
          <a:ext cx="0" cy="0"/>
          <a:chOff x="0" y="0"/>
          <a:chExt cx="0" cy="0"/>
        </a:xfrm>
      </p:grpSpPr>
      <p:cxnSp>
        <p:nvCxnSpPr>
          <p:cNvPr id="421" name="Google Shape;421;g2ca3c270d3c_0_206"/>
          <p:cNvCxnSpPr/>
          <p:nvPr/>
        </p:nvCxnSpPr>
        <p:spPr>
          <a:xfrm>
            <a:off x="2477724" y="415650"/>
            <a:ext cx="6244200" cy="0"/>
          </a:xfrm>
          <a:prstGeom prst="straightConnector1">
            <a:avLst/>
          </a:prstGeom>
          <a:noFill/>
          <a:ln cap="flat" cmpd="sng" w="38100">
            <a:solidFill>
              <a:schemeClr val="lt1"/>
            </a:solidFill>
            <a:prstDash val="solid"/>
            <a:round/>
            <a:headEnd len="sm" w="sm" type="none"/>
            <a:tailEnd len="sm" w="sm" type="none"/>
          </a:ln>
        </p:spPr>
      </p:cxnSp>
      <p:cxnSp>
        <p:nvCxnSpPr>
          <p:cNvPr id="422" name="Google Shape;422;g2ca3c270d3c_0_206"/>
          <p:cNvCxnSpPr/>
          <p:nvPr/>
        </p:nvCxnSpPr>
        <p:spPr>
          <a:xfrm>
            <a:off x="2477724" y="4740000"/>
            <a:ext cx="6244200" cy="0"/>
          </a:xfrm>
          <a:prstGeom prst="straightConnector1">
            <a:avLst/>
          </a:prstGeom>
          <a:noFill/>
          <a:ln cap="flat" cmpd="sng" w="19050">
            <a:solidFill>
              <a:schemeClr val="lt1"/>
            </a:solidFill>
            <a:prstDash val="solid"/>
            <a:round/>
            <a:headEnd len="sm" w="sm" type="none"/>
            <a:tailEnd len="sm" w="sm" type="none"/>
          </a:ln>
        </p:spPr>
      </p:cxnSp>
      <p:cxnSp>
        <p:nvCxnSpPr>
          <p:cNvPr id="423" name="Google Shape;423;g2ca3c270d3c_0_206"/>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424" name="Google Shape;424;g2ca3c270d3c_0_206"/>
          <p:cNvSpPr txBox="1"/>
          <p:nvPr>
            <p:ph type="ctrTitle"/>
          </p:nvPr>
        </p:nvSpPr>
        <p:spPr>
          <a:xfrm>
            <a:off x="2371725" y="630225"/>
            <a:ext cx="6331500" cy="1542000"/>
          </a:xfrm>
          <a:prstGeom prst="rect">
            <a:avLst/>
          </a:prstGeom>
          <a:noFill/>
          <a:ln>
            <a:noFill/>
          </a:ln>
        </p:spPr>
        <p:txBody>
          <a:bodyPr anchorCtr="0" anchor="t" bIns="91425" lIns="91425" spcFirstLastPara="1" rIns="91425" wrap="square" tIns="91425">
            <a:noAutofit/>
          </a:bodyPr>
          <a:lstStyle>
            <a:lvl1pPr lvl="0" rtl="0" algn="l">
              <a:lnSpc>
                <a:spcPct val="100000"/>
              </a:lnSpc>
              <a:spcBef>
                <a:spcPts val="0"/>
              </a:spcBef>
              <a:spcAft>
                <a:spcPts val="0"/>
              </a:spcAft>
              <a:buClr>
                <a:schemeClr val="lt1"/>
              </a:buClr>
              <a:buSzPts val="4800"/>
              <a:buNone/>
              <a:defRPr sz="4800">
                <a:solidFill>
                  <a:schemeClr val="lt1"/>
                </a:solidFill>
              </a:defRPr>
            </a:lvl1pPr>
            <a:lvl2pPr lvl="1" rtl="0" algn="l">
              <a:lnSpc>
                <a:spcPct val="100000"/>
              </a:lnSpc>
              <a:spcBef>
                <a:spcPts val="0"/>
              </a:spcBef>
              <a:spcAft>
                <a:spcPts val="0"/>
              </a:spcAft>
              <a:buClr>
                <a:schemeClr val="lt1"/>
              </a:buClr>
              <a:buSzPts val="4800"/>
              <a:buNone/>
              <a:defRPr sz="4800">
                <a:solidFill>
                  <a:schemeClr val="lt1"/>
                </a:solidFill>
              </a:defRPr>
            </a:lvl2pPr>
            <a:lvl3pPr lvl="2" rtl="0" algn="l">
              <a:lnSpc>
                <a:spcPct val="100000"/>
              </a:lnSpc>
              <a:spcBef>
                <a:spcPts val="0"/>
              </a:spcBef>
              <a:spcAft>
                <a:spcPts val="0"/>
              </a:spcAft>
              <a:buClr>
                <a:schemeClr val="lt1"/>
              </a:buClr>
              <a:buSzPts val="4800"/>
              <a:buNone/>
              <a:defRPr sz="4800">
                <a:solidFill>
                  <a:schemeClr val="lt1"/>
                </a:solidFill>
              </a:defRPr>
            </a:lvl3pPr>
            <a:lvl4pPr lvl="3" rtl="0" algn="l">
              <a:lnSpc>
                <a:spcPct val="100000"/>
              </a:lnSpc>
              <a:spcBef>
                <a:spcPts val="0"/>
              </a:spcBef>
              <a:spcAft>
                <a:spcPts val="0"/>
              </a:spcAft>
              <a:buClr>
                <a:schemeClr val="lt1"/>
              </a:buClr>
              <a:buSzPts val="4800"/>
              <a:buNone/>
              <a:defRPr sz="4800">
                <a:solidFill>
                  <a:schemeClr val="lt1"/>
                </a:solidFill>
              </a:defRPr>
            </a:lvl4pPr>
            <a:lvl5pPr lvl="4" rtl="0" algn="l">
              <a:lnSpc>
                <a:spcPct val="100000"/>
              </a:lnSpc>
              <a:spcBef>
                <a:spcPts val="0"/>
              </a:spcBef>
              <a:spcAft>
                <a:spcPts val="0"/>
              </a:spcAft>
              <a:buClr>
                <a:schemeClr val="lt1"/>
              </a:buClr>
              <a:buSzPts val="4800"/>
              <a:buNone/>
              <a:defRPr sz="4800">
                <a:solidFill>
                  <a:schemeClr val="lt1"/>
                </a:solidFill>
              </a:defRPr>
            </a:lvl5pPr>
            <a:lvl6pPr lvl="5" rtl="0" algn="l">
              <a:lnSpc>
                <a:spcPct val="100000"/>
              </a:lnSpc>
              <a:spcBef>
                <a:spcPts val="0"/>
              </a:spcBef>
              <a:spcAft>
                <a:spcPts val="0"/>
              </a:spcAft>
              <a:buClr>
                <a:schemeClr val="lt1"/>
              </a:buClr>
              <a:buSzPts val="4800"/>
              <a:buNone/>
              <a:defRPr sz="4800">
                <a:solidFill>
                  <a:schemeClr val="lt1"/>
                </a:solidFill>
              </a:defRPr>
            </a:lvl6pPr>
            <a:lvl7pPr lvl="6" rtl="0" algn="l">
              <a:lnSpc>
                <a:spcPct val="100000"/>
              </a:lnSpc>
              <a:spcBef>
                <a:spcPts val="0"/>
              </a:spcBef>
              <a:spcAft>
                <a:spcPts val="0"/>
              </a:spcAft>
              <a:buClr>
                <a:schemeClr val="lt1"/>
              </a:buClr>
              <a:buSzPts val="4800"/>
              <a:buNone/>
              <a:defRPr sz="4800">
                <a:solidFill>
                  <a:schemeClr val="lt1"/>
                </a:solidFill>
              </a:defRPr>
            </a:lvl7pPr>
            <a:lvl8pPr lvl="7" rtl="0" algn="l">
              <a:lnSpc>
                <a:spcPct val="100000"/>
              </a:lnSpc>
              <a:spcBef>
                <a:spcPts val="0"/>
              </a:spcBef>
              <a:spcAft>
                <a:spcPts val="0"/>
              </a:spcAft>
              <a:buClr>
                <a:schemeClr val="lt1"/>
              </a:buClr>
              <a:buSzPts val="4800"/>
              <a:buNone/>
              <a:defRPr sz="4800">
                <a:solidFill>
                  <a:schemeClr val="lt1"/>
                </a:solidFill>
              </a:defRPr>
            </a:lvl8pPr>
            <a:lvl9pPr lvl="8" rtl="0" algn="l">
              <a:lnSpc>
                <a:spcPct val="100000"/>
              </a:lnSpc>
              <a:spcBef>
                <a:spcPts val="0"/>
              </a:spcBef>
              <a:spcAft>
                <a:spcPts val="0"/>
              </a:spcAft>
              <a:buClr>
                <a:schemeClr val="lt1"/>
              </a:buClr>
              <a:buSzPts val="4800"/>
              <a:buNone/>
              <a:defRPr sz="4800">
                <a:solidFill>
                  <a:schemeClr val="lt1"/>
                </a:solidFill>
              </a:defRPr>
            </a:lvl9pPr>
          </a:lstStyle>
          <a:p/>
        </p:txBody>
      </p:sp>
      <p:sp>
        <p:nvSpPr>
          <p:cNvPr id="425" name="Google Shape;425;g2ca3c270d3c_0_206"/>
          <p:cNvSpPr txBox="1"/>
          <p:nvPr>
            <p:ph idx="1" type="subTitle"/>
          </p:nvPr>
        </p:nvSpPr>
        <p:spPr>
          <a:xfrm>
            <a:off x="2390267" y="3238450"/>
            <a:ext cx="6331500" cy="1241700"/>
          </a:xfrm>
          <a:prstGeom prst="rect">
            <a:avLst/>
          </a:prstGeom>
          <a:noFill/>
          <a:ln>
            <a:noFill/>
          </a:ln>
        </p:spPr>
        <p:txBody>
          <a:bodyPr anchorCtr="0" anchor="b" bIns="91425" lIns="91425" spcFirstLastPara="1" rIns="91425" wrap="square" tIns="91425">
            <a:noAutofit/>
          </a:bodyPr>
          <a:lstStyle>
            <a:lvl1pPr lvl="0" rtl="0" algn="l">
              <a:lnSpc>
                <a:spcPct val="100000"/>
              </a:lnSpc>
              <a:spcBef>
                <a:spcPts val="0"/>
              </a:spcBef>
              <a:spcAft>
                <a:spcPts val="0"/>
              </a:spcAft>
              <a:buClr>
                <a:schemeClr val="lt1"/>
              </a:buClr>
              <a:buSzPts val="1800"/>
              <a:buNone/>
              <a:defRPr>
                <a:solidFill>
                  <a:schemeClr val="lt1"/>
                </a:solidFill>
              </a:defRPr>
            </a:lvl1pPr>
            <a:lvl2pPr lvl="1" rtl="0" algn="l">
              <a:lnSpc>
                <a:spcPct val="100000"/>
              </a:lnSpc>
              <a:spcBef>
                <a:spcPts val="0"/>
              </a:spcBef>
              <a:spcAft>
                <a:spcPts val="0"/>
              </a:spcAft>
              <a:buClr>
                <a:schemeClr val="lt1"/>
              </a:buClr>
              <a:buSzPts val="1800"/>
              <a:buNone/>
              <a:defRPr sz="1800">
                <a:solidFill>
                  <a:schemeClr val="lt1"/>
                </a:solidFill>
              </a:defRPr>
            </a:lvl2pPr>
            <a:lvl3pPr lvl="2" rtl="0" algn="l">
              <a:lnSpc>
                <a:spcPct val="100000"/>
              </a:lnSpc>
              <a:spcBef>
                <a:spcPts val="0"/>
              </a:spcBef>
              <a:spcAft>
                <a:spcPts val="0"/>
              </a:spcAft>
              <a:buClr>
                <a:schemeClr val="lt1"/>
              </a:buClr>
              <a:buSzPts val="1800"/>
              <a:buNone/>
              <a:defRPr sz="1800">
                <a:solidFill>
                  <a:schemeClr val="lt1"/>
                </a:solidFill>
              </a:defRPr>
            </a:lvl3pPr>
            <a:lvl4pPr lvl="3" rtl="0" algn="l">
              <a:lnSpc>
                <a:spcPct val="100000"/>
              </a:lnSpc>
              <a:spcBef>
                <a:spcPts val="0"/>
              </a:spcBef>
              <a:spcAft>
                <a:spcPts val="0"/>
              </a:spcAft>
              <a:buClr>
                <a:schemeClr val="lt1"/>
              </a:buClr>
              <a:buSzPts val="1800"/>
              <a:buNone/>
              <a:defRPr sz="1800">
                <a:solidFill>
                  <a:schemeClr val="lt1"/>
                </a:solidFill>
              </a:defRPr>
            </a:lvl4pPr>
            <a:lvl5pPr lvl="4" rtl="0" algn="l">
              <a:lnSpc>
                <a:spcPct val="100000"/>
              </a:lnSpc>
              <a:spcBef>
                <a:spcPts val="0"/>
              </a:spcBef>
              <a:spcAft>
                <a:spcPts val="0"/>
              </a:spcAft>
              <a:buClr>
                <a:schemeClr val="lt1"/>
              </a:buClr>
              <a:buSzPts val="1800"/>
              <a:buNone/>
              <a:defRPr sz="1800">
                <a:solidFill>
                  <a:schemeClr val="lt1"/>
                </a:solidFill>
              </a:defRPr>
            </a:lvl5pPr>
            <a:lvl6pPr lvl="5" rtl="0" algn="l">
              <a:lnSpc>
                <a:spcPct val="100000"/>
              </a:lnSpc>
              <a:spcBef>
                <a:spcPts val="0"/>
              </a:spcBef>
              <a:spcAft>
                <a:spcPts val="0"/>
              </a:spcAft>
              <a:buClr>
                <a:schemeClr val="lt1"/>
              </a:buClr>
              <a:buSzPts val="1800"/>
              <a:buNone/>
              <a:defRPr sz="1800">
                <a:solidFill>
                  <a:schemeClr val="lt1"/>
                </a:solidFill>
              </a:defRPr>
            </a:lvl6pPr>
            <a:lvl7pPr lvl="6" rtl="0" algn="l">
              <a:lnSpc>
                <a:spcPct val="100000"/>
              </a:lnSpc>
              <a:spcBef>
                <a:spcPts val="0"/>
              </a:spcBef>
              <a:spcAft>
                <a:spcPts val="0"/>
              </a:spcAft>
              <a:buClr>
                <a:schemeClr val="lt1"/>
              </a:buClr>
              <a:buSzPts val="1800"/>
              <a:buNone/>
              <a:defRPr sz="1800">
                <a:solidFill>
                  <a:schemeClr val="lt1"/>
                </a:solidFill>
              </a:defRPr>
            </a:lvl7pPr>
            <a:lvl8pPr lvl="7" rtl="0" algn="l">
              <a:lnSpc>
                <a:spcPct val="100000"/>
              </a:lnSpc>
              <a:spcBef>
                <a:spcPts val="0"/>
              </a:spcBef>
              <a:spcAft>
                <a:spcPts val="0"/>
              </a:spcAft>
              <a:buClr>
                <a:schemeClr val="lt1"/>
              </a:buClr>
              <a:buSzPts val="1800"/>
              <a:buNone/>
              <a:defRPr sz="1800">
                <a:solidFill>
                  <a:schemeClr val="lt1"/>
                </a:solidFill>
              </a:defRPr>
            </a:lvl8pPr>
            <a:lvl9pPr lvl="8" rtl="0" algn="l">
              <a:lnSpc>
                <a:spcPct val="100000"/>
              </a:lnSpc>
              <a:spcBef>
                <a:spcPts val="0"/>
              </a:spcBef>
              <a:spcAft>
                <a:spcPts val="0"/>
              </a:spcAft>
              <a:buClr>
                <a:schemeClr val="lt1"/>
              </a:buClr>
              <a:buSzPts val="1800"/>
              <a:buNone/>
              <a:defRPr sz="1800">
                <a:solidFill>
                  <a:schemeClr val="lt1"/>
                </a:solidFill>
              </a:defRPr>
            </a:lvl9pPr>
          </a:lstStyle>
          <a:p/>
        </p:txBody>
      </p:sp>
      <p:sp>
        <p:nvSpPr>
          <p:cNvPr id="426" name="Google Shape;426;g2ca3c270d3c_0_206"/>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427" name="Shape 427"/>
        <p:cNvGrpSpPr/>
        <p:nvPr/>
      </p:nvGrpSpPr>
      <p:grpSpPr>
        <a:xfrm>
          <a:off x="0" y="0"/>
          <a:ext cx="0" cy="0"/>
          <a:chOff x="0" y="0"/>
          <a:chExt cx="0" cy="0"/>
        </a:xfrm>
      </p:grpSpPr>
      <p:cxnSp>
        <p:nvCxnSpPr>
          <p:cNvPr id="428" name="Google Shape;428;g2ca3c270d3c_0_213"/>
          <p:cNvCxnSpPr/>
          <p:nvPr/>
        </p:nvCxnSpPr>
        <p:spPr>
          <a:xfrm>
            <a:off x="425200" y="415650"/>
            <a:ext cx="8296800" cy="0"/>
          </a:xfrm>
          <a:prstGeom prst="straightConnector1">
            <a:avLst/>
          </a:prstGeom>
          <a:noFill/>
          <a:ln cap="flat" cmpd="sng" w="38100">
            <a:solidFill>
              <a:schemeClr val="lt1"/>
            </a:solidFill>
            <a:prstDash val="solid"/>
            <a:round/>
            <a:headEnd len="sm" w="sm" type="none"/>
            <a:tailEnd len="sm" w="sm" type="none"/>
          </a:ln>
        </p:spPr>
      </p:cxnSp>
      <p:cxnSp>
        <p:nvCxnSpPr>
          <p:cNvPr id="429" name="Google Shape;429;g2ca3c270d3c_0_213"/>
          <p:cNvCxnSpPr/>
          <p:nvPr/>
        </p:nvCxnSpPr>
        <p:spPr>
          <a:xfrm>
            <a:off x="425200" y="4740000"/>
            <a:ext cx="8296800" cy="0"/>
          </a:xfrm>
          <a:prstGeom prst="straightConnector1">
            <a:avLst/>
          </a:prstGeom>
          <a:noFill/>
          <a:ln cap="flat" cmpd="sng" w="19050">
            <a:solidFill>
              <a:schemeClr val="lt1"/>
            </a:solidFill>
            <a:prstDash val="solid"/>
            <a:round/>
            <a:headEnd len="sm" w="sm" type="none"/>
            <a:tailEnd len="sm" w="sm" type="none"/>
          </a:ln>
        </p:spPr>
      </p:cxnSp>
      <p:sp>
        <p:nvSpPr>
          <p:cNvPr id="430" name="Google Shape;430;g2ca3c270d3c_0_213"/>
          <p:cNvSpPr txBox="1"/>
          <p:nvPr>
            <p:ph type="title"/>
          </p:nvPr>
        </p:nvSpPr>
        <p:spPr>
          <a:xfrm>
            <a:off x="406425" y="1806825"/>
            <a:ext cx="8296800" cy="1542000"/>
          </a:xfrm>
          <a:prstGeom prst="rect">
            <a:avLst/>
          </a:prstGeom>
          <a:noFill/>
          <a:ln>
            <a:noFill/>
          </a:ln>
        </p:spPr>
        <p:txBody>
          <a:bodyPr anchorCtr="0" anchor="ctr" bIns="91425" lIns="91425" spcFirstLastPara="1" rIns="91425" wrap="square" tIns="91425">
            <a:noAutofit/>
          </a:bodyPr>
          <a:lstStyle>
            <a:lvl1pPr lvl="0" rtl="0" algn="ctr">
              <a:lnSpc>
                <a:spcPct val="100000"/>
              </a:lnSpc>
              <a:spcBef>
                <a:spcPts val="0"/>
              </a:spcBef>
              <a:spcAft>
                <a:spcPts val="0"/>
              </a:spcAft>
              <a:buClr>
                <a:schemeClr val="lt1"/>
              </a:buClr>
              <a:buSzPts val="4800"/>
              <a:buNone/>
              <a:defRPr sz="4800">
                <a:solidFill>
                  <a:schemeClr val="lt1"/>
                </a:solidFill>
              </a:defRPr>
            </a:lvl1pPr>
            <a:lvl2pPr lvl="1" rtl="0" algn="ctr">
              <a:lnSpc>
                <a:spcPct val="100000"/>
              </a:lnSpc>
              <a:spcBef>
                <a:spcPts val="0"/>
              </a:spcBef>
              <a:spcAft>
                <a:spcPts val="0"/>
              </a:spcAft>
              <a:buClr>
                <a:schemeClr val="lt1"/>
              </a:buClr>
              <a:buSzPts val="4800"/>
              <a:buNone/>
              <a:defRPr sz="4800">
                <a:solidFill>
                  <a:schemeClr val="lt1"/>
                </a:solidFill>
              </a:defRPr>
            </a:lvl2pPr>
            <a:lvl3pPr lvl="2" rtl="0" algn="ctr">
              <a:lnSpc>
                <a:spcPct val="100000"/>
              </a:lnSpc>
              <a:spcBef>
                <a:spcPts val="0"/>
              </a:spcBef>
              <a:spcAft>
                <a:spcPts val="0"/>
              </a:spcAft>
              <a:buClr>
                <a:schemeClr val="lt1"/>
              </a:buClr>
              <a:buSzPts val="4800"/>
              <a:buNone/>
              <a:defRPr sz="4800">
                <a:solidFill>
                  <a:schemeClr val="lt1"/>
                </a:solidFill>
              </a:defRPr>
            </a:lvl3pPr>
            <a:lvl4pPr lvl="3" rtl="0" algn="ctr">
              <a:lnSpc>
                <a:spcPct val="100000"/>
              </a:lnSpc>
              <a:spcBef>
                <a:spcPts val="0"/>
              </a:spcBef>
              <a:spcAft>
                <a:spcPts val="0"/>
              </a:spcAft>
              <a:buClr>
                <a:schemeClr val="lt1"/>
              </a:buClr>
              <a:buSzPts val="4800"/>
              <a:buNone/>
              <a:defRPr sz="4800">
                <a:solidFill>
                  <a:schemeClr val="lt1"/>
                </a:solidFill>
              </a:defRPr>
            </a:lvl4pPr>
            <a:lvl5pPr lvl="4" rtl="0" algn="ctr">
              <a:lnSpc>
                <a:spcPct val="100000"/>
              </a:lnSpc>
              <a:spcBef>
                <a:spcPts val="0"/>
              </a:spcBef>
              <a:spcAft>
                <a:spcPts val="0"/>
              </a:spcAft>
              <a:buClr>
                <a:schemeClr val="lt1"/>
              </a:buClr>
              <a:buSzPts val="4800"/>
              <a:buNone/>
              <a:defRPr sz="4800">
                <a:solidFill>
                  <a:schemeClr val="lt1"/>
                </a:solidFill>
              </a:defRPr>
            </a:lvl5pPr>
            <a:lvl6pPr lvl="5" rtl="0" algn="ctr">
              <a:lnSpc>
                <a:spcPct val="100000"/>
              </a:lnSpc>
              <a:spcBef>
                <a:spcPts val="0"/>
              </a:spcBef>
              <a:spcAft>
                <a:spcPts val="0"/>
              </a:spcAft>
              <a:buClr>
                <a:schemeClr val="lt1"/>
              </a:buClr>
              <a:buSzPts val="4800"/>
              <a:buNone/>
              <a:defRPr sz="4800">
                <a:solidFill>
                  <a:schemeClr val="lt1"/>
                </a:solidFill>
              </a:defRPr>
            </a:lvl6pPr>
            <a:lvl7pPr lvl="6" rtl="0" algn="ctr">
              <a:lnSpc>
                <a:spcPct val="100000"/>
              </a:lnSpc>
              <a:spcBef>
                <a:spcPts val="0"/>
              </a:spcBef>
              <a:spcAft>
                <a:spcPts val="0"/>
              </a:spcAft>
              <a:buClr>
                <a:schemeClr val="lt1"/>
              </a:buClr>
              <a:buSzPts val="4800"/>
              <a:buNone/>
              <a:defRPr sz="4800">
                <a:solidFill>
                  <a:schemeClr val="lt1"/>
                </a:solidFill>
              </a:defRPr>
            </a:lvl7pPr>
            <a:lvl8pPr lvl="7" rtl="0" algn="ctr">
              <a:lnSpc>
                <a:spcPct val="100000"/>
              </a:lnSpc>
              <a:spcBef>
                <a:spcPts val="0"/>
              </a:spcBef>
              <a:spcAft>
                <a:spcPts val="0"/>
              </a:spcAft>
              <a:buClr>
                <a:schemeClr val="lt1"/>
              </a:buClr>
              <a:buSzPts val="4800"/>
              <a:buNone/>
              <a:defRPr sz="4800">
                <a:solidFill>
                  <a:schemeClr val="lt1"/>
                </a:solidFill>
              </a:defRPr>
            </a:lvl8pPr>
            <a:lvl9pPr lvl="8" rtl="0" algn="ctr">
              <a:lnSpc>
                <a:spcPct val="100000"/>
              </a:lnSpc>
              <a:spcBef>
                <a:spcPts val="0"/>
              </a:spcBef>
              <a:spcAft>
                <a:spcPts val="0"/>
              </a:spcAft>
              <a:buClr>
                <a:schemeClr val="lt1"/>
              </a:buClr>
              <a:buSzPts val="4800"/>
              <a:buNone/>
              <a:defRPr sz="4800">
                <a:solidFill>
                  <a:schemeClr val="lt1"/>
                </a:solidFill>
              </a:defRPr>
            </a:lvl9pPr>
          </a:lstStyle>
          <a:p/>
        </p:txBody>
      </p:sp>
      <p:sp>
        <p:nvSpPr>
          <p:cNvPr id="431" name="Google Shape;431;g2ca3c270d3c_0_213"/>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432" name="Shape 432"/>
        <p:cNvGrpSpPr/>
        <p:nvPr/>
      </p:nvGrpSpPr>
      <p:grpSpPr>
        <a:xfrm>
          <a:off x="0" y="0"/>
          <a:ext cx="0" cy="0"/>
          <a:chOff x="0" y="0"/>
          <a:chExt cx="0" cy="0"/>
        </a:xfrm>
      </p:grpSpPr>
      <p:cxnSp>
        <p:nvCxnSpPr>
          <p:cNvPr id="433" name="Google Shape;433;g2ca3c270d3c_0_218"/>
          <p:cNvCxnSpPr/>
          <p:nvPr/>
        </p:nvCxnSpPr>
        <p:spPr>
          <a:xfrm>
            <a:off x="2477724" y="415650"/>
            <a:ext cx="6244200" cy="0"/>
          </a:xfrm>
          <a:prstGeom prst="straightConnector1">
            <a:avLst/>
          </a:prstGeom>
          <a:noFill/>
          <a:ln cap="flat" cmpd="sng" w="38100">
            <a:solidFill>
              <a:schemeClr val="dk2"/>
            </a:solidFill>
            <a:prstDash val="solid"/>
            <a:round/>
            <a:headEnd len="sm" w="sm" type="none"/>
            <a:tailEnd len="sm" w="sm" type="none"/>
          </a:ln>
        </p:spPr>
      </p:cxnSp>
      <p:cxnSp>
        <p:nvCxnSpPr>
          <p:cNvPr id="434" name="Google Shape;434;g2ca3c270d3c_0_218"/>
          <p:cNvCxnSpPr/>
          <p:nvPr/>
        </p:nvCxnSpPr>
        <p:spPr>
          <a:xfrm>
            <a:off x="2477724" y="4740000"/>
            <a:ext cx="6244200" cy="0"/>
          </a:xfrm>
          <a:prstGeom prst="straightConnector1">
            <a:avLst/>
          </a:prstGeom>
          <a:noFill/>
          <a:ln cap="flat" cmpd="sng" w="19050">
            <a:solidFill>
              <a:schemeClr val="dk2"/>
            </a:solidFill>
            <a:prstDash val="solid"/>
            <a:round/>
            <a:headEnd len="sm" w="sm" type="none"/>
            <a:tailEnd len="sm" w="sm" type="none"/>
          </a:ln>
        </p:spPr>
      </p:cxnSp>
      <p:cxnSp>
        <p:nvCxnSpPr>
          <p:cNvPr id="435" name="Google Shape;435;g2ca3c270d3c_0_218"/>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436" name="Google Shape;436;g2ca3c270d3c_0_218"/>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Autofit/>
          </a:bodyPr>
          <a:lstStyle>
            <a:lvl1pPr lvl="0" rtl="0" algn="l">
              <a:lnSpc>
                <a:spcPct val="100000"/>
              </a:lnSpc>
              <a:spcBef>
                <a:spcPts val="0"/>
              </a:spcBef>
              <a:spcAft>
                <a:spcPts val="0"/>
              </a:spcAft>
              <a:buSzPts val="3000"/>
              <a:buNone/>
              <a:defRPr/>
            </a:lvl1pPr>
            <a:lvl2pPr lvl="1" rtl="0" algn="l">
              <a:lnSpc>
                <a:spcPct val="100000"/>
              </a:lnSpc>
              <a:spcBef>
                <a:spcPts val="0"/>
              </a:spcBef>
              <a:spcAft>
                <a:spcPts val="0"/>
              </a:spcAft>
              <a:buSzPts val="3000"/>
              <a:buNone/>
              <a:defRPr/>
            </a:lvl2pPr>
            <a:lvl3pPr lvl="2" rtl="0" algn="l">
              <a:lnSpc>
                <a:spcPct val="100000"/>
              </a:lnSpc>
              <a:spcBef>
                <a:spcPts val="0"/>
              </a:spcBef>
              <a:spcAft>
                <a:spcPts val="0"/>
              </a:spcAft>
              <a:buSzPts val="3000"/>
              <a:buNone/>
              <a:defRPr/>
            </a:lvl3pPr>
            <a:lvl4pPr lvl="3" rtl="0" algn="l">
              <a:lnSpc>
                <a:spcPct val="100000"/>
              </a:lnSpc>
              <a:spcBef>
                <a:spcPts val="0"/>
              </a:spcBef>
              <a:spcAft>
                <a:spcPts val="0"/>
              </a:spcAft>
              <a:buSzPts val="3000"/>
              <a:buNone/>
              <a:defRPr/>
            </a:lvl4pPr>
            <a:lvl5pPr lvl="4" rtl="0" algn="l">
              <a:lnSpc>
                <a:spcPct val="100000"/>
              </a:lnSpc>
              <a:spcBef>
                <a:spcPts val="0"/>
              </a:spcBef>
              <a:spcAft>
                <a:spcPts val="0"/>
              </a:spcAft>
              <a:buSzPts val="3000"/>
              <a:buNone/>
              <a:defRPr/>
            </a:lvl5pPr>
            <a:lvl6pPr lvl="5" rtl="0" algn="l">
              <a:lnSpc>
                <a:spcPct val="100000"/>
              </a:lnSpc>
              <a:spcBef>
                <a:spcPts val="0"/>
              </a:spcBef>
              <a:spcAft>
                <a:spcPts val="0"/>
              </a:spcAft>
              <a:buSzPts val="3000"/>
              <a:buNone/>
              <a:defRPr/>
            </a:lvl6pPr>
            <a:lvl7pPr lvl="6" rtl="0" algn="l">
              <a:lnSpc>
                <a:spcPct val="100000"/>
              </a:lnSpc>
              <a:spcBef>
                <a:spcPts val="0"/>
              </a:spcBef>
              <a:spcAft>
                <a:spcPts val="0"/>
              </a:spcAft>
              <a:buSzPts val="3000"/>
              <a:buNone/>
              <a:defRPr/>
            </a:lvl7pPr>
            <a:lvl8pPr lvl="7" rtl="0" algn="l">
              <a:lnSpc>
                <a:spcPct val="100000"/>
              </a:lnSpc>
              <a:spcBef>
                <a:spcPts val="0"/>
              </a:spcBef>
              <a:spcAft>
                <a:spcPts val="0"/>
              </a:spcAft>
              <a:buSzPts val="3000"/>
              <a:buNone/>
              <a:defRPr/>
            </a:lvl8pPr>
            <a:lvl9pPr lvl="8" rtl="0" algn="l">
              <a:lnSpc>
                <a:spcPct val="100000"/>
              </a:lnSpc>
              <a:spcBef>
                <a:spcPts val="0"/>
              </a:spcBef>
              <a:spcAft>
                <a:spcPts val="0"/>
              </a:spcAft>
              <a:buSzPts val="3000"/>
              <a:buNone/>
              <a:defRPr/>
            </a:lvl9pPr>
          </a:lstStyle>
          <a:p/>
        </p:txBody>
      </p:sp>
      <p:sp>
        <p:nvSpPr>
          <p:cNvPr id="437" name="Google Shape;437;g2ca3c270d3c_0_218"/>
          <p:cNvSpPr txBox="1"/>
          <p:nvPr>
            <p:ph idx="1" type="body"/>
          </p:nvPr>
        </p:nvSpPr>
        <p:spPr>
          <a:xfrm>
            <a:off x="2400303" y="1602675"/>
            <a:ext cx="3071400" cy="3002400"/>
          </a:xfrm>
          <a:prstGeom prst="rect">
            <a:avLst/>
          </a:prstGeom>
          <a:noFill/>
          <a:ln>
            <a:noFill/>
          </a:ln>
        </p:spPr>
        <p:txBody>
          <a:bodyPr anchorCtr="0" anchor="t" bIns="91425" lIns="91425" spcFirstLastPara="1" rIns="91425" wrap="square" tIns="91425">
            <a:noAutofit/>
          </a:bodyPr>
          <a:lstStyle>
            <a:lvl1pPr indent="-317500" lvl="0" marL="457200" rtl="0" algn="l">
              <a:lnSpc>
                <a:spcPct val="115000"/>
              </a:lnSpc>
              <a:spcBef>
                <a:spcPts val="0"/>
              </a:spcBef>
              <a:spcAft>
                <a:spcPts val="0"/>
              </a:spcAft>
              <a:buSzPts val="1400"/>
              <a:buChar char="●"/>
              <a:defRPr sz="1400"/>
            </a:lvl1pPr>
            <a:lvl2pPr indent="-304800" lvl="1" marL="914400" rtl="0" algn="l">
              <a:lnSpc>
                <a:spcPct val="115000"/>
              </a:lnSpc>
              <a:spcBef>
                <a:spcPts val="1600"/>
              </a:spcBef>
              <a:spcAft>
                <a:spcPts val="0"/>
              </a:spcAft>
              <a:buSzPts val="1200"/>
              <a:buChar char="○"/>
              <a:defRPr sz="1200"/>
            </a:lvl2pPr>
            <a:lvl3pPr indent="-304800" lvl="2" marL="1371600" rtl="0" algn="l">
              <a:lnSpc>
                <a:spcPct val="115000"/>
              </a:lnSpc>
              <a:spcBef>
                <a:spcPts val="1600"/>
              </a:spcBef>
              <a:spcAft>
                <a:spcPts val="0"/>
              </a:spcAft>
              <a:buSzPts val="1200"/>
              <a:buChar char="■"/>
              <a:defRPr sz="1200"/>
            </a:lvl3pPr>
            <a:lvl4pPr indent="-304800" lvl="3" marL="1828800" rtl="0" algn="l">
              <a:lnSpc>
                <a:spcPct val="115000"/>
              </a:lnSpc>
              <a:spcBef>
                <a:spcPts val="1600"/>
              </a:spcBef>
              <a:spcAft>
                <a:spcPts val="0"/>
              </a:spcAft>
              <a:buSzPts val="1200"/>
              <a:buChar char="●"/>
              <a:defRPr sz="1200"/>
            </a:lvl4pPr>
            <a:lvl5pPr indent="-304800" lvl="4" marL="2286000" rtl="0" algn="l">
              <a:lnSpc>
                <a:spcPct val="115000"/>
              </a:lnSpc>
              <a:spcBef>
                <a:spcPts val="1600"/>
              </a:spcBef>
              <a:spcAft>
                <a:spcPts val="0"/>
              </a:spcAft>
              <a:buSzPts val="1200"/>
              <a:buChar char="○"/>
              <a:defRPr sz="1200"/>
            </a:lvl5pPr>
            <a:lvl6pPr indent="-304800" lvl="5" marL="2743200" rtl="0" algn="l">
              <a:lnSpc>
                <a:spcPct val="115000"/>
              </a:lnSpc>
              <a:spcBef>
                <a:spcPts val="1600"/>
              </a:spcBef>
              <a:spcAft>
                <a:spcPts val="0"/>
              </a:spcAft>
              <a:buSzPts val="1200"/>
              <a:buChar char="■"/>
              <a:defRPr sz="1200"/>
            </a:lvl6pPr>
            <a:lvl7pPr indent="-304800" lvl="6" marL="3200400" rtl="0" algn="l">
              <a:lnSpc>
                <a:spcPct val="115000"/>
              </a:lnSpc>
              <a:spcBef>
                <a:spcPts val="1600"/>
              </a:spcBef>
              <a:spcAft>
                <a:spcPts val="0"/>
              </a:spcAft>
              <a:buSzPts val="1200"/>
              <a:buChar char="●"/>
              <a:defRPr sz="1200"/>
            </a:lvl7pPr>
            <a:lvl8pPr indent="-304800" lvl="7" marL="3657600" rtl="0" algn="l">
              <a:lnSpc>
                <a:spcPct val="115000"/>
              </a:lnSpc>
              <a:spcBef>
                <a:spcPts val="1600"/>
              </a:spcBef>
              <a:spcAft>
                <a:spcPts val="0"/>
              </a:spcAft>
              <a:buSzPts val="1200"/>
              <a:buChar char="○"/>
              <a:defRPr sz="1200"/>
            </a:lvl8pPr>
            <a:lvl9pPr indent="-304800" lvl="8" marL="4114800" rtl="0" algn="l">
              <a:lnSpc>
                <a:spcPct val="115000"/>
              </a:lnSpc>
              <a:spcBef>
                <a:spcPts val="1600"/>
              </a:spcBef>
              <a:spcAft>
                <a:spcPts val="1600"/>
              </a:spcAft>
              <a:buSzPts val="1200"/>
              <a:buChar char="■"/>
              <a:defRPr sz="1200"/>
            </a:lvl9pPr>
          </a:lstStyle>
          <a:p/>
        </p:txBody>
      </p:sp>
      <p:sp>
        <p:nvSpPr>
          <p:cNvPr id="438" name="Google Shape;438;g2ca3c270d3c_0_218"/>
          <p:cNvSpPr txBox="1"/>
          <p:nvPr>
            <p:ph idx="2" type="body"/>
          </p:nvPr>
        </p:nvSpPr>
        <p:spPr>
          <a:xfrm>
            <a:off x="5650572" y="1602675"/>
            <a:ext cx="3071400" cy="3002400"/>
          </a:xfrm>
          <a:prstGeom prst="rect">
            <a:avLst/>
          </a:prstGeom>
          <a:noFill/>
          <a:ln>
            <a:noFill/>
          </a:ln>
        </p:spPr>
        <p:txBody>
          <a:bodyPr anchorCtr="0" anchor="t" bIns="91425" lIns="91425" spcFirstLastPara="1" rIns="91425" wrap="square" tIns="91425">
            <a:noAutofit/>
          </a:bodyPr>
          <a:lstStyle>
            <a:lvl1pPr indent="-317500" lvl="0" marL="457200" rtl="0" algn="l">
              <a:lnSpc>
                <a:spcPct val="115000"/>
              </a:lnSpc>
              <a:spcBef>
                <a:spcPts val="0"/>
              </a:spcBef>
              <a:spcAft>
                <a:spcPts val="0"/>
              </a:spcAft>
              <a:buSzPts val="1400"/>
              <a:buChar char="●"/>
              <a:defRPr sz="1400"/>
            </a:lvl1pPr>
            <a:lvl2pPr indent="-304800" lvl="1" marL="914400" rtl="0" algn="l">
              <a:lnSpc>
                <a:spcPct val="115000"/>
              </a:lnSpc>
              <a:spcBef>
                <a:spcPts val="1600"/>
              </a:spcBef>
              <a:spcAft>
                <a:spcPts val="0"/>
              </a:spcAft>
              <a:buSzPts val="1200"/>
              <a:buChar char="○"/>
              <a:defRPr sz="1200"/>
            </a:lvl2pPr>
            <a:lvl3pPr indent="-304800" lvl="2" marL="1371600" rtl="0" algn="l">
              <a:lnSpc>
                <a:spcPct val="115000"/>
              </a:lnSpc>
              <a:spcBef>
                <a:spcPts val="1600"/>
              </a:spcBef>
              <a:spcAft>
                <a:spcPts val="0"/>
              </a:spcAft>
              <a:buSzPts val="1200"/>
              <a:buChar char="■"/>
              <a:defRPr sz="1200"/>
            </a:lvl3pPr>
            <a:lvl4pPr indent="-304800" lvl="3" marL="1828800" rtl="0" algn="l">
              <a:lnSpc>
                <a:spcPct val="115000"/>
              </a:lnSpc>
              <a:spcBef>
                <a:spcPts val="1600"/>
              </a:spcBef>
              <a:spcAft>
                <a:spcPts val="0"/>
              </a:spcAft>
              <a:buSzPts val="1200"/>
              <a:buChar char="●"/>
              <a:defRPr sz="1200"/>
            </a:lvl4pPr>
            <a:lvl5pPr indent="-304800" lvl="4" marL="2286000" rtl="0" algn="l">
              <a:lnSpc>
                <a:spcPct val="115000"/>
              </a:lnSpc>
              <a:spcBef>
                <a:spcPts val="1600"/>
              </a:spcBef>
              <a:spcAft>
                <a:spcPts val="0"/>
              </a:spcAft>
              <a:buSzPts val="1200"/>
              <a:buChar char="○"/>
              <a:defRPr sz="1200"/>
            </a:lvl5pPr>
            <a:lvl6pPr indent="-304800" lvl="5" marL="2743200" rtl="0" algn="l">
              <a:lnSpc>
                <a:spcPct val="115000"/>
              </a:lnSpc>
              <a:spcBef>
                <a:spcPts val="1600"/>
              </a:spcBef>
              <a:spcAft>
                <a:spcPts val="0"/>
              </a:spcAft>
              <a:buSzPts val="1200"/>
              <a:buChar char="■"/>
              <a:defRPr sz="1200"/>
            </a:lvl6pPr>
            <a:lvl7pPr indent="-304800" lvl="6" marL="3200400" rtl="0" algn="l">
              <a:lnSpc>
                <a:spcPct val="115000"/>
              </a:lnSpc>
              <a:spcBef>
                <a:spcPts val="1600"/>
              </a:spcBef>
              <a:spcAft>
                <a:spcPts val="0"/>
              </a:spcAft>
              <a:buSzPts val="1200"/>
              <a:buChar char="●"/>
              <a:defRPr sz="1200"/>
            </a:lvl7pPr>
            <a:lvl8pPr indent="-304800" lvl="7" marL="3657600" rtl="0" algn="l">
              <a:lnSpc>
                <a:spcPct val="115000"/>
              </a:lnSpc>
              <a:spcBef>
                <a:spcPts val="1600"/>
              </a:spcBef>
              <a:spcAft>
                <a:spcPts val="0"/>
              </a:spcAft>
              <a:buSzPts val="1200"/>
              <a:buChar char="○"/>
              <a:defRPr sz="1200"/>
            </a:lvl8pPr>
            <a:lvl9pPr indent="-304800" lvl="8" marL="4114800" rtl="0" algn="l">
              <a:lnSpc>
                <a:spcPct val="115000"/>
              </a:lnSpc>
              <a:spcBef>
                <a:spcPts val="1600"/>
              </a:spcBef>
              <a:spcAft>
                <a:spcPts val="1600"/>
              </a:spcAft>
              <a:buSzPts val="1200"/>
              <a:buChar char="■"/>
              <a:defRPr sz="1200"/>
            </a:lvl9pPr>
          </a:lstStyle>
          <a:p/>
        </p:txBody>
      </p:sp>
      <p:sp>
        <p:nvSpPr>
          <p:cNvPr id="439" name="Google Shape;439;g2ca3c270d3c_0_218"/>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40" name="Shape 440"/>
        <p:cNvGrpSpPr/>
        <p:nvPr/>
      </p:nvGrpSpPr>
      <p:grpSpPr>
        <a:xfrm>
          <a:off x="0" y="0"/>
          <a:ext cx="0" cy="0"/>
          <a:chOff x="0" y="0"/>
          <a:chExt cx="0" cy="0"/>
        </a:xfrm>
      </p:grpSpPr>
      <p:sp>
        <p:nvSpPr>
          <p:cNvPr id="441" name="Google Shape;441;g2ca3c270d3c_0_226"/>
          <p:cNvSpPr txBox="1"/>
          <p:nvPr>
            <p:ph type="title"/>
          </p:nvPr>
        </p:nvSpPr>
        <p:spPr>
          <a:xfrm>
            <a:off x="303300" y="411575"/>
            <a:ext cx="8520600" cy="639600"/>
          </a:xfrm>
          <a:prstGeom prst="rect">
            <a:avLst/>
          </a:prstGeom>
          <a:noFill/>
          <a:ln>
            <a:noFill/>
          </a:ln>
        </p:spPr>
        <p:txBody>
          <a:bodyPr anchorCtr="0" anchor="t" bIns="91425" lIns="91425" spcFirstLastPara="1" rIns="91425" wrap="square" tIns="91425">
            <a:noAutofit/>
          </a:bodyPr>
          <a:lstStyle>
            <a:lvl1pPr lvl="0" rtl="0" algn="l">
              <a:lnSpc>
                <a:spcPct val="100000"/>
              </a:lnSpc>
              <a:spcBef>
                <a:spcPts val="0"/>
              </a:spcBef>
              <a:spcAft>
                <a:spcPts val="0"/>
              </a:spcAft>
              <a:buSzPts val="3000"/>
              <a:buNone/>
              <a:defRPr/>
            </a:lvl1pPr>
            <a:lvl2pPr lvl="1" rtl="0" algn="l">
              <a:lnSpc>
                <a:spcPct val="100000"/>
              </a:lnSpc>
              <a:spcBef>
                <a:spcPts val="0"/>
              </a:spcBef>
              <a:spcAft>
                <a:spcPts val="0"/>
              </a:spcAft>
              <a:buSzPts val="3000"/>
              <a:buNone/>
              <a:defRPr/>
            </a:lvl2pPr>
            <a:lvl3pPr lvl="2" rtl="0" algn="l">
              <a:lnSpc>
                <a:spcPct val="100000"/>
              </a:lnSpc>
              <a:spcBef>
                <a:spcPts val="0"/>
              </a:spcBef>
              <a:spcAft>
                <a:spcPts val="0"/>
              </a:spcAft>
              <a:buSzPts val="3000"/>
              <a:buNone/>
              <a:defRPr/>
            </a:lvl3pPr>
            <a:lvl4pPr lvl="3" rtl="0" algn="l">
              <a:lnSpc>
                <a:spcPct val="100000"/>
              </a:lnSpc>
              <a:spcBef>
                <a:spcPts val="0"/>
              </a:spcBef>
              <a:spcAft>
                <a:spcPts val="0"/>
              </a:spcAft>
              <a:buSzPts val="3000"/>
              <a:buNone/>
              <a:defRPr/>
            </a:lvl4pPr>
            <a:lvl5pPr lvl="4" rtl="0" algn="l">
              <a:lnSpc>
                <a:spcPct val="100000"/>
              </a:lnSpc>
              <a:spcBef>
                <a:spcPts val="0"/>
              </a:spcBef>
              <a:spcAft>
                <a:spcPts val="0"/>
              </a:spcAft>
              <a:buSzPts val="3000"/>
              <a:buNone/>
              <a:defRPr/>
            </a:lvl5pPr>
            <a:lvl6pPr lvl="5" rtl="0" algn="l">
              <a:lnSpc>
                <a:spcPct val="100000"/>
              </a:lnSpc>
              <a:spcBef>
                <a:spcPts val="0"/>
              </a:spcBef>
              <a:spcAft>
                <a:spcPts val="0"/>
              </a:spcAft>
              <a:buSzPts val="3000"/>
              <a:buNone/>
              <a:defRPr/>
            </a:lvl6pPr>
            <a:lvl7pPr lvl="6" rtl="0" algn="l">
              <a:lnSpc>
                <a:spcPct val="100000"/>
              </a:lnSpc>
              <a:spcBef>
                <a:spcPts val="0"/>
              </a:spcBef>
              <a:spcAft>
                <a:spcPts val="0"/>
              </a:spcAft>
              <a:buSzPts val="3000"/>
              <a:buNone/>
              <a:defRPr/>
            </a:lvl7pPr>
            <a:lvl8pPr lvl="7" rtl="0" algn="l">
              <a:lnSpc>
                <a:spcPct val="100000"/>
              </a:lnSpc>
              <a:spcBef>
                <a:spcPts val="0"/>
              </a:spcBef>
              <a:spcAft>
                <a:spcPts val="0"/>
              </a:spcAft>
              <a:buSzPts val="3000"/>
              <a:buNone/>
              <a:defRPr/>
            </a:lvl8pPr>
            <a:lvl9pPr lvl="8" rtl="0" algn="l">
              <a:lnSpc>
                <a:spcPct val="100000"/>
              </a:lnSpc>
              <a:spcBef>
                <a:spcPts val="0"/>
              </a:spcBef>
              <a:spcAft>
                <a:spcPts val="0"/>
              </a:spcAft>
              <a:buSzPts val="3000"/>
              <a:buNone/>
              <a:defRPr/>
            </a:lvl9pPr>
          </a:lstStyle>
          <a:p/>
        </p:txBody>
      </p:sp>
      <p:sp>
        <p:nvSpPr>
          <p:cNvPr id="442" name="Google Shape;442;g2ca3c270d3c_0_226"/>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43" name="Shape 443"/>
        <p:cNvGrpSpPr/>
        <p:nvPr/>
      </p:nvGrpSpPr>
      <p:grpSpPr>
        <a:xfrm>
          <a:off x="0" y="0"/>
          <a:ext cx="0" cy="0"/>
          <a:chOff x="0" y="0"/>
          <a:chExt cx="0" cy="0"/>
        </a:xfrm>
      </p:grpSpPr>
      <p:sp>
        <p:nvSpPr>
          <p:cNvPr id="444" name="Google Shape;444;g2ca3c270d3c_0_229"/>
          <p:cNvSpPr/>
          <p:nvPr/>
        </p:nvSpPr>
        <p:spPr>
          <a:xfrm>
            <a:off x="4572000" y="1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445" name="Google Shape;445;g2ca3c270d3c_0_22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446" name="Google Shape;446;g2ca3c270d3c_0_229"/>
          <p:cNvSpPr txBox="1"/>
          <p:nvPr>
            <p:ph type="title"/>
          </p:nvPr>
        </p:nvSpPr>
        <p:spPr>
          <a:xfrm>
            <a:off x="265500" y="1397350"/>
            <a:ext cx="4045200" cy="1318200"/>
          </a:xfrm>
          <a:prstGeom prst="rect">
            <a:avLst/>
          </a:prstGeom>
          <a:noFill/>
          <a:ln>
            <a:noFill/>
          </a:ln>
        </p:spPr>
        <p:txBody>
          <a:bodyPr anchorCtr="0" anchor="b" bIns="91425" lIns="91425" spcFirstLastPara="1" rIns="91425" wrap="square" tIns="91425">
            <a:noAutofit/>
          </a:bodyPr>
          <a:lstStyle>
            <a:lvl1pPr lvl="0" rtl="0" algn="ctr">
              <a:lnSpc>
                <a:spcPct val="100000"/>
              </a:lnSpc>
              <a:spcBef>
                <a:spcPts val="0"/>
              </a:spcBef>
              <a:spcAft>
                <a:spcPts val="0"/>
              </a:spcAft>
              <a:buClr>
                <a:schemeClr val="dk1"/>
              </a:buClr>
              <a:buSzPts val="3600"/>
              <a:buNone/>
              <a:defRPr sz="3600">
                <a:solidFill>
                  <a:schemeClr val="dk1"/>
                </a:solidFill>
              </a:defRPr>
            </a:lvl1pPr>
            <a:lvl2pPr lvl="1" rtl="0" algn="ctr">
              <a:lnSpc>
                <a:spcPct val="100000"/>
              </a:lnSpc>
              <a:spcBef>
                <a:spcPts val="0"/>
              </a:spcBef>
              <a:spcAft>
                <a:spcPts val="0"/>
              </a:spcAft>
              <a:buClr>
                <a:schemeClr val="dk1"/>
              </a:buClr>
              <a:buSzPts val="3600"/>
              <a:buNone/>
              <a:defRPr sz="3600">
                <a:solidFill>
                  <a:schemeClr val="dk1"/>
                </a:solidFill>
              </a:defRPr>
            </a:lvl2pPr>
            <a:lvl3pPr lvl="2" rtl="0" algn="ctr">
              <a:lnSpc>
                <a:spcPct val="100000"/>
              </a:lnSpc>
              <a:spcBef>
                <a:spcPts val="0"/>
              </a:spcBef>
              <a:spcAft>
                <a:spcPts val="0"/>
              </a:spcAft>
              <a:buClr>
                <a:schemeClr val="dk1"/>
              </a:buClr>
              <a:buSzPts val="3600"/>
              <a:buNone/>
              <a:defRPr sz="3600">
                <a:solidFill>
                  <a:schemeClr val="dk1"/>
                </a:solidFill>
              </a:defRPr>
            </a:lvl3pPr>
            <a:lvl4pPr lvl="3" rtl="0" algn="ctr">
              <a:lnSpc>
                <a:spcPct val="100000"/>
              </a:lnSpc>
              <a:spcBef>
                <a:spcPts val="0"/>
              </a:spcBef>
              <a:spcAft>
                <a:spcPts val="0"/>
              </a:spcAft>
              <a:buClr>
                <a:schemeClr val="dk1"/>
              </a:buClr>
              <a:buSzPts val="3600"/>
              <a:buNone/>
              <a:defRPr sz="3600">
                <a:solidFill>
                  <a:schemeClr val="dk1"/>
                </a:solidFill>
              </a:defRPr>
            </a:lvl4pPr>
            <a:lvl5pPr lvl="4" rtl="0" algn="ctr">
              <a:lnSpc>
                <a:spcPct val="100000"/>
              </a:lnSpc>
              <a:spcBef>
                <a:spcPts val="0"/>
              </a:spcBef>
              <a:spcAft>
                <a:spcPts val="0"/>
              </a:spcAft>
              <a:buClr>
                <a:schemeClr val="dk1"/>
              </a:buClr>
              <a:buSzPts val="3600"/>
              <a:buNone/>
              <a:defRPr sz="3600">
                <a:solidFill>
                  <a:schemeClr val="dk1"/>
                </a:solidFill>
              </a:defRPr>
            </a:lvl5pPr>
            <a:lvl6pPr lvl="5" rtl="0" algn="ctr">
              <a:lnSpc>
                <a:spcPct val="100000"/>
              </a:lnSpc>
              <a:spcBef>
                <a:spcPts val="0"/>
              </a:spcBef>
              <a:spcAft>
                <a:spcPts val="0"/>
              </a:spcAft>
              <a:buClr>
                <a:schemeClr val="dk1"/>
              </a:buClr>
              <a:buSzPts val="3600"/>
              <a:buNone/>
              <a:defRPr sz="3600">
                <a:solidFill>
                  <a:schemeClr val="dk1"/>
                </a:solidFill>
              </a:defRPr>
            </a:lvl6pPr>
            <a:lvl7pPr lvl="6" rtl="0" algn="ctr">
              <a:lnSpc>
                <a:spcPct val="100000"/>
              </a:lnSpc>
              <a:spcBef>
                <a:spcPts val="0"/>
              </a:spcBef>
              <a:spcAft>
                <a:spcPts val="0"/>
              </a:spcAft>
              <a:buClr>
                <a:schemeClr val="dk1"/>
              </a:buClr>
              <a:buSzPts val="3600"/>
              <a:buNone/>
              <a:defRPr sz="3600">
                <a:solidFill>
                  <a:schemeClr val="dk1"/>
                </a:solidFill>
              </a:defRPr>
            </a:lvl7pPr>
            <a:lvl8pPr lvl="7" rtl="0" algn="ctr">
              <a:lnSpc>
                <a:spcPct val="100000"/>
              </a:lnSpc>
              <a:spcBef>
                <a:spcPts val="0"/>
              </a:spcBef>
              <a:spcAft>
                <a:spcPts val="0"/>
              </a:spcAft>
              <a:buClr>
                <a:schemeClr val="dk1"/>
              </a:buClr>
              <a:buSzPts val="3600"/>
              <a:buNone/>
              <a:defRPr sz="3600">
                <a:solidFill>
                  <a:schemeClr val="dk1"/>
                </a:solidFill>
              </a:defRPr>
            </a:lvl8pPr>
            <a:lvl9pPr lvl="8" rtl="0" algn="ctr">
              <a:lnSpc>
                <a:spcPct val="100000"/>
              </a:lnSpc>
              <a:spcBef>
                <a:spcPts val="0"/>
              </a:spcBef>
              <a:spcAft>
                <a:spcPts val="0"/>
              </a:spcAft>
              <a:buClr>
                <a:schemeClr val="dk1"/>
              </a:buClr>
              <a:buSzPts val="3600"/>
              <a:buNone/>
              <a:defRPr sz="3600">
                <a:solidFill>
                  <a:schemeClr val="dk1"/>
                </a:solidFill>
              </a:defRPr>
            </a:lvl9pPr>
          </a:lstStyle>
          <a:p/>
        </p:txBody>
      </p:sp>
      <p:sp>
        <p:nvSpPr>
          <p:cNvPr id="447" name="Google Shape;447;g2ca3c270d3c_0_229"/>
          <p:cNvSpPr txBox="1"/>
          <p:nvPr>
            <p:ph idx="1" type="subTitle"/>
          </p:nvPr>
        </p:nvSpPr>
        <p:spPr>
          <a:xfrm>
            <a:off x="265500" y="2735371"/>
            <a:ext cx="4045200" cy="1345500"/>
          </a:xfrm>
          <a:prstGeom prst="rect">
            <a:avLst/>
          </a:prstGeom>
          <a:noFill/>
          <a:ln>
            <a:noFill/>
          </a:ln>
        </p:spPr>
        <p:txBody>
          <a:bodyPr anchorCtr="0" anchor="t" bIns="91425" lIns="91425" spcFirstLastPara="1" rIns="91425" wrap="square" tIns="91425">
            <a:no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448" name="Google Shape;448;g2ca3c270d3c_0_229"/>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Autofit/>
          </a:bodyPr>
          <a:lstStyle>
            <a:lvl1pPr indent="-342900" lvl="0" marL="457200" rtl="0" algn="l">
              <a:lnSpc>
                <a:spcPct val="115000"/>
              </a:lnSpc>
              <a:spcBef>
                <a:spcPts val="0"/>
              </a:spcBef>
              <a:spcAft>
                <a:spcPts val="0"/>
              </a:spcAft>
              <a:buClr>
                <a:schemeClr val="lt1"/>
              </a:buClr>
              <a:buSzPts val="1800"/>
              <a:buChar char="●"/>
              <a:defRPr>
                <a:solidFill>
                  <a:schemeClr val="lt1"/>
                </a:solidFill>
              </a:defRPr>
            </a:lvl1pPr>
            <a:lvl2pPr indent="-317500" lvl="1" marL="914400" rtl="0" algn="l">
              <a:lnSpc>
                <a:spcPct val="115000"/>
              </a:lnSpc>
              <a:spcBef>
                <a:spcPts val="1600"/>
              </a:spcBef>
              <a:spcAft>
                <a:spcPts val="0"/>
              </a:spcAft>
              <a:buClr>
                <a:schemeClr val="lt1"/>
              </a:buClr>
              <a:buSzPts val="1400"/>
              <a:buChar char="○"/>
              <a:defRPr>
                <a:solidFill>
                  <a:schemeClr val="lt1"/>
                </a:solidFill>
              </a:defRPr>
            </a:lvl2pPr>
            <a:lvl3pPr indent="-317500" lvl="2" marL="1371600" rtl="0" algn="l">
              <a:lnSpc>
                <a:spcPct val="115000"/>
              </a:lnSpc>
              <a:spcBef>
                <a:spcPts val="1600"/>
              </a:spcBef>
              <a:spcAft>
                <a:spcPts val="0"/>
              </a:spcAft>
              <a:buClr>
                <a:schemeClr val="lt1"/>
              </a:buClr>
              <a:buSzPts val="1400"/>
              <a:buChar char="■"/>
              <a:defRPr>
                <a:solidFill>
                  <a:schemeClr val="lt1"/>
                </a:solidFill>
              </a:defRPr>
            </a:lvl3pPr>
            <a:lvl4pPr indent="-317500" lvl="3" marL="1828800" rtl="0" algn="l">
              <a:lnSpc>
                <a:spcPct val="115000"/>
              </a:lnSpc>
              <a:spcBef>
                <a:spcPts val="1600"/>
              </a:spcBef>
              <a:spcAft>
                <a:spcPts val="0"/>
              </a:spcAft>
              <a:buClr>
                <a:schemeClr val="lt1"/>
              </a:buClr>
              <a:buSzPts val="1400"/>
              <a:buChar char="●"/>
              <a:defRPr>
                <a:solidFill>
                  <a:schemeClr val="lt1"/>
                </a:solidFill>
              </a:defRPr>
            </a:lvl4pPr>
            <a:lvl5pPr indent="-317500" lvl="4" marL="2286000" rtl="0" algn="l">
              <a:lnSpc>
                <a:spcPct val="115000"/>
              </a:lnSpc>
              <a:spcBef>
                <a:spcPts val="1600"/>
              </a:spcBef>
              <a:spcAft>
                <a:spcPts val="0"/>
              </a:spcAft>
              <a:buClr>
                <a:schemeClr val="lt1"/>
              </a:buClr>
              <a:buSzPts val="1400"/>
              <a:buChar char="○"/>
              <a:defRPr>
                <a:solidFill>
                  <a:schemeClr val="lt1"/>
                </a:solidFill>
              </a:defRPr>
            </a:lvl5pPr>
            <a:lvl6pPr indent="-317500" lvl="5" marL="2743200" rtl="0" algn="l">
              <a:lnSpc>
                <a:spcPct val="115000"/>
              </a:lnSpc>
              <a:spcBef>
                <a:spcPts val="1600"/>
              </a:spcBef>
              <a:spcAft>
                <a:spcPts val="0"/>
              </a:spcAft>
              <a:buClr>
                <a:schemeClr val="lt1"/>
              </a:buClr>
              <a:buSzPts val="1400"/>
              <a:buChar char="■"/>
              <a:defRPr>
                <a:solidFill>
                  <a:schemeClr val="lt1"/>
                </a:solidFill>
              </a:defRPr>
            </a:lvl6pPr>
            <a:lvl7pPr indent="-317500" lvl="6" marL="3200400" rtl="0" algn="l">
              <a:lnSpc>
                <a:spcPct val="115000"/>
              </a:lnSpc>
              <a:spcBef>
                <a:spcPts val="1600"/>
              </a:spcBef>
              <a:spcAft>
                <a:spcPts val="0"/>
              </a:spcAft>
              <a:buClr>
                <a:schemeClr val="lt1"/>
              </a:buClr>
              <a:buSzPts val="1400"/>
              <a:buChar char="●"/>
              <a:defRPr>
                <a:solidFill>
                  <a:schemeClr val="lt1"/>
                </a:solidFill>
              </a:defRPr>
            </a:lvl7pPr>
            <a:lvl8pPr indent="-317500" lvl="7" marL="3657600" rtl="0" algn="l">
              <a:lnSpc>
                <a:spcPct val="115000"/>
              </a:lnSpc>
              <a:spcBef>
                <a:spcPts val="1600"/>
              </a:spcBef>
              <a:spcAft>
                <a:spcPts val="0"/>
              </a:spcAft>
              <a:buClr>
                <a:schemeClr val="lt1"/>
              </a:buClr>
              <a:buSzPts val="1400"/>
              <a:buChar char="○"/>
              <a:defRPr>
                <a:solidFill>
                  <a:schemeClr val="lt1"/>
                </a:solidFill>
              </a:defRPr>
            </a:lvl8pPr>
            <a:lvl9pPr indent="-317500" lvl="8" marL="4114800" rtl="0" algn="l">
              <a:lnSpc>
                <a:spcPct val="115000"/>
              </a:lnSpc>
              <a:spcBef>
                <a:spcPts val="1600"/>
              </a:spcBef>
              <a:spcAft>
                <a:spcPts val="1600"/>
              </a:spcAft>
              <a:buClr>
                <a:schemeClr val="lt1"/>
              </a:buClr>
              <a:buSzPts val="1400"/>
              <a:buChar char="■"/>
              <a:defRPr>
                <a:solidFill>
                  <a:schemeClr val="lt1"/>
                </a:solidFill>
              </a:defRPr>
            </a:lvl9pPr>
          </a:lstStyle>
          <a:p/>
        </p:txBody>
      </p:sp>
      <p:sp>
        <p:nvSpPr>
          <p:cNvPr id="449" name="Google Shape;449;g2ca3c270d3c_0_229"/>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50" name="Shape 450"/>
        <p:cNvGrpSpPr/>
        <p:nvPr/>
      </p:nvGrpSpPr>
      <p:grpSpPr>
        <a:xfrm>
          <a:off x="0" y="0"/>
          <a:ext cx="0" cy="0"/>
          <a:chOff x="0" y="0"/>
          <a:chExt cx="0" cy="0"/>
        </a:xfrm>
      </p:grpSpPr>
      <p:cxnSp>
        <p:nvCxnSpPr>
          <p:cNvPr id="451" name="Google Shape;451;g2ca3c270d3c_0_236"/>
          <p:cNvCxnSpPr/>
          <p:nvPr/>
        </p:nvCxnSpPr>
        <p:spPr>
          <a:xfrm>
            <a:off x="425200" y="4740000"/>
            <a:ext cx="8296800" cy="0"/>
          </a:xfrm>
          <a:prstGeom prst="straightConnector1">
            <a:avLst/>
          </a:prstGeom>
          <a:noFill/>
          <a:ln cap="flat" cmpd="sng" w="19050">
            <a:solidFill>
              <a:schemeClr val="dk2"/>
            </a:solidFill>
            <a:prstDash val="solid"/>
            <a:round/>
            <a:headEnd len="sm" w="sm" type="none"/>
            <a:tailEnd len="sm" w="sm" type="none"/>
          </a:ln>
        </p:spPr>
      </p:cxnSp>
      <p:cxnSp>
        <p:nvCxnSpPr>
          <p:cNvPr id="452" name="Google Shape;452;g2ca3c270d3c_0_236"/>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453" name="Google Shape;453;g2ca3c270d3c_0_236"/>
          <p:cNvSpPr txBox="1"/>
          <p:nvPr>
            <p:ph idx="1" type="body"/>
          </p:nvPr>
        </p:nvSpPr>
        <p:spPr>
          <a:xfrm>
            <a:off x="328017" y="4226025"/>
            <a:ext cx="8388600" cy="393600"/>
          </a:xfrm>
          <a:prstGeom prst="rect">
            <a:avLst/>
          </a:prstGeom>
          <a:noFill/>
          <a:ln>
            <a:noFill/>
          </a:ln>
        </p:spPr>
        <p:txBody>
          <a:bodyPr anchorCtr="0" anchor="ctr" bIns="91425" lIns="91425" spcFirstLastPara="1" rIns="91425" wrap="square" tIns="91425">
            <a:noAutofit/>
          </a:bodyPr>
          <a:lstStyle>
            <a:lvl1pPr indent="-228600" lvl="0" marL="457200" rtl="0" algn="l">
              <a:lnSpc>
                <a:spcPct val="100000"/>
              </a:lnSpc>
              <a:spcBef>
                <a:spcPts val="0"/>
              </a:spcBef>
              <a:spcAft>
                <a:spcPts val="0"/>
              </a:spcAft>
              <a:buSzPts val="1800"/>
              <a:buNone/>
              <a:defRPr/>
            </a:lvl1pPr>
          </a:lstStyle>
          <a:p/>
        </p:txBody>
      </p:sp>
      <p:sp>
        <p:nvSpPr>
          <p:cNvPr id="454" name="Google Shape;454;g2ca3c270d3c_0_236"/>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55" name="Shape 455"/>
        <p:cNvGrpSpPr/>
        <p:nvPr/>
      </p:nvGrpSpPr>
      <p:grpSpPr>
        <a:xfrm>
          <a:off x="0" y="0"/>
          <a:ext cx="0" cy="0"/>
          <a:chOff x="0" y="0"/>
          <a:chExt cx="0" cy="0"/>
        </a:xfrm>
      </p:grpSpPr>
      <p:cxnSp>
        <p:nvCxnSpPr>
          <p:cNvPr id="456" name="Google Shape;456;g2ca3c270d3c_0_241"/>
          <p:cNvCxnSpPr/>
          <p:nvPr/>
        </p:nvCxnSpPr>
        <p:spPr>
          <a:xfrm>
            <a:off x="425200" y="4740000"/>
            <a:ext cx="8296800" cy="0"/>
          </a:xfrm>
          <a:prstGeom prst="straightConnector1">
            <a:avLst/>
          </a:prstGeom>
          <a:noFill/>
          <a:ln cap="flat" cmpd="sng" w="19050">
            <a:solidFill>
              <a:schemeClr val="dk2"/>
            </a:solidFill>
            <a:prstDash val="solid"/>
            <a:round/>
            <a:headEnd len="sm" w="sm" type="none"/>
            <a:tailEnd len="sm" w="sm" type="none"/>
          </a:ln>
        </p:spPr>
      </p:cxnSp>
      <p:cxnSp>
        <p:nvCxnSpPr>
          <p:cNvPr id="457" name="Google Shape;457;g2ca3c270d3c_0_241"/>
          <p:cNvCxnSpPr/>
          <p:nvPr/>
        </p:nvCxnSpPr>
        <p:spPr>
          <a:xfrm>
            <a:off x="425200" y="415650"/>
            <a:ext cx="8296800" cy="0"/>
          </a:xfrm>
          <a:prstGeom prst="straightConnector1">
            <a:avLst/>
          </a:prstGeom>
          <a:noFill/>
          <a:ln cap="flat" cmpd="sng" w="38100">
            <a:solidFill>
              <a:schemeClr val="dk2"/>
            </a:solidFill>
            <a:prstDash val="solid"/>
            <a:round/>
            <a:headEnd len="sm" w="sm" type="none"/>
            <a:tailEnd len="sm" w="sm" type="none"/>
          </a:ln>
        </p:spPr>
      </p:cxnSp>
      <p:sp>
        <p:nvSpPr>
          <p:cNvPr id="458" name="Google Shape;458;g2ca3c270d3c_0_241"/>
          <p:cNvSpPr txBox="1"/>
          <p:nvPr>
            <p:ph hasCustomPrompt="1" type="title"/>
          </p:nvPr>
        </p:nvSpPr>
        <p:spPr>
          <a:xfrm>
            <a:off x="853950" y="1304850"/>
            <a:ext cx="7436100" cy="1538400"/>
          </a:xfrm>
          <a:prstGeom prst="rect">
            <a:avLst/>
          </a:prstGeom>
          <a:noFill/>
          <a:ln>
            <a:noFill/>
          </a:ln>
        </p:spPr>
        <p:txBody>
          <a:bodyPr anchorCtr="0" anchor="ctr" bIns="91425" lIns="91425" spcFirstLastPara="1" rIns="91425" wrap="square" tIns="91425">
            <a:noAutofit/>
          </a:bodyPr>
          <a:lstStyle>
            <a:lvl1pPr lvl="0" rtl="0"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1pPr>
            <a:lvl2pPr lvl="1" rtl="0"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2pPr>
            <a:lvl3pPr lvl="2" rtl="0"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3pPr>
            <a:lvl4pPr lvl="3" rtl="0"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4pPr>
            <a:lvl5pPr lvl="4" rtl="0"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5pPr>
            <a:lvl6pPr lvl="5" rtl="0"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6pPr>
            <a:lvl7pPr lvl="6" rtl="0"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7pPr>
            <a:lvl8pPr lvl="7" rtl="0"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8pPr>
            <a:lvl9pPr lvl="8" rtl="0"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9pPr>
          </a:lstStyle>
          <a:p>
            <a:r>
              <a:t>xx%</a:t>
            </a:r>
          </a:p>
        </p:txBody>
      </p:sp>
      <p:sp>
        <p:nvSpPr>
          <p:cNvPr id="459" name="Google Shape;459;g2ca3c270d3c_0_241"/>
          <p:cNvSpPr txBox="1"/>
          <p:nvPr>
            <p:ph idx="1" type="body"/>
          </p:nvPr>
        </p:nvSpPr>
        <p:spPr>
          <a:xfrm>
            <a:off x="853950" y="2919450"/>
            <a:ext cx="7436100" cy="1071600"/>
          </a:xfrm>
          <a:prstGeom prst="rect">
            <a:avLst/>
          </a:prstGeom>
          <a:noFill/>
          <a:ln>
            <a:noFill/>
          </a:ln>
        </p:spPr>
        <p:txBody>
          <a:bodyPr anchorCtr="0" anchor="t" bIns="91425" lIns="91425" spcFirstLastPara="1" rIns="91425" wrap="square" tIns="91425">
            <a:noAutofit/>
          </a:bodyPr>
          <a:lstStyle>
            <a:lvl1pPr indent="-342900" lvl="0" marL="457200" rtl="0" algn="ctr">
              <a:lnSpc>
                <a:spcPct val="115000"/>
              </a:lnSpc>
              <a:spcBef>
                <a:spcPts val="0"/>
              </a:spcBef>
              <a:spcAft>
                <a:spcPts val="0"/>
              </a:spcAft>
              <a:buSzPts val="1800"/>
              <a:buChar char="●"/>
              <a:defRPr/>
            </a:lvl1pPr>
            <a:lvl2pPr indent="-317500" lvl="1" marL="914400" rtl="0" algn="ctr">
              <a:lnSpc>
                <a:spcPct val="115000"/>
              </a:lnSpc>
              <a:spcBef>
                <a:spcPts val="1600"/>
              </a:spcBef>
              <a:spcAft>
                <a:spcPts val="0"/>
              </a:spcAft>
              <a:buSzPts val="1400"/>
              <a:buChar char="○"/>
              <a:defRPr/>
            </a:lvl2pPr>
            <a:lvl3pPr indent="-317500" lvl="2" marL="1371600" rtl="0" algn="ctr">
              <a:lnSpc>
                <a:spcPct val="115000"/>
              </a:lnSpc>
              <a:spcBef>
                <a:spcPts val="1600"/>
              </a:spcBef>
              <a:spcAft>
                <a:spcPts val="0"/>
              </a:spcAft>
              <a:buSzPts val="1400"/>
              <a:buChar char="■"/>
              <a:defRPr/>
            </a:lvl3pPr>
            <a:lvl4pPr indent="-317500" lvl="3" marL="1828800" rtl="0" algn="ctr">
              <a:lnSpc>
                <a:spcPct val="115000"/>
              </a:lnSpc>
              <a:spcBef>
                <a:spcPts val="1600"/>
              </a:spcBef>
              <a:spcAft>
                <a:spcPts val="0"/>
              </a:spcAft>
              <a:buSzPts val="1400"/>
              <a:buChar char="●"/>
              <a:defRPr/>
            </a:lvl4pPr>
            <a:lvl5pPr indent="-317500" lvl="4" marL="2286000" rtl="0" algn="ctr">
              <a:lnSpc>
                <a:spcPct val="115000"/>
              </a:lnSpc>
              <a:spcBef>
                <a:spcPts val="1600"/>
              </a:spcBef>
              <a:spcAft>
                <a:spcPts val="0"/>
              </a:spcAft>
              <a:buSzPts val="1400"/>
              <a:buChar char="○"/>
              <a:defRPr/>
            </a:lvl5pPr>
            <a:lvl6pPr indent="-317500" lvl="5" marL="2743200" rtl="0" algn="ctr">
              <a:lnSpc>
                <a:spcPct val="115000"/>
              </a:lnSpc>
              <a:spcBef>
                <a:spcPts val="1600"/>
              </a:spcBef>
              <a:spcAft>
                <a:spcPts val="0"/>
              </a:spcAft>
              <a:buSzPts val="1400"/>
              <a:buChar char="■"/>
              <a:defRPr/>
            </a:lvl6pPr>
            <a:lvl7pPr indent="-317500" lvl="6" marL="3200400" rtl="0" algn="ctr">
              <a:lnSpc>
                <a:spcPct val="115000"/>
              </a:lnSpc>
              <a:spcBef>
                <a:spcPts val="1600"/>
              </a:spcBef>
              <a:spcAft>
                <a:spcPts val="0"/>
              </a:spcAft>
              <a:buSzPts val="1400"/>
              <a:buChar char="●"/>
              <a:defRPr/>
            </a:lvl7pPr>
            <a:lvl8pPr indent="-317500" lvl="7" marL="3657600" rtl="0" algn="ctr">
              <a:lnSpc>
                <a:spcPct val="115000"/>
              </a:lnSpc>
              <a:spcBef>
                <a:spcPts val="1600"/>
              </a:spcBef>
              <a:spcAft>
                <a:spcPts val="0"/>
              </a:spcAft>
              <a:buSzPts val="1400"/>
              <a:buChar char="○"/>
              <a:defRPr/>
            </a:lvl8pPr>
            <a:lvl9pPr indent="-317500" lvl="8" marL="4114800" rtl="0" algn="ctr">
              <a:lnSpc>
                <a:spcPct val="115000"/>
              </a:lnSpc>
              <a:spcBef>
                <a:spcPts val="1600"/>
              </a:spcBef>
              <a:spcAft>
                <a:spcPts val="1600"/>
              </a:spcAft>
              <a:buSzPts val="1400"/>
              <a:buChar char="■"/>
              <a:defRPr/>
            </a:lvl9pPr>
          </a:lstStyle>
          <a:p/>
        </p:txBody>
      </p:sp>
      <p:sp>
        <p:nvSpPr>
          <p:cNvPr id="460" name="Google Shape;460;g2ca3c270d3c_0_241"/>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bg>
      <p:bgPr>
        <a:solidFill>
          <a:schemeClr val="accent1"/>
        </a:solidFill>
      </p:bgPr>
    </p:bg>
    <p:spTree>
      <p:nvGrpSpPr>
        <p:cNvPr id="461" name="Shape 461"/>
        <p:cNvGrpSpPr/>
        <p:nvPr/>
      </p:nvGrpSpPr>
      <p:grpSpPr>
        <a:xfrm>
          <a:off x="0" y="0"/>
          <a:ext cx="0" cy="0"/>
          <a:chOff x="0" y="0"/>
          <a:chExt cx="0" cy="0"/>
        </a:xfrm>
      </p:grpSpPr>
      <p:sp>
        <p:nvSpPr>
          <p:cNvPr id="462" name="Google Shape;462;g2ca3c270d3c_0_247"/>
          <p:cNvSpPr/>
          <p:nvPr/>
        </p:nvSpPr>
        <p:spPr>
          <a:xfrm>
            <a:off x="0" y="1583350"/>
            <a:ext cx="7404300" cy="1739700"/>
          </a:xfrm>
          <a:prstGeom prst="rect">
            <a:avLst/>
          </a:prstGeom>
          <a:solidFill>
            <a:schemeClr val="lt1"/>
          </a:solidFill>
          <a:ln>
            <a:noFill/>
          </a:ln>
          <a:effectLst>
            <a:outerShdw blurRad="271463" rotWithShape="0" algn="bl" dist="66675">
              <a:schemeClr val="dk1">
                <a:alpha val="3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3" name="Google Shape;463;g2ca3c270d3c_0_247"/>
          <p:cNvSpPr txBox="1"/>
          <p:nvPr>
            <p:ph type="ctrTitle"/>
          </p:nvPr>
        </p:nvSpPr>
        <p:spPr>
          <a:xfrm>
            <a:off x="2012775" y="2049850"/>
            <a:ext cx="5109300" cy="483000"/>
          </a:xfrm>
          <a:prstGeom prst="rect">
            <a:avLst/>
          </a:prstGeom>
        </p:spPr>
        <p:txBody>
          <a:bodyPr anchorCtr="0" anchor="b" bIns="91425" lIns="91425" spcFirstLastPara="1" rIns="91425" wrap="square" tIns="91425">
            <a:noAutofit/>
          </a:bodyPr>
          <a:lstStyle>
            <a:lvl1pPr lvl="0" rtl="0">
              <a:lnSpc>
                <a:spcPct val="80000"/>
              </a:lnSpc>
              <a:spcBef>
                <a:spcPts val="0"/>
              </a:spcBef>
              <a:spcAft>
                <a:spcPts val="0"/>
              </a:spcAft>
              <a:buSzPts val="3600"/>
              <a:buNone/>
              <a:defRPr sz="3600"/>
            </a:lvl1pPr>
            <a:lvl2pPr lvl="1" rtl="0">
              <a:lnSpc>
                <a:spcPct val="80000"/>
              </a:lnSpc>
              <a:spcBef>
                <a:spcPts val="0"/>
              </a:spcBef>
              <a:spcAft>
                <a:spcPts val="0"/>
              </a:spcAft>
              <a:buSzPts val="3600"/>
              <a:buNone/>
              <a:defRPr sz="3600"/>
            </a:lvl2pPr>
            <a:lvl3pPr lvl="2" rtl="0">
              <a:lnSpc>
                <a:spcPct val="80000"/>
              </a:lnSpc>
              <a:spcBef>
                <a:spcPts val="0"/>
              </a:spcBef>
              <a:spcAft>
                <a:spcPts val="0"/>
              </a:spcAft>
              <a:buSzPts val="3600"/>
              <a:buNone/>
              <a:defRPr sz="3600"/>
            </a:lvl3pPr>
            <a:lvl4pPr lvl="3" rtl="0">
              <a:lnSpc>
                <a:spcPct val="80000"/>
              </a:lnSpc>
              <a:spcBef>
                <a:spcPts val="0"/>
              </a:spcBef>
              <a:spcAft>
                <a:spcPts val="0"/>
              </a:spcAft>
              <a:buSzPts val="3600"/>
              <a:buNone/>
              <a:defRPr sz="3600"/>
            </a:lvl4pPr>
            <a:lvl5pPr lvl="4" rtl="0">
              <a:lnSpc>
                <a:spcPct val="80000"/>
              </a:lnSpc>
              <a:spcBef>
                <a:spcPts val="0"/>
              </a:spcBef>
              <a:spcAft>
                <a:spcPts val="0"/>
              </a:spcAft>
              <a:buSzPts val="3600"/>
              <a:buNone/>
              <a:defRPr sz="3600"/>
            </a:lvl5pPr>
            <a:lvl6pPr lvl="5" rtl="0">
              <a:lnSpc>
                <a:spcPct val="80000"/>
              </a:lnSpc>
              <a:spcBef>
                <a:spcPts val="0"/>
              </a:spcBef>
              <a:spcAft>
                <a:spcPts val="0"/>
              </a:spcAft>
              <a:buSzPts val="3600"/>
              <a:buNone/>
              <a:defRPr sz="3600"/>
            </a:lvl6pPr>
            <a:lvl7pPr lvl="6" rtl="0">
              <a:lnSpc>
                <a:spcPct val="80000"/>
              </a:lnSpc>
              <a:spcBef>
                <a:spcPts val="0"/>
              </a:spcBef>
              <a:spcAft>
                <a:spcPts val="0"/>
              </a:spcAft>
              <a:buSzPts val="3600"/>
              <a:buNone/>
              <a:defRPr sz="3600"/>
            </a:lvl7pPr>
            <a:lvl8pPr lvl="7" rtl="0">
              <a:lnSpc>
                <a:spcPct val="80000"/>
              </a:lnSpc>
              <a:spcBef>
                <a:spcPts val="0"/>
              </a:spcBef>
              <a:spcAft>
                <a:spcPts val="0"/>
              </a:spcAft>
              <a:buSzPts val="3600"/>
              <a:buNone/>
              <a:defRPr sz="3600"/>
            </a:lvl8pPr>
            <a:lvl9pPr lvl="8" rtl="0">
              <a:lnSpc>
                <a:spcPct val="80000"/>
              </a:lnSpc>
              <a:spcBef>
                <a:spcPts val="0"/>
              </a:spcBef>
              <a:spcAft>
                <a:spcPts val="0"/>
              </a:spcAft>
              <a:buSzPts val="3600"/>
              <a:buNone/>
              <a:defRPr sz="3600"/>
            </a:lvl9pPr>
          </a:lstStyle>
          <a:p/>
        </p:txBody>
      </p:sp>
      <p:sp>
        <p:nvSpPr>
          <p:cNvPr id="464" name="Google Shape;464;g2ca3c270d3c_0_247"/>
          <p:cNvSpPr txBox="1"/>
          <p:nvPr>
            <p:ph idx="1" type="subTitle"/>
          </p:nvPr>
        </p:nvSpPr>
        <p:spPr>
          <a:xfrm>
            <a:off x="2012775" y="2553550"/>
            <a:ext cx="5109300" cy="3030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dk1"/>
              </a:buClr>
              <a:buSzPts val="1800"/>
              <a:buNone/>
              <a:defRPr sz="1800"/>
            </a:lvl1pPr>
            <a:lvl2pPr lvl="1" rtl="0">
              <a:spcBef>
                <a:spcPts val="0"/>
              </a:spcBef>
              <a:spcAft>
                <a:spcPts val="0"/>
              </a:spcAft>
              <a:buClr>
                <a:schemeClr val="dk1"/>
              </a:buClr>
              <a:buSzPts val="1800"/>
              <a:buNone/>
              <a:defRPr sz="1800"/>
            </a:lvl2pPr>
            <a:lvl3pPr lvl="2" rtl="0">
              <a:spcBef>
                <a:spcPts val="0"/>
              </a:spcBef>
              <a:spcAft>
                <a:spcPts val="0"/>
              </a:spcAft>
              <a:buClr>
                <a:schemeClr val="dk1"/>
              </a:buClr>
              <a:buSzPts val="1800"/>
              <a:buNone/>
              <a:defRPr sz="1800"/>
            </a:lvl3pPr>
            <a:lvl4pPr lvl="3" rtl="0">
              <a:spcBef>
                <a:spcPts val="0"/>
              </a:spcBef>
              <a:spcAft>
                <a:spcPts val="0"/>
              </a:spcAft>
              <a:buClr>
                <a:schemeClr val="dk1"/>
              </a:buClr>
              <a:buSzPts val="1800"/>
              <a:buNone/>
              <a:defRPr sz="1800"/>
            </a:lvl4pPr>
            <a:lvl5pPr lvl="4" rtl="0">
              <a:spcBef>
                <a:spcPts val="0"/>
              </a:spcBef>
              <a:spcAft>
                <a:spcPts val="0"/>
              </a:spcAft>
              <a:buClr>
                <a:schemeClr val="dk1"/>
              </a:buClr>
              <a:buSzPts val="1800"/>
              <a:buNone/>
              <a:defRPr sz="1800"/>
            </a:lvl5pPr>
            <a:lvl6pPr lvl="5" rtl="0">
              <a:spcBef>
                <a:spcPts val="0"/>
              </a:spcBef>
              <a:spcAft>
                <a:spcPts val="0"/>
              </a:spcAft>
              <a:buClr>
                <a:schemeClr val="dk1"/>
              </a:buClr>
              <a:buSzPts val="1800"/>
              <a:buNone/>
              <a:defRPr sz="1800"/>
            </a:lvl6pPr>
            <a:lvl7pPr lvl="6" rtl="0">
              <a:spcBef>
                <a:spcPts val="0"/>
              </a:spcBef>
              <a:spcAft>
                <a:spcPts val="0"/>
              </a:spcAft>
              <a:buClr>
                <a:schemeClr val="dk1"/>
              </a:buClr>
              <a:buSzPts val="1800"/>
              <a:buNone/>
              <a:defRPr sz="1800"/>
            </a:lvl7pPr>
            <a:lvl8pPr lvl="7" rtl="0">
              <a:spcBef>
                <a:spcPts val="0"/>
              </a:spcBef>
              <a:spcAft>
                <a:spcPts val="0"/>
              </a:spcAft>
              <a:buClr>
                <a:schemeClr val="dk1"/>
              </a:buClr>
              <a:buSzPts val="1800"/>
              <a:buNone/>
              <a:defRPr sz="1800"/>
            </a:lvl8pPr>
            <a:lvl9pPr lvl="8" rtl="0">
              <a:spcBef>
                <a:spcPts val="0"/>
              </a:spcBef>
              <a:spcAft>
                <a:spcPts val="1600"/>
              </a:spcAft>
              <a:buClr>
                <a:schemeClr val="dk1"/>
              </a:buClr>
              <a:buSzPts val="1800"/>
              <a:buNone/>
              <a:defRPr sz="1800"/>
            </a:lvl9pPr>
          </a:lstStyle>
          <a:p/>
        </p:txBody>
      </p:sp>
      <p:sp>
        <p:nvSpPr>
          <p:cNvPr id="465" name="Google Shape;465;g2ca3c270d3c_0_247"/>
          <p:cNvSpPr/>
          <p:nvPr/>
        </p:nvSpPr>
        <p:spPr>
          <a:xfrm>
            <a:off x="0" y="1583250"/>
            <a:ext cx="1739700" cy="17397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70" name="Shape 470"/>
        <p:cNvGrpSpPr/>
        <p:nvPr/>
      </p:nvGrpSpPr>
      <p:grpSpPr>
        <a:xfrm>
          <a:off x="0" y="0"/>
          <a:ext cx="0" cy="0"/>
          <a:chOff x="0" y="0"/>
          <a:chExt cx="0" cy="0"/>
        </a:xfrm>
      </p:grpSpPr>
      <p:sp>
        <p:nvSpPr>
          <p:cNvPr id="471" name="Google Shape;471;g2ca3c270d3c_0_499"/>
          <p:cNvSpPr/>
          <p:nvPr/>
        </p:nvSpPr>
        <p:spPr>
          <a:xfrm>
            <a:off x="-7000" y="-25"/>
            <a:ext cx="9150900" cy="5143500"/>
          </a:xfrm>
          <a:prstGeom prst="frame">
            <a:avLst>
              <a:gd fmla="val 2453" name="adj1"/>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2" name="Google Shape;472;g2ca3c270d3c_0_499"/>
          <p:cNvSpPr/>
          <p:nvPr/>
        </p:nvSpPr>
        <p:spPr>
          <a:xfrm>
            <a:off x="4337163"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3" name="Google Shape;473;g2ca3c270d3c_0_499"/>
          <p:cNvSpPr txBox="1"/>
          <p:nvPr>
            <p:ph idx="12" type="sldNum"/>
          </p:nvPr>
        </p:nvSpPr>
        <p:spPr>
          <a:xfrm>
            <a:off x="4337038" y="4673650"/>
            <a:ext cx="469800" cy="469800"/>
          </a:xfrm>
          <a:prstGeom prst="rect">
            <a:avLst/>
          </a:prstGeom>
          <a:noFill/>
          <a:ln>
            <a:noFill/>
          </a:ln>
        </p:spPr>
        <p:txBody>
          <a:bodyPr anchorCtr="0" anchor="ctr" bIns="0" lIns="0" spcFirstLastPara="1" rIns="0" wrap="square" tIns="0">
            <a:noAutofit/>
          </a:bodyPr>
          <a:lstStyle>
            <a:lvl1pPr indent="0" lvl="0"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bg>
      <p:bgPr>
        <a:solidFill>
          <a:schemeClr val="accent1"/>
        </a:solidFill>
      </p:bgPr>
    </p:bg>
    <p:spTree>
      <p:nvGrpSpPr>
        <p:cNvPr id="474" name="Shape 474"/>
        <p:cNvGrpSpPr/>
        <p:nvPr/>
      </p:nvGrpSpPr>
      <p:grpSpPr>
        <a:xfrm>
          <a:off x="0" y="0"/>
          <a:ext cx="0" cy="0"/>
          <a:chOff x="0" y="0"/>
          <a:chExt cx="0" cy="0"/>
        </a:xfrm>
      </p:grpSpPr>
      <p:sp>
        <p:nvSpPr>
          <p:cNvPr id="475" name="Google Shape;475;g2ca3c270d3c_0_503"/>
          <p:cNvSpPr/>
          <p:nvPr/>
        </p:nvSpPr>
        <p:spPr>
          <a:xfrm>
            <a:off x="0" y="1583350"/>
            <a:ext cx="7404300" cy="1739700"/>
          </a:xfrm>
          <a:prstGeom prst="rect">
            <a:avLst/>
          </a:prstGeom>
          <a:solidFill>
            <a:schemeClr val="lt1"/>
          </a:solidFill>
          <a:ln>
            <a:noFill/>
          </a:ln>
          <a:effectLst>
            <a:outerShdw blurRad="271463" rotWithShape="0" algn="bl" dist="66675">
              <a:schemeClr val="dk1">
                <a:alpha val="27840"/>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6" name="Google Shape;476;g2ca3c270d3c_0_503"/>
          <p:cNvSpPr txBox="1"/>
          <p:nvPr>
            <p:ph type="ctrTitle"/>
          </p:nvPr>
        </p:nvSpPr>
        <p:spPr>
          <a:xfrm>
            <a:off x="2012775" y="2049850"/>
            <a:ext cx="5109300" cy="483000"/>
          </a:xfrm>
          <a:prstGeom prst="rect">
            <a:avLst/>
          </a:prstGeom>
          <a:noFill/>
          <a:ln>
            <a:noFill/>
          </a:ln>
        </p:spPr>
        <p:txBody>
          <a:bodyPr anchorCtr="0" anchor="b" bIns="0" lIns="0" spcFirstLastPara="1" rIns="0" wrap="square" tIns="0">
            <a:noAutofit/>
          </a:bodyPr>
          <a:lstStyle>
            <a:lvl1pPr lvl="0" rtl="0" algn="l">
              <a:lnSpc>
                <a:spcPct val="80000"/>
              </a:lnSpc>
              <a:spcBef>
                <a:spcPts val="0"/>
              </a:spcBef>
              <a:spcAft>
                <a:spcPts val="0"/>
              </a:spcAft>
              <a:buSzPts val="3600"/>
              <a:buNone/>
              <a:defRPr sz="3600"/>
            </a:lvl1pPr>
            <a:lvl2pPr lvl="1" rtl="0" algn="l">
              <a:lnSpc>
                <a:spcPct val="80000"/>
              </a:lnSpc>
              <a:spcBef>
                <a:spcPts val="0"/>
              </a:spcBef>
              <a:spcAft>
                <a:spcPts val="0"/>
              </a:spcAft>
              <a:buSzPts val="3600"/>
              <a:buNone/>
              <a:defRPr sz="3600"/>
            </a:lvl2pPr>
            <a:lvl3pPr lvl="2" rtl="0" algn="l">
              <a:lnSpc>
                <a:spcPct val="80000"/>
              </a:lnSpc>
              <a:spcBef>
                <a:spcPts val="0"/>
              </a:spcBef>
              <a:spcAft>
                <a:spcPts val="0"/>
              </a:spcAft>
              <a:buSzPts val="3600"/>
              <a:buNone/>
              <a:defRPr sz="3600"/>
            </a:lvl3pPr>
            <a:lvl4pPr lvl="3" rtl="0" algn="l">
              <a:lnSpc>
                <a:spcPct val="80000"/>
              </a:lnSpc>
              <a:spcBef>
                <a:spcPts val="0"/>
              </a:spcBef>
              <a:spcAft>
                <a:spcPts val="0"/>
              </a:spcAft>
              <a:buSzPts val="3600"/>
              <a:buNone/>
              <a:defRPr sz="3600"/>
            </a:lvl4pPr>
            <a:lvl5pPr lvl="4" rtl="0" algn="l">
              <a:lnSpc>
                <a:spcPct val="80000"/>
              </a:lnSpc>
              <a:spcBef>
                <a:spcPts val="0"/>
              </a:spcBef>
              <a:spcAft>
                <a:spcPts val="0"/>
              </a:spcAft>
              <a:buSzPts val="3600"/>
              <a:buNone/>
              <a:defRPr sz="3600"/>
            </a:lvl5pPr>
            <a:lvl6pPr lvl="5" rtl="0" algn="l">
              <a:lnSpc>
                <a:spcPct val="80000"/>
              </a:lnSpc>
              <a:spcBef>
                <a:spcPts val="0"/>
              </a:spcBef>
              <a:spcAft>
                <a:spcPts val="0"/>
              </a:spcAft>
              <a:buSzPts val="3600"/>
              <a:buNone/>
              <a:defRPr sz="3600"/>
            </a:lvl6pPr>
            <a:lvl7pPr lvl="6" rtl="0" algn="l">
              <a:lnSpc>
                <a:spcPct val="80000"/>
              </a:lnSpc>
              <a:spcBef>
                <a:spcPts val="0"/>
              </a:spcBef>
              <a:spcAft>
                <a:spcPts val="0"/>
              </a:spcAft>
              <a:buSzPts val="3600"/>
              <a:buNone/>
              <a:defRPr sz="3600"/>
            </a:lvl7pPr>
            <a:lvl8pPr lvl="7" rtl="0" algn="l">
              <a:lnSpc>
                <a:spcPct val="80000"/>
              </a:lnSpc>
              <a:spcBef>
                <a:spcPts val="0"/>
              </a:spcBef>
              <a:spcAft>
                <a:spcPts val="0"/>
              </a:spcAft>
              <a:buSzPts val="3600"/>
              <a:buNone/>
              <a:defRPr sz="3600"/>
            </a:lvl8pPr>
            <a:lvl9pPr lvl="8" rtl="0" algn="l">
              <a:lnSpc>
                <a:spcPct val="80000"/>
              </a:lnSpc>
              <a:spcBef>
                <a:spcPts val="0"/>
              </a:spcBef>
              <a:spcAft>
                <a:spcPts val="0"/>
              </a:spcAft>
              <a:buSzPts val="3600"/>
              <a:buNone/>
              <a:defRPr sz="3600"/>
            </a:lvl9pPr>
          </a:lstStyle>
          <a:p/>
        </p:txBody>
      </p:sp>
      <p:sp>
        <p:nvSpPr>
          <p:cNvPr id="477" name="Google Shape;477;g2ca3c270d3c_0_503"/>
          <p:cNvSpPr txBox="1"/>
          <p:nvPr>
            <p:ph idx="1" type="subTitle"/>
          </p:nvPr>
        </p:nvSpPr>
        <p:spPr>
          <a:xfrm>
            <a:off x="2012775" y="2553550"/>
            <a:ext cx="5109300" cy="303000"/>
          </a:xfrm>
          <a:prstGeom prst="rect">
            <a:avLst/>
          </a:prstGeom>
          <a:noFill/>
          <a:ln>
            <a:noFill/>
          </a:ln>
        </p:spPr>
        <p:txBody>
          <a:bodyPr anchorCtr="0" anchor="t" bIns="0" lIns="0" spcFirstLastPara="1" rIns="0" wrap="square" tIns="0">
            <a:noAutofit/>
          </a:bodyPr>
          <a:lstStyle>
            <a:lvl1pPr lvl="0" rtl="0" algn="l">
              <a:lnSpc>
                <a:spcPct val="115000"/>
              </a:lnSpc>
              <a:spcBef>
                <a:spcPts val="0"/>
              </a:spcBef>
              <a:spcAft>
                <a:spcPts val="0"/>
              </a:spcAft>
              <a:buClr>
                <a:schemeClr val="dk1"/>
              </a:buClr>
              <a:buSzPts val="1800"/>
              <a:buNone/>
              <a:defRPr sz="1800"/>
            </a:lvl1pPr>
            <a:lvl2pPr lvl="1" rtl="0" algn="l">
              <a:lnSpc>
                <a:spcPct val="115000"/>
              </a:lnSpc>
              <a:spcBef>
                <a:spcPts val="0"/>
              </a:spcBef>
              <a:spcAft>
                <a:spcPts val="0"/>
              </a:spcAft>
              <a:buClr>
                <a:schemeClr val="dk1"/>
              </a:buClr>
              <a:buSzPts val="1800"/>
              <a:buNone/>
              <a:defRPr sz="1800"/>
            </a:lvl2pPr>
            <a:lvl3pPr lvl="2" rtl="0" algn="l">
              <a:lnSpc>
                <a:spcPct val="115000"/>
              </a:lnSpc>
              <a:spcBef>
                <a:spcPts val="0"/>
              </a:spcBef>
              <a:spcAft>
                <a:spcPts val="0"/>
              </a:spcAft>
              <a:buClr>
                <a:schemeClr val="dk1"/>
              </a:buClr>
              <a:buSzPts val="1800"/>
              <a:buNone/>
              <a:defRPr sz="1800"/>
            </a:lvl3pPr>
            <a:lvl4pPr lvl="3" rtl="0" algn="l">
              <a:lnSpc>
                <a:spcPct val="115000"/>
              </a:lnSpc>
              <a:spcBef>
                <a:spcPts val="0"/>
              </a:spcBef>
              <a:spcAft>
                <a:spcPts val="0"/>
              </a:spcAft>
              <a:buClr>
                <a:schemeClr val="dk1"/>
              </a:buClr>
              <a:buSzPts val="1800"/>
              <a:buNone/>
              <a:defRPr sz="1800"/>
            </a:lvl4pPr>
            <a:lvl5pPr lvl="4" rtl="0" algn="l">
              <a:lnSpc>
                <a:spcPct val="115000"/>
              </a:lnSpc>
              <a:spcBef>
                <a:spcPts val="0"/>
              </a:spcBef>
              <a:spcAft>
                <a:spcPts val="0"/>
              </a:spcAft>
              <a:buClr>
                <a:schemeClr val="dk1"/>
              </a:buClr>
              <a:buSzPts val="1800"/>
              <a:buNone/>
              <a:defRPr sz="1800"/>
            </a:lvl5pPr>
            <a:lvl6pPr lvl="5" rtl="0" algn="l">
              <a:lnSpc>
                <a:spcPct val="115000"/>
              </a:lnSpc>
              <a:spcBef>
                <a:spcPts val="0"/>
              </a:spcBef>
              <a:spcAft>
                <a:spcPts val="0"/>
              </a:spcAft>
              <a:buClr>
                <a:schemeClr val="dk1"/>
              </a:buClr>
              <a:buSzPts val="1800"/>
              <a:buNone/>
              <a:defRPr sz="1800"/>
            </a:lvl6pPr>
            <a:lvl7pPr lvl="6" rtl="0" algn="l">
              <a:lnSpc>
                <a:spcPct val="115000"/>
              </a:lnSpc>
              <a:spcBef>
                <a:spcPts val="0"/>
              </a:spcBef>
              <a:spcAft>
                <a:spcPts val="0"/>
              </a:spcAft>
              <a:buClr>
                <a:schemeClr val="dk1"/>
              </a:buClr>
              <a:buSzPts val="1800"/>
              <a:buNone/>
              <a:defRPr sz="1800"/>
            </a:lvl7pPr>
            <a:lvl8pPr lvl="7" rtl="0" algn="l">
              <a:lnSpc>
                <a:spcPct val="115000"/>
              </a:lnSpc>
              <a:spcBef>
                <a:spcPts val="0"/>
              </a:spcBef>
              <a:spcAft>
                <a:spcPts val="0"/>
              </a:spcAft>
              <a:buClr>
                <a:schemeClr val="dk1"/>
              </a:buClr>
              <a:buSzPts val="1800"/>
              <a:buNone/>
              <a:defRPr sz="1800"/>
            </a:lvl8pPr>
            <a:lvl9pPr lvl="8" rtl="0" algn="l">
              <a:lnSpc>
                <a:spcPct val="115000"/>
              </a:lnSpc>
              <a:spcBef>
                <a:spcPts val="0"/>
              </a:spcBef>
              <a:spcAft>
                <a:spcPts val="0"/>
              </a:spcAft>
              <a:buClr>
                <a:schemeClr val="dk1"/>
              </a:buClr>
              <a:buSzPts val="1800"/>
              <a:buNone/>
              <a:defRPr sz="1800"/>
            </a:lvl9pPr>
          </a:lstStyle>
          <a:p/>
        </p:txBody>
      </p:sp>
      <p:sp>
        <p:nvSpPr>
          <p:cNvPr id="478" name="Google Shape;478;g2ca3c270d3c_0_503"/>
          <p:cNvSpPr/>
          <p:nvPr/>
        </p:nvSpPr>
        <p:spPr>
          <a:xfrm>
            <a:off x="0" y="1583250"/>
            <a:ext cx="1739700" cy="17397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bg>
      <p:bgPr>
        <a:blipFill>
          <a:blip r:embed="rId2">
            <a:alphaModFix/>
          </a:blip>
          <a:stretch>
            <a:fillRect/>
          </a:stretch>
        </a:blipFill>
      </p:bgPr>
    </p:bg>
    <p:spTree>
      <p:nvGrpSpPr>
        <p:cNvPr id="479" name="Shape 479"/>
        <p:cNvGrpSpPr/>
        <p:nvPr/>
      </p:nvGrpSpPr>
      <p:grpSpPr>
        <a:xfrm>
          <a:off x="0" y="0"/>
          <a:ext cx="0" cy="0"/>
          <a:chOff x="0" y="0"/>
          <a:chExt cx="0" cy="0"/>
        </a:xfrm>
      </p:grpSpPr>
      <p:sp>
        <p:nvSpPr>
          <p:cNvPr id="480" name="Google Shape;480;g2ca3c270d3c_0_508"/>
          <p:cNvSpPr/>
          <p:nvPr/>
        </p:nvSpPr>
        <p:spPr>
          <a:xfrm>
            <a:off x="0" y="0"/>
            <a:ext cx="3048000" cy="5143500"/>
          </a:xfrm>
          <a:prstGeom prst="rect">
            <a:avLst/>
          </a:prstGeom>
          <a:gradFill>
            <a:gsLst>
              <a:gs pos="0">
                <a:srgbClr val="05B3F1">
                  <a:alpha val="0"/>
                </a:srgbClr>
              </a:gs>
              <a:gs pos="100000">
                <a:schemeClr val="accent1"/>
              </a:gs>
            </a:gsLst>
            <a:lin ang="5400012"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1" name="Google Shape;481;g2ca3c270d3c_0_508"/>
          <p:cNvSpPr/>
          <p:nvPr/>
        </p:nvSpPr>
        <p:spPr>
          <a:xfrm>
            <a:off x="0" y="2946600"/>
            <a:ext cx="6096000" cy="1739700"/>
          </a:xfrm>
          <a:prstGeom prst="rect">
            <a:avLst/>
          </a:prstGeom>
          <a:solidFill>
            <a:schemeClr val="lt1"/>
          </a:solidFill>
          <a:ln>
            <a:noFill/>
          </a:ln>
          <a:effectLst>
            <a:outerShdw blurRad="271463" rotWithShape="0" algn="bl" dist="66675">
              <a:schemeClr val="dk1">
                <a:alpha val="27840"/>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2" name="Google Shape;482;g2ca3c270d3c_0_508"/>
          <p:cNvSpPr txBox="1"/>
          <p:nvPr>
            <p:ph type="ctrTitle"/>
          </p:nvPr>
        </p:nvSpPr>
        <p:spPr>
          <a:xfrm>
            <a:off x="244750" y="3059700"/>
            <a:ext cx="5647800" cy="1503600"/>
          </a:xfrm>
          <a:prstGeom prst="rect">
            <a:avLst/>
          </a:prstGeom>
          <a:noFill/>
          <a:ln>
            <a:noFill/>
          </a:ln>
        </p:spPr>
        <p:txBody>
          <a:bodyPr anchorCtr="0" anchor="ctr" bIns="0" lIns="0" spcFirstLastPara="1" rIns="0" wrap="square" tIns="0">
            <a:noAutofit/>
          </a:bodyPr>
          <a:lstStyle>
            <a:lvl1pPr lvl="0" rtl="0" algn="l">
              <a:lnSpc>
                <a:spcPct val="80000"/>
              </a:lnSpc>
              <a:spcBef>
                <a:spcPts val="0"/>
              </a:spcBef>
              <a:spcAft>
                <a:spcPts val="0"/>
              </a:spcAft>
              <a:buSzPts val="4800"/>
              <a:buNone/>
              <a:defRPr sz="4800"/>
            </a:lvl1pPr>
            <a:lvl2pPr lvl="1" rtl="0" algn="l">
              <a:lnSpc>
                <a:spcPct val="80000"/>
              </a:lnSpc>
              <a:spcBef>
                <a:spcPts val="0"/>
              </a:spcBef>
              <a:spcAft>
                <a:spcPts val="0"/>
              </a:spcAft>
              <a:buSzPts val="4800"/>
              <a:buNone/>
              <a:defRPr sz="4800"/>
            </a:lvl2pPr>
            <a:lvl3pPr lvl="2" rtl="0" algn="l">
              <a:lnSpc>
                <a:spcPct val="80000"/>
              </a:lnSpc>
              <a:spcBef>
                <a:spcPts val="0"/>
              </a:spcBef>
              <a:spcAft>
                <a:spcPts val="0"/>
              </a:spcAft>
              <a:buSzPts val="4800"/>
              <a:buNone/>
              <a:defRPr sz="4800"/>
            </a:lvl3pPr>
            <a:lvl4pPr lvl="3" rtl="0" algn="l">
              <a:lnSpc>
                <a:spcPct val="80000"/>
              </a:lnSpc>
              <a:spcBef>
                <a:spcPts val="0"/>
              </a:spcBef>
              <a:spcAft>
                <a:spcPts val="0"/>
              </a:spcAft>
              <a:buSzPts val="4800"/>
              <a:buNone/>
              <a:defRPr sz="4800"/>
            </a:lvl4pPr>
            <a:lvl5pPr lvl="4" rtl="0" algn="l">
              <a:lnSpc>
                <a:spcPct val="80000"/>
              </a:lnSpc>
              <a:spcBef>
                <a:spcPts val="0"/>
              </a:spcBef>
              <a:spcAft>
                <a:spcPts val="0"/>
              </a:spcAft>
              <a:buSzPts val="4800"/>
              <a:buNone/>
              <a:defRPr sz="4800"/>
            </a:lvl5pPr>
            <a:lvl6pPr lvl="5" rtl="0" algn="l">
              <a:lnSpc>
                <a:spcPct val="80000"/>
              </a:lnSpc>
              <a:spcBef>
                <a:spcPts val="0"/>
              </a:spcBef>
              <a:spcAft>
                <a:spcPts val="0"/>
              </a:spcAft>
              <a:buSzPts val="4800"/>
              <a:buNone/>
              <a:defRPr sz="4800"/>
            </a:lvl6pPr>
            <a:lvl7pPr lvl="6" rtl="0" algn="l">
              <a:lnSpc>
                <a:spcPct val="80000"/>
              </a:lnSpc>
              <a:spcBef>
                <a:spcPts val="0"/>
              </a:spcBef>
              <a:spcAft>
                <a:spcPts val="0"/>
              </a:spcAft>
              <a:buSzPts val="4800"/>
              <a:buNone/>
              <a:defRPr sz="4800"/>
            </a:lvl7pPr>
            <a:lvl8pPr lvl="7" rtl="0" algn="l">
              <a:lnSpc>
                <a:spcPct val="80000"/>
              </a:lnSpc>
              <a:spcBef>
                <a:spcPts val="0"/>
              </a:spcBef>
              <a:spcAft>
                <a:spcPts val="0"/>
              </a:spcAft>
              <a:buSzPts val="4800"/>
              <a:buNone/>
              <a:defRPr sz="4800"/>
            </a:lvl8pPr>
            <a:lvl9pPr lvl="8" rtl="0" algn="l">
              <a:lnSpc>
                <a:spcPct val="80000"/>
              </a:lnSpc>
              <a:spcBef>
                <a:spcPts val="0"/>
              </a:spcBef>
              <a:spcAft>
                <a:spcPts val="0"/>
              </a:spcAft>
              <a:buSzPts val="4800"/>
              <a:buNone/>
              <a:defRPr sz="4800"/>
            </a:lvl9pPr>
          </a:lstStyle>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 image">
  <p:cSld name="TITLE_AND_BODY_1">
    <p:spTree>
      <p:nvGrpSpPr>
        <p:cNvPr id="483" name="Shape 483"/>
        <p:cNvGrpSpPr/>
        <p:nvPr/>
      </p:nvGrpSpPr>
      <p:grpSpPr>
        <a:xfrm>
          <a:off x="0" y="0"/>
          <a:ext cx="0" cy="0"/>
          <a:chOff x="0" y="0"/>
          <a:chExt cx="0" cy="0"/>
        </a:xfrm>
      </p:grpSpPr>
      <p:sp>
        <p:nvSpPr>
          <p:cNvPr id="484" name="Google Shape;484;g2ca3c270d3c_0_512"/>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5" name="Google Shape;485;g2ca3c270d3c_0_512"/>
          <p:cNvSpPr/>
          <p:nvPr/>
        </p:nvSpPr>
        <p:spPr>
          <a:xfrm>
            <a:off x="6095875" y="-3600"/>
            <a:ext cx="3048000" cy="5150700"/>
          </a:xfrm>
          <a:prstGeom prst="rect">
            <a:avLst/>
          </a:prstGeom>
          <a:gradFill>
            <a:gsLst>
              <a:gs pos="0">
                <a:srgbClr val="05B3F1">
                  <a:alpha val="20000"/>
                </a:srgbClr>
              </a:gs>
              <a:gs pos="100000">
                <a:schemeClr val="accent1"/>
              </a:gs>
            </a:gsLst>
            <a:lin ang="10800025"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6" name="Google Shape;486;g2ca3c270d3c_0_512"/>
          <p:cNvSpPr/>
          <p:nvPr/>
        </p:nvSpPr>
        <p:spPr>
          <a:xfrm>
            <a:off x="8674200" y="4673700"/>
            <a:ext cx="469800" cy="4698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7" name="Google Shape;487;g2ca3c270d3c_0_512"/>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488" name="Google Shape;488;g2ca3c270d3c_0_512"/>
          <p:cNvSpPr txBox="1"/>
          <p:nvPr>
            <p:ph type="title"/>
          </p:nvPr>
        </p:nvSpPr>
        <p:spPr>
          <a:xfrm>
            <a:off x="304800" y="355075"/>
            <a:ext cx="4442400" cy="708300"/>
          </a:xfrm>
          <a:prstGeom prst="rect">
            <a:avLst/>
          </a:prstGeom>
          <a:noFill/>
          <a:ln>
            <a:noFill/>
          </a:ln>
        </p:spPr>
        <p:txBody>
          <a:bodyPr anchorCtr="0" anchor="ctr" bIns="0" lIns="0" spcFirstLastPara="1" rIns="0" wrap="square" tIns="0">
            <a:noAutofit/>
          </a:bodyPr>
          <a:lstStyle>
            <a:lvl1pPr lvl="0" rtl="0" algn="l">
              <a:lnSpc>
                <a:spcPct val="90000"/>
              </a:lnSpc>
              <a:spcBef>
                <a:spcPts val="0"/>
              </a:spcBef>
              <a:spcAft>
                <a:spcPts val="0"/>
              </a:spcAft>
              <a:buSzPts val="3000"/>
              <a:buNone/>
              <a:defRPr/>
            </a:lvl1pPr>
            <a:lvl2pPr lvl="1" rtl="0" algn="l">
              <a:lnSpc>
                <a:spcPct val="90000"/>
              </a:lnSpc>
              <a:spcBef>
                <a:spcPts val="0"/>
              </a:spcBef>
              <a:spcAft>
                <a:spcPts val="0"/>
              </a:spcAft>
              <a:buSzPts val="3000"/>
              <a:buNone/>
              <a:defRPr/>
            </a:lvl2pPr>
            <a:lvl3pPr lvl="2" rtl="0" algn="l">
              <a:lnSpc>
                <a:spcPct val="90000"/>
              </a:lnSpc>
              <a:spcBef>
                <a:spcPts val="0"/>
              </a:spcBef>
              <a:spcAft>
                <a:spcPts val="0"/>
              </a:spcAft>
              <a:buSzPts val="3000"/>
              <a:buNone/>
              <a:defRPr/>
            </a:lvl3pPr>
            <a:lvl4pPr lvl="3" rtl="0" algn="l">
              <a:lnSpc>
                <a:spcPct val="90000"/>
              </a:lnSpc>
              <a:spcBef>
                <a:spcPts val="0"/>
              </a:spcBef>
              <a:spcAft>
                <a:spcPts val="0"/>
              </a:spcAft>
              <a:buSzPts val="3000"/>
              <a:buNone/>
              <a:defRPr/>
            </a:lvl4pPr>
            <a:lvl5pPr lvl="4" rtl="0" algn="l">
              <a:lnSpc>
                <a:spcPct val="90000"/>
              </a:lnSpc>
              <a:spcBef>
                <a:spcPts val="0"/>
              </a:spcBef>
              <a:spcAft>
                <a:spcPts val="0"/>
              </a:spcAft>
              <a:buSzPts val="3000"/>
              <a:buNone/>
              <a:defRPr/>
            </a:lvl5pPr>
            <a:lvl6pPr lvl="5" rtl="0" algn="l">
              <a:lnSpc>
                <a:spcPct val="90000"/>
              </a:lnSpc>
              <a:spcBef>
                <a:spcPts val="0"/>
              </a:spcBef>
              <a:spcAft>
                <a:spcPts val="0"/>
              </a:spcAft>
              <a:buSzPts val="3000"/>
              <a:buNone/>
              <a:defRPr/>
            </a:lvl6pPr>
            <a:lvl7pPr lvl="6" rtl="0" algn="l">
              <a:lnSpc>
                <a:spcPct val="90000"/>
              </a:lnSpc>
              <a:spcBef>
                <a:spcPts val="0"/>
              </a:spcBef>
              <a:spcAft>
                <a:spcPts val="0"/>
              </a:spcAft>
              <a:buSzPts val="3000"/>
              <a:buNone/>
              <a:defRPr/>
            </a:lvl7pPr>
            <a:lvl8pPr lvl="7" rtl="0" algn="l">
              <a:lnSpc>
                <a:spcPct val="90000"/>
              </a:lnSpc>
              <a:spcBef>
                <a:spcPts val="0"/>
              </a:spcBef>
              <a:spcAft>
                <a:spcPts val="0"/>
              </a:spcAft>
              <a:buSzPts val="3000"/>
              <a:buNone/>
              <a:defRPr/>
            </a:lvl8pPr>
            <a:lvl9pPr lvl="8" rtl="0" algn="l">
              <a:lnSpc>
                <a:spcPct val="90000"/>
              </a:lnSpc>
              <a:spcBef>
                <a:spcPts val="0"/>
              </a:spcBef>
              <a:spcAft>
                <a:spcPts val="0"/>
              </a:spcAft>
              <a:buSzPts val="3000"/>
              <a:buNone/>
              <a:defRPr/>
            </a:lvl9pPr>
          </a:lstStyle>
          <a:p/>
        </p:txBody>
      </p:sp>
      <p:sp>
        <p:nvSpPr>
          <p:cNvPr id="489" name="Google Shape;489;g2ca3c270d3c_0_512"/>
          <p:cNvSpPr txBox="1"/>
          <p:nvPr>
            <p:ph idx="1" type="body"/>
          </p:nvPr>
        </p:nvSpPr>
        <p:spPr>
          <a:xfrm>
            <a:off x="784150" y="1452350"/>
            <a:ext cx="3963000" cy="3221400"/>
          </a:xfrm>
          <a:prstGeom prst="rect">
            <a:avLst/>
          </a:prstGeom>
          <a:noFill/>
          <a:ln>
            <a:noFill/>
          </a:ln>
        </p:spPr>
        <p:txBody>
          <a:bodyPr anchorCtr="0" anchor="t" bIns="0" lIns="0" spcFirstLastPara="1" rIns="0" wrap="square" tIns="0">
            <a:noAutofit/>
          </a:bodyPr>
          <a:lstStyle>
            <a:lvl1pPr indent="-381000" lvl="0" marL="457200" rtl="0" algn="l">
              <a:lnSpc>
                <a:spcPct val="115000"/>
              </a:lnSpc>
              <a:spcBef>
                <a:spcPts val="600"/>
              </a:spcBef>
              <a:spcAft>
                <a:spcPts val="0"/>
              </a:spcAft>
              <a:buSzPts val="2400"/>
              <a:buChar char="▫"/>
              <a:defRPr/>
            </a:lvl1pPr>
            <a:lvl2pPr indent="-381000" lvl="1" marL="914400" rtl="0" algn="l">
              <a:lnSpc>
                <a:spcPct val="115000"/>
              </a:lnSpc>
              <a:spcBef>
                <a:spcPts val="0"/>
              </a:spcBef>
              <a:spcAft>
                <a:spcPts val="0"/>
              </a:spcAft>
              <a:buSzPts val="2400"/>
              <a:buChar char="▫"/>
              <a:defRPr/>
            </a:lvl2pPr>
            <a:lvl3pPr indent="-381000" lvl="2" marL="1371600" rtl="0" algn="l">
              <a:lnSpc>
                <a:spcPct val="115000"/>
              </a:lnSpc>
              <a:spcBef>
                <a:spcPts val="0"/>
              </a:spcBef>
              <a:spcAft>
                <a:spcPts val="0"/>
              </a:spcAft>
              <a:buSzPts val="2400"/>
              <a:buChar char="▫"/>
              <a:defRPr/>
            </a:lvl3pPr>
            <a:lvl4pPr indent="-381000" lvl="3" marL="1828800" rtl="0" algn="l">
              <a:lnSpc>
                <a:spcPct val="115000"/>
              </a:lnSpc>
              <a:spcBef>
                <a:spcPts val="0"/>
              </a:spcBef>
              <a:spcAft>
                <a:spcPts val="0"/>
              </a:spcAft>
              <a:buSzPts val="2400"/>
              <a:buChar char="▫"/>
              <a:defRPr/>
            </a:lvl4pPr>
            <a:lvl5pPr indent="-381000" lvl="4" marL="2286000" rtl="0" algn="l">
              <a:lnSpc>
                <a:spcPct val="115000"/>
              </a:lnSpc>
              <a:spcBef>
                <a:spcPts val="0"/>
              </a:spcBef>
              <a:spcAft>
                <a:spcPts val="0"/>
              </a:spcAft>
              <a:buSzPts val="2400"/>
              <a:buChar char="▫"/>
              <a:defRPr/>
            </a:lvl5pPr>
            <a:lvl6pPr indent="-381000" lvl="5" marL="2743200" rtl="0" algn="l">
              <a:lnSpc>
                <a:spcPct val="115000"/>
              </a:lnSpc>
              <a:spcBef>
                <a:spcPts val="0"/>
              </a:spcBef>
              <a:spcAft>
                <a:spcPts val="0"/>
              </a:spcAft>
              <a:buSzPts val="2400"/>
              <a:buChar char="▫"/>
              <a:defRPr/>
            </a:lvl6pPr>
            <a:lvl7pPr indent="-381000" lvl="6" marL="3200400" rtl="0" algn="l">
              <a:lnSpc>
                <a:spcPct val="115000"/>
              </a:lnSpc>
              <a:spcBef>
                <a:spcPts val="0"/>
              </a:spcBef>
              <a:spcAft>
                <a:spcPts val="0"/>
              </a:spcAft>
              <a:buSzPts val="2400"/>
              <a:buChar char="▫"/>
              <a:defRPr/>
            </a:lvl7pPr>
            <a:lvl8pPr indent="-381000" lvl="7" marL="3657600" rtl="0" algn="l">
              <a:lnSpc>
                <a:spcPct val="115000"/>
              </a:lnSpc>
              <a:spcBef>
                <a:spcPts val="0"/>
              </a:spcBef>
              <a:spcAft>
                <a:spcPts val="0"/>
              </a:spcAft>
              <a:buSzPts val="2400"/>
              <a:buChar char="▫"/>
              <a:defRPr/>
            </a:lvl8pPr>
            <a:lvl9pPr indent="-381000" lvl="8" marL="4114800" rtl="0" algn="l">
              <a:lnSpc>
                <a:spcPct val="115000"/>
              </a:lnSpc>
              <a:spcBef>
                <a:spcPts val="0"/>
              </a:spcBef>
              <a:spcAft>
                <a:spcPts val="0"/>
              </a:spcAft>
              <a:buSzPts val="2400"/>
              <a:buChar char="▫"/>
              <a:defRPr/>
            </a:lvl9pPr>
          </a:lstStyle>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bg>
      <p:bgPr>
        <a:solidFill>
          <a:srgbClr val="FFFFFF"/>
        </a:solidFill>
      </p:bgPr>
    </p:bg>
    <p:spTree>
      <p:nvGrpSpPr>
        <p:cNvPr id="490" name="Shape 490"/>
        <p:cNvGrpSpPr/>
        <p:nvPr/>
      </p:nvGrpSpPr>
      <p:grpSpPr>
        <a:xfrm>
          <a:off x="0" y="0"/>
          <a:ext cx="0" cy="0"/>
          <a:chOff x="0" y="0"/>
          <a:chExt cx="0" cy="0"/>
        </a:xfrm>
      </p:grpSpPr>
      <p:sp>
        <p:nvSpPr>
          <p:cNvPr id="491" name="Google Shape;491;g2ca3c270d3c_0_519"/>
          <p:cNvSpPr/>
          <p:nvPr/>
        </p:nvSpPr>
        <p:spPr>
          <a:xfrm>
            <a:off x="0" y="0"/>
            <a:ext cx="9144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2" name="Google Shape;492;g2ca3c270d3c_0_519"/>
          <p:cNvSpPr/>
          <p:nvPr/>
        </p:nvSpPr>
        <p:spPr>
          <a:xfrm flipH="1">
            <a:off x="3225000" y="1448425"/>
            <a:ext cx="5919000" cy="3695100"/>
          </a:xfrm>
          <a:prstGeom prst="rtTriangle">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3" name="Google Shape;493;g2ca3c270d3c_0_519"/>
          <p:cNvSpPr/>
          <p:nvPr/>
        </p:nvSpPr>
        <p:spPr>
          <a:xfrm flipH="1">
            <a:off x="3397800" y="1448425"/>
            <a:ext cx="5746200" cy="3695100"/>
          </a:xfrm>
          <a:prstGeom prst="rtTriangle">
            <a:avLst/>
          </a:prstGeom>
          <a:solidFill>
            <a:srgbClr val="E0E0E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4" name="Google Shape;494;g2ca3c270d3c_0_519"/>
          <p:cNvSpPr/>
          <p:nvPr/>
        </p:nvSpPr>
        <p:spPr>
          <a:xfrm flipH="1">
            <a:off x="3836700" y="1448475"/>
            <a:ext cx="5307300" cy="3695100"/>
          </a:xfrm>
          <a:prstGeom prst="rtTriangle">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5" name="Google Shape;495;g2ca3c270d3c_0_519"/>
          <p:cNvSpPr txBox="1"/>
          <p:nvPr>
            <p:ph type="ctrTitle"/>
          </p:nvPr>
        </p:nvSpPr>
        <p:spPr>
          <a:xfrm>
            <a:off x="335250" y="932100"/>
            <a:ext cx="5508300" cy="1655700"/>
          </a:xfrm>
          <a:prstGeom prst="rect">
            <a:avLst/>
          </a:prstGeom>
          <a:noFill/>
          <a:ln>
            <a:noFill/>
          </a:ln>
        </p:spPr>
        <p:txBody>
          <a:bodyPr anchorCtr="0" anchor="b" bIns="91425" lIns="91425" spcFirstLastPara="1" rIns="91425" wrap="square" tIns="91425">
            <a:noAutofit/>
          </a:bodyPr>
          <a:lstStyle>
            <a:lvl1pPr lvl="0" rtl="0" algn="l">
              <a:lnSpc>
                <a:spcPct val="100000"/>
              </a:lnSpc>
              <a:spcBef>
                <a:spcPts val="0"/>
              </a:spcBef>
              <a:spcAft>
                <a:spcPts val="0"/>
              </a:spcAft>
              <a:buClr>
                <a:schemeClr val="dk1"/>
              </a:buClr>
              <a:buSzPts val="5200"/>
              <a:buNone/>
              <a:defRPr b="1" sz="5200">
                <a:solidFill>
                  <a:schemeClr val="dk1"/>
                </a:solidFill>
              </a:defRPr>
            </a:lvl1pPr>
            <a:lvl2pPr lvl="1" rtl="0" algn="l">
              <a:lnSpc>
                <a:spcPct val="100000"/>
              </a:lnSpc>
              <a:spcBef>
                <a:spcPts val="0"/>
              </a:spcBef>
              <a:spcAft>
                <a:spcPts val="0"/>
              </a:spcAft>
              <a:buClr>
                <a:schemeClr val="dk1"/>
              </a:buClr>
              <a:buSzPts val="5200"/>
              <a:buNone/>
              <a:defRPr b="1" sz="5200">
                <a:solidFill>
                  <a:schemeClr val="dk1"/>
                </a:solidFill>
              </a:defRPr>
            </a:lvl2pPr>
            <a:lvl3pPr lvl="2" rtl="0" algn="l">
              <a:lnSpc>
                <a:spcPct val="100000"/>
              </a:lnSpc>
              <a:spcBef>
                <a:spcPts val="0"/>
              </a:spcBef>
              <a:spcAft>
                <a:spcPts val="0"/>
              </a:spcAft>
              <a:buClr>
                <a:schemeClr val="dk1"/>
              </a:buClr>
              <a:buSzPts val="5200"/>
              <a:buNone/>
              <a:defRPr b="1" sz="5200">
                <a:solidFill>
                  <a:schemeClr val="dk1"/>
                </a:solidFill>
              </a:defRPr>
            </a:lvl3pPr>
            <a:lvl4pPr lvl="3" rtl="0" algn="l">
              <a:lnSpc>
                <a:spcPct val="100000"/>
              </a:lnSpc>
              <a:spcBef>
                <a:spcPts val="0"/>
              </a:spcBef>
              <a:spcAft>
                <a:spcPts val="0"/>
              </a:spcAft>
              <a:buClr>
                <a:schemeClr val="dk1"/>
              </a:buClr>
              <a:buSzPts val="5200"/>
              <a:buNone/>
              <a:defRPr b="1" sz="5200">
                <a:solidFill>
                  <a:schemeClr val="dk1"/>
                </a:solidFill>
              </a:defRPr>
            </a:lvl4pPr>
            <a:lvl5pPr lvl="4" rtl="0" algn="l">
              <a:lnSpc>
                <a:spcPct val="100000"/>
              </a:lnSpc>
              <a:spcBef>
                <a:spcPts val="0"/>
              </a:spcBef>
              <a:spcAft>
                <a:spcPts val="0"/>
              </a:spcAft>
              <a:buClr>
                <a:schemeClr val="dk1"/>
              </a:buClr>
              <a:buSzPts val="5200"/>
              <a:buNone/>
              <a:defRPr b="1" sz="5200">
                <a:solidFill>
                  <a:schemeClr val="dk1"/>
                </a:solidFill>
              </a:defRPr>
            </a:lvl5pPr>
            <a:lvl6pPr lvl="5" rtl="0" algn="l">
              <a:lnSpc>
                <a:spcPct val="100000"/>
              </a:lnSpc>
              <a:spcBef>
                <a:spcPts val="0"/>
              </a:spcBef>
              <a:spcAft>
                <a:spcPts val="0"/>
              </a:spcAft>
              <a:buClr>
                <a:schemeClr val="dk1"/>
              </a:buClr>
              <a:buSzPts val="5200"/>
              <a:buNone/>
              <a:defRPr b="1" sz="5200">
                <a:solidFill>
                  <a:schemeClr val="dk1"/>
                </a:solidFill>
              </a:defRPr>
            </a:lvl6pPr>
            <a:lvl7pPr lvl="6" rtl="0" algn="l">
              <a:lnSpc>
                <a:spcPct val="100000"/>
              </a:lnSpc>
              <a:spcBef>
                <a:spcPts val="0"/>
              </a:spcBef>
              <a:spcAft>
                <a:spcPts val="0"/>
              </a:spcAft>
              <a:buClr>
                <a:schemeClr val="dk1"/>
              </a:buClr>
              <a:buSzPts val="5200"/>
              <a:buNone/>
              <a:defRPr b="1" sz="5200">
                <a:solidFill>
                  <a:schemeClr val="dk1"/>
                </a:solidFill>
              </a:defRPr>
            </a:lvl7pPr>
            <a:lvl8pPr lvl="7" rtl="0" algn="l">
              <a:lnSpc>
                <a:spcPct val="100000"/>
              </a:lnSpc>
              <a:spcBef>
                <a:spcPts val="0"/>
              </a:spcBef>
              <a:spcAft>
                <a:spcPts val="0"/>
              </a:spcAft>
              <a:buClr>
                <a:schemeClr val="dk1"/>
              </a:buClr>
              <a:buSzPts val="5200"/>
              <a:buNone/>
              <a:defRPr b="1" sz="5200">
                <a:solidFill>
                  <a:schemeClr val="dk1"/>
                </a:solidFill>
              </a:defRPr>
            </a:lvl8pPr>
            <a:lvl9pPr lvl="8" rtl="0" algn="l">
              <a:lnSpc>
                <a:spcPct val="100000"/>
              </a:lnSpc>
              <a:spcBef>
                <a:spcPts val="0"/>
              </a:spcBef>
              <a:spcAft>
                <a:spcPts val="0"/>
              </a:spcAft>
              <a:buClr>
                <a:schemeClr val="dk1"/>
              </a:buClr>
              <a:buSzPts val="5200"/>
              <a:buNone/>
              <a:defRPr b="1" sz="5200">
                <a:solidFill>
                  <a:schemeClr val="dk1"/>
                </a:solidFill>
              </a:defRPr>
            </a:lvl9pPr>
          </a:lstStyle>
          <a:p/>
        </p:txBody>
      </p:sp>
      <p:sp>
        <p:nvSpPr>
          <p:cNvPr id="496" name="Google Shape;496;g2ca3c270d3c_0_519"/>
          <p:cNvSpPr txBox="1"/>
          <p:nvPr>
            <p:ph idx="1" type="subTitle"/>
          </p:nvPr>
        </p:nvSpPr>
        <p:spPr>
          <a:xfrm>
            <a:off x="335250" y="2727850"/>
            <a:ext cx="3914700" cy="1612500"/>
          </a:xfrm>
          <a:prstGeom prst="rect">
            <a:avLst/>
          </a:prstGeom>
          <a:noFill/>
          <a:ln>
            <a:noFill/>
          </a:ln>
        </p:spPr>
        <p:txBody>
          <a:bodyPr anchorCtr="0" anchor="t" bIns="91425" lIns="91425" spcFirstLastPara="1" rIns="91425" wrap="square" tIns="91425">
            <a:noAutofit/>
          </a:bodyPr>
          <a:lstStyle>
            <a:lvl1pPr lvl="0" rtl="0" algn="l">
              <a:lnSpc>
                <a:spcPct val="100000"/>
              </a:lnSpc>
              <a:spcBef>
                <a:spcPts val="0"/>
              </a:spcBef>
              <a:spcAft>
                <a:spcPts val="0"/>
              </a:spcAft>
              <a:buClr>
                <a:schemeClr val="dk2"/>
              </a:buClr>
              <a:buSzPts val="2400"/>
              <a:buNone/>
              <a:defRPr sz="2400">
                <a:solidFill>
                  <a:schemeClr val="dk2"/>
                </a:solidFill>
              </a:defRPr>
            </a:lvl1pPr>
            <a:lvl2pPr lvl="1" rtl="0" algn="l">
              <a:lnSpc>
                <a:spcPct val="100000"/>
              </a:lnSpc>
              <a:spcBef>
                <a:spcPts val="0"/>
              </a:spcBef>
              <a:spcAft>
                <a:spcPts val="0"/>
              </a:spcAft>
              <a:buClr>
                <a:schemeClr val="dk2"/>
              </a:buClr>
              <a:buSzPts val="2400"/>
              <a:buNone/>
              <a:defRPr sz="2400">
                <a:solidFill>
                  <a:schemeClr val="dk2"/>
                </a:solidFill>
              </a:defRPr>
            </a:lvl2pPr>
            <a:lvl3pPr lvl="2" rtl="0" algn="l">
              <a:lnSpc>
                <a:spcPct val="100000"/>
              </a:lnSpc>
              <a:spcBef>
                <a:spcPts val="0"/>
              </a:spcBef>
              <a:spcAft>
                <a:spcPts val="0"/>
              </a:spcAft>
              <a:buClr>
                <a:schemeClr val="dk2"/>
              </a:buClr>
              <a:buSzPts val="2400"/>
              <a:buNone/>
              <a:defRPr sz="2400">
                <a:solidFill>
                  <a:schemeClr val="dk2"/>
                </a:solidFill>
              </a:defRPr>
            </a:lvl3pPr>
            <a:lvl4pPr lvl="3" rtl="0" algn="l">
              <a:lnSpc>
                <a:spcPct val="100000"/>
              </a:lnSpc>
              <a:spcBef>
                <a:spcPts val="0"/>
              </a:spcBef>
              <a:spcAft>
                <a:spcPts val="0"/>
              </a:spcAft>
              <a:buClr>
                <a:schemeClr val="dk2"/>
              </a:buClr>
              <a:buSzPts val="2400"/>
              <a:buNone/>
              <a:defRPr sz="2400">
                <a:solidFill>
                  <a:schemeClr val="dk2"/>
                </a:solidFill>
              </a:defRPr>
            </a:lvl4pPr>
            <a:lvl5pPr lvl="4" rtl="0" algn="l">
              <a:lnSpc>
                <a:spcPct val="100000"/>
              </a:lnSpc>
              <a:spcBef>
                <a:spcPts val="0"/>
              </a:spcBef>
              <a:spcAft>
                <a:spcPts val="0"/>
              </a:spcAft>
              <a:buClr>
                <a:schemeClr val="dk2"/>
              </a:buClr>
              <a:buSzPts val="2400"/>
              <a:buNone/>
              <a:defRPr sz="2400">
                <a:solidFill>
                  <a:schemeClr val="dk2"/>
                </a:solidFill>
              </a:defRPr>
            </a:lvl5pPr>
            <a:lvl6pPr lvl="5" rtl="0" algn="l">
              <a:lnSpc>
                <a:spcPct val="100000"/>
              </a:lnSpc>
              <a:spcBef>
                <a:spcPts val="0"/>
              </a:spcBef>
              <a:spcAft>
                <a:spcPts val="0"/>
              </a:spcAft>
              <a:buClr>
                <a:schemeClr val="dk2"/>
              </a:buClr>
              <a:buSzPts val="2400"/>
              <a:buNone/>
              <a:defRPr sz="2400">
                <a:solidFill>
                  <a:schemeClr val="dk2"/>
                </a:solidFill>
              </a:defRPr>
            </a:lvl6pPr>
            <a:lvl7pPr lvl="6" rtl="0" algn="l">
              <a:lnSpc>
                <a:spcPct val="100000"/>
              </a:lnSpc>
              <a:spcBef>
                <a:spcPts val="0"/>
              </a:spcBef>
              <a:spcAft>
                <a:spcPts val="0"/>
              </a:spcAft>
              <a:buClr>
                <a:schemeClr val="dk2"/>
              </a:buClr>
              <a:buSzPts val="2400"/>
              <a:buNone/>
              <a:defRPr sz="2400">
                <a:solidFill>
                  <a:schemeClr val="dk2"/>
                </a:solidFill>
              </a:defRPr>
            </a:lvl7pPr>
            <a:lvl8pPr lvl="7" rtl="0" algn="l">
              <a:lnSpc>
                <a:spcPct val="100000"/>
              </a:lnSpc>
              <a:spcBef>
                <a:spcPts val="0"/>
              </a:spcBef>
              <a:spcAft>
                <a:spcPts val="0"/>
              </a:spcAft>
              <a:buClr>
                <a:schemeClr val="dk2"/>
              </a:buClr>
              <a:buSzPts val="2400"/>
              <a:buNone/>
              <a:defRPr sz="2400">
                <a:solidFill>
                  <a:schemeClr val="dk2"/>
                </a:solidFill>
              </a:defRPr>
            </a:lvl8pPr>
            <a:lvl9pPr lvl="8" rtl="0" algn="l">
              <a:lnSpc>
                <a:spcPct val="100000"/>
              </a:lnSpc>
              <a:spcBef>
                <a:spcPts val="0"/>
              </a:spcBef>
              <a:spcAft>
                <a:spcPts val="0"/>
              </a:spcAft>
              <a:buClr>
                <a:schemeClr val="dk2"/>
              </a:buClr>
              <a:buSzPts val="2400"/>
              <a:buNone/>
              <a:defRPr sz="2400">
                <a:solidFill>
                  <a:schemeClr val="dk2"/>
                </a:solidFill>
              </a:defRPr>
            </a:lvl9pPr>
          </a:lstStyle>
          <a:p/>
        </p:txBody>
      </p:sp>
      <p:sp>
        <p:nvSpPr>
          <p:cNvPr id="497" name="Google Shape;497;g2ca3c270d3c_0_51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1pPr>
            <a:lvl2pPr indent="0" lvl="1" marL="0" marR="0" rtl="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2pPr>
            <a:lvl3pPr indent="0" lvl="2" marL="0" marR="0" rtl="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3pPr>
            <a:lvl4pPr indent="0" lvl="3" marL="0" marR="0" rtl="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4pPr>
            <a:lvl5pPr indent="0" lvl="4" marL="0" marR="0" rtl="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5pPr>
            <a:lvl6pPr indent="0" lvl="5" marL="0" marR="0" rtl="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6pPr>
            <a:lvl7pPr indent="0" lvl="6" marL="0" marR="0" rtl="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7pPr>
            <a:lvl8pPr indent="0" lvl="7" marL="0" marR="0" rtl="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8pPr>
            <a:lvl9pPr indent="0" lvl="8" marL="0" marR="0" rtl="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 point">
    <p:spTree>
      <p:nvGrpSpPr>
        <p:cNvPr id="498" name="Shape 498"/>
        <p:cNvGrpSpPr/>
        <p:nvPr/>
      </p:nvGrpSpPr>
      <p:grpSpPr>
        <a:xfrm>
          <a:off x="0" y="0"/>
          <a:ext cx="0" cy="0"/>
          <a:chOff x="0" y="0"/>
          <a:chExt cx="0" cy="0"/>
        </a:xfrm>
      </p:grpSpPr>
      <p:cxnSp>
        <p:nvCxnSpPr>
          <p:cNvPr id="499" name="Google Shape;499;g2ca3c270d3c_0_527"/>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500" name="Google Shape;500;g2ca3c270d3c_0_527"/>
          <p:cNvSpPr txBox="1"/>
          <p:nvPr>
            <p:ph type="title"/>
          </p:nvPr>
        </p:nvSpPr>
        <p:spPr>
          <a:xfrm>
            <a:off x="283103" y="712141"/>
            <a:ext cx="6244200" cy="3835500"/>
          </a:xfrm>
          <a:prstGeom prst="rect">
            <a:avLst/>
          </a:prstGeom>
          <a:noFill/>
          <a:ln>
            <a:noFill/>
          </a:ln>
        </p:spPr>
        <p:txBody>
          <a:bodyPr anchorCtr="0" anchor="ctr" bIns="91425" lIns="91425" spcFirstLastPara="1" rIns="91425" wrap="square" tIns="91425">
            <a:noAutofit/>
          </a:bodyPr>
          <a:lstStyle>
            <a:lvl1pPr lvl="0" rtl="0" algn="l">
              <a:lnSpc>
                <a:spcPct val="100000"/>
              </a:lnSpc>
              <a:spcBef>
                <a:spcPts val="0"/>
              </a:spcBef>
              <a:spcAft>
                <a:spcPts val="0"/>
              </a:spcAft>
              <a:buClr>
                <a:schemeClr val="lt1"/>
              </a:buClr>
              <a:buSzPts val="4800"/>
              <a:buNone/>
              <a:defRPr sz="4800">
                <a:solidFill>
                  <a:schemeClr val="lt1"/>
                </a:solidFill>
              </a:defRPr>
            </a:lvl1pPr>
            <a:lvl2pPr lvl="1" rtl="0" algn="l">
              <a:lnSpc>
                <a:spcPct val="90000"/>
              </a:lnSpc>
              <a:spcBef>
                <a:spcPts val="0"/>
              </a:spcBef>
              <a:spcAft>
                <a:spcPts val="0"/>
              </a:spcAft>
              <a:buClr>
                <a:schemeClr val="lt1"/>
              </a:buClr>
              <a:buSzPts val="4800"/>
              <a:buNone/>
              <a:defRPr sz="4800">
                <a:solidFill>
                  <a:schemeClr val="lt1"/>
                </a:solidFill>
              </a:defRPr>
            </a:lvl2pPr>
            <a:lvl3pPr lvl="2" rtl="0" algn="l">
              <a:lnSpc>
                <a:spcPct val="90000"/>
              </a:lnSpc>
              <a:spcBef>
                <a:spcPts val="0"/>
              </a:spcBef>
              <a:spcAft>
                <a:spcPts val="0"/>
              </a:spcAft>
              <a:buClr>
                <a:schemeClr val="lt1"/>
              </a:buClr>
              <a:buSzPts val="4800"/>
              <a:buNone/>
              <a:defRPr sz="4800">
                <a:solidFill>
                  <a:schemeClr val="lt1"/>
                </a:solidFill>
              </a:defRPr>
            </a:lvl3pPr>
            <a:lvl4pPr lvl="3" rtl="0" algn="l">
              <a:lnSpc>
                <a:spcPct val="90000"/>
              </a:lnSpc>
              <a:spcBef>
                <a:spcPts val="0"/>
              </a:spcBef>
              <a:spcAft>
                <a:spcPts val="0"/>
              </a:spcAft>
              <a:buClr>
                <a:schemeClr val="lt1"/>
              </a:buClr>
              <a:buSzPts val="4800"/>
              <a:buNone/>
              <a:defRPr sz="4800">
                <a:solidFill>
                  <a:schemeClr val="lt1"/>
                </a:solidFill>
              </a:defRPr>
            </a:lvl4pPr>
            <a:lvl5pPr lvl="4" rtl="0" algn="l">
              <a:lnSpc>
                <a:spcPct val="90000"/>
              </a:lnSpc>
              <a:spcBef>
                <a:spcPts val="0"/>
              </a:spcBef>
              <a:spcAft>
                <a:spcPts val="0"/>
              </a:spcAft>
              <a:buClr>
                <a:schemeClr val="lt1"/>
              </a:buClr>
              <a:buSzPts val="4800"/>
              <a:buNone/>
              <a:defRPr sz="4800">
                <a:solidFill>
                  <a:schemeClr val="lt1"/>
                </a:solidFill>
              </a:defRPr>
            </a:lvl5pPr>
            <a:lvl6pPr lvl="5" rtl="0" algn="l">
              <a:lnSpc>
                <a:spcPct val="90000"/>
              </a:lnSpc>
              <a:spcBef>
                <a:spcPts val="0"/>
              </a:spcBef>
              <a:spcAft>
                <a:spcPts val="0"/>
              </a:spcAft>
              <a:buClr>
                <a:schemeClr val="lt1"/>
              </a:buClr>
              <a:buSzPts val="4800"/>
              <a:buNone/>
              <a:defRPr sz="4800">
                <a:solidFill>
                  <a:schemeClr val="lt1"/>
                </a:solidFill>
              </a:defRPr>
            </a:lvl6pPr>
            <a:lvl7pPr lvl="6" rtl="0" algn="l">
              <a:lnSpc>
                <a:spcPct val="90000"/>
              </a:lnSpc>
              <a:spcBef>
                <a:spcPts val="0"/>
              </a:spcBef>
              <a:spcAft>
                <a:spcPts val="0"/>
              </a:spcAft>
              <a:buClr>
                <a:schemeClr val="lt1"/>
              </a:buClr>
              <a:buSzPts val="4800"/>
              <a:buNone/>
              <a:defRPr sz="4800">
                <a:solidFill>
                  <a:schemeClr val="lt1"/>
                </a:solidFill>
              </a:defRPr>
            </a:lvl7pPr>
            <a:lvl8pPr lvl="7" rtl="0" algn="l">
              <a:lnSpc>
                <a:spcPct val="90000"/>
              </a:lnSpc>
              <a:spcBef>
                <a:spcPts val="0"/>
              </a:spcBef>
              <a:spcAft>
                <a:spcPts val="0"/>
              </a:spcAft>
              <a:buClr>
                <a:schemeClr val="lt1"/>
              </a:buClr>
              <a:buSzPts val="4800"/>
              <a:buNone/>
              <a:defRPr sz="4800">
                <a:solidFill>
                  <a:schemeClr val="lt1"/>
                </a:solidFill>
              </a:defRPr>
            </a:lvl8pPr>
            <a:lvl9pPr lvl="8" rtl="0" algn="l">
              <a:lnSpc>
                <a:spcPct val="90000"/>
              </a:lnSpc>
              <a:spcBef>
                <a:spcPts val="0"/>
              </a:spcBef>
              <a:spcAft>
                <a:spcPts val="0"/>
              </a:spcAft>
              <a:buClr>
                <a:schemeClr val="lt1"/>
              </a:buClr>
              <a:buSzPts val="4800"/>
              <a:buNone/>
              <a:defRPr sz="4800">
                <a:solidFill>
                  <a:schemeClr val="lt1"/>
                </a:solidFill>
              </a:defRPr>
            </a:lvl9pPr>
          </a:lstStyle>
          <a:p/>
        </p:txBody>
      </p:sp>
      <p:sp>
        <p:nvSpPr>
          <p:cNvPr id="501" name="Google Shape;501;g2ca3c270d3c_0_527"/>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1pPr>
            <a:lvl2pPr indent="0" lvl="1"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2pPr>
            <a:lvl3pPr indent="0" lvl="2"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3pPr>
            <a:lvl4pPr indent="0" lvl="3"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4pPr>
            <a:lvl5pPr indent="0" lvl="4"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5pPr>
            <a:lvl6pPr indent="0" lvl="5"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6pPr>
            <a:lvl7pPr indent="0" lvl="6"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7pPr>
            <a:lvl8pPr indent="0" lvl="7"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8pPr>
            <a:lvl9pPr indent="0" lvl="8"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type="tx">
  <p:cSld name="TITLE_AND_BODY">
    <p:spTree>
      <p:nvGrpSpPr>
        <p:cNvPr id="502" name="Shape 502"/>
        <p:cNvGrpSpPr/>
        <p:nvPr/>
      </p:nvGrpSpPr>
      <p:grpSpPr>
        <a:xfrm>
          <a:off x="0" y="0"/>
          <a:ext cx="0" cy="0"/>
          <a:chOff x="0" y="0"/>
          <a:chExt cx="0" cy="0"/>
        </a:xfrm>
      </p:grpSpPr>
      <p:sp>
        <p:nvSpPr>
          <p:cNvPr id="503" name="Google Shape;503;g2ca3c270d3c_0_531"/>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4" name="Google Shape;504;g2ca3c270d3c_0_531"/>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5" name="Google Shape;505;g2ca3c270d3c_0_531"/>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rtl="0" algn="l">
              <a:lnSpc>
                <a:spcPct val="90000"/>
              </a:lnSpc>
              <a:spcBef>
                <a:spcPts val="0"/>
              </a:spcBef>
              <a:spcAft>
                <a:spcPts val="0"/>
              </a:spcAft>
              <a:buSzPts val="3000"/>
              <a:buNone/>
              <a:defRPr/>
            </a:lvl1pPr>
            <a:lvl2pPr lvl="1" rtl="0" algn="l">
              <a:lnSpc>
                <a:spcPct val="90000"/>
              </a:lnSpc>
              <a:spcBef>
                <a:spcPts val="0"/>
              </a:spcBef>
              <a:spcAft>
                <a:spcPts val="0"/>
              </a:spcAft>
              <a:buSzPts val="3000"/>
              <a:buNone/>
              <a:defRPr/>
            </a:lvl2pPr>
            <a:lvl3pPr lvl="2" rtl="0" algn="l">
              <a:lnSpc>
                <a:spcPct val="90000"/>
              </a:lnSpc>
              <a:spcBef>
                <a:spcPts val="0"/>
              </a:spcBef>
              <a:spcAft>
                <a:spcPts val="0"/>
              </a:spcAft>
              <a:buSzPts val="3000"/>
              <a:buNone/>
              <a:defRPr/>
            </a:lvl3pPr>
            <a:lvl4pPr lvl="3" rtl="0" algn="l">
              <a:lnSpc>
                <a:spcPct val="90000"/>
              </a:lnSpc>
              <a:spcBef>
                <a:spcPts val="0"/>
              </a:spcBef>
              <a:spcAft>
                <a:spcPts val="0"/>
              </a:spcAft>
              <a:buSzPts val="3000"/>
              <a:buNone/>
              <a:defRPr/>
            </a:lvl4pPr>
            <a:lvl5pPr lvl="4" rtl="0" algn="l">
              <a:lnSpc>
                <a:spcPct val="90000"/>
              </a:lnSpc>
              <a:spcBef>
                <a:spcPts val="0"/>
              </a:spcBef>
              <a:spcAft>
                <a:spcPts val="0"/>
              </a:spcAft>
              <a:buSzPts val="3000"/>
              <a:buNone/>
              <a:defRPr/>
            </a:lvl5pPr>
            <a:lvl6pPr lvl="5" rtl="0" algn="l">
              <a:lnSpc>
                <a:spcPct val="90000"/>
              </a:lnSpc>
              <a:spcBef>
                <a:spcPts val="0"/>
              </a:spcBef>
              <a:spcAft>
                <a:spcPts val="0"/>
              </a:spcAft>
              <a:buSzPts val="3000"/>
              <a:buNone/>
              <a:defRPr/>
            </a:lvl6pPr>
            <a:lvl7pPr lvl="6" rtl="0" algn="l">
              <a:lnSpc>
                <a:spcPct val="90000"/>
              </a:lnSpc>
              <a:spcBef>
                <a:spcPts val="0"/>
              </a:spcBef>
              <a:spcAft>
                <a:spcPts val="0"/>
              </a:spcAft>
              <a:buSzPts val="3000"/>
              <a:buNone/>
              <a:defRPr/>
            </a:lvl7pPr>
            <a:lvl8pPr lvl="7" rtl="0" algn="l">
              <a:lnSpc>
                <a:spcPct val="90000"/>
              </a:lnSpc>
              <a:spcBef>
                <a:spcPts val="0"/>
              </a:spcBef>
              <a:spcAft>
                <a:spcPts val="0"/>
              </a:spcAft>
              <a:buSzPts val="3000"/>
              <a:buNone/>
              <a:defRPr/>
            </a:lvl8pPr>
            <a:lvl9pPr lvl="8" rtl="0" algn="l">
              <a:lnSpc>
                <a:spcPct val="90000"/>
              </a:lnSpc>
              <a:spcBef>
                <a:spcPts val="0"/>
              </a:spcBef>
              <a:spcAft>
                <a:spcPts val="0"/>
              </a:spcAft>
              <a:buSzPts val="3000"/>
              <a:buNone/>
              <a:defRPr/>
            </a:lvl9pPr>
          </a:lstStyle>
          <a:p/>
        </p:txBody>
      </p:sp>
      <p:sp>
        <p:nvSpPr>
          <p:cNvPr id="506" name="Google Shape;506;g2ca3c270d3c_0_531"/>
          <p:cNvSpPr txBox="1"/>
          <p:nvPr>
            <p:ph idx="1" type="body"/>
          </p:nvPr>
        </p:nvSpPr>
        <p:spPr>
          <a:xfrm>
            <a:off x="1136000" y="1200150"/>
            <a:ext cx="6872100" cy="3473400"/>
          </a:xfrm>
          <a:prstGeom prst="rect">
            <a:avLst/>
          </a:prstGeom>
          <a:noFill/>
          <a:ln>
            <a:noFill/>
          </a:ln>
        </p:spPr>
        <p:txBody>
          <a:bodyPr anchorCtr="0" anchor="t" bIns="0" lIns="0" spcFirstLastPara="1" rIns="0" wrap="square" tIns="0">
            <a:noAutofit/>
          </a:bodyPr>
          <a:lstStyle>
            <a:lvl1pPr indent="-381000" lvl="0" marL="457200" rtl="0" algn="l">
              <a:lnSpc>
                <a:spcPct val="115000"/>
              </a:lnSpc>
              <a:spcBef>
                <a:spcPts val="600"/>
              </a:spcBef>
              <a:spcAft>
                <a:spcPts val="0"/>
              </a:spcAft>
              <a:buSzPts val="2400"/>
              <a:buChar char="▫"/>
              <a:defRPr/>
            </a:lvl1pPr>
            <a:lvl2pPr indent="-381000" lvl="1" marL="914400" rtl="0" algn="l">
              <a:lnSpc>
                <a:spcPct val="115000"/>
              </a:lnSpc>
              <a:spcBef>
                <a:spcPts val="0"/>
              </a:spcBef>
              <a:spcAft>
                <a:spcPts val="0"/>
              </a:spcAft>
              <a:buSzPts val="2400"/>
              <a:buChar char="▫"/>
              <a:defRPr/>
            </a:lvl2pPr>
            <a:lvl3pPr indent="-381000" lvl="2" marL="1371600" rtl="0" algn="l">
              <a:lnSpc>
                <a:spcPct val="115000"/>
              </a:lnSpc>
              <a:spcBef>
                <a:spcPts val="0"/>
              </a:spcBef>
              <a:spcAft>
                <a:spcPts val="0"/>
              </a:spcAft>
              <a:buSzPts val="2400"/>
              <a:buChar char="▫"/>
              <a:defRPr/>
            </a:lvl3pPr>
            <a:lvl4pPr indent="-381000" lvl="3" marL="1828800" rtl="0" algn="l">
              <a:lnSpc>
                <a:spcPct val="115000"/>
              </a:lnSpc>
              <a:spcBef>
                <a:spcPts val="0"/>
              </a:spcBef>
              <a:spcAft>
                <a:spcPts val="0"/>
              </a:spcAft>
              <a:buSzPts val="2400"/>
              <a:buChar char="▫"/>
              <a:defRPr/>
            </a:lvl4pPr>
            <a:lvl5pPr indent="-381000" lvl="4" marL="2286000" rtl="0" algn="l">
              <a:lnSpc>
                <a:spcPct val="115000"/>
              </a:lnSpc>
              <a:spcBef>
                <a:spcPts val="0"/>
              </a:spcBef>
              <a:spcAft>
                <a:spcPts val="0"/>
              </a:spcAft>
              <a:buSzPts val="2400"/>
              <a:buChar char="▫"/>
              <a:defRPr/>
            </a:lvl5pPr>
            <a:lvl6pPr indent="-381000" lvl="5" marL="2743200" rtl="0" algn="l">
              <a:lnSpc>
                <a:spcPct val="115000"/>
              </a:lnSpc>
              <a:spcBef>
                <a:spcPts val="0"/>
              </a:spcBef>
              <a:spcAft>
                <a:spcPts val="0"/>
              </a:spcAft>
              <a:buSzPts val="2400"/>
              <a:buChar char="▫"/>
              <a:defRPr/>
            </a:lvl6pPr>
            <a:lvl7pPr indent="-381000" lvl="6" marL="3200400" rtl="0" algn="l">
              <a:lnSpc>
                <a:spcPct val="115000"/>
              </a:lnSpc>
              <a:spcBef>
                <a:spcPts val="0"/>
              </a:spcBef>
              <a:spcAft>
                <a:spcPts val="0"/>
              </a:spcAft>
              <a:buSzPts val="2400"/>
              <a:buChar char="▫"/>
              <a:defRPr/>
            </a:lvl7pPr>
            <a:lvl8pPr indent="-381000" lvl="7" marL="3657600" rtl="0" algn="l">
              <a:lnSpc>
                <a:spcPct val="115000"/>
              </a:lnSpc>
              <a:spcBef>
                <a:spcPts val="0"/>
              </a:spcBef>
              <a:spcAft>
                <a:spcPts val="0"/>
              </a:spcAft>
              <a:buSzPts val="2400"/>
              <a:buChar char="▫"/>
              <a:defRPr/>
            </a:lvl8pPr>
            <a:lvl9pPr indent="-381000" lvl="8" marL="4114800" rtl="0" algn="l">
              <a:lnSpc>
                <a:spcPct val="115000"/>
              </a:lnSpc>
              <a:spcBef>
                <a:spcPts val="0"/>
              </a:spcBef>
              <a:spcAft>
                <a:spcPts val="0"/>
              </a:spcAft>
              <a:buSzPts val="2400"/>
              <a:buChar char="▫"/>
              <a:defRPr/>
            </a:lvl9pPr>
          </a:lstStyle>
          <a:p/>
        </p:txBody>
      </p:sp>
      <p:sp>
        <p:nvSpPr>
          <p:cNvPr id="507" name="Google Shape;507;g2ca3c270d3c_0_531"/>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bg>
      <p:bgPr>
        <a:blipFill>
          <a:blip r:embed="rId2">
            <a:alphaModFix/>
          </a:blip>
          <a:stretch>
            <a:fillRect/>
          </a:stretch>
        </a:blipFill>
      </p:bgPr>
    </p:bg>
    <p:spTree>
      <p:nvGrpSpPr>
        <p:cNvPr id="508" name="Shape 508"/>
        <p:cNvGrpSpPr/>
        <p:nvPr/>
      </p:nvGrpSpPr>
      <p:grpSpPr>
        <a:xfrm>
          <a:off x="0" y="0"/>
          <a:ext cx="0" cy="0"/>
          <a:chOff x="0" y="0"/>
          <a:chExt cx="0" cy="0"/>
        </a:xfrm>
      </p:grpSpPr>
      <p:sp>
        <p:nvSpPr>
          <p:cNvPr id="509" name="Google Shape;509;g2ca3c270d3c_0_537"/>
          <p:cNvSpPr/>
          <p:nvPr/>
        </p:nvSpPr>
        <p:spPr>
          <a:xfrm>
            <a:off x="4337263"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0" name="Google Shape;510;g2ca3c270d3c_0_537"/>
          <p:cNvSpPr txBox="1"/>
          <p:nvPr>
            <p:ph idx="12" type="sldNum"/>
          </p:nvPr>
        </p:nvSpPr>
        <p:spPr>
          <a:xfrm>
            <a:off x="4337138" y="4673650"/>
            <a:ext cx="469800" cy="469800"/>
          </a:xfrm>
          <a:prstGeom prst="rect">
            <a:avLst/>
          </a:prstGeom>
          <a:noFill/>
          <a:ln>
            <a:noFill/>
          </a:ln>
        </p:spPr>
        <p:txBody>
          <a:bodyPr anchorCtr="0" anchor="ctr" bIns="0" lIns="0" spcFirstLastPara="1" rIns="0" wrap="square" tIns="0">
            <a:noAutofit/>
          </a:bodyPr>
          <a:lstStyle>
            <a:lvl1pPr indent="0" lvl="0"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511" name="Google Shape;511;g2ca3c270d3c_0_537"/>
          <p:cNvSpPr/>
          <p:nvPr/>
        </p:nvSpPr>
        <p:spPr>
          <a:xfrm>
            <a:off x="469875" y="469800"/>
            <a:ext cx="8204100" cy="42039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2" name="Google Shape;512;g2ca3c270d3c_0_537"/>
          <p:cNvSpPr txBox="1"/>
          <p:nvPr>
            <p:ph idx="1" type="body"/>
          </p:nvPr>
        </p:nvSpPr>
        <p:spPr>
          <a:xfrm>
            <a:off x="1346350" y="1385300"/>
            <a:ext cx="6451500" cy="819900"/>
          </a:xfrm>
          <a:prstGeom prst="rect">
            <a:avLst/>
          </a:prstGeom>
          <a:noFill/>
          <a:ln>
            <a:noFill/>
          </a:ln>
          <a:effectLst>
            <a:outerShdw blurRad="42863" rotWithShape="0" algn="bl" dir="5400000" dist="9525">
              <a:srgbClr val="1C4587">
                <a:alpha val="40000"/>
              </a:srgbClr>
            </a:outerShdw>
          </a:effectLst>
        </p:spPr>
        <p:txBody>
          <a:bodyPr anchorCtr="0" anchor="t" bIns="0" lIns="0" spcFirstLastPara="1" rIns="0" wrap="square" tIns="0">
            <a:noAutofit/>
          </a:bodyPr>
          <a:lstStyle>
            <a:lvl1pPr indent="-431800" lvl="0" marL="457200" rtl="0" algn="ctr">
              <a:lnSpc>
                <a:spcPct val="115000"/>
              </a:lnSpc>
              <a:spcBef>
                <a:spcPts val="600"/>
              </a:spcBef>
              <a:spcAft>
                <a:spcPts val="0"/>
              </a:spcAft>
              <a:buClr>
                <a:schemeClr val="lt1"/>
              </a:buClr>
              <a:buSzPts val="3200"/>
              <a:buChar char="▫"/>
              <a:defRPr b="1" sz="3200">
                <a:solidFill>
                  <a:schemeClr val="lt1"/>
                </a:solidFill>
              </a:defRPr>
            </a:lvl1pPr>
            <a:lvl2pPr indent="-431800" lvl="1" marL="914400" rtl="0" algn="ctr">
              <a:lnSpc>
                <a:spcPct val="115000"/>
              </a:lnSpc>
              <a:spcBef>
                <a:spcPts val="0"/>
              </a:spcBef>
              <a:spcAft>
                <a:spcPts val="0"/>
              </a:spcAft>
              <a:buClr>
                <a:schemeClr val="lt1"/>
              </a:buClr>
              <a:buSzPts val="3200"/>
              <a:buChar char="▫"/>
              <a:defRPr b="1" sz="3200">
                <a:solidFill>
                  <a:schemeClr val="lt1"/>
                </a:solidFill>
              </a:defRPr>
            </a:lvl2pPr>
            <a:lvl3pPr indent="-431800" lvl="2" marL="1371600" rtl="0" algn="ctr">
              <a:lnSpc>
                <a:spcPct val="115000"/>
              </a:lnSpc>
              <a:spcBef>
                <a:spcPts val="0"/>
              </a:spcBef>
              <a:spcAft>
                <a:spcPts val="0"/>
              </a:spcAft>
              <a:buClr>
                <a:schemeClr val="lt1"/>
              </a:buClr>
              <a:buSzPts val="3200"/>
              <a:buChar char="▫"/>
              <a:defRPr b="1" sz="3200">
                <a:solidFill>
                  <a:schemeClr val="lt1"/>
                </a:solidFill>
              </a:defRPr>
            </a:lvl3pPr>
            <a:lvl4pPr indent="-431800" lvl="3" marL="1828800" rtl="0" algn="ctr">
              <a:lnSpc>
                <a:spcPct val="115000"/>
              </a:lnSpc>
              <a:spcBef>
                <a:spcPts val="0"/>
              </a:spcBef>
              <a:spcAft>
                <a:spcPts val="0"/>
              </a:spcAft>
              <a:buClr>
                <a:schemeClr val="lt1"/>
              </a:buClr>
              <a:buSzPts val="3200"/>
              <a:buChar char="▫"/>
              <a:defRPr b="1" sz="3200">
                <a:solidFill>
                  <a:schemeClr val="lt1"/>
                </a:solidFill>
              </a:defRPr>
            </a:lvl4pPr>
            <a:lvl5pPr indent="-431800" lvl="4" marL="2286000" rtl="0" algn="ctr">
              <a:lnSpc>
                <a:spcPct val="115000"/>
              </a:lnSpc>
              <a:spcBef>
                <a:spcPts val="0"/>
              </a:spcBef>
              <a:spcAft>
                <a:spcPts val="0"/>
              </a:spcAft>
              <a:buClr>
                <a:schemeClr val="lt1"/>
              </a:buClr>
              <a:buSzPts val="3200"/>
              <a:buChar char="▫"/>
              <a:defRPr b="1" sz="3200">
                <a:solidFill>
                  <a:schemeClr val="lt1"/>
                </a:solidFill>
              </a:defRPr>
            </a:lvl5pPr>
            <a:lvl6pPr indent="-431800" lvl="5" marL="2743200" rtl="0" algn="ctr">
              <a:lnSpc>
                <a:spcPct val="115000"/>
              </a:lnSpc>
              <a:spcBef>
                <a:spcPts val="0"/>
              </a:spcBef>
              <a:spcAft>
                <a:spcPts val="0"/>
              </a:spcAft>
              <a:buClr>
                <a:schemeClr val="lt1"/>
              </a:buClr>
              <a:buSzPts val="3200"/>
              <a:buChar char="▫"/>
              <a:defRPr b="1" sz="3200">
                <a:solidFill>
                  <a:schemeClr val="lt1"/>
                </a:solidFill>
              </a:defRPr>
            </a:lvl6pPr>
            <a:lvl7pPr indent="-431800" lvl="6" marL="3200400" rtl="0" algn="ctr">
              <a:lnSpc>
                <a:spcPct val="115000"/>
              </a:lnSpc>
              <a:spcBef>
                <a:spcPts val="0"/>
              </a:spcBef>
              <a:spcAft>
                <a:spcPts val="0"/>
              </a:spcAft>
              <a:buClr>
                <a:schemeClr val="lt1"/>
              </a:buClr>
              <a:buSzPts val="3200"/>
              <a:buChar char="▫"/>
              <a:defRPr b="1" sz="3200">
                <a:solidFill>
                  <a:schemeClr val="lt1"/>
                </a:solidFill>
              </a:defRPr>
            </a:lvl7pPr>
            <a:lvl8pPr indent="-431800" lvl="7" marL="3657600" rtl="0" algn="ctr">
              <a:lnSpc>
                <a:spcPct val="115000"/>
              </a:lnSpc>
              <a:spcBef>
                <a:spcPts val="0"/>
              </a:spcBef>
              <a:spcAft>
                <a:spcPts val="0"/>
              </a:spcAft>
              <a:buClr>
                <a:schemeClr val="lt1"/>
              </a:buClr>
              <a:buSzPts val="3200"/>
              <a:buChar char="▫"/>
              <a:defRPr b="1" sz="3200">
                <a:solidFill>
                  <a:schemeClr val="lt1"/>
                </a:solidFill>
              </a:defRPr>
            </a:lvl8pPr>
            <a:lvl9pPr indent="-431800" lvl="8" marL="4114800" rtl="0" algn="ctr">
              <a:lnSpc>
                <a:spcPct val="115000"/>
              </a:lnSpc>
              <a:spcBef>
                <a:spcPts val="0"/>
              </a:spcBef>
              <a:spcAft>
                <a:spcPts val="0"/>
              </a:spcAft>
              <a:buClr>
                <a:schemeClr val="lt1"/>
              </a:buClr>
              <a:buSzPts val="3200"/>
              <a:buChar char="▫"/>
              <a:defRPr b="1" sz="3200">
                <a:solidFill>
                  <a:schemeClr val="lt1"/>
                </a:solidFill>
              </a:defRPr>
            </a:lvl9pPr>
          </a:lstStyle>
          <a:p/>
        </p:txBody>
      </p:sp>
      <p:sp>
        <p:nvSpPr>
          <p:cNvPr id="513" name="Google Shape;513;g2ca3c270d3c_0_537"/>
          <p:cNvSpPr txBox="1"/>
          <p:nvPr/>
        </p:nvSpPr>
        <p:spPr>
          <a:xfrm>
            <a:off x="3593400" y="476569"/>
            <a:ext cx="1957200" cy="6537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9600"/>
              <a:buFont typeface="Arial"/>
              <a:buNone/>
            </a:pPr>
            <a:r>
              <a:rPr b="1" i="0" lang="en" sz="9600" u="none" cap="none" strike="noStrike">
                <a:solidFill>
                  <a:schemeClr val="lt1"/>
                </a:solidFill>
                <a:latin typeface="Arial"/>
                <a:ea typeface="Arial"/>
                <a:cs typeface="Arial"/>
                <a:sym typeface="Arial"/>
              </a:rPr>
              <a:t>“</a:t>
            </a:r>
            <a:endParaRPr b="1" i="0" sz="96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2 columns" type="twoColTx">
  <p:cSld name="TITLE_AND_TWO_COLUMNS">
    <p:spTree>
      <p:nvGrpSpPr>
        <p:cNvPr id="514" name="Shape 514"/>
        <p:cNvGrpSpPr/>
        <p:nvPr/>
      </p:nvGrpSpPr>
      <p:grpSpPr>
        <a:xfrm>
          <a:off x="0" y="0"/>
          <a:ext cx="0" cy="0"/>
          <a:chOff x="0" y="0"/>
          <a:chExt cx="0" cy="0"/>
        </a:xfrm>
      </p:grpSpPr>
      <p:sp>
        <p:nvSpPr>
          <p:cNvPr id="515" name="Google Shape;515;g2ca3c270d3c_0_543"/>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6" name="Google Shape;516;g2ca3c270d3c_0_543"/>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7" name="Google Shape;517;g2ca3c270d3c_0_543"/>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rtl="0" algn="l">
              <a:lnSpc>
                <a:spcPct val="90000"/>
              </a:lnSpc>
              <a:spcBef>
                <a:spcPts val="0"/>
              </a:spcBef>
              <a:spcAft>
                <a:spcPts val="0"/>
              </a:spcAft>
              <a:buSzPts val="3000"/>
              <a:buNone/>
              <a:defRPr/>
            </a:lvl1pPr>
            <a:lvl2pPr lvl="1" rtl="0" algn="l">
              <a:lnSpc>
                <a:spcPct val="90000"/>
              </a:lnSpc>
              <a:spcBef>
                <a:spcPts val="0"/>
              </a:spcBef>
              <a:spcAft>
                <a:spcPts val="0"/>
              </a:spcAft>
              <a:buSzPts val="3000"/>
              <a:buNone/>
              <a:defRPr/>
            </a:lvl2pPr>
            <a:lvl3pPr lvl="2" rtl="0" algn="l">
              <a:lnSpc>
                <a:spcPct val="90000"/>
              </a:lnSpc>
              <a:spcBef>
                <a:spcPts val="0"/>
              </a:spcBef>
              <a:spcAft>
                <a:spcPts val="0"/>
              </a:spcAft>
              <a:buSzPts val="3000"/>
              <a:buNone/>
              <a:defRPr/>
            </a:lvl3pPr>
            <a:lvl4pPr lvl="3" rtl="0" algn="l">
              <a:lnSpc>
                <a:spcPct val="90000"/>
              </a:lnSpc>
              <a:spcBef>
                <a:spcPts val="0"/>
              </a:spcBef>
              <a:spcAft>
                <a:spcPts val="0"/>
              </a:spcAft>
              <a:buSzPts val="3000"/>
              <a:buNone/>
              <a:defRPr/>
            </a:lvl4pPr>
            <a:lvl5pPr lvl="4" rtl="0" algn="l">
              <a:lnSpc>
                <a:spcPct val="90000"/>
              </a:lnSpc>
              <a:spcBef>
                <a:spcPts val="0"/>
              </a:spcBef>
              <a:spcAft>
                <a:spcPts val="0"/>
              </a:spcAft>
              <a:buSzPts val="3000"/>
              <a:buNone/>
              <a:defRPr/>
            </a:lvl5pPr>
            <a:lvl6pPr lvl="5" rtl="0" algn="l">
              <a:lnSpc>
                <a:spcPct val="90000"/>
              </a:lnSpc>
              <a:spcBef>
                <a:spcPts val="0"/>
              </a:spcBef>
              <a:spcAft>
                <a:spcPts val="0"/>
              </a:spcAft>
              <a:buSzPts val="3000"/>
              <a:buNone/>
              <a:defRPr/>
            </a:lvl6pPr>
            <a:lvl7pPr lvl="6" rtl="0" algn="l">
              <a:lnSpc>
                <a:spcPct val="90000"/>
              </a:lnSpc>
              <a:spcBef>
                <a:spcPts val="0"/>
              </a:spcBef>
              <a:spcAft>
                <a:spcPts val="0"/>
              </a:spcAft>
              <a:buSzPts val="3000"/>
              <a:buNone/>
              <a:defRPr/>
            </a:lvl7pPr>
            <a:lvl8pPr lvl="7" rtl="0" algn="l">
              <a:lnSpc>
                <a:spcPct val="90000"/>
              </a:lnSpc>
              <a:spcBef>
                <a:spcPts val="0"/>
              </a:spcBef>
              <a:spcAft>
                <a:spcPts val="0"/>
              </a:spcAft>
              <a:buSzPts val="3000"/>
              <a:buNone/>
              <a:defRPr/>
            </a:lvl8pPr>
            <a:lvl9pPr lvl="8" rtl="0" algn="l">
              <a:lnSpc>
                <a:spcPct val="90000"/>
              </a:lnSpc>
              <a:spcBef>
                <a:spcPts val="0"/>
              </a:spcBef>
              <a:spcAft>
                <a:spcPts val="0"/>
              </a:spcAft>
              <a:buSzPts val="3000"/>
              <a:buNone/>
              <a:defRPr/>
            </a:lvl9pPr>
          </a:lstStyle>
          <a:p/>
        </p:txBody>
      </p:sp>
      <p:sp>
        <p:nvSpPr>
          <p:cNvPr id="518" name="Google Shape;518;g2ca3c270d3c_0_543"/>
          <p:cNvSpPr txBox="1"/>
          <p:nvPr>
            <p:ph idx="1" type="body"/>
          </p:nvPr>
        </p:nvSpPr>
        <p:spPr>
          <a:xfrm>
            <a:off x="1136000" y="1200150"/>
            <a:ext cx="3254700" cy="3473400"/>
          </a:xfrm>
          <a:prstGeom prst="rect">
            <a:avLst/>
          </a:prstGeom>
          <a:noFill/>
          <a:ln>
            <a:noFill/>
          </a:ln>
        </p:spPr>
        <p:txBody>
          <a:bodyPr anchorCtr="0" anchor="t" bIns="0" lIns="0" spcFirstLastPara="1" rIns="0" wrap="square" tIns="0">
            <a:noAutofit/>
          </a:bodyPr>
          <a:lstStyle>
            <a:lvl1pPr indent="-355600" lvl="0" marL="457200" rtl="0" algn="l">
              <a:lnSpc>
                <a:spcPct val="115000"/>
              </a:lnSpc>
              <a:spcBef>
                <a:spcPts val="600"/>
              </a:spcBef>
              <a:spcAft>
                <a:spcPts val="0"/>
              </a:spcAft>
              <a:buSzPts val="2000"/>
              <a:buChar char="▫"/>
              <a:defRPr sz="2000"/>
            </a:lvl1pPr>
            <a:lvl2pPr indent="-355600" lvl="1" marL="914400" rtl="0" algn="l">
              <a:lnSpc>
                <a:spcPct val="115000"/>
              </a:lnSpc>
              <a:spcBef>
                <a:spcPts val="0"/>
              </a:spcBef>
              <a:spcAft>
                <a:spcPts val="0"/>
              </a:spcAft>
              <a:buSzPts val="2000"/>
              <a:buChar char="▫"/>
              <a:defRPr sz="2000"/>
            </a:lvl2pPr>
            <a:lvl3pPr indent="-355600" lvl="2" marL="1371600" rtl="0" algn="l">
              <a:lnSpc>
                <a:spcPct val="115000"/>
              </a:lnSpc>
              <a:spcBef>
                <a:spcPts val="0"/>
              </a:spcBef>
              <a:spcAft>
                <a:spcPts val="0"/>
              </a:spcAft>
              <a:buSzPts val="2000"/>
              <a:buChar char="▫"/>
              <a:defRPr sz="2000"/>
            </a:lvl3pPr>
            <a:lvl4pPr indent="-355600" lvl="3" marL="1828800" rtl="0" algn="l">
              <a:lnSpc>
                <a:spcPct val="115000"/>
              </a:lnSpc>
              <a:spcBef>
                <a:spcPts val="0"/>
              </a:spcBef>
              <a:spcAft>
                <a:spcPts val="0"/>
              </a:spcAft>
              <a:buSzPts val="2000"/>
              <a:buChar char="▫"/>
              <a:defRPr sz="2000"/>
            </a:lvl4pPr>
            <a:lvl5pPr indent="-355600" lvl="4" marL="2286000" rtl="0" algn="l">
              <a:lnSpc>
                <a:spcPct val="115000"/>
              </a:lnSpc>
              <a:spcBef>
                <a:spcPts val="0"/>
              </a:spcBef>
              <a:spcAft>
                <a:spcPts val="0"/>
              </a:spcAft>
              <a:buSzPts val="2000"/>
              <a:buChar char="▫"/>
              <a:defRPr sz="2000"/>
            </a:lvl5pPr>
            <a:lvl6pPr indent="-355600" lvl="5" marL="2743200" rtl="0" algn="l">
              <a:lnSpc>
                <a:spcPct val="115000"/>
              </a:lnSpc>
              <a:spcBef>
                <a:spcPts val="0"/>
              </a:spcBef>
              <a:spcAft>
                <a:spcPts val="0"/>
              </a:spcAft>
              <a:buSzPts val="2000"/>
              <a:buChar char="▫"/>
              <a:defRPr sz="2000"/>
            </a:lvl6pPr>
            <a:lvl7pPr indent="-355600" lvl="6" marL="3200400" rtl="0" algn="l">
              <a:lnSpc>
                <a:spcPct val="115000"/>
              </a:lnSpc>
              <a:spcBef>
                <a:spcPts val="0"/>
              </a:spcBef>
              <a:spcAft>
                <a:spcPts val="0"/>
              </a:spcAft>
              <a:buSzPts val="2000"/>
              <a:buChar char="▫"/>
              <a:defRPr sz="2000"/>
            </a:lvl7pPr>
            <a:lvl8pPr indent="-355600" lvl="7" marL="3657600" rtl="0" algn="l">
              <a:lnSpc>
                <a:spcPct val="115000"/>
              </a:lnSpc>
              <a:spcBef>
                <a:spcPts val="0"/>
              </a:spcBef>
              <a:spcAft>
                <a:spcPts val="0"/>
              </a:spcAft>
              <a:buSzPts val="2000"/>
              <a:buChar char="▫"/>
              <a:defRPr sz="2000"/>
            </a:lvl8pPr>
            <a:lvl9pPr indent="-355600" lvl="8" marL="4114800" rtl="0" algn="l">
              <a:lnSpc>
                <a:spcPct val="115000"/>
              </a:lnSpc>
              <a:spcBef>
                <a:spcPts val="0"/>
              </a:spcBef>
              <a:spcAft>
                <a:spcPts val="0"/>
              </a:spcAft>
              <a:buSzPts val="2000"/>
              <a:buChar char="▫"/>
              <a:defRPr sz="2000"/>
            </a:lvl9pPr>
          </a:lstStyle>
          <a:p/>
        </p:txBody>
      </p:sp>
      <p:sp>
        <p:nvSpPr>
          <p:cNvPr id="519" name="Google Shape;519;g2ca3c270d3c_0_543"/>
          <p:cNvSpPr txBox="1"/>
          <p:nvPr>
            <p:ph idx="2" type="body"/>
          </p:nvPr>
        </p:nvSpPr>
        <p:spPr>
          <a:xfrm>
            <a:off x="4753180" y="1200150"/>
            <a:ext cx="3254700" cy="3473400"/>
          </a:xfrm>
          <a:prstGeom prst="rect">
            <a:avLst/>
          </a:prstGeom>
          <a:noFill/>
          <a:ln>
            <a:noFill/>
          </a:ln>
        </p:spPr>
        <p:txBody>
          <a:bodyPr anchorCtr="0" anchor="t" bIns="0" lIns="0" spcFirstLastPara="1" rIns="0" wrap="square" tIns="0">
            <a:noAutofit/>
          </a:bodyPr>
          <a:lstStyle>
            <a:lvl1pPr indent="-355600" lvl="0" marL="457200" rtl="0" algn="l">
              <a:lnSpc>
                <a:spcPct val="115000"/>
              </a:lnSpc>
              <a:spcBef>
                <a:spcPts val="600"/>
              </a:spcBef>
              <a:spcAft>
                <a:spcPts val="0"/>
              </a:spcAft>
              <a:buSzPts val="2000"/>
              <a:buChar char="▫"/>
              <a:defRPr sz="2000"/>
            </a:lvl1pPr>
            <a:lvl2pPr indent="-355600" lvl="1" marL="914400" rtl="0" algn="l">
              <a:lnSpc>
                <a:spcPct val="115000"/>
              </a:lnSpc>
              <a:spcBef>
                <a:spcPts val="0"/>
              </a:spcBef>
              <a:spcAft>
                <a:spcPts val="0"/>
              </a:spcAft>
              <a:buSzPts val="2000"/>
              <a:buChar char="▫"/>
              <a:defRPr sz="2000"/>
            </a:lvl2pPr>
            <a:lvl3pPr indent="-355600" lvl="2" marL="1371600" rtl="0" algn="l">
              <a:lnSpc>
                <a:spcPct val="115000"/>
              </a:lnSpc>
              <a:spcBef>
                <a:spcPts val="0"/>
              </a:spcBef>
              <a:spcAft>
                <a:spcPts val="0"/>
              </a:spcAft>
              <a:buSzPts val="2000"/>
              <a:buChar char="▫"/>
              <a:defRPr sz="2000"/>
            </a:lvl3pPr>
            <a:lvl4pPr indent="-355600" lvl="3" marL="1828800" rtl="0" algn="l">
              <a:lnSpc>
                <a:spcPct val="115000"/>
              </a:lnSpc>
              <a:spcBef>
                <a:spcPts val="0"/>
              </a:spcBef>
              <a:spcAft>
                <a:spcPts val="0"/>
              </a:spcAft>
              <a:buSzPts val="2000"/>
              <a:buChar char="▫"/>
              <a:defRPr sz="2000"/>
            </a:lvl4pPr>
            <a:lvl5pPr indent="-355600" lvl="4" marL="2286000" rtl="0" algn="l">
              <a:lnSpc>
                <a:spcPct val="115000"/>
              </a:lnSpc>
              <a:spcBef>
                <a:spcPts val="0"/>
              </a:spcBef>
              <a:spcAft>
                <a:spcPts val="0"/>
              </a:spcAft>
              <a:buSzPts val="2000"/>
              <a:buChar char="▫"/>
              <a:defRPr sz="2000"/>
            </a:lvl5pPr>
            <a:lvl6pPr indent="-355600" lvl="5" marL="2743200" rtl="0" algn="l">
              <a:lnSpc>
                <a:spcPct val="115000"/>
              </a:lnSpc>
              <a:spcBef>
                <a:spcPts val="0"/>
              </a:spcBef>
              <a:spcAft>
                <a:spcPts val="0"/>
              </a:spcAft>
              <a:buSzPts val="2000"/>
              <a:buChar char="▫"/>
              <a:defRPr sz="2000"/>
            </a:lvl6pPr>
            <a:lvl7pPr indent="-355600" lvl="6" marL="3200400" rtl="0" algn="l">
              <a:lnSpc>
                <a:spcPct val="115000"/>
              </a:lnSpc>
              <a:spcBef>
                <a:spcPts val="0"/>
              </a:spcBef>
              <a:spcAft>
                <a:spcPts val="0"/>
              </a:spcAft>
              <a:buSzPts val="2000"/>
              <a:buChar char="▫"/>
              <a:defRPr sz="2000"/>
            </a:lvl7pPr>
            <a:lvl8pPr indent="-355600" lvl="7" marL="3657600" rtl="0" algn="l">
              <a:lnSpc>
                <a:spcPct val="115000"/>
              </a:lnSpc>
              <a:spcBef>
                <a:spcPts val="0"/>
              </a:spcBef>
              <a:spcAft>
                <a:spcPts val="0"/>
              </a:spcAft>
              <a:buSzPts val="2000"/>
              <a:buChar char="▫"/>
              <a:defRPr sz="2000"/>
            </a:lvl8pPr>
            <a:lvl9pPr indent="-355600" lvl="8" marL="4114800" rtl="0" algn="l">
              <a:lnSpc>
                <a:spcPct val="115000"/>
              </a:lnSpc>
              <a:spcBef>
                <a:spcPts val="0"/>
              </a:spcBef>
              <a:spcAft>
                <a:spcPts val="0"/>
              </a:spcAft>
              <a:buSzPts val="2000"/>
              <a:buChar char="▫"/>
              <a:defRPr sz="2000"/>
            </a:lvl9pPr>
          </a:lstStyle>
          <a:p/>
        </p:txBody>
      </p:sp>
      <p:sp>
        <p:nvSpPr>
          <p:cNvPr id="520" name="Google Shape;520;g2ca3c270d3c_0_543"/>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521" name="Shape 521"/>
        <p:cNvGrpSpPr/>
        <p:nvPr/>
      </p:nvGrpSpPr>
      <p:grpSpPr>
        <a:xfrm>
          <a:off x="0" y="0"/>
          <a:ext cx="0" cy="0"/>
          <a:chOff x="0" y="0"/>
          <a:chExt cx="0" cy="0"/>
        </a:xfrm>
      </p:grpSpPr>
      <p:sp>
        <p:nvSpPr>
          <p:cNvPr id="522" name="Google Shape;522;g2ca3c270d3c_0_550"/>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3" name="Google Shape;523;g2ca3c270d3c_0_550"/>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4" name="Google Shape;524;g2ca3c270d3c_0_550"/>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rtl="0" algn="l">
              <a:lnSpc>
                <a:spcPct val="90000"/>
              </a:lnSpc>
              <a:spcBef>
                <a:spcPts val="0"/>
              </a:spcBef>
              <a:spcAft>
                <a:spcPts val="0"/>
              </a:spcAft>
              <a:buSzPts val="3000"/>
              <a:buNone/>
              <a:defRPr/>
            </a:lvl1pPr>
            <a:lvl2pPr lvl="1" rtl="0" algn="l">
              <a:lnSpc>
                <a:spcPct val="90000"/>
              </a:lnSpc>
              <a:spcBef>
                <a:spcPts val="0"/>
              </a:spcBef>
              <a:spcAft>
                <a:spcPts val="0"/>
              </a:spcAft>
              <a:buSzPts val="3000"/>
              <a:buNone/>
              <a:defRPr/>
            </a:lvl2pPr>
            <a:lvl3pPr lvl="2" rtl="0" algn="l">
              <a:lnSpc>
                <a:spcPct val="90000"/>
              </a:lnSpc>
              <a:spcBef>
                <a:spcPts val="0"/>
              </a:spcBef>
              <a:spcAft>
                <a:spcPts val="0"/>
              </a:spcAft>
              <a:buSzPts val="3000"/>
              <a:buNone/>
              <a:defRPr/>
            </a:lvl3pPr>
            <a:lvl4pPr lvl="3" rtl="0" algn="l">
              <a:lnSpc>
                <a:spcPct val="90000"/>
              </a:lnSpc>
              <a:spcBef>
                <a:spcPts val="0"/>
              </a:spcBef>
              <a:spcAft>
                <a:spcPts val="0"/>
              </a:spcAft>
              <a:buSzPts val="3000"/>
              <a:buNone/>
              <a:defRPr/>
            </a:lvl4pPr>
            <a:lvl5pPr lvl="4" rtl="0" algn="l">
              <a:lnSpc>
                <a:spcPct val="90000"/>
              </a:lnSpc>
              <a:spcBef>
                <a:spcPts val="0"/>
              </a:spcBef>
              <a:spcAft>
                <a:spcPts val="0"/>
              </a:spcAft>
              <a:buSzPts val="3000"/>
              <a:buNone/>
              <a:defRPr/>
            </a:lvl5pPr>
            <a:lvl6pPr lvl="5" rtl="0" algn="l">
              <a:lnSpc>
                <a:spcPct val="90000"/>
              </a:lnSpc>
              <a:spcBef>
                <a:spcPts val="0"/>
              </a:spcBef>
              <a:spcAft>
                <a:spcPts val="0"/>
              </a:spcAft>
              <a:buSzPts val="3000"/>
              <a:buNone/>
              <a:defRPr/>
            </a:lvl6pPr>
            <a:lvl7pPr lvl="6" rtl="0" algn="l">
              <a:lnSpc>
                <a:spcPct val="90000"/>
              </a:lnSpc>
              <a:spcBef>
                <a:spcPts val="0"/>
              </a:spcBef>
              <a:spcAft>
                <a:spcPts val="0"/>
              </a:spcAft>
              <a:buSzPts val="3000"/>
              <a:buNone/>
              <a:defRPr/>
            </a:lvl7pPr>
            <a:lvl8pPr lvl="7" rtl="0" algn="l">
              <a:lnSpc>
                <a:spcPct val="90000"/>
              </a:lnSpc>
              <a:spcBef>
                <a:spcPts val="0"/>
              </a:spcBef>
              <a:spcAft>
                <a:spcPts val="0"/>
              </a:spcAft>
              <a:buSzPts val="3000"/>
              <a:buNone/>
              <a:defRPr/>
            </a:lvl8pPr>
            <a:lvl9pPr lvl="8" rtl="0" algn="l">
              <a:lnSpc>
                <a:spcPct val="90000"/>
              </a:lnSpc>
              <a:spcBef>
                <a:spcPts val="0"/>
              </a:spcBef>
              <a:spcAft>
                <a:spcPts val="0"/>
              </a:spcAft>
              <a:buSzPts val="3000"/>
              <a:buNone/>
              <a:defRPr/>
            </a:lvl9pPr>
          </a:lstStyle>
          <a:p/>
        </p:txBody>
      </p:sp>
      <p:sp>
        <p:nvSpPr>
          <p:cNvPr id="525" name="Google Shape;525;g2ca3c270d3c_0_550"/>
          <p:cNvSpPr txBox="1"/>
          <p:nvPr>
            <p:ph idx="1" type="body"/>
          </p:nvPr>
        </p:nvSpPr>
        <p:spPr>
          <a:xfrm>
            <a:off x="1136000" y="1200150"/>
            <a:ext cx="2134800" cy="3473400"/>
          </a:xfrm>
          <a:prstGeom prst="rect">
            <a:avLst/>
          </a:prstGeom>
          <a:noFill/>
          <a:ln>
            <a:noFill/>
          </a:ln>
        </p:spPr>
        <p:txBody>
          <a:bodyPr anchorCtr="0" anchor="t" bIns="0" lIns="0" spcFirstLastPara="1" rIns="0" wrap="square" tIns="0">
            <a:noAutofit/>
          </a:bodyPr>
          <a:lstStyle>
            <a:lvl1pPr indent="-330200" lvl="0" marL="457200" rtl="0" algn="l">
              <a:lnSpc>
                <a:spcPct val="115000"/>
              </a:lnSpc>
              <a:spcBef>
                <a:spcPts val="600"/>
              </a:spcBef>
              <a:spcAft>
                <a:spcPts val="0"/>
              </a:spcAft>
              <a:buSzPts val="1600"/>
              <a:buChar char="▫"/>
              <a:defRPr sz="1600"/>
            </a:lvl1pPr>
            <a:lvl2pPr indent="-330200" lvl="1" marL="914400" rtl="0" algn="l">
              <a:lnSpc>
                <a:spcPct val="115000"/>
              </a:lnSpc>
              <a:spcBef>
                <a:spcPts val="0"/>
              </a:spcBef>
              <a:spcAft>
                <a:spcPts val="0"/>
              </a:spcAft>
              <a:buSzPts val="1600"/>
              <a:buChar char="▫"/>
              <a:defRPr sz="1600"/>
            </a:lvl2pPr>
            <a:lvl3pPr indent="-330200" lvl="2" marL="1371600" rtl="0" algn="l">
              <a:lnSpc>
                <a:spcPct val="115000"/>
              </a:lnSpc>
              <a:spcBef>
                <a:spcPts val="0"/>
              </a:spcBef>
              <a:spcAft>
                <a:spcPts val="0"/>
              </a:spcAft>
              <a:buSzPts val="1600"/>
              <a:buChar char="▫"/>
              <a:defRPr sz="1600"/>
            </a:lvl3pPr>
            <a:lvl4pPr indent="-330200" lvl="3" marL="1828800" rtl="0" algn="l">
              <a:lnSpc>
                <a:spcPct val="115000"/>
              </a:lnSpc>
              <a:spcBef>
                <a:spcPts val="0"/>
              </a:spcBef>
              <a:spcAft>
                <a:spcPts val="0"/>
              </a:spcAft>
              <a:buSzPts val="1600"/>
              <a:buChar char="▫"/>
              <a:defRPr sz="1600"/>
            </a:lvl4pPr>
            <a:lvl5pPr indent="-330200" lvl="4" marL="2286000" rtl="0" algn="l">
              <a:lnSpc>
                <a:spcPct val="115000"/>
              </a:lnSpc>
              <a:spcBef>
                <a:spcPts val="0"/>
              </a:spcBef>
              <a:spcAft>
                <a:spcPts val="0"/>
              </a:spcAft>
              <a:buSzPts val="1600"/>
              <a:buChar char="▫"/>
              <a:defRPr sz="1600"/>
            </a:lvl5pPr>
            <a:lvl6pPr indent="-330200" lvl="5" marL="2743200" rtl="0" algn="l">
              <a:lnSpc>
                <a:spcPct val="115000"/>
              </a:lnSpc>
              <a:spcBef>
                <a:spcPts val="0"/>
              </a:spcBef>
              <a:spcAft>
                <a:spcPts val="0"/>
              </a:spcAft>
              <a:buSzPts val="1600"/>
              <a:buChar char="▫"/>
              <a:defRPr sz="1600"/>
            </a:lvl6pPr>
            <a:lvl7pPr indent="-330200" lvl="6" marL="3200400" rtl="0" algn="l">
              <a:lnSpc>
                <a:spcPct val="115000"/>
              </a:lnSpc>
              <a:spcBef>
                <a:spcPts val="0"/>
              </a:spcBef>
              <a:spcAft>
                <a:spcPts val="0"/>
              </a:spcAft>
              <a:buSzPts val="1600"/>
              <a:buChar char="▫"/>
              <a:defRPr sz="1600"/>
            </a:lvl7pPr>
            <a:lvl8pPr indent="-330200" lvl="7" marL="3657600" rtl="0" algn="l">
              <a:lnSpc>
                <a:spcPct val="115000"/>
              </a:lnSpc>
              <a:spcBef>
                <a:spcPts val="0"/>
              </a:spcBef>
              <a:spcAft>
                <a:spcPts val="0"/>
              </a:spcAft>
              <a:buSzPts val="1600"/>
              <a:buChar char="▫"/>
              <a:defRPr sz="1600"/>
            </a:lvl8pPr>
            <a:lvl9pPr indent="-330200" lvl="8" marL="4114800" rtl="0" algn="l">
              <a:lnSpc>
                <a:spcPct val="115000"/>
              </a:lnSpc>
              <a:spcBef>
                <a:spcPts val="0"/>
              </a:spcBef>
              <a:spcAft>
                <a:spcPts val="0"/>
              </a:spcAft>
              <a:buSzPts val="1600"/>
              <a:buChar char="▫"/>
              <a:defRPr sz="1600"/>
            </a:lvl9pPr>
          </a:lstStyle>
          <a:p/>
        </p:txBody>
      </p:sp>
      <p:sp>
        <p:nvSpPr>
          <p:cNvPr id="526" name="Google Shape;526;g2ca3c270d3c_0_550"/>
          <p:cNvSpPr txBox="1"/>
          <p:nvPr>
            <p:ph idx="2" type="body"/>
          </p:nvPr>
        </p:nvSpPr>
        <p:spPr>
          <a:xfrm>
            <a:off x="3472501" y="1200150"/>
            <a:ext cx="2134800" cy="3473400"/>
          </a:xfrm>
          <a:prstGeom prst="rect">
            <a:avLst/>
          </a:prstGeom>
          <a:noFill/>
          <a:ln>
            <a:noFill/>
          </a:ln>
        </p:spPr>
        <p:txBody>
          <a:bodyPr anchorCtr="0" anchor="t" bIns="0" lIns="0" spcFirstLastPara="1" rIns="0" wrap="square" tIns="0">
            <a:noAutofit/>
          </a:bodyPr>
          <a:lstStyle>
            <a:lvl1pPr indent="-330200" lvl="0" marL="457200" rtl="0" algn="l">
              <a:lnSpc>
                <a:spcPct val="115000"/>
              </a:lnSpc>
              <a:spcBef>
                <a:spcPts val="600"/>
              </a:spcBef>
              <a:spcAft>
                <a:spcPts val="0"/>
              </a:spcAft>
              <a:buSzPts val="1600"/>
              <a:buChar char="▫"/>
              <a:defRPr sz="1600"/>
            </a:lvl1pPr>
            <a:lvl2pPr indent="-330200" lvl="1" marL="914400" rtl="0" algn="l">
              <a:lnSpc>
                <a:spcPct val="115000"/>
              </a:lnSpc>
              <a:spcBef>
                <a:spcPts val="0"/>
              </a:spcBef>
              <a:spcAft>
                <a:spcPts val="0"/>
              </a:spcAft>
              <a:buSzPts val="1600"/>
              <a:buChar char="▫"/>
              <a:defRPr sz="1600"/>
            </a:lvl2pPr>
            <a:lvl3pPr indent="-330200" lvl="2" marL="1371600" rtl="0" algn="l">
              <a:lnSpc>
                <a:spcPct val="115000"/>
              </a:lnSpc>
              <a:spcBef>
                <a:spcPts val="0"/>
              </a:spcBef>
              <a:spcAft>
                <a:spcPts val="0"/>
              </a:spcAft>
              <a:buSzPts val="1600"/>
              <a:buChar char="▫"/>
              <a:defRPr sz="1600"/>
            </a:lvl3pPr>
            <a:lvl4pPr indent="-330200" lvl="3" marL="1828800" rtl="0" algn="l">
              <a:lnSpc>
                <a:spcPct val="115000"/>
              </a:lnSpc>
              <a:spcBef>
                <a:spcPts val="0"/>
              </a:spcBef>
              <a:spcAft>
                <a:spcPts val="0"/>
              </a:spcAft>
              <a:buSzPts val="1600"/>
              <a:buChar char="▫"/>
              <a:defRPr sz="1600"/>
            </a:lvl4pPr>
            <a:lvl5pPr indent="-330200" lvl="4" marL="2286000" rtl="0" algn="l">
              <a:lnSpc>
                <a:spcPct val="115000"/>
              </a:lnSpc>
              <a:spcBef>
                <a:spcPts val="0"/>
              </a:spcBef>
              <a:spcAft>
                <a:spcPts val="0"/>
              </a:spcAft>
              <a:buSzPts val="1600"/>
              <a:buChar char="▫"/>
              <a:defRPr sz="1600"/>
            </a:lvl5pPr>
            <a:lvl6pPr indent="-330200" lvl="5" marL="2743200" rtl="0" algn="l">
              <a:lnSpc>
                <a:spcPct val="115000"/>
              </a:lnSpc>
              <a:spcBef>
                <a:spcPts val="0"/>
              </a:spcBef>
              <a:spcAft>
                <a:spcPts val="0"/>
              </a:spcAft>
              <a:buSzPts val="1600"/>
              <a:buChar char="▫"/>
              <a:defRPr sz="1600"/>
            </a:lvl6pPr>
            <a:lvl7pPr indent="-330200" lvl="6" marL="3200400" rtl="0" algn="l">
              <a:lnSpc>
                <a:spcPct val="115000"/>
              </a:lnSpc>
              <a:spcBef>
                <a:spcPts val="0"/>
              </a:spcBef>
              <a:spcAft>
                <a:spcPts val="0"/>
              </a:spcAft>
              <a:buSzPts val="1600"/>
              <a:buChar char="▫"/>
              <a:defRPr sz="1600"/>
            </a:lvl7pPr>
            <a:lvl8pPr indent="-330200" lvl="7" marL="3657600" rtl="0" algn="l">
              <a:lnSpc>
                <a:spcPct val="115000"/>
              </a:lnSpc>
              <a:spcBef>
                <a:spcPts val="0"/>
              </a:spcBef>
              <a:spcAft>
                <a:spcPts val="0"/>
              </a:spcAft>
              <a:buSzPts val="1600"/>
              <a:buChar char="▫"/>
              <a:defRPr sz="1600"/>
            </a:lvl8pPr>
            <a:lvl9pPr indent="-330200" lvl="8" marL="4114800" rtl="0" algn="l">
              <a:lnSpc>
                <a:spcPct val="115000"/>
              </a:lnSpc>
              <a:spcBef>
                <a:spcPts val="0"/>
              </a:spcBef>
              <a:spcAft>
                <a:spcPts val="0"/>
              </a:spcAft>
              <a:buSzPts val="1600"/>
              <a:buChar char="▫"/>
              <a:defRPr sz="1600"/>
            </a:lvl9pPr>
          </a:lstStyle>
          <a:p/>
        </p:txBody>
      </p:sp>
      <p:sp>
        <p:nvSpPr>
          <p:cNvPr id="527" name="Google Shape;527;g2ca3c270d3c_0_550"/>
          <p:cNvSpPr txBox="1"/>
          <p:nvPr>
            <p:ph idx="3" type="body"/>
          </p:nvPr>
        </p:nvSpPr>
        <p:spPr>
          <a:xfrm>
            <a:off x="5809002" y="1200150"/>
            <a:ext cx="2134800" cy="3473400"/>
          </a:xfrm>
          <a:prstGeom prst="rect">
            <a:avLst/>
          </a:prstGeom>
          <a:noFill/>
          <a:ln>
            <a:noFill/>
          </a:ln>
        </p:spPr>
        <p:txBody>
          <a:bodyPr anchorCtr="0" anchor="t" bIns="0" lIns="0" spcFirstLastPara="1" rIns="0" wrap="square" tIns="0">
            <a:noAutofit/>
          </a:bodyPr>
          <a:lstStyle>
            <a:lvl1pPr indent="-330200" lvl="0" marL="457200" rtl="0" algn="l">
              <a:lnSpc>
                <a:spcPct val="115000"/>
              </a:lnSpc>
              <a:spcBef>
                <a:spcPts val="600"/>
              </a:spcBef>
              <a:spcAft>
                <a:spcPts val="0"/>
              </a:spcAft>
              <a:buSzPts val="1600"/>
              <a:buChar char="▫"/>
              <a:defRPr sz="1600"/>
            </a:lvl1pPr>
            <a:lvl2pPr indent="-330200" lvl="1" marL="914400" rtl="0" algn="l">
              <a:lnSpc>
                <a:spcPct val="115000"/>
              </a:lnSpc>
              <a:spcBef>
                <a:spcPts val="0"/>
              </a:spcBef>
              <a:spcAft>
                <a:spcPts val="0"/>
              </a:spcAft>
              <a:buSzPts val="1600"/>
              <a:buChar char="▫"/>
              <a:defRPr sz="1600"/>
            </a:lvl2pPr>
            <a:lvl3pPr indent="-330200" lvl="2" marL="1371600" rtl="0" algn="l">
              <a:lnSpc>
                <a:spcPct val="115000"/>
              </a:lnSpc>
              <a:spcBef>
                <a:spcPts val="0"/>
              </a:spcBef>
              <a:spcAft>
                <a:spcPts val="0"/>
              </a:spcAft>
              <a:buSzPts val="1600"/>
              <a:buChar char="▫"/>
              <a:defRPr sz="1600"/>
            </a:lvl3pPr>
            <a:lvl4pPr indent="-330200" lvl="3" marL="1828800" rtl="0" algn="l">
              <a:lnSpc>
                <a:spcPct val="115000"/>
              </a:lnSpc>
              <a:spcBef>
                <a:spcPts val="0"/>
              </a:spcBef>
              <a:spcAft>
                <a:spcPts val="0"/>
              </a:spcAft>
              <a:buSzPts val="1600"/>
              <a:buChar char="▫"/>
              <a:defRPr sz="1600"/>
            </a:lvl4pPr>
            <a:lvl5pPr indent="-330200" lvl="4" marL="2286000" rtl="0" algn="l">
              <a:lnSpc>
                <a:spcPct val="115000"/>
              </a:lnSpc>
              <a:spcBef>
                <a:spcPts val="0"/>
              </a:spcBef>
              <a:spcAft>
                <a:spcPts val="0"/>
              </a:spcAft>
              <a:buSzPts val="1600"/>
              <a:buChar char="▫"/>
              <a:defRPr sz="1600"/>
            </a:lvl5pPr>
            <a:lvl6pPr indent="-330200" lvl="5" marL="2743200" rtl="0" algn="l">
              <a:lnSpc>
                <a:spcPct val="115000"/>
              </a:lnSpc>
              <a:spcBef>
                <a:spcPts val="0"/>
              </a:spcBef>
              <a:spcAft>
                <a:spcPts val="0"/>
              </a:spcAft>
              <a:buSzPts val="1600"/>
              <a:buChar char="▫"/>
              <a:defRPr sz="1600"/>
            </a:lvl6pPr>
            <a:lvl7pPr indent="-330200" lvl="6" marL="3200400" rtl="0" algn="l">
              <a:lnSpc>
                <a:spcPct val="115000"/>
              </a:lnSpc>
              <a:spcBef>
                <a:spcPts val="0"/>
              </a:spcBef>
              <a:spcAft>
                <a:spcPts val="0"/>
              </a:spcAft>
              <a:buSzPts val="1600"/>
              <a:buChar char="▫"/>
              <a:defRPr sz="1600"/>
            </a:lvl7pPr>
            <a:lvl8pPr indent="-330200" lvl="7" marL="3657600" rtl="0" algn="l">
              <a:lnSpc>
                <a:spcPct val="115000"/>
              </a:lnSpc>
              <a:spcBef>
                <a:spcPts val="0"/>
              </a:spcBef>
              <a:spcAft>
                <a:spcPts val="0"/>
              </a:spcAft>
              <a:buSzPts val="1600"/>
              <a:buChar char="▫"/>
              <a:defRPr sz="1600"/>
            </a:lvl8pPr>
            <a:lvl9pPr indent="-330200" lvl="8" marL="4114800" rtl="0" algn="l">
              <a:lnSpc>
                <a:spcPct val="115000"/>
              </a:lnSpc>
              <a:spcBef>
                <a:spcPts val="0"/>
              </a:spcBef>
              <a:spcAft>
                <a:spcPts val="0"/>
              </a:spcAft>
              <a:buSzPts val="1600"/>
              <a:buChar char="▫"/>
              <a:defRPr sz="1600"/>
            </a:lvl9pPr>
          </a:lstStyle>
          <a:p/>
        </p:txBody>
      </p:sp>
      <p:sp>
        <p:nvSpPr>
          <p:cNvPr id="528" name="Google Shape;528;g2ca3c270d3c_0_550"/>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29" name="Shape 529"/>
        <p:cNvGrpSpPr/>
        <p:nvPr/>
      </p:nvGrpSpPr>
      <p:grpSpPr>
        <a:xfrm>
          <a:off x="0" y="0"/>
          <a:ext cx="0" cy="0"/>
          <a:chOff x="0" y="0"/>
          <a:chExt cx="0" cy="0"/>
        </a:xfrm>
      </p:grpSpPr>
      <p:sp>
        <p:nvSpPr>
          <p:cNvPr id="530" name="Google Shape;530;g2ca3c270d3c_0_558"/>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1" name="Google Shape;531;g2ca3c270d3c_0_558"/>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2" name="Google Shape;532;g2ca3c270d3c_0_558"/>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rtl="0" algn="l">
              <a:lnSpc>
                <a:spcPct val="90000"/>
              </a:lnSpc>
              <a:spcBef>
                <a:spcPts val="0"/>
              </a:spcBef>
              <a:spcAft>
                <a:spcPts val="0"/>
              </a:spcAft>
              <a:buSzPts val="3000"/>
              <a:buNone/>
              <a:defRPr/>
            </a:lvl1pPr>
            <a:lvl2pPr lvl="1" rtl="0" algn="l">
              <a:lnSpc>
                <a:spcPct val="90000"/>
              </a:lnSpc>
              <a:spcBef>
                <a:spcPts val="0"/>
              </a:spcBef>
              <a:spcAft>
                <a:spcPts val="0"/>
              </a:spcAft>
              <a:buSzPts val="3000"/>
              <a:buNone/>
              <a:defRPr/>
            </a:lvl2pPr>
            <a:lvl3pPr lvl="2" rtl="0" algn="l">
              <a:lnSpc>
                <a:spcPct val="90000"/>
              </a:lnSpc>
              <a:spcBef>
                <a:spcPts val="0"/>
              </a:spcBef>
              <a:spcAft>
                <a:spcPts val="0"/>
              </a:spcAft>
              <a:buSzPts val="3000"/>
              <a:buNone/>
              <a:defRPr/>
            </a:lvl3pPr>
            <a:lvl4pPr lvl="3" rtl="0" algn="l">
              <a:lnSpc>
                <a:spcPct val="90000"/>
              </a:lnSpc>
              <a:spcBef>
                <a:spcPts val="0"/>
              </a:spcBef>
              <a:spcAft>
                <a:spcPts val="0"/>
              </a:spcAft>
              <a:buSzPts val="3000"/>
              <a:buNone/>
              <a:defRPr/>
            </a:lvl4pPr>
            <a:lvl5pPr lvl="4" rtl="0" algn="l">
              <a:lnSpc>
                <a:spcPct val="90000"/>
              </a:lnSpc>
              <a:spcBef>
                <a:spcPts val="0"/>
              </a:spcBef>
              <a:spcAft>
                <a:spcPts val="0"/>
              </a:spcAft>
              <a:buSzPts val="3000"/>
              <a:buNone/>
              <a:defRPr/>
            </a:lvl5pPr>
            <a:lvl6pPr lvl="5" rtl="0" algn="l">
              <a:lnSpc>
                <a:spcPct val="90000"/>
              </a:lnSpc>
              <a:spcBef>
                <a:spcPts val="0"/>
              </a:spcBef>
              <a:spcAft>
                <a:spcPts val="0"/>
              </a:spcAft>
              <a:buSzPts val="3000"/>
              <a:buNone/>
              <a:defRPr/>
            </a:lvl6pPr>
            <a:lvl7pPr lvl="6" rtl="0" algn="l">
              <a:lnSpc>
                <a:spcPct val="90000"/>
              </a:lnSpc>
              <a:spcBef>
                <a:spcPts val="0"/>
              </a:spcBef>
              <a:spcAft>
                <a:spcPts val="0"/>
              </a:spcAft>
              <a:buSzPts val="3000"/>
              <a:buNone/>
              <a:defRPr/>
            </a:lvl7pPr>
            <a:lvl8pPr lvl="7" rtl="0" algn="l">
              <a:lnSpc>
                <a:spcPct val="90000"/>
              </a:lnSpc>
              <a:spcBef>
                <a:spcPts val="0"/>
              </a:spcBef>
              <a:spcAft>
                <a:spcPts val="0"/>
              </a:spcAft>
              <a:buSzPts val="3000"/>
              <a:buNone/>
              <a:defRPr/>
            </a:lvl8pPr>
            <a:lvl9pPr lvl="8" rtl="0" algn="l">
              <a:lnSpc>
                <a:spcPct val="90000"/>
              </a:lnSpc>
              <a:spcBef>
                <a:spcPts val="0"/>
              </a:spcBef>
              <a:spcAft>
                <a:spcPts val="0"/>
              </a:spcAft>
              <a:buSzPts val="3000"/>
              <a:buNone/>
              <a:defRPr/>
            </a:lvl9pPr>
          </a:lstStyle>
          <a:p/>
        </p:txBody>
      </p:sp>
      <p:sp>
        <p:nvSpPr>
          <p:cNvPr id="533" name="Google Shape;533;g2ca3c270d3c_0_558"/>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534" name="Shape 534"/>
        <p:cNvGrpSpPr/>
        <p:nvPr/>
      </p:nvGrpSpPr>
      <p:grpSpPr>
        <a:xfrm>
          <a:off x="0" y="0"/>
          <a:ext cx="0" cy="0"/>
          <a:chOff x="0" y="0"/>
          <a:chExt cx="0" cy="0"/>
        </a:xfrm>
      </p:grpSpPr>
      <p:sp>
        <p:nvSpPr>
          <p:cNvPr id="535" name="Google Shape;535;g2ca3c270d3c_0_563"/>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6" name="Google Shape;536;g2ca3c270d3c_0_563"/>
          <p:cNvSpPr txBox="1"/>
          <p:nvPr>
            <p:ph idx="1" type="body"/>
          </p:nvPr>
        </p:nvSpPr>
        <p:spPr>
          <a:xfrm>
            <a:off x="264125" y="4435200"/>
            <a:ext cx="8422500" cy="708300"/>
          </a:xfrm>
          <a:prstGeom prst="rect">
            <a:avLst/>
          </a:prstGeom>
          <a:noFill/>
          <a:ln>
            <a:noFill/>
          </a:ln>
        </p:spPr>
        <p:txBody>
          <a:bodyPr anchorCtr="0" anchor="ctr" bIns="0" lIns="0" spcFirstLastPara="1" rIns="0" wrap="square" tIns="0">
            <a:noAutofit/>
          </a:bodyPr>
          <a:lstStyle>
            <a:lvl1pPr indent="-228600" lvl="0" marL="457200" rtl="0" algn="l">
              <a:lnSpc>
                <a:spcPct val="115000"/>
              </a:lnSpc>
              <a:spcBef>
                <a:spcPts val="360"/>
              </a:spcBef>
              <a:spcAft>
                <a:spcPts val="0"/>
              </a:spcAft>
              <a:buSzPts val="1400"/>
              <a:buNone/>
              <a:defRPr sz="1400"/>
            </a:lvl1pPr>
          </a:lstStyle>
          <a:p/>
        </p:txBody>
      </p:sp>
      <p:sp>
        <p:nvSpPr>
          <p:cNvPr id="537" name="Google Shape;537;g2ca3c270d3c_0_563"/>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538" name="Google Shape;538;g2ca3c270d3c_0_563"/>
          <p:cNvSpPr/>
          <p:nvPr/>
        </p:nvSpPr>
        <p:spPr>
          <a:xfrm>
            <a:off x="-7000" y="44352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 title and description">
    <p:spTree>
      <p:nvGrpSpPr>
        <p:cNvPr id="539" name="Shape 539"/>
        <p:cNvGrpSpPr/>
        <p:nvPr/>
      </p:nvGrpSpPr>
      <p:grpSpPr>
        <a:xfrm>
          <a:off x="0" y="0"/>
          <a:ext cx="0" cy="0"/>
          <a:chOff x="0" y="0"/>
          <a:chExt cx="0" cy="0"/>
        </a:xfrm>
      </p:grpSpPr>
      <p:sp>
        <p:nvSpPr>
          <p:cNvPr id="540" name="Google Shape;540;g2ca3c270d3c_0_568"/>
          <p:cNvSpPr/>
          <p:nvPr/>
        </p:nvSpPr>
        <p:spPr>
          <a:xfrm>
            <a:off x="4572000" y="1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541" name="Google Shape;541;g2ca3c270d3c_0_568"/>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542" name="Google Shape;542;g2ca3c270d3c_0_568"/>
          <p:cNvSpPr txBox="1"/>
          <p:nvPr>
            <p:ph type="title"/>
          </p:nvPr>
        </p:nvSpPr>
        <p:spPr>
          <a:xfrm>
            <a:off x="265500" y="1397350"/>
            <a:ext cx="4045200" cy="1318200"/>
          </a:xfrm>
          <a:prstGeom prst="rect">
            <a:avLst/>
          </a:prstGeom>
          <a:noFill/>
          <a:ln>
            <a:noFill/>
          </a:ln>
        </p:spPr>
        <p:txBody>
          <a:bodyPr anchorCtr="0" anchor="b" bIns="91425" lIns="91425" spcFirstLastPara="1" rIns="91425" wrap="square" tIns="91425">
            <a:noAutofit/>
          </a:bodyPr>
          <a:lstStyle>
            <a:lvl1pPr lvl="0" rtl="0" algn="ctr">
              <a:lnSpc>
                <a:spcPct val="100000"/>
              </a:lnSpc>
              <a:spcBef>
                <a:spcPts val="0"/>
              </a:spcBef>
              <a:spcAft>
                <a:spcPts val="0"/>
              </a:spcAft>
              <a:buClr>
                <a:schemeClr val="dk1"/>
              </a:buClr>
              <a:buSzPts val="3600"/>
              <a:buNone/>
              <a:defRPr sz="3600">
                <a:solidFill>
                  <a:schemeClr val="dk1"/>
                </a:solidFill>
              </a:defRPr>
            </a:lvl1pPr>
            <a:lvl2pPr lvl="1" rtl="0" algn="ctr">
              <a:lnSpc>
                <a:spcPct val="90000"/>
              </a:lnSpc>
              <a:spcBef>
                <a:spcPts val="0"/>
              </a:spcBef>
              <a:spcAft>
                <a:spcPts val="0"/>
              </a:spcAft>
              <a:buClr>
                <a:schemeClr val="dk1"/>
              </a:buClr>
              <a:buSzPts val="3600"/>
              <a:buNone/>
              <a:defRPr sz="3600">
                <a:solidFill>
                  <a:schemeClr val="dk1"/>
                </a:solidFill>
              </a:defRPr>
            </a:lvl2pPr>
            <a:lvl3pPr lvl="2" rtl="0" algn="ctr">
              <a:lnSpc>
                <a:spcPct val="90000"/>
              </a:lnSpc>
              <a:spcBef>
                <a:spcPts val="0"/>
              </a:spcBef>
              <a:spcAft>
                <a:spcPts val="0"/>
              </a:spcAft>
              <a:buClr>
                <a:schemeClr val="dk1"/>
              </a:buClr>
              <a:buSzPts val="3600"/>
              <a:buNone/>
              <a:defRPr sz="3600">
                <a:solidFill>
                  <a:schemeClr val="dk1"/>
                </a:solidFill>
              </a:defRPr>
            </a:lvl3pPr>
            <a:lvl4pPr lvl="3" rtl="0" algn="ctr">
              <a:lnSpc>
                <a:spcPct val="90000"/>
              </a:lnSpc>
              <a:spcBef>
                <a:spcPts val="0"/>
              </a:spcBef>
              <a:spcAft>
                <a:spcPts val="0"/>
              </a:spcAft>
              <a:buClr>
                <a:schemeClr val="dk1"/>
              </a:buClr>
              <a:buSzPts val="3600"/>
              <a:buNone/>
              <a:defRPr sz="3600">
                <a:solidFill>
                  <a:schemeClr val="dk1"/>
                </a:solidFill>
              </a:defRPr>
            </a:lvl4pPr>
            <a:lvl5pPr lvl="4" rtl="0" algn="ctr">
              <a:lnSpc>
                <a:spcPct val="90000"/>
              </a:lnSpc>
              <a:spcBef>
                <a:spcPts val="0"/>
              </a:spcBef>
              <a:spcAft>
                <a:spcPts val="0"/>
              </a:spcAft>
              <a:buClr>
                <a:schemeClr val="dk1"/>
              </a:buClr>
              <a:buSzPts val="3600"/>
              <a:buNone/>
              <a:defRPr sz="3600">
                <a:solidFill>
                  <a:schemeClr val="dk1"/>
                </a:solidFill>
              </a:defRPr>
            </a:lvl5pPr>
            <a:lvl6pPr lvl="5" rtl="0" algn="ctr">
              <a:lnSpc>
                <a:spcPct val="90000"/>
              </a:lnSpc>
              <a:spcBef>
                <a:spcPts val="0"/>
              </a:spcBef>
              <a:spcAft>
                <a:spcPts val="0"/>
              </a:spcAft>
              <a:buClr>
                <a:schemeClr val="dk1"/>
              </a:buClr>
              <a:buSzPts val="3600"/>
              <a:buNone/>
              <a:defRPr sz="3600">
                <a:solidFill>
                  <a:schemeClr val="dk1"/>
                </a:solidFill>
              </a:defRPr>
            </a:lvl6pPr>
            <a:lvl7pPr lvl="6" rtl="0" algn="ctr">
              <a:lnSpc>
                <a:spcPct val="90000"/>
              </a:lnSpc>
              <a:spcBef>
                <a:spcPts val="0"/>
              </a:spcBef>
              <a:spcAft>
                <a:spcPts val="0"/>
              </a:spcAft>
              <a:buClr>
                <a:schemeClr val="dk1"/>
              </a:buClr>
              <a:buSzPts val="3600"/>
              <a:buNone/>
              <a:defRPr sz="3600">
                <a:solidFill>
                  <a:schemeClr val="dk1"/>
                </a:solidFill>
              </a:defRPr>
            </a:lvl7pPr>
            <a:lvl8pPr lvl="7" rtl="0" algn="ctr">
              <a:lnSpc>
                <a:spcPct val="90000"/>
              </a:lnSpc>
              <a:spcBef>
                <a:spcPts val="0"/>
              </a:spcBef>
              <a:spcAft>
                <a:spcPts val="0"/>
              </a:spcAft>
              <a:buClr>
                <a:schemeClr val="dk1"/>
              </a:buClr>
              <a:buSzPts val="3600"/>
              <a:buNone/>
              <a:defRPr sz="3600">
                <a:solidFill>
                  <a:schemeClr val="dk1"/>
                </a:solidFill>
              </a:defRPr>
            </a:lvl8pPr>
            <a:lvl9pPr lvl="8" rtl="0" algn="ctr">
              <a:lnSpc>
                <a:spcPct val="90000"/>
              </a:lnSpc>
              <a:spcBef>
                <a:spcPts val="0"/>
              </a:spcBef>
              <a:spcAft>
                <a:spcPts val="0"/>
              </a:spcAft>
              <a:buClr>
                <a:schemeClr val="dk1"/>
              </a:buClr>
              <a:buSzPts val="3600"/>
              <a:buNone/>
              <a:defRPr sz="3600">
                <a:solidFill>
                  <a:schemeClr val="dk1"/>
                </a:solidFill>
              </a:defRPr>
            </a:lvl9pPr>
          </a:lstStyle>
          <a:p/>
        </p:txBody>
      </p:sp>
      <p:sp>
        <p:nvSpPr>
          <p:cNvPr id="543" name="Google Shape;543;g2ca3c270d3c_0_568"/>
          <p:cNvSpPr txBox="1"/>
          <p:nvPr>
            <p:ph idx="1" type="subTitle"/>
          </p:nvPr>
        </p:nvSpPr>
        <p:spPr>
          <a:xfrm>
            <a:off x="265500" y="2735371"/>
            <a:ext cx="4045200" cy="1345500"/>
          </a:xfrm>
          <a:prstGeom prst="rect">
            <a:avLst/>
          </a:prstGeom>
          <a:noFill/>
          <a:ln>
            <a:noFill/>
          </a:ln>
        </p:spPr>
        <p:txBody>
          <a:bodyPr anchorCtr="0" anchor="t" bIns="91425" lIns="91425" spcFirstLastPara="1" rIns="91425" wrap="square" tIns="91425">
            <a:no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544" name="Google Shape;544;g2ca3c270d3c_0_568"/>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Autofit/>
          </a:bodyPr>
          <a:lstStyle>
            <a:lvl1pPr indent="-342900" lvl="0" marL="457200" rtl="0" algn="l">
              <a:lnSpc>
                <a:spcPct val="115000"/>
              </a:lnSpc>
              <a:spcBef>
                <a:spcPts val="0"/>
              </a:spcBef>
              <a:spcAft>
                <a:spcPts val="0"/>
              </a:spcAft>
              <a:buClr>
                <a:schemeClr val="lt1"/>
              </a:buClr>
              <a:buSzPts val="1800"/>
              <a:buChar char="▫"/>
              <a:defRPr>
                <a:solidFill>
                  <a:schemeClr val="lt1"/>
                </a:solidFill>
              </a:defRPr>
            </a:lvl1pPr>
            <a:lvl2pPr indent="-317500" lvl="1" marL="914400" rtl="0" algn="l">
              <a:lnSpc>
                <a:spcPct val="115000"/>
              </a:lnSpc>
              <a:spcBef>
                <a:spcPts val="1600"/>
              </a:spcBef>
              <a:spcAft>
                <a:spcPts val="0"/>
              </a:spcAft>
              <a:buClr>
                <a:schemeClr val="lt1"/>
              </a:buClr>
              <a:buSzPts val="1400"/>
              <a:buChar char="▫"/>
              <a:defRPr>
                <a:solidFill>
                  <a:schemeClr val="lt1"/>
                </a:solidFill>
              </a:defRPr>
            </a:lvl2pPr>
            <a:lvl3pPr indent="-317500" lvl="2" marL="1371600" rtl="0" algn="l">
              <a:lnSpc>
                <a:spcPct val="115000"/>
              </a:lnSpc>
              <a:spcBef>
                <a:spcPts val="1600"/>
              </a:spcBef>
              <a:spcAft>
                <a:spcPts val="0"/>
              </a:spcAft>
              <a:buClr>
                <a:schemeClr val="lt1"/>
              </a:buClr>
              <a:buSzPts val="1400"/>
              <a:buChar char="▫"/>
              <a:defRPr>
                <a:solidFill>
                  <a:schemeClr val="lt1"/>
                </a:solidFill>
              </a:defRPr>
            </a:lvl3pPr>
            <a:lvl4pPr indent="-317500" lvl="3" marL="1828800" rtl="0" algn="l">
              <a:lnSpc>
                <a:spcPct val="115000"/>
              </a:lnSpc>
              <a:spcBef>
                <a:spcPts val="1600"/>
              </a:spcBef>
              <a:spcAft>
                <a:spcPts val="0"/>
              </a:spcAft>
              <a:buClr>
                <a:schemeClr val="lt1"/>
              </a:buClr>
              <a:buSzPts val="1400"/>
              <a:buChar char="▫"/>
              <a:defRPr>
                <a:solidFill>
                  <a:schemeClr val="lt1"/>
                </a:solidFill>
              </a:defRPr>
            </a:lvl4pPr>
            <a:lvl5pPr indent="-317500" lvl="4" marL="2286000" rtl="0" algn="l">
              <a:lnSpc>
                <a:spcPct val="115000"/>
              </a:lnSpc>
              <a:spcBef>
                <a:spcPts val="1600"/>
              </a:spcBef>
              <a:spcAft>
                <a:spcPts val="0"/>
              </a:spcAft>
              <a:buClr>
                <a:schemeClr val="lt1"/>
              </a:buClr>
              <a:buSzPts val="1400"/>
              <a:buChar char="▫"/>
              <a:defRPr>
                <a:solidFill>
                  <a:schemeClr val="lt1"/>
                </a:solidFill>
              </a:defRPr>
            </a:lvl5pPr>
            <a:lvl6pPr indent="-317500" lvl="5" marL="2743200" rtl="0" algn="l">
              <a:lnSpc>
                <a:spcPct val="115000"/>
              </a:lnSpc>
              <a:spcBef>
                <a:spcPts val="1600"/>
              </a:spcBef>
              <a:spcAft>
                <a:spcPts val="0"/>
              </a:spcAft>
              <a:buClr>
                <a:schemeClr val="lt1"/>
              </a:buClr>
              <a:buSzPts val="1400"/>
              <a:buChar char="▫"/>
              <a:defRPr>
                <a:solidFill>
                  <a:schemeClr val="lt1"/>
                </a:solidFill>
              </a:defRPr>
            </a:lvl6pPr>
            <a:lvl7pPr indent="-317500" lvl="6" marL="3200400" rtl="0" algn="l">
              <a:lnSpc>
                <a:spcPct val="115000"/>
              </a:lnSpc>
              <a:spcBef>
                <a:spcPts val="1600"/>
              </a:spcBef>
              <a:spcAft>
                <a:spcPts val="0"/>
              </a:spcAft>
              <a:buClr>
                <a:schemeClr val="lt1"/>
              </a:buClr>
              <a:buSzPts val="1400"/>
              <a:buChar char="▫"/>
              <a:defRPr>
                <a:solidFill>
                  <a:schemeClr val="lt1"/>
                </a:solidFill>
              </a:defRPr>
            </a:lvl7pPr>
            <a:lvl8pPr indent="-317500" lvl="7" marL="3657600" rtl="0" algn="l">
              <a:lnSpc>
                <a:spcPct val="115000"/>
              </a:lnSpc>
              <a:spcBef>
                <a:spcPts val="1600"/>
              </a:spcBef>
              <a:spcAft>
                <a:spcPts val="0"/>
              </a:spcAft>
              <a:buClr>
                <a:schemeClr val="lt1"/>
              </a:buClr>
              <a:buSzPts val="1400"/>
              <a:buChar char="▫"/>
              <a:defRPr>
                <a:solidFill>
                  <a:schemeClr val="lt1"/>
                </a:solidFill>
              </a:defRPr>
            </a:lvl8pPr>
            <a:lvl9pPr indent="-317500" lvl="8" marL="4114800" rtl="0" algn="l">
              <a:lnSpc>
                <a:spcPct val="115000"/>
              </a:lnSpc>
              <a:spcBef>
                <a:spcPts val="1600"/>
              </a:spcBef>
              <a:spcAft>
                <a:spcPts val="1600"/>
              </a:spcAft>
              <a:buClr>
                <a:schemeClr val="lt1"/>
              </a:buClr>
              <a:buSzPts val="1400"/>
              <a:buChar char="▫"/>
              <a:defRPr>
                <a:solidFill>
                  <a:schemeClr val="lt1"/>
                </a:solidFill>
              </a:defRPr>
            </a:lvl9pPr>
          </a:lstStyle>
          <a:p/>
        </p:txBody>
      </p:sp>
      <p:sp>
        <p:nvSpPr>
          <p:cNvPr id="545" name="Google Shape;545;g2ca3c270d3c_0_568"/>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1pPr>
            <a:lvl2pPr indent="0" lvl="1"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2pPr>
            <a:lvl3pPr indent="0" lvl="2"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3pPr>
            <a:lvl4pPr indent="0" lvl="3"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4pPr>
            <a:lvl5pPr indent="0" lvl="4"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5pPr>
            <a:lvl6pPr indent="0" lvl="5"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6pPr>
            <a:lvl7pPr indent="0" lvl="6"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7pPr>
            <a:lvl8pPr indent="0" lvl="7"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8pPr>
            <a:lvl9pPr indent="0" lvl="8"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_2">
    <p:spTree>
      <p:nvGrpSpPr>
        <p:cNvPr id="546" name="Shape 546"/>
        <p:cNvGrpSpPr/>
        <p:nvPr/>
      </p:nvGrpSpPr>
      <p:grpSpPr>
        <a:xfrm>
          <a:off x="0" y="0"/>
          <a:ext cx="0" cy="0"/>
          <a:chOff x="0" y="0"/>
          <a:chExt cx="0" cy="0"/>
        </a:xfrm>
      </p:grpSpPr>
      <p:sp>
        <p:nvSpPr>
          <p:cNvPr id="547" name="Google Shape;547;g2ca3c270d3c_0_575"/>
          <p:cNvSpPr txBox="1"/>
          <p:nvPr>
            <p:ph type="ctrTitle"/>
          </p:nvPr>
        </p:nvSpPr>
        <p:spPr>
          <a:xfrm>
            <a:off x="685800" y="1597819"/>
            <a:ext cx="7772400" cy="1102500"/>
          </a:xfrm>
          <a:prstGeom prst="rect">
            <a:avLst/>
          </a:prstGeom>
          <a:noFill/>
          <a:ln>
            <a:noFill/>
          </a:ln>
        </p:spPr>
        <p:txBody>
          <a:bodyPr anchorCtr="0" anchor="ctr" bIns="45700" lIns="91425" spcFirstLastPara="1" rIns="91425" wrap="square" tIns="45700">
            <a:noAutofit/>
          </a:bodyPr>
          <a:lstStyle>
            <a:lvl1pPr lvl="0" rtl="0" algn="ctr">
              <a:lnSpc>
                <a:spcPct val="90000"/>
              </a:lnSpc>
              <a:spcBef>
                <a:spcPts val="0"/>
              </a:spcBef>
              <a:spcAft>
                <a:spcPts val="0"/>
              </a:spcAft>
              <a:buSzPts val="3000"/>
              <a:buNone/>
              <a:defRPr/>
            </a:lvl1pPr>
            <a:lvl2pPr lvl="1" rtl="0" algn="ctr">
              <a:lnSpc>
                <a:spcPct val="90000"/>
              </a:lnSpc>
              <a:spcBef>
                <a:spcPts val="0"/>
              </a:spcBef>
              <a:spcAft>
                <a:spcPts val="0"/>
              </a:spcAft>
              <a:buSzPts val="3000"/>
              <a:buNone/>
              <a:defRPr/>
            </a:lvl2pPr>
            <a:lvl3pPr lvl="2" rtl="0" algn="ctr">
              <a:lnSpc>
                <a:spcPct val="90000"/>
              </a:lnSpc>
              <a:spcBef>
                <a:spcPts val="0"/>
              </a:spcBef>
              <a:spcAft>
                <a:spcPts val="0"/>
              </a:spcAft>
              <a:buSzPts val="3000"/>
              <a:buNone/>
              <a:defRPr/>
            </a:lvl3pPr>
            <a:lvl4pPr lvl="3" rtl="0" algn="ctr">
              <a:lnSpc>
                <a:spcPct val="90000"/>
              </a:lnSpc>
              <a:spcBef>
                <a:spcPts val="0"/>
              </a:spcBef>
              <a:spcAft>
                <a:spcPts val="0"/>
              </a:spcAft>
              <a:buSzPts val="3000"/>
              <a:buNone/>
              <a:defRPr/>
            </a:lvl4pPr>
            <a:lvl5pPr lvl="4" rtl="0" algn="ctr">
              <a:lnSpc>
                <a:spcPct val="90000"/>
              </a:lnSpc>
              <a:spcBef>
                <a:spcPts val="0"/>
              </a:spcBef>
              <a:spcAft>
                <a:spcPts val="0"/>
              </a:spcAft>
              <a:buSzPts val="3000"/>
              <a:buNone/>
              <a:defRPr/>
            </a:lvl5pPr>
            <a:lvl6pPr lvl="5" rtl="0" algn="ctr">
              <a:lnSpc>
                <a:spcPct val="90000"/>
              </a:lnSpc>
              <a:spcBef>
                <a:spcPts val="0"/>
              </a:spcBef>
              <a:spcAft>
                <a:spcPts val="0"/>
              </a:spcAft>
              <a:buSzPts val="3000"/>
              <a:buNone/>
              <a:defRPr/>
            </a:lvl6pPr>
            <a:lvl7pPr lvl="6" rtl="0" algn="ctr">
              <a:lnSpc>
                <a:spcPct val="90000"/>
              </a:lnSpc>
              <a:spcBef>
                <a:spcPts val="0"/>
              </a:spcBef>
              <a:spcAft>
                <a:spcPts val="0"/>
              </a:spcAft>
              <a:buSzPts val="3000"/>
              <a:buNone/>
              <a:defRPr/>
            </a:lvl7pPr>
            <a:lvl8pPr lvl="7" rtl="0" algn="ctr">
              <a:lnSpc>
                <a:spcPct val="90000"/>
              </a:lnSpc>
              <a:spcBef>
                <a:spcPts val="0"/>
              </a:spcBef>
              <a:spcAft>
                <a:spcPts val="0"/>
              </a:spcAft>
              <a:buSzPts val="3000"/>
              <a:buNone/>
              <a:defRPr/>
            </a:lvl8pPr>
            <a:lvl9pPr lvl="8" rtl="0" algn="ctr">
              <a:lnSpc>
                <a:spcPct val="90000"/>
              </a:lnSpc>
              <a:spcBef>
                <a:spcPts val="0"/>
              </a:spcBef>
              <a:spcAft>
                <a:spcPts val="0"/>
              </a:spcAft>
              <a:buSzPts val="3000"/>
              <a:buNone/>
              <a:defRPr/>
            </a:lvl9pPr>
          </a:lstStyle>
          <a:p/>
        </p:txBody>
      </p:sp>
      <p:sp>
        <p:nvSpPr>
          <p:cNvPr id="548" name="Google Shape;548;g2ca3c270d3c_0_575"/>
          <p:cNvSpPr txBox="1"/>
          <p:nvPr>
            <p:ph idx="1" type="subTitle"/>
          </p:nvPr>
        </p:nvSpPr>
        <p:spPr>
          <a:xfrm>
            <a:off x="1371600" y="2914650"/>
            <a:ext cx="6400800" cy="1314600"/>
          </a:xfrm>
          <a:prstGeom prst="rect">
            <a:avLst/>
          </a:prstGeom>
          <a:noFill/>
          <a:ln>
            <a:noFill/>
          </a:ln>
        </p:spPr>
        <p:txBody>
          <a:bodyPr anchorCtr="0" anchor="t" bIns="45700" lIns="91425" spcFirstLastPara="1" rIns="91425" wrap="square" tIns="45700">
            <a:noAutofit/>
          </a:bodyPr>
          <a:lstStyle>
            <a:lvl1pPr lvl="0" rtl="0" algn="ctr">
              <a:lnSpc>
                <a:spcPct val="115000"/>
              </a:lnSpc>
              <a:spcBef>
                <a:spcPts val="640"/>
              </a:spcBef>
              <a:spcAft>
                <a:spcPts val="0"/>
              </a:spcAft>
              <a:buClr>
                <a:schemeClr val="dk1"/>
              </a:buClr>
              <a:buSzPts val="3200"/>
              <a:buFont typeface="Arial"/>
              <a:buNone/>
              <a:defRPr/>
            </a:lvl1pPr>
            <a:lvl2pPr lvl="1" rtl="0" algn="ctr">
              <a:lnSpc>
                <a:spcPct val="115000"/>
              </a:lnSpc>
              <a:spcBef>
                <a:spcPts val="560"/>
              </a:spcBef>
              <a:spcAft>
                <a:spcPts val="0"/>
              </a:spcAft>
              <a:buClr>
                <a:schemeClr val="dk1"/>
              </a:buClr>
              <a:buSzPts val="2800"/>
              <a:buFont typeface="Arial"/>
              <a:buNone/>
              <a:defRPr/>
            </a:lvl2pPr>
            <a:lvl3pPr lvl="2" rtl="0" algn="ctr">
              <a:lnSpc>
                <a:spcPct val="115000"/>
              </a:lnSpc>
              <a:spcBef>
                <a:spcPts val="480"/>
              </a:spcBef>
              <a:spcAft>
                <a:spcPts val="0"/>
              </a:spcAft>
              <a:buClr>
                <a:schemeClr val="dk1"/>
              </a:buClr>
              <a:buSzPts val="2400"/>
              <a:buFont typeface="Arial"/>
              <a:buNone/>
              <a:defRPr/>
            </a:lvl3pPr>
            <a:lvl4pPr lvl="3" rtl="0" algn="ctr">
              <a:lnSpc>
                <a:spcPct val="115000"/>
              </a:lnSpc>
              <a:spcBef>
                <a:spcPts val="400"/>
              </a:spcBef>
              <a:spcAft>
                <a:spcPts val="0"/>
              </a:spcAft>
              <a:buClr>
                <a:schemeClr val="dk1"/>
              </a:buClr>
              <a:buSzPts val="2000"/>
              <a:buFont typeface="Arial"/>
              <a:buNone/>
              <a:defRPr/>
            </a:lvl4pPr>
            <a:lvl5pPr lvl="4" rtl="0" algn="ctr">
              <a:lnSpc>
                <a:spcPct val="115000"/>
              </a:lnSpc>
              <a:spcBef>
                <a:spcPts val="400"/>
              </a:spcBef>
              <a:spcAft>
                <a:spcPts val="0"/>
              </a:spcAft>
              <a:buClr>
                <a:schemeClr val="dk1"/>
              </a:buClr>
              <a:buSzPts val="2000"/>
              <a:buFont typeface="Arial"/>
              <a:buNone/>
              <a:defRPr/>
            </a:lvl5pPr>
            <a:lvl6pPr lvl="5" rtl="0" algn="ctr">
              <a:lnSpc>
                <a:spcPct val="115000"/>
              </a:lnSpc>
              <a:spcBef>
                <a:spcPts val="400"/>
              </a:spcBef>
              <a:spcAft>
                <a:spcPts val="0"/>
              </a:spcAft>
              <a:buClr>
                <a:schemeClr val="dk1"/>
              </a:buClr>
              <a:buSzPts val="2000"/>
              <a:buFont typeface="Arial"/>
              <a:buNone/>
              <a:defRPr/>
            </a:lvl6pPr>
            <a:lvl7pPr lvl="6" rtl="0" algn="ctr">
              <a:lnSpc>
                <a:spcPct val="115000"/>
              </a:lnSpc>
              <a:spcBef>
                <a:spcPts val="400"/>
              </a:spcBef>
              <a:spcAft>
                <a:spcPts val="0"/>
              </a:spcAft>
              <a:buClr>
                <a:schemeClr val="dk1"/>
              </a:buClr>
              <a:buSzPts val="2000"/>
              <a:buFont typeface="Arial"/>
              <a:buNone/>
              <a:defRPr/>
            </a:lvl7pPr>
            <a:lvl8pPr lvl="7" rtl="0" algn="ctr">
              <a:lnSpc>
                <a:spcPct val="115000"/>
              </a:lnSpc>
              <a:spcBef>
                <a:spcPts val="400"/>
              </a:spcBef>
              <a:spcAft>
                <a:spcPts val="0"/>
              </a:spcAft>
              <a:buClr>
                <a:schemeClr val="dk1"/>
              </a:buClr>
              <a:buSzPts val="2000"/>
              <a:buFont typeface="Arial"/>
              <a:buNone/>
              <a:defRPr/>
            </a:lvl8pPr>
            <a:lvl9pPr lvl="8" rtl="0" algn="ctr">
              <a:lnSpc>
                <a:spcPct val="115000"/>
              </a:lnSpc>
              <a:spcBef>
                <a:spcPts val="400"/>
              </a:spcBef>
              <a:spcAft>
                <a:spcPts val="0"/>
              </a:spcAft>
              <a:buClr>
                <a:schemeClr val="dk1"/>
              </a:buClr>
              <a:buSzPts val="2000"/>
              <a:buFont typeface="Arial"/>
              <a:buNone/>
              <a:defRPr/>
            </a:lvl9pPr>
          </a:lstStyle>
          <a:p/>
        </p:txBody>
      </p:sp>
      <p:sp>
        <p:nvSpPr>
          <p:cNvPr id="549" name="Google Shape;549;g2ca3c270d3c_0_575"/>
          <p:cNvSpPr txBox="1"/>
          <p:nvPr>
            <p:ph idx="10" type="dt"/>
          </p:nvPr>
        </p:nvSpPr>
        <p:spPr>
          <a:xfrm>
            <a:off x="457200" y="4683919"/>
            <a:ext cx="2133600" cy="3573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550" name="Google Shape;550;g2ca3c270d3c_0_575"/>
          <p:cNvSpPr txBox="1"/>
          <p:nvPr>
            <p:ph idx="11" type="ftr"/>
          </p:nvPr>
        </p:nvSpPr>
        <p:spPr>
          <a:xfrm>
            <a:off x="3124200" y="4683919"/>
            <a:ext cx="2895600" cy="3573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551" name="Google Shape;551;g2ca3c270d3c_0_575"/>
          <p:cNvSpPr txBox="1"/>
          <p:nvPr>
            <p:ph idx="12" type="sldNum"/>
          </p:nvPr>
        </p:nvSpPr>
        <p:spPr>
          <a:xfrm>
            <a:off x="6553200" y="4683919"/>
            <a:ext cx="2133600" cy="35730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b="1" sz="1100">
              <a:solidFill>
                <a:schemeClr val="accent1"/>
              </a:solidFill>
              <a:latin typeface="DM Sans"/>
              <a:ea typeface="DM Sans"/>
              <a:cs typeface="DM Sans"/>
              <a:sym typeface="DM Sans"/>
            </a:endParaRPr>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552" name="Shape 552"/>
        <p:cNvGrpSpPr/>
        <p:nvPr/>
      </p:nvGrpSpPr>
      <p:grpSpPr>
        <a:xfrm>
          <a:off x="0" y="0"/>
          <a:ext cx="0" cy="0"/>
          <a:chOff x="0" y="0"/>
          <a:chExt cx="0" cy="0"/>
        </a:xfrm>
      </p:grpSpPr>
      <p:sp>
        <p:nvSpPr>
          <p:cNvPr id="553" name="Google Shape;553;g2ca3c270d3c_0_581"/>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Autofit/>
          </a:bodyPr>
          <a:lstStyle>
            <a:lvl1pPr lvl="0" rtl="0" algn="ctr">
              <a:lnSpc>
                <a:spcPct val="90000"/>
              </a:lnSpc>
              <a:spcBef>
                <a:spcPts val="0"/>
              </a:spcBef>
              <a:spcAft>
                <a:spcPts val="0"/>
              </a:spcAft>
              <a:buSzPts val="3000"/>
              <a:buNone/>
              <a:defRPr/>
            </a:lvl1pPr>
            <a:lvl2pPr lvl="1" rtl="0" algn="ctr">
              <a:lnSpc>
                <a:spcPct val="90000"/>
              </a:lnSpc>
              <a:spcBef>
                <a:spcPts val="0"/>
              </a:spcBef>
              <a:spcAft>
                <a:spcPts val="0"/>
              </a:spcAft>
              <a:buSzPts val="3000"/>
              <a:buNone/>
              <a:defRPr/>
            </a:lvl2pPr>
            <a:lvl3pPr lvl="2" rtl="0" algn="ctr">
              <a:lnSpc>
                <a:spcPct val="90000"/>
              </a:lnSpc>
              <a:spcBef>
                <a:spcPts val="0"/>
              </a:spcBef>
              <a:spcAft>
                <a:spcPts val="0"/>
              </a:spcAft>
              <a:buSzPts val="3000"/>
              <a:buNone/>
              <a:defRPr/>
            </a:lvl3pPr>
            <a:lvl4pPr lvl="3" rtl="0" algn="ctr">
              <a:lnSpc>
                <a:spcPct val="90000"/>
              </a:lnSpc>
              <a:spcBef>
                <a:spcPts val="0"/>
              </a:spcBef>
              <a:spcAft>
                <a:spcPts val="0"/>
              </a:spcAft>
              <a:buSzPts val="3000"/>
              <a:buNone/>
              <a:defRPr/>
            </a:lvl4pPr>
            <a:lvl5pPr lvl="4" rtl="0" algn="ctr">
              <a:lnSpc>
                <a:spcPct val="90000"/>
              </a:lnSpc>
              <a:spcBef>
                <a:spcPts val="0"/>
              </a:spcBef>
              <a:spcAft>
                <a:spcPts val="0"/>
              </a:spcAft>
              <a:buSzPts val="3000"/>
              <a:buNone/>
              <a:defRPr/>
            </a:lvl5pPr>
            <a:lvl6pPr lvl="5" rtl="0" algn="ctr">
              <a:lnSpc>
                <a:spcPct val="90000"/>
              </a:lnSpc>
              <a:spcBef>
                <a:spcPts val="0"/>
              </a:spcBef>
              <a:spcAft>
                <a:spcPts val="0"/>
              </a:spcAft>
              <a:buSzPts val="3000"/>
              <a:buNone/>
              <a:defRPr/>
            </a:lvl6pPr>
            <a:lvl7pPr lvl="6" rtl="0" algn="ctr">
              <a:lnSpc>
                <a:spcPct val="90000"/>
              </a:lnSpc>
              <a:spcBef>
                <a:spcPts val="0"/>
              </a:spcBef>
              <a:spcAft>
                <a:spcPts val="0"/>
              </a:spcAft>
              <a:buSzPts val="3000"/>
              <a:buNone/>
              <a:defRPr/>
            </a:lvl7pPr>
            <a:lvl8pPr lvl="7" rtl="0" algn="ctr">
              <a:lnSpc>
                <a:spcPct val="90000"/>
              </a:lnSpc>
              <a:spcBef>
                <a:spcPts val="0"/>
              </a:spcBef>
              <a:spcAft>
                <a:spcPts val="0"/>
              </a:spcAft>
              <a:buSzPts val="3000"/>
              <a:buNone/>
              <a:defRPr/>
            </a:lvl8pPr>
            <a:lvl9pPr lvl="8" rtl="0" algn="ctr">
              <a:lnSpc>
                <a:spcPct val="90000"/>
              </a:lnSpc>
              <a:spcBef>
                <a:spcPts val="0"/>
              </a:spcBef>
              <a:spcAft>
                <a:spcPts val="0"/>
              </a:spcAft>
              <a:buSzPts val="3000"/>
              <a:buNone/>
              <a:defRPr/>
            </a:lvl9pPr>
          </a:lstStyle>
          <a:p/>
        </p:txBody>
      </p:sp>
      <p:sp>
        <p:nvSpPr>
          <p:cNvPr id="554" name="Google Shape;554;g2ca3c270d3c_0_581"/>
          <p:cNvSpPr txBox="1"/>
          <p:nvPr>
            <p:ph idx="1" type="body"/>
          </p:nvPr>
        </p:nvSpPr>
        <p:spPr>
          <a:xfrm>
            <a:off x="457200" y="1200150"/>
            <a:ext cx="8229600" cy="3394500"/>
          </a:xfrm>
          <a:prstGeom prst="rect">
            <a:avLst/>
          </a:prstGeom>
          <a:noFill/>
          <a:ln>
            <a:noFill/>
          </a:ln>
        </p:spPr>
        <p:txBody>
          <a:bodyPr anchorCtr="0" anchor="t" bIns="45700" lIns="91425" spcFirstLastPara="1" rIns="91425" wrap="square" tIns="45700">
            <a:noAutofit/>
          </a:bodyPr>
          <a:lstStyle>
            <a:lvl1pPr indent="-342900" lvl="0" marL="457200" rtl="0" algn="l">
              <a:lnSpc>
                <a:spcPct val="115000"/>
              </a:lnSpc>
              <a:spcBef>
                <a:spcPts val="360"/>
              </a:spcBef>
              <a:spcAft>
                <a:spcPts val="0"/>
              </a:spcAft>
              <a:buClr>
                <a:schemeClr val="dk1"/>
              </a:buClr>
              <a:buSzPts val="1800"/>
              <a:buChar char="▫"/>
              <a:defRPr/>
            </a:lvl1pPr>
            <a:lvl2pPr indent="-342900" lvl="1" marL="914400" rtl="0" algn="l">
              <a:lnSpc>
                <a:spcPct val="115000"/>
              </a:lnSpc>
              <a:spcBef>
                <a:spcPts val="360"/>
              </a:spcBef>
              <a:spcAft>
                <a:spcPts val="0"/>
              </a:spcAft>
              <a:buClr>
                <a:schemeClr val="dk1"/>
              </a:buClr>
              <a:buSzPts val="1800"/>
              <a:buChar char="▫"/>
              <a:defRPr/>
            </a:lvl2pPr>
            <a:lvl3pPr indent="-342900" lvl="2" marL="1371600" rtl="0" algn="l">
              <a:lnSpc>
                <a:spcPct val="115000"/>
              </a:lnSpc>
              <a:spcBef>
                <a:spcPts val="360"/>
              </a:spcBef>
              <a:spcAft>
                <a:spcPts val="0"/>
              </a:spcAft>
              <a:buClr>
                <a:schemeClr val="dk1"/>
              </a:buClr>
              <a:buSzPts val="1800"/>
              <a:buChar char="▫"/>
              <a:defRPr/>
            </a:lvl3pPr>
            <a:lvl4pPr indent="-342900" lvl="3" marL="1828800" rtl="0" algn="l">
              <a:lnSpc>
                <a:spcPct val="115000"/>
              </a:lnSpc>
              <a:spcBef>
                <a:spcPts val="360"/>
              </a:spcBef>
              <a:spcAft>
                <a:spcPts val="0"/>
              </a:spcAft>
              <a:buClr>
                <a:schemeClr val="dk1"/>
              </a:buClr>
              <a:buSzPts val="1800"/>
              <a:buChar char="▫"/>
              <a:defRPr/>
            </a:lvl4pPr>
            <a:lvl5pPr indent="-342900" lvl="4" marL="2286000" rtl="0" algn="l">
              <a:lnSpc>
                <a:spcPct val="115000"/>
              </a:lnSpc>
              <a:spcBef>
                <a:spcPts val="360"/>
              </a:spcBef>
              <a:spcAft>
                <a:spcPts val="0"/>
              </a:spcAft>
              <a:buClr>
                <a:schemeClr val="dk1"/>
              </a:buClr>
              <a:buSzPts val="1800"/>
              <a:buChar char="▫"/>
              <a:defRPr/>
            </a:lvl5pPr>
            <a:lvl6pPr indent="-342900" lvl="5" marL="2743200" rtl="0" algn="l">
              <a:lnSpc>
                <a:spcPct val="115000"/>
              </a:lnSpc>
              <a:spcBef>
                <a:spcPts val="360"/>
              </a:spcBef>
              <a:spcAft>
                <a:spcPts val="0"/>
              </a:spcAft>
              <a:buClr>
                <a:schemeClr val="dk1"/>
              </a:buClr>
              <a:buSzPts val="1800"/>
              <a:buChar char="▫"/>
              <a:defRPr/>
            </a:lvl6pPr>
            <a:lvl7pPr indent="-342900" lvl="6" marL="3200400" rtl="0" algn="l">
              <a:lnSpc>
                <a:spcPct val="115000"/>
              </a:lnSpc>
              <a:spcBef>
                <a:spcPts val="360"/>
              </a:spcBef>
              <a:spcAft>
                <a:spcPts val="0"/>
              </a:spcAft>
              <a:buClr>
                <a:schemeClr val="dk1"/>
              </a:buClr>
              <a:buSzPts val="1800"/>
              <a:buChar char="▫"/>
              <a:defRPr/>
            </a:lvl7pPr>
            <a:lvl8pPr indent="-342900" lvl="7" marL="3657600" rtl="0" algn="l">
              <a:lnSpc>
                <a:spcPct val="115000"/>
              </a:lnSpc>
              <a:spcBef>
                <a:spcPts val="360"/>
              </a:spcBef>
              <a:spcAft>
                <a:spcPts val="0"/>
              </a:spcAft>
              <a:buClr>
                <a:schemeClr val="dk1"/>
              </a:buClr>
              <a:buSzPts val="1800"/>
              <a:buChar char="▫"/>
              <a:defRPr/>
            </a:lvl8pPr>
            <a:lvl9pPr indent="-342900" lvl="8" marL="4114800" rtl="0" algn="l">
              <a:lnSpc>
                <a:spcPct val="115000"/>
              </a:lnSpc>
              <a:spcBef>
                <a:spcPts val="360"/>
              </a:spcBef>
              <a:spcAft>
                <a:spcPts val="0"/>
              </a:spcAft>
              <a:buClr>
                <a:schemeClr val="dk1"/>
              </a:buClr>
              <a:buSzPts val="1800"/>
              <a:buChar char="▫"/>
              <a:defRPr/>
            </a:lvl9pPr>
          </a:lstStyle>
          <a:p/>
        </p:txBody>
      </p:sp>
      <p:sp>
        <p:nvSpPr>
          <p:cNvPr id="555" name="Google Shape;555;g2ca3c270d3c_0_581"/>
          <p:cNvSpPr txBox="1"/>
          <p:nvPr>
            <p:ph idx="10" type="dt"/>
          </p:nvPr>
        </p:nvSpPr>
        <p:spPr>
          <a:xfrm>
            <a:off x="457200" y="4683919"/>
            <a:ext cx="2133600" cy="3573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556" name="Google Shape;556;g2ca3c270d3c_0_581"/>
          <p:cNvSpPr txBox="1"/>
          <p:nvPr>
            <p:ph idx="11" type="ftr"/>
          </p:nvPr>
        </p:nvSpPr>
        <p:spPr>
          <a:xfrm>
            <a:off x="3124200" y="4683919"/>
            <a:ext cx="2895600" cy="3573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557" name="Google Shape;557;g2ca3c270d3c_0_581"/>
          <p:cNvSpPr txBox="1"/>
          <p:nvPr>
            <p:ph idx="12" type="sldNum"/>
          </p:nvPr>
        </p:nvSpPr>
        <p:spPr>
          <a:xfrm>
            <a:off x="6553200" y="4683919"/>
            <a:ext cx="2133600" cy="35730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b="1" sz="1100">
              <a:solidFill>
                <a:schemeClr val="accent1"/>
              </a:solidFill>
              <a:latin typeface="DM Sans"/>
              <a:ea typeface="DM Sans"/>
              <a:cs typeface="DM Sans"/>
              <a:sym typeface="DM Sans"/>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5.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3.xml"/><Relationship Id="rId10" Type="http://schemas.openxmlformats.org/officeDocument/2006/relationships/slideLayout" Target="../slideLayouts/slideLayout22.xml"/><Relationship Id="rId13" Type="http://schemas.openxmlformats.org/officeDocument/2006/relationships/theme" Target="../theme/theme7.xml"/><Relationship Id="rId12" Type="http://schemas.openxmlformats.org/officeDocument/2006/relationships/slideLayout" Target="../slideLayouts/slideLayout24.xml"/><Relationship Id="rId1" Type="http://schemas.openxmlformats.org/officeDocument/2006/relationships/slideLayout" Target="../slideLayouts/slideLayout13.xml"/><Relationship Id="rId2" Type="http://schemas.openxmlformats.org/officeDocument/2006/relationships/slideLayout" Target="../slideLayouts/slideLayout14.xml"/><Relationship Id="rId3" Type="http://schemas.openxmlformats.org/officeDocument/2006/relationships/slideLayout" Target="../slideLayouts/slideLayout15.xml"/><Relationship Id="rId4" Type="http://schemas.openxmlformats.org/officeDocument/2006/relationships/slideLayout" Target="../slideLayouts/slideLayout16.xml"/><Relationship Id="rId9" Type="http://schemas.openxmlformats.org/officeDocument/2006/relationships/slideLayout" Target="../slideLayouts/slideLayout21.xml"/><Relationship Id="rId5" Type="http://schemas.openxmlformats.org/officeDocument/2006/relationships/slideLayout" Target="../slideLayouts/slideLayout17.xml"/><Relationship Id="rId6" Type="http://schemas.openxmlformats.org/officeDocument/2006/relationships/slideLayout" Target="../slideLayouts/slideLayout18.xml"/><Relationship Id="rId7" Type="http://schemas.openxmlformats.org/officeDocument/2006/relationships/slideLayout" Target="../slideLayouts/slideLayout19.xml"/><Relationship Id="rId8"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5.xml"/><Relationship Id="rId10" Type="http://schemas.openxmlformats.org/officeDocument/2006/relationships/slideLayout" Target="../slideLayouts/slideLayout34.xml"/><Relationship Id="rId13" Type="http://schemas.openxmlformats.org/officeDocument/2006/relationships/slideLayout" Target="../slideLayouts/slideLayout37.xml"/><Relationship Id="rId12" Type="http://schemas.openxmlformats.org/officeDocument/2006/relationships/slideLayout" Target="../slideLayouts/slideLayout36.xml"/><Relationship Id="rId1" Type="http://schemas.openxmlformats.org/officeDocument/2006/relationships/slideLayout" Target="../slideLayouts/slideLayout25.xml"/><Relationship Id="rId2" Type="http://schemas.openxmlformats.org/officeDocument/2006/relationships/slideLayout" Target="../slideLayouts/slideLayout26.xml"/><Relationship Id="rId3" Type="http://schemas.openxmlformats.org/officeDocument/2006/relationships/slideLayout" Target="../slideLayouts/slideLayout27.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5" Type="http://schemas.openxmlformats.org/officeDocument/2006/relationships/slideLayout" Target="../slideLayouts/slideLayout39.xml"/><Relationship Id="rId14" Type="http://schemas.openxmlformats.org/officeDocument/2006/relationships/slideLayout" Target="../slideLayouts/slideLayout38.xml"/><Relationship Id="rId16" Type="http://schemas.openxmlformats.org/officeDocument/2006/relationships/theme" Target="../theme/theme8.xml"/><Relationship Id="rId5" Type="http://schemas.openxmlformats.org/officeDocument/2006/relationships/slideLayout" Target="../slideLayouts/slideLayout29.xml"/><Relationship Id="rId6" Type="http://schemas.openxmlformats.org/officeDocument/2006/relationships/slideLayout" Target="../slideLayouts/slideLayout30.xml"/><Relationship Id="rId7" Type="http://schemas.openxmlformats.org/officeDocument/2006/relationships/slideLayout" Target="../slideLayouts/slideLayout31.xml"/><Relationship Id="rId8"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11" Type="http://schemas.openxmlformats.org/officeDocument/2006/relationships/slideLayout" Target="../slideLayouts/slideLayout50.xml"/><Relationship Id="rId10" Type="http://schemas.openxmlformats.org/officeDocument/2006/relationships/slideLayout" Target="../slideLayouts/slideLayout49.xml"/><Relationship Id="rId13" Type="http://schemas.openxmlformats.org/officeDocument/2006/relationships/slideLayout" Target="../slideLayouts/slideLayout52.xml"/><Relationship Id="rId12" Type="http://schemas.openxmlformats.org/officeDocument/2006/relationships/slideLayout" Target="../slideLayouts/slideLayout51.xml"/><Relationship Id="rId1" Type="http://schemas.openxmlformats.org/officeDocument/2006/relationships/slideLayout" Target="../slideLayouts/slideLayout40.xml"/><Relationship Id="rId2" Type="http://schemas.openxmlformats.org/officeDocument/2006/relationships/slideLayout" Target="../slideLayouts/slideLayout41.xml"/><Relationship Id="rId3" Type="http://schemas.openxmlformats.org/officeDocument/2006/relationships/slideLayout" Target="../slideLayouts/slideLayout42.xml"/><Relationship Id="rId4" Type="http://schemas.openxmlformats.org/officeDocument/2006/relationships/slideLayout" Target="../slideLayouts/slideLayout43.xml"/><Relationship Id="rId9" Type="http://schemas.openxmlformats.org/officeDocument/2006/relationships/slideLayout" Target="../slideLayouts/slideLayout48.xml"/><Relationship Id="rId15" Type="http://schemas.openxmlformats.org/officeDocument/2006/relationships/slideLayout" Target="../slideLayouts/slideLayout54.xml"/><Relationship Id="rId14" Type="http://schemas.openxmlformats.org/officeDocument/2006/relationships/slideLayout" Target="../slideLayouts/slideLayout53.xml"/><Relationship Id="rId16" Type="http://schemas.openxmlformats.org/officeDocument/2006/relationships/theme" Target="../theme/theme4.xml"/><Relationship Id="rId5" Type="http://schemas.openxmlformats.org/officeDocument/2006/relationships/slideLayout" Target="../slideLayouts/slideLayout44.xml"/><Relationship Id="rId6" Type="http://schemas.openxmlformats.org/officeDocument/2006/relationships/slideLayout" Target="../slideLayouts/slideLayout45.xml"/><Relationship Id="rId7" Type="http://schemas.openxmlformats.org/officeDocument/2006/relationships/slideLayout" Target="../slideLayouts/slideLayout46.xml"/><Relationship Id="rId8" Type="http://schemas.openxmlformats.org/officeDocument/2006/relationships/slideLayout" Target="../slideLayouts/slideLayout47.xml"/></Relationships>
</file>

<file path=ppt/slideMasters/_rels/slideMaster5.xml.rels><?xml version="1.0" encoding="UTF-8" standalone="yes"?><Relationships xmlns="http://schemas.openxmlformats.org/package/2006/relationships"><Relationship Id="rId11" Type="http://schemas.openxmlformats.org/officeDocument/2006/relationships/slideLayout" Target="../slideLayouts/slideLayout65.xml"/><Relationship Id="rId10" Type="http://schemas.openxmlformats.org/officeDocument/2006/relationships/slideLayout" Target="../slideLayouts/slideLayout64.xml"/><Relationship Id="rId13" Type="http://schemas.openxmlformats.org/officeDocument/2006/relationships/theme" Target="../theme/theme3.xml"/><Relationship Id="rId12" Type="http://schemas.openxmlformats.org/officeDocument/2006/relationships/slideLayout" Target="../slideLayouts/slideLayout66.xml"/><Relationship Id="rId1" Type="http://schemas.openxmlformats.org/officeDocument/2006/relationships/slideLayout" Target="../slideLayouts/slideLayout55.xml"/><Relationship Id="rId2" Type="http://schemas.openxmlformats.org/officeDocument/2006/relationships/slideLayout" Target="../slideLayouts/slideLayout56.xml"/><Relationship Id="rId3" Type="http://schemas.openxmlformats.org/officeDocument/2006/relationships/slideLayout" Target="../slideLayouts/slideLayout57.xml"/><Relationship Id="rId4" Type="http://schemas.openxmlformats.org/officeDocument/2006/relationships/slideLayout" Target="../slideLayouts/slideLayout58.xml"/><Relationship Id="rId9" Type="http://schemas.openxmlformats.org/officeDocument/2006/relationships/slideLayout" Target="../slideLayouts/slideLayout63.xml"/><Relationship Id="rId5" Type="http://schemas.openxmlformats.org/officeDocument/2006/relationships/slideLayout" Target="../slideLayouts/slideLayout59.xml"/><Relationship Id="rId6" Type="http://schemas.openxmlformats.org/officeDocument/2006/relationships/slideLayout" Target="../slideLayouts/slideLayout60.xml"/><Relationship Id="rId7" Type="http://schemas.openxmlformats.org/officeDocument/2006/relationships/slideLayout" Target="../slideLayouts/slideLayout61.xml"/><Relationship Id="rId8" Type="http://schemas.openxmlformats.org/officeDocument/2006/relationships/slideLayout" Target="../slideLayouts/slideLayout62.xml"/></Relationships>
</file>

<file path=ppt/slideMasters/_rels/slideMaster6.xml.rels><?xml version="1.0" encoding="UTF-8" standalone="yes"?><Relationships xmlns="http://schemas.openxmlformats.org/package/2006/relationships"><Relationship Id="rId11" Type="http://schemas.openxmlformats.org/officeDocument/2006/relationships/slideLayout" Target="../slideLayouts/slideLayout77.xml"/><Relationship Id="rId10" Type="http://schemas.openxmlformats.org/officeDocument/2006/relationships/slideLayout" Target="../slideLayouts/slideLayout76.xml"/><Relationship Id="rId13" Type="http://schemas.openxmlformats.org/officeDocument/2006/relationships/theme" Target="../theme/theme6.xml"/><Relationship Id="rId12" Type="http://schemas.openxmlformats.org/officeDocument/2006/relationships/slideLayout" Target="../slideLayouts/slideLayout78.xml"/><Relationship Id="rId1" Type="http://schemas.openxmlformats.org/officeDocument/2006/relationships/slideLayout" Target="../slideLayouts/slideLayout67.xml"/><Relationship Id="rId2" Type="http://schemas.openxmlformats.org/officeDocument/2006/relationships/slideLayout" Target="../slideLayouts/slideLayout68.xml"/><Relationship Id="rId3" Type="http://schemas.openxmlformats.org/officeDocument/2006/relationships/slideLayout" Target="../slideLayouts/slideLayout69.xml"/><Relationship Id="rId4" Type="http://schemas.openxmlformats.org/officeDocument/2006/relationships/slideLayout" Target="../slideLayouts/slideLayout70.xml"/><Relationship Id="rId9" Type="http://schemas.openxmlformats.org/officeDocument/2006/relationships/slideLayout" Target="../slideLayouts/slideLayout75.xml"/><Relationship Id="rId5" Type="http://schemas.openxmlformats.org/officeDocument/2006/relationships/slideLayout" Target="../slideLayouts/slideLayout71.xml"/><Relationship Id="rId6" Type="http://schemas.openxmlformats.org/officeDocument/2006/relationships/slideLayout" Target="../slideLayouts/slideLayout72.xml"/><Relationship Id="rId7" Type="http://schemas.openxmlformats.org/officeDocument/2006/relationships/slideLayout" Target="../slideLayouts/slideLayout73.xml"/><Relationship Id="rId8" Type="http://schemas.openxmlformats.org/officeDocument/2006/relationships/slideLayout" Target="../slideLayouts/slideLayout74.xml"/></Relationships>
</file>

<file path=ppt/slideMasters/_rels/slideMaster7.xml.rels><?xml version="1.0" encoding="UTF-8" standalone="yes"?><Relationships xmlns="http://schemas.openxmlformats.org/package/2006/relationships"><Relationship Id="rId11" Type="http://schemas.openxmlformats.org/officeDocument/2006/relationships/slideLayout" Target="../slideLayouts/slideLayout89.xml"/><Relationship Id="rId10" Type="http://schemas.openxmlformats.org/officeDocument/2006/relationships/slideLayout" Target="../slideLayouts/slideLayout88.xml"/><Relationship Id="rId13" Type="http://schemas.openxmlformats.org/officeDocument/2006/relationships/slideLayout" Target="../slideLayouts/slideLayout91.xml"/><Relationship Id="rId12" Type="http://schemas.openxmlformats.org/officeDocument/2006/relationships/slideLayout" Target="../slideLayouts/slideLayout90.xml"/><Relationship Id="rId1" Type="http://schemas.openxmlformats.org/officeDocument/2006/relationships/slideLayout" Target="../slideLayouts/slideLayout79.xml"/><Relationship Id="rId2" Type="http://schemas.openxmlformats.org/officeDocument/2006/relationships/slideLayout" Target="../slideLayouts/slideLayout80.xml"/><Relationship Id="rId3" Type="http://schemas.openxmlformats.org/officeDocument/2006/relationships/slideLayout" Target="../slideLayouts/slideLayout81.xml"/><Relationship Id="rId4" Type="http://schemas.openxmlformats.org/officeDocument/2006/relationships/slideLayout" Target="../slideLayouts/slideLayout82.xml"/><Relationship Id="rId9" Type="http://schemas.openxmlformats.org/officeDocument/2006/relationships/slideLayout" Target="../slideLayouts/slideLayout87.xml"/><Relationship Id="rId15" Type="http://schemas.openxmlformats.org/officeDocument/2006/relationships/slideLayout" Target="../slideLayouts/slideLayout93.xml"/><Relationship Id="rId14" Type="http://schemas.openxmlformats.org/officeDocument/2006/relationships/slideLayout" Target="../slideLayouts/slideLayout92.xml"/><Relationship Id="rId16" Type="http://schemas.openxmlformats.org/officeDocument/2006/relationships/theme" Target="../theme/theme1.xml"/><Relationship Id="rId5" Type="http://schemas.openxmlformats.org/officeDocument/2006/relationships/slideLayout" Target="../slideLayouts/slideLayout83.xml"/><Relationship Id="rId6" Type="http://schemas.openxmlformats.org/officeDocument/2006/relationships/slideLayout" Target="../slideLayouts/slideLayout84.xml"/><Relationship Id="rId7" Type="http://schemas.openxmlformats.org/officeDocument/2006/relationships/slideLayout" Target="../slideLayouts/slideLayout85.xml"/><Relationship Id="rId8" Type="http://schemas.openxmlformats.org/officeDocument/2006/relationships/slideLayout" Target="../slideLayouts/slideLayout86.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wiss-2">
    <p:bg>
      <p:bgPr>
        <a:gradFill>
          <a:gsLst>
            <a:gs pos="0">
              <a:srgbClr val="ECF7FF"/>
            </a:gs>
            <a:gs pos="74000">
              <a:srgbClr val="5EB9FF"/>
            </a:gs>
            <a:gs pos="83000">
              <a:srgbClr val="5EB9FF"/>
            </a:gs>
            <a:gs pos="100000">
              <a:srgbClr val="93D0FF"/>
            </a:gs>
          </a:gsLst>
          <a:lin ang="5400000" scaled="0"/>
        </a:gradFill>
      </p:bgPr>
    </p:bg>
    <p:spTree>
      <p:nvGrpSpPr>
        <p:cNvPr id="5" name="Shape 5"/>
        <p:cNvGrpSpPr/>
        <p:nvPr/>
      </p:nvGrpSpPr>
      <p:grpSpPr>
        <a:xfrm>
          <a:off x="0" y="0"/>
          <a:ext cx="0" cy="0"/>
          <a:chOff x="0" y="0"/>
          <a:chExt cx="0" cy="0"/>
        </a:xfrm>
      </p:grpSpPr>
      <p:sp>
        <p:nvSpPr>
          <p:cNvPr id="6" name="Google Shape;6;p24"/>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1pPr>
            <a:lvl2pPr lvl="1"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2pPr>
            <a:lvl3pPr lvl="2"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3pPr>
            <a:lvl4pPr lvl="3"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4pPr>
            <a:lvl5pPr lvl="4"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5pPr>
            <a:lvl6pPr lvl="5"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6pPr>
            <a:lvl7pPr lvl="6"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7pPr>
            <a:lvl8pPr lvl="7"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8pPr>
            <a:lvl9pPr lvl="8"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9pPr>
          </a:lstStyle>
          <a:p/>
        </p:txBody>
      </p:sp>
      <p:sp>
        <p:nvSpPr>
          <p:cNvPr id="7" name="Google Shape;7;p24"/>
          <p:cNvSpPr txBox="1"/>
          <p:nvPr>
            <p:ph idx="1" type="body"/>
          </p:nvPr>
        </p:nvSpPr>
        <p:spPr>
          <a:xfrm>
            <a:off x="2410112" y="1595776"/>
            <a:ext cx="6321600" cy="30024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15000"/>
              </a:lnSpc>
              <a:spcBef>
                <a:spcPts val="0"/>
              </a:spcBef>
              <a:spcAft>
                <a:spcPts val="0"/>
              </a:spcAft>
              <a:buClr>
                <a:schemeClr val="dk2"/>
              </a:buClr>
              <a:buSzPts val="1800"/>
              <a:buFont typeface="Lato"/>
              <a:buChar char="●"/>
              <a:defRPr b="0" i="0" sz="1800" u="none" cap="none" strike="noStrike">
                <a:solidFill>
                  <a:schemeClr val="dk2"/>
                </a:solidFill>
                <a:latin typeface="Lato"/>
                <a:ea typeface="Lato"/>
                <a:cs typeface="Lato"/>
                <a:sym typeface="Lato"/>
              </a:defRPr>
            </a:lvl1pPr>
            <a:lvl2pPr indent="-317500" lvl="1" marL="9144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2pPr>
            <a:lvl3pPr indent="-317500" lvl="2" marL="13716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3pPr>
            <a:lvl4pPr indent="-317500" lvl="3" marL="18288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4pPr>
            <a:lvl5pPr indent="-317500" lvl="4" marL="22860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5pPr>
            <a:lvl6pPr indent="-317500" lvl="5" marL="27432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6pPr>
            <a:lvl7pPr indent="-317500" lvl="6" marL="32004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7pPr>
            <a:lvl8pPr indent="-317500" lvl="7" marL="36576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8pPr>
            <a:lvl9pPr indent="-317500" lvl="8" marL="4114800" marR="0" rtl="0" algn="l">
              <a:lnSpc>
                <a:spcPct val="115000"/>
              </a:lnSpc>
              <a:spcBef>
                <a:spcPts val="1600"/>
              </a:spcBef>
              <a:spcAft>
                <a:spcPts val="1600"/>
              </a:spcAft>
              <a:buClr>
                <a:schemeClr val="dk2"/>
              </a:buClr>
              <a:buSzPts val="1400"/>
              <a:buFont typeface="Lato"/>
              <a:buChar char="■"/>
              <a:defRPr b="0" i="0" sz="1400" u="none" cap="none" strike="noStrike">
                <a:solidFill>
                  <a:schemeClr val="dk2"/>
                </a:solidFill>
                <a:latin typeface="Lato"/>
                <a:ea typeface="Lato"/>
                <a:cs typeface="Lato"/>
                <a:sym typeface="Lato"/>
              </a:defRPr>
            </a:lvl9pPr>
          </a:lstStyle>
          <a:p/>
        </p:txBody>
      </p:sp>
      <p:sp>
        <p:nvSpPr>
          <p:cNvPr id="8" name="Google Shape;8;p24"/>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wiss-2">
    <p:bg>
      <p:bgPr>
        <a:gradFill>
          <a:gsLst>
            <a:gs pos="0">
              <a:srgbClr val="ECF7FF"/>
            </a:gs>
            <a:gs pos="74000">
              <a:srgbClr val="5EB9FF"/>
            </a:gs>
            <a:gs pos="83000">
              <a:srgbClr val="5EB9FF"/>
            </a:gs>
            <a:gs pos="100000">
              <a:srgbClr val="93D0FF"/>
            </a:gs>
          </a:gsLst>
          <a:lin ang="5400012" scaled="0"/>
        </a:gradFill>
      </p:bgPr>
    </p:bg>
    <p:spTree>
      <p:nvGrpSpPr>
        <p:cNvPr id="76" name="Shape 76"/>
        <p:cNvGrpSpPr/>
        <p:nvPr/>
      </p:nvGrpSpPr>
      <p:grpSpPr>
        <a:xfrm>
          <a:off x="0" y="0"/>
          <a:ext cx="0" cy="0"/>
          <a:chOff x="0" y="0"/>
          <a:chExt cx="0" cy="0"/>
        </a:xfrm>
      </p:grpSpPr>
      <p:sp>
        <p:nvSpPr>
          <p:cNvPr id="77" name="Google Shape;77;g2c651473e2a_0_107"/>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1pPr>
            <a:lvl2pPr lvl="1"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2pPr>
            <a:lvl3pPr lvl="2"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3pPr>
            <a:lvl4pPr lvl="3"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4pPr>
            <a:lvl5pPr lvl="4"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5pPr>
            <a:lvl6pPr lvl="5"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6pPr>
            <a:lvl7pPr lvl="6"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7pPr>
            <a:lvl8pPr lvl="7"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8pPr>
            <a:lvl9pPr lvl="8"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9pPr>
          </a:lstStyle>
          <a:p/>
        </p:txBody>
      </p:sp>
      <p:sp>
        <p:nvSpPr>
          <p:cNvPr id="78" name="Google Shape;78;g2c651473e2a_0_107"/>
          <p:cNvSpPr txBox="1"/>
          <p:nvPr>
            <p:ph idx="1" type="body"/>
          </p:nvPr>
        </p:nvSpPr>
        <p:spPr>
          <a:xfrm>
            <a:off x="2410112" y="1595776"/>
            <a:ext cx="6321600" cy="30024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15000"/>
              </a:lnSpc>
              <a:spcBef>
                <a:spcPts val="0"/>
              </a:spcBef>
              <a:spcAft>
                <a:spcPts val="0"/>
              </a:spcAft>
              <a:buClr>
                <a:schemeClr val="dk2"/>
              </a:buClr>
              <a:buSzPts val="1800"/>
              <a:buFont typeface="Lato"/>
              <a:buChar char="●"/>
              <a:defRPr b="0" i="0" sz="1800" u="none" cap="none" strike="noStrike">
                <a:solidFill>
                  <a:schemeClr val="dk2"/>
                </a:solidFill>
                <a:latin typeface="Lato"/>
                <a:ea typeface="Lato"/>
                <a:cs typeface="Lato"/>
                <a:sym typeface="Lato"/>
              </a:defRPr>
            </a:lvl1pPr>
            <a:lvl2pPr indent="-317500" lvl="1" marL="9144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2pPr>
            <a:lvl3pPr indent="-317500" lvl="2" marL="13716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3pPr>
            <a:lvl4pPr indent="-317500" lvl="3" marL="18288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4pPr>
            <a:lvl5pPr indent="-317500" lvl="4" marL="22860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5pPr>
            <a:lvl6pPr indent="-317500" lvl="5" marL="27432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6pPr>
            <a:lvl7pPr indent="-317500" lvl="6" marL="32004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7pPr>
            <a:lvl8pPr indent="-317500" lvl="7" marL="36576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8pPr>
            <a:lvl9pPr indent="-317500" lvl="8" marL="4114800" marR="0" rtl="0" algn="l">
              <a:lnSpc>
                <a:spcPct val="115000"/>
              </a:lnSpc>
              <a:spcBef>
                <a:spcPts val="1600"/>
              </a:spcBef>
              <a:spcAft>
                <a:spcPts val="1600"/>
              </a:spcAft>
              <a:buClr>
                <a:schemeClr val="dk2"/>
              </a:buClr>
              <a:buSzPts val="1400"/>
              <a:buFont typeface="Lato"/>
              <a:buChar char="■"/>
              <a:defRPr b="0" i="0" sz="1400" u="none" cap="none" strike="noStrike">
                <a:solidFill>
                  <a:schemeClr val="dk2"/>
                </a:solidFill>
                <a:latin typeface="Lato"/>
                <a:ea typeface="Lato"/>
                <a:cs typeface="Lato"/>
                <a:sym typeface="Lato"/>
              </a:defRPr>
            </a:lvl9pPr>
          </a:lstStyle>
          <a:p/>
        </p:txBody>
      </p:sp>
      <p:sp>
        <p:nvSpPr>
          <p:cNvPr id="79" name="Google Shape;79;g2c651473e2a_0_107"/>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solidFill>
          <a:schemeClr val="lt1"/>
        </a:solidFill>
      </p:bgPr>
    </p:bg>
    <p:spTree>
      <p:nvGrpSpPr>
        <p:cNvPr id="147" name="Shape 147"/>
        <p:cNvGrpSpPr/>
        <p:nvPr/>
      </p:nvGrpSpPr>
      <p:grpSpPr>
        <a:xfrm>
          <a:off x="0" y="0"/>
          <a:ext cx="0" cy="0"/>
          <a:chOff x="0" y="0"/>
          <a:chExt cx="0" cy="0"/>
        </a:xfrm>
      </p:grpSpPr>
      <p:sp>
        <p:nvSpPr>
          <p:cNvPr id="148" name="Google Shape;148;g2c1d231cfd7_0_160"/>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149" name="Google Shape;149;g2c1d231cfd7_0_160"/>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1pPr>
            <a:lvl2pPr lvl="1"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2pPr>
            <a:lvl3pPr lvl="2"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3pPr>
            <a:lvl4pPr lvl="3"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4pPr>
            <a:lvl5pPr lvl="4"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5pPr>
            <a:lvl6pPr lvl="5"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6pPr>
            <a:lvl7pPr lvl="6"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7pPr>
            <a:lvl8pPr lvl="7"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8pPr>
            <a:lvl9pPr lvl="8"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9pPr>
          </a:lstStyle>
          <a:p/>
        </p:txBody>
      </p:sp>
      <p:sp>
        <p:nvSpPr>
          <p:cNvPr id="150" name="Google Shape;150;g2c1d231cfd7_0_160"/>
          <p:cNvSpPr txBox="1"/>
          <p:nvPr>
            <p:ph idx="1" type="body"/>
          </p:nvPr>
        </p:nvSpPr>
        <p:spPr>
          <a:xfrm>
            <a:off x="1136000" y="1200150"/>
            <a:ext cx="6872100" cy="3473400"/>
          </a:xfrm>
          <a:prstGeom prst="rect">
            <a:avLst/>
          </a:prstGeom>
          <a:noFill/>
          <a:ln>
            <a:noFill/>
          </a:ln>
        </p:spPr>
        <p:txBody>
          <a:bodyPr anchorCtr="0" anchor="t" bIns="0" lIns="0" spcFirstLastPara="1" rIns="0" wrap="square" tIns="0">
            <a:noAutofit/>
          </a:bodyPr>
          <a:lstStyle>
            <a:lvl1pPr indent="-381000" lvl="0" marL="457200" marR="0" rtl="0" algn="l">
              <a:lnSpc>
                <a:spcPct val="115000"/>
              </a:lnSpc>
              <a:spcBef>
                <a:spcPts val="600"/>
              </a:spcBef>
              <a:spcAft>
                <a:spcPts val="0"/>
              </a:spcAft>
              <a:buClr>
                <a:schemeClr val="accent1"/>
              </a:buClr>
              <a:buSzPts val="2400"/>
              <a:buFont typeface="DM Sans"/>
              <a:buChar char="▫"/>
              <a:defRPr b="0" i="0" sz="2400" u="none" cap="none" strike="noStrike">
                <a:solidFill>
                  <a:schemeClr val="dk1"/>
                </a:solidFill>
                <a:latin typeface="DM Sans"/>
                <a:ea typeface="DM Sans"/>
                <a:cs typeface="DM Sans"/>
                <a:sym typeface="DM Sans"/>
              </a:defRPr>
            </a:lvl1pPr>
            <a:lvl2pPr indent="-381000" lvl="1" marL="9144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2pPr>
            <a:lvl3pPr indent="-381000" lvl="2" marL="13716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3pPr>
            <a:lvl4pPr indent="-381000" lvl="3" marL="18288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4pPr>
            <a:lvl5pPr indent="-381000" lvl="4" marL="22860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5pPr>
            <a:lvl6pPr indent="-381000" lvl="5" marL="27432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6pPr>
            <a:lvl7pPr indent="-381000" lvl="6" marL="32004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7pPr>
            <a:lvl8pPr indent="-381000" lvl="7" marL="36576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8pPr>
            <a:lvl9pPr indent="-381000" lvl="8" marL="41148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9pPr>
          </a:lstStyle>
          <a:p/>
        </p:txBody>
      </p:sp>
    </p:spTree>
  </p:cSld>
  <p:clrMap accent1="accent1" accent2="accent2" accent3="accent3" accent4="accent4" accent5="accent5" accent6="accent6" bg1="lt1" bg2="dk2" tx1="dk1" tx2="lt2" folHlink="folHlink" hlink="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 id="2147483687" r:id="rId13"/>
    <p:sldLayoutId id="2147483688" r:id="rId14"/>
    <p:sldLayoutId id="2147483689" r:id="rId15"/>
  </p:sldLayoutIdLst>
  <p:transition>
    <p:fade thruBlk="1"/>
  </p:transition>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wiss-2">
    <p:bg>
      <p:bgPr>
        <a:solidFill>
          <a:schemeClr val="lt1"/>
        </a:solidFill>
      </p:bgPr>
    </p:bg>
    <p:spTree>
      <p:nvGrpSpPr>
        <p:cNvPr id="239" name="Shape 239"/>
        <p:cNvGrpSpPr/>
        <p:nvPr/>
      </p:nvGrpSpPr>
      <p:grpSpPr>
        <a:xfrm>
          <a:off x="0" y="0"/>
          <a:ext cx="0" cy="0"/>
          <a:chOff x="0" y="0"/>
          <a:chExt cx="0" cy="0"/>
        </a:xfrm>
      </p:grpSpPr>
      <p:sp>
        <p:nvSpPr>
          <p:cNvPr id="240" name="Google Shape;240;g2c81d8b042a_0_666"/>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1pPr>
            <a:lvl2pPr lvl="1"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2pPr>
            <a:lvl3pPr lvl="2"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3pPr>
            <a:lvl4pPr lvl="3"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4pPr>
            <a:lvl5pPr lvl="4"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5pPr>
            <a:lvl6pPr lvl="5"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6pPr>
            <a:lvl7pPr lvl="6"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7pPr>
            <a:lvl8pPr lvl="7"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8pPr>
            <a:lvl9pPr lvl="8"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9pPr>
          </a:lstStyle>
          <a:p/>
        </p:txBody>
      </p:sp>
      <p:sp>
        <p:nvSpPr>
          <p:cNvPr id="241" name="Google Shape;241;g2c81d8b042a_0_666"/>
          <p:cNvSpPr txBox="1"/>
          <p:nvPr>
            <p:ph idx="1" type="body"/>
          </p:nvPr>
        </p:nvSpPr>
        <p:spPr>
          <a:xfrm>
            <a:off x="2410112" y="1595776"/>
            <a:ext cx="6321600" cy="30024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15000"/>
              </a:lnSpc>
              <a:spcBef>
                <a:spcPts val="0"/>
              </a:spcBef>
              <a:spcAft>
                <a:spcPts val="0"/>
              </a:spcAft>
              <a:buClr>
                <a:schemeClr val="dk2"/>
              </a:buClr>
              <a:buSzPts val="1800"/>
              <a:buFont typeface="Lato"/>
              <a:buChar char="●"/>
              <a:defRPr b="0" i="0" sz="1800" u="none" cap="none" strike="noStrike">
                <a:solidFill>
                  <a:schemeClr val="dk2"/>
                </a:solidFill>
                <a:latin typeface="Lato"/>
                <a:ea typeface="Lato"/>
                <a:cs typeface="Lato"/>
                <a:sym typeface="Lato"/>
              </a:defRPr>
            </a:lvl1pPr>
            <a:lvl2pPr indent="-317500" lvl="1" marL="9144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2pPr>
            <a:lvl3pPr indent="-317500" lvl="2" marL="13716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3pPr>
            <a:lvl4pPr indent="-317500" lvl="3" marL="18288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4pPr>
            <a:lvl5pPr indent="-317500" lvl="4" marL="22860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5pPr>
            <a:lvl6pPr indent="-317500" lvl="5" marL="27432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6pPr>
            <a:lvl7pPr indent="-317500" lvl="6" marL="32004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7pPr>
            <a:lvl8pPr indent="-317500" lvl="7" marL="36576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8pPr>
            <a:lvl9pPr indent="-317500" lvl="8" marL="4114800" marR="0" rtl="0" algn="l">
              <a:lnSpc>
                <a:spcPct val="115000"/>
              </a:lnSpc>
              <a:spcBef>
                <a:spcPts val="1600"/>
              </a:spcBef>
              <a:spcAft>
                <a:spcPts val="1600"/>
              </a:spcAft>
              <a:buClr>
                <a:schemeClr val="dk2"/>
              </a:buClr>
              <a:buSzPts val="1400"/>
              <a:buFont typeface="Lato"/>
              <a:buChar char="■"/>
              <a:defRPr b="0" i="0" sz="1400" u="none" cap="none" strike="noStrike">
                <a:solidFill>
                  <a:schemeClr val="dk2"/>
                </a:solidFill>
                <a:latin typeface="Lato"/>
                <a:ea typeface="Lato"/>
                <a:cs typeface="Lato"/>
                <a:sym typeface="Lato"/>
              </a:defRPr>
            </a:lvl9pPr>
          </a:lstStyle>
          <a:p/>
        </p:txBody>
      </p:sp>
      <p:sp>
        <p:nvSpPr>
          <p:cNvPr id="242" name="Google Shape;242;g2c81d8b042a_0_666"/>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chemeClr val="dk2"/>
              </a:buClr>
              <a:buSzPts val="1000"/>
              <a:buFont typeface="Lato"/>
              <a:buNone/>
              <a:defRPr b="0" i="0" sz="1000" u="none" cap="none" strike="noStrike">
                <a:solidFill>
                  <a:schemeClr val="dk2"/>
                </a:solidFill>
                <a:latin typeface="Lato"/>
                <a:ea typeface="Lato"/>
                <a:cs typeface="Lato"/>
                <a:sym typeface="Lato"/>
              </a:defRPr>
            </a:lvl1pPr>
            <a:lvl2pPr indent="0" lvl="1" marL="0" marR="0" rtl="0" algn="r">
              <a:lnSpc>
                <a:spcPct val="100000"/>
              </a:lnSpc>
              <a:spcBef>
                <a:spcPts val="0"/>
              </a:spcBef>
              <a:spcAft>
                <a:spcPts val="0"/>
              </a:spcAft>
              <a:buClr>
                <a:schemeClr val="dk2"/>
              </a:buClr>
              <a:buSzPts val="1000"/>
              <a:buFont typeface="Lato"/>
              <a:buNone/>
              <a:defRPr b="0" i="0" sz="1000" u="none" cap="none" strike="noStrike">
                <a:solidFill>
                  <a:schemeClr val="dk2"/>
                </a:solidFill>
                <a:latin typeface="Lato"/>
                <a:ea typeface="Lato"/>
                <a:cs typeface="Lato"/>
                <a:sym typeface="Lato"/>
              </a:defRPr>
            </a:lvl2pPr>
            <a:lvl3pPr indent="0" lvl="2" marL="0" marR="0" rtl="0" algn="r">
              <a:lnSpc>
                <a:spcPct val="100000"/>
              </a:lnSpc>
              <a:spcBef>
                <a:spcPts val="0"/>
              </a:spcBef>
              <a:spcAft>
                <a:spcPts val="0"/>
              </a:spcAft>
              <a:buClr>
                <a:schemeClr val="dk2"/>
              </a:buClr>
              <a:buSzPts val="1000"/>
              <a:buFont typeface="Lato"/>
              <a:buNone/>
              <a:defRPr b="0" i="0" sz="1000" u="none" cap="none" strike="noStrike">
                <a:solidFill>
                  <a:schemeClr val="dk2"/>
                </a:solidFill>
                <a:latin typeface="Lato"/>
                <a:ea typeface="Lato"/>
                <a:cs typeface="Lato"/>
                <a:sym typeface="Lato"/>
              </a:defRPr>
            </a:lvl3pPr>
            <a:lvl4pPr indent="0" lvl="3" marL="0" marR="0" rtl="0" algn="r">
              <a:lnSpc>
                <a:spcPct val="100000"/>
              </a:lnSpc>
              <a:spcBef>
                <a:spcPts val="0"/>
              </a:spcBef>
              <a:spcAft>
                <a:spcPts val="0"/>
              </a:spcAft>
              <a:buClr>
                <a:schemeClr val="dk2"/>
              </a:buClr>
              <a:buSzPts val="1000"/>
              <a:buFont typeface="Lato"/>
              <a:buNone/>
              <a:defRPr b="0" i="0" sz="1000" u="none" cap="none" strike="noStrike">
                <a:solidFill>
                  <a:schemeClr val="dk2"/>
                </a:solidFill>
                <a:latin typeface="Lato"/>
                <a:ea typeface="Lato"/>
                <a:cs typeface="Lato"/>
                <a:sym typeface="Lato"/>
              </a:defRPr>
            </a:lvl4pPr>
            <a:lvl5pPr indent="0" lvl="4" marL="0" marR="0" rtl="0" algn="r">
              <a:lnSpc>
                <a:spcPct val="100000"/>
              </a:lnSpc>
              <a:spcBef>
                <a:spcPts val="0"/>
              </a:spcBef>
              <a:spcAft>
                <a:spcPts val="0"/>
              </a:spcAft>
              <a:buClr>
                <a:schemeClr val="dk2"/>
              </a:buClr>
              <a:buSzPts val="1000"/>
              <a:buFont typeface="Lato"/>
              <a:buNone/>
              <a:defRPr b="0" i="0" sz="1000" u="none" cap="none" strike="noStrike">
                <a:solidFill>
                  <a:schemeClr val="dk2"/>
                </a:solidFill>
                <a:latin typeface="Lato"/>
                <a:ea typeface="Lato"/>
                <a:cs typeface="Lato"/>
                <a:sym typeface="Lato"/>
              </a:defRPr>
            </a:lvl5pPr>
            <a:lvl6pPr indent="0" lvl="5" marL="0" marR="0" rtl="0" algn="r">
              <a:lnSpc>
                <a:spcPct val="100000"/>
              </a:lnSpc>
              <a:spcBef>
                <a:spcPts val="0"/>
              </a:spcBef>
              <a:spcAft>
                <a:spcPts val="0"/>
              </a:spcAft>
              <a:buClr>
                <a:schemeClr val="dk2"/>
              </a:buClr>
              <a:buSzPts val="1000"/>
              <a:buFont typeface="Lato"/>
              <a:buNone/>
              <a:defRPr b="0" i="0" sz="1000" u="none" cap="none" strike="noStrike">
                <a:solidFill>
                  <a:schemeClr val="dk2"/>
                </a:solidFill>
                <a:latin typeface="Lato"/>
                <a:ea typeface="Lato"/>
                <a:cs typeface="Lato"/>
                <a:sym typeface="Lato"/>
              </a:defRPr>
            </a:lvl6pPr>
            <a:lvl7pPr indent="0" lvl="6" marL="0" marR="0" rtl="0" algn="r">
              <a:lnSpc>
                <a:spcPct val="100000"/>
              </a:lnSpc>
              <a:spcBef>
                <a:spcPts val="0"/>
              </a:spcBef>
              <a:spcAft>
                <a:spcPts val="0"/>
              </a:spcAft>
              <a:buClr>
                <a:schemeClr val="dk2"/>
              </a:buClr>
              <a:buSzPts val="1000"/>
              <a:buFont typeface="Lato"/>
              <a:buNone/>
              <a:defRPr b="0" i="0" sz="1000" u="none" cap="none" strike="noStrike">
                <a:solidFill>
                  <a:schemeClr val="dk2"/>
                </a:solidFill>
                <a:latin typeface="Lato"/>
                <a:ea typeface="Lato"/>
                <a:cs typeface="Lato"/>
                <a:sym typeface="Lato"/>
              </a:defRPr>
            </a:lvl7pPr>
            <a:lvl8pPr indent="0" lvl="7" marL="0" marR="0" rtl="0" algn="r">
              <a:lnSpc>
                <a:spcPct val="100000"/>
              </a:lnSpc>
              <a:spcBef>
                <a:spcPts val="0"/>
              </a:spcBef>
              <a:spcAft>
                <a:spcPts val="0"/>
              </a:spcAft>
              <a:buClr>
                <a:schemeClr val="dk2"/>
              </a:buClr>
              <a:buSzPts val="1000"/>
              <a:buFont typeface="Lato"/>
              <a:buNone/>
              <a:defRPr b="0" i="0" sz="1000" u="none" cap="none" strike="noStrike">
                <a:solidFill>
                  <a:schemeClr val="dk2"/>
                </a:solidFill>
                <a:latin typeface="Lato"/>
                <a:ea typeface="Lato"/>
                <a:cs typeface="Lato"/>
                <a:sym typeface="Lato"/>
              </a:defRPr>
            </a:lvl8pPr>
            <a:lvl9pPr indent="0" lvl="8" marL="0" marR="0" rtl="0" algn="r">
              <a:lnSpc>
                <a:spcPct val="100000"/>
              </a:lnSpc>
              <a:spcBef>
                <a:spcPts val="0"/>
              </a:spcBef>
              <a:spcAft>
                <a:spcPts val="0"/>
              </a:spcAft>
              <a:buClr>
                <a:schemeClr val="dk2"/>
              </a:buClr>
              <a:buSzPts val="1000"/>
              <a:buFont typeface="Lato"/>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 id="2147483703" r:id="rId13"/>
    <p:sldLayoutId id="2147483704" r:id="rId14"/>
    <p:sldLayoutId id="2147483705" r:id="rId1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wiss-2">
    <p:bg>
      <p:bgPr>
        <a:solidFill>
          <a:schemeClr val="lt1"/>
        </a:solidFill>
      </p:bgPr>
    </p:bg>
    <p:spTree>
      <p:nvGrpSpPr>
        <p:cNvPr id="327" name="Shape 327"/>
        <p:cNvGrpSpPr/>
        <p:nvPr/>
      </p:nvGrpSpPr>
      <p:grpSpPr>
        <a:xfrm>
          <a:off x="0" y="0"/>
          <a:ext cx="0" cy="0"/>
          <a:chOff x="0" y="0"/>
          <a:chExt cx="0" cy="0"/>
        </a:xfrm>
      </p:grpSpPr>
      <p:sp>
        <p:nvSpPr>
          <p:cNvPr id="328" name="Google Shape;328;g2c1d231cfd7_0_362"/>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1pPr>
            <a:lvl2pPr lvl="1"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2pPr>
            <a:lvl3pPr lvl="2"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3pPr>
            <a:lvl4pPr lvl="3"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4pPr>
            <a:lvl5pPr lvl="4"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5pPr>
            <a:lvl6pPr lvl="5"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6pPr>
            <a:lvl7pPr lvl="6"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7pPr>
            <a:lvl8pPr lvl="7"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8pPr>
            <a:lvl9pPr lvl="8"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9pPr>
          </a:lstStyle>
          <a:p/>
        </p:txBody>
      </p:sp>
      <p:sp>
        <p:nvSpPr>
          <p:cNvPr id="329" name="Google Shape;329;g2c1d231cfd7_0_362"/>
          <p:cNvSpPr txBox="1"/>
          <p:nvPr>
            <p:ph idx="1" type="body"/>
          </p:nvPr>
        </p:nvSpPr>
        <p:spPr>
          <a:xfrm>
            <a:off x="2410112" y="1595776"/>
            <a:ext cx="6321600" cy="30024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15000"/>
              </a:lnSpc>
              <a:spcBef>
                <a:spcPts val="0"/>
              </a:spcBef>
              <a:spcAft>
                <a:spcPts val="0"/>
              </a:spcAft>
              <a:buClr>
                <a:schemeClr val="dk2"/>
              </a:buClr>
              <a:buSzPts val="1800"/>
              <a:buFont typeface="Lato"/>
              <a:buChar char="●"/>
              <a:defRPr b="0" i="0" sz="1800" u="none" cap="none" strike="noStrike">
                <a:solidFill>
                  <a:schemeClr val="dk2"/>
                </a:solidFill>
                <a:latin typeface="Lato"/>
                <a:ea typeface="Lato"/>
                <a:cs typeface="Lato"/>
                <a:sym typeface="Lato"/>
              </a:defRPr>
            </a:lvl1pPr>
            <a:lvl2pPr indent="-317500" lvl="1" marL="9144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2pPr>
            <a:lvl3pPr indent="-317500" lvl="2" marL="13716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3pPr>
            <a:lvl4pPr indent="-317500" lvl="3" marL="18288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4pPr>
            <a:lvl5pPr indent="-317500" lvl="4" marL="22860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5pPr>
            <a:lvl6pPr indent="-317500" lvl="5" marL="27432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6pPr>
            <a:lvl7pPr indent="-317500" lvl="6" marL="32004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7pPr>
            <a:lvl8pPr indent="-317500" lvl="7" marL="36576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8pPr>
            <a:lvl9pPr indent="-317500" lvl="8" marL="4114800" marR="0" rtl="0" algn="l">
              <a:lnSpc>
                <a:spcPct val="115000"/>
              </a:lnSpc>
              <a:spcBef>
                <a:spcPts val="1600"/>
              </a:spcBef>
              <a:spcAft>
                <a:spcPts val="1600"/>
              </a:spcAft>
              <a:buClr>
                <a:schemeClr val="dk2"/>
              </a:buClr>
              <a:buSzPts val="1400"/>
              <a:buFont typeface="Lato"/>
              <a:buChar char="■"/>
              <a:defRPr b="0" i="0" sz="1400" u="none" cap="none" strike="noStrike">
                <a:solidFill>
                  <a:schemeClr val="dk2"/>
                </a:solidFill>
                <a:latin typeface="Lato"/>
                <a:ea typeface="Lato"/>
                <a:cs typeface="Lato"/>
                <a:sym typeface="Lato"/>
              </a:defRPr>
            </a:lvl9pPr>
          </a:lstStyle>
          <a:p/>
        </p:txBody>
      </p:sp>
      <p:sp>
        <p:nvSpPr>
          <p:cNvPr id="330" name="Google Shape;330;g2c1d231cfd7_0_362"/>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707" r:id="rId1"/>
    <p:sldLayoutId id="2147483708" r:id="rId2"/>
    <p:sldLayoutId id="2147483709" r:id="rId3"/>
    <p:sldLayoutId id="2147483710" r:id="rId4"/>
    <p:sldLayoutId id="2147483711" r:id="rId5"/>
    <p:sldLayoutId id="2147483712" r:id="rId6"/>
    <p:sldLayoutId id="2147483713" r:id="rId7"/>
    <p:sldLayoutId id="2147483714" r:id="rId8"/>
    <p:sldLayoutId id="2147483715" r:id="rId9"/>
    <p:sldLayoutId id="2147483716" r:id="rId10"/>
    <p:sldLayoutId id="2147483717" r:id="rId11"/>
    <p:sldLayoutId id="2147483718"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wiss-2">
    <p:bg>
      <p:bgPr>
        <a:gradFill>
          <a:gsLst>
            <a:gs pos="0">
              <a:srgbClr val="ECF7FF"/>
            </a:gs>
            <a:gs pos="74000">
              <a:srgbClr val="5EB9FF"/>
            </a:gs>
            <a:gs pos="83000">
              <a:srgbClr val="5EB9FF"/>
            </a:gs>
            <a:gs pos="100000">
              <a:srgbClr val="93D0FF"/>
            </a:gs>
          </a:gsLst>
          <a:lin ang="5400012" scaled="0"/>
        </a:gradFill>
      </p:bgPr>
    </p:bg>
    <p:spTree>
      <p:nvGrpSpPr>
        <p:cNvPr id="395" name="Shape 395"/>
        <p:cNvGrpSpPr/>
        <p:nvPr/>
      </p:nvGrpSpPr>
      <p:grpSpPr>
        <a:xfrm>
          <a:off x="0" y="0"/>
          <a:ext cx="0" cy="0"/>
          <a:chOff x="0" y="0"/>
          <a:chExt cx="0" cy="0"/>
        </a:xfrm>
      </p:grpSpPr>
      <p:sp>
        <p:nvSpPr>
          <p:cNvPr id="396" name="Google Shape;396;g2ca3c270d3c_0_181"/>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1pPr>
            <a:lvl2pPr lvl="1"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2pPr>
            <a:lvl3pPr lvl="2"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3pPr>
            <a:lvl4pPr lvl="3"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4pPr>
            <a:lvl5pPr lvl="4"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5pPr>
            <a:lvl6pPr lvl="5"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6pPr>
            <a:lvl7pPr lvl="6"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7pPr>
            <a:lvl8pPr lvl="7"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8pPr>
            <a:lvl9pPr lvl="8"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9pPr>
          </a:lstStyle>
          <a:p/>
        </p:txBody>
      </p:sp>
      <p:sp>
        <p:nvSpPr>
          <p:cNvPr id="397" name="Google Shape;397;g2ca3c270d3c_0_181"/>
          <p:cNvSpPr txBox="1"/>
          <p:nvPr>
            <p:ph idx="1" type="body"/>
          </p:nvPr>
        </p:nvSpPr>
        <p:spPr>
          <a:xfrm>
            <a:off x="2410112" y="1595776"/>
            <a:ext cx="6321600" cy="30024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15000"/>
              </a:lnSpc>
              <a:spcBef>
                <a:spcPts val="0"/>
              </a:spcBef>
              <a:spcAft>
                <a:spcPts val="0"/>
              </a:spcAft>
              <a:buClr>
                <a:schemeClr val="dk2"/>
              </a:buClr>
              <a:buSzPts val="1800"/>
              <a:buFont typeface="Lato"/>
              <a:buChar char="●"/>
              <a:defRPr b="0" i="0" sz="1800" u="none" cap="none" strike="noStrike">
                <a:solidFill>
                  <a:schemeClr val="dk2"/>
                </a:solidFill>
                <a:latin typeface="Lato"/>
                <a:ea typeface="Lato"/>
                <a:cs typeface="Lato"/>
                <a:sym typeface="Lato"/>
              </a:defRPr>
            </a:lvl1pPr>
            <a:lvl2pPr indent="-317500" lvl="1" marL="9144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2pPr>
            <a:lvl3pPr indent="-317500" lvl="2" marL="13716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3pPr>
            <a:lvl4pPr indent="-317500" lvl="3" marL="18288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4pPr>
            <a:lvl5pPr indent="-317500" lvl="4" marL="22860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5pPr>
            <a:lvl6pPr indent="-317500" lvl="5" marL="27432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6pPr>
            <a:lvl7pPr indent="-317500" lvl="6" marL="32004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7pPr>
            <a:lvl8pPr indent="-317500" lvl="7" marL="36576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8pPr>
            <a:lvl9pPr indent="-317500" lvl="8" marL="4114800" marR="0" rtl="0" algn="l">
              <a:lnSpc>
                <a:spcPct val="115000"/>
              </a:lnSpc>
              <a:spcBef>
                <a:spcPts val="1600"/>
              </a:spcBef>
              <a:spcAft>
                <a:spcPts val="1600"/>
              </a:spcAft>
              <a:buClr>
                <a:schemeClr val="dk2"/>
              </a:buClr>
              <a:buSzPts val="1400"/>
              <a:buFont typeface="Lato"/>
              <a:buChar char="■"/>
              <a:defRPr b="0" i="0" sz="1400" u="none" cap="none" strike="noStrike">
                <a:solidFill>
                  <a:schemeClr val="dk2"/>
                </a:solidFill>
                <a:latin typeface="Lato"/>
                <a:ea typeface="Lato"/>
                <a:cs typeface="Lato"/>
                <a:sym typeface="Lato"/>
              </a:defRPr>
            </a:lvl9pPr>
          </a:lstStyle>
          <a:p/>
        </p:txBody>
      </p:sp>
      <p:sp>
        <p:nvSpPr>
          <p:cNvPr id="398" name="Google Shape;398;g2ca3c270d3c_0_181"/>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720"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 id="2147483729" r:id="rId10"/>
    <p:sldLayoutId id="2147483730" r:id="rId11"/>
    <p:sldLayoutId id="2147483731"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7.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solidFill>
          <a:schemeClr val="lt1"/>
        </a:solidFill>
      </p:bgPr>
    </p:bg>
    <p:spTree>
      <p:nvGrpSpPr>
        <p:cNvPr id="466" name="Shape 466"/>
        <p:cNvGrpSpPr/>
        <p:nvPr/>
      </p:nvGrpSpPr>
      <p:grpSpPr>
        <a:xfrm>
          <a:off x="0" y="0"/>
          <a:ext cx="0" cy="0"/>
          <a:chOff x="0" y="0"/>
          <a:chExt cx="0" cy="0"/>
        </a:xfrm>
      </p:grpSpPr>
      <p:sp>
        <p:nvSpPr>
          <p:cNvPr id="467" name="Google Shape;467;g2ca3c270d3c_0_495"/>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468" name="Google Shape;468;g2ca3c270d3c_0_495"/>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1pPr>
            <a:lvl2pPr lvl="1"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2pPr>
            <a:lvl3pPr lvl="2"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3pPr>
            <a:lvl4pPr lvl="3"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4pPr>
            <a:lvl5pPr lvl="4"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5pPr>
            <a:lvl6pPr lvl="5"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6pPr>
            <a:lvl7pPr lvl="6"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7pPr>
            <a:lvl8pPr lvl="7"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8pPr>
            <a:lvl9pPr lvl="8"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9pPr>
          </a:lstStyle>
          <a:p/>
        </p:txBody>
      </p:sp>
      <p:sp>
        <p:nvSpPr>
          <p:cNvPr id="469" name="Google Shape;469;g2ca3c270d3c_0_495"/>
          <p:cNvSpPr txBox="1"/>
          <p:nvPr>
            <p:ph idx="1" type="body"/>
          </p:nvPr>
        </p:nvSpPr>
        <p:spPr>
          <a:xfrm>
            <a:off x="1136000" y="1200150"/>
            <a:ext cx="6872100" cy="3473400"/>
          </a:xfrm>
          <a:prstGeom prst="rect">
            <a:avLst/>
          </a:prstGeom>
          <a:noFill/>
          <a:ln>
            <a:noFill/>
          </a:ln>
        </p:spPr>
        <p:txBody>
          <a:bodyPr anchorCtr="0" anchor="t" bIns="0" lIns="0" spcFirstLastPara="1" rIns="0" wrap="square" tIns="0">
            <a:noAutofit/>
          </a:bodyPr>
          <a:lstStyle>
            <a:lvl1pPr indent="-381000" lvl="0" marL="457200" marR="0" rtl="0" algn="l">
              <a:lnSpc>
                <a:spcPct val="115000"/>
              </a:lnSpc>
              <a:spcBef>
                <a:spcPts val="600"/>
              </a:spcBef>
              <a:spcAft>
                <a:spcPts val="0"/>
              </a:spcAft>
              <a:buClr>
                <a:schemeClr val="accent1"/>
              </a:buClr>
              <a:buSzPts val="2400"/>
              <a:buFont typeface="DM Sans"/>
              <a:buChar char="▫"/>
              <a:defRPr b="0" i="0" sz="2400" u="none" cap="none" strike="noStrike">
                <a:solidFill>
                  <a:schemeClr val="dk1"/>
                </a:solidFill>
                <a:latin typeface="DM Sans"/>
                <a:ea typeface="DM Sans"/>
                <a:cs typeface="DM Sans"/>
                <a:sym typeface="DM Sans"/>
              </a:defRPr>
            </a:lvl1pPr>
            <a:lvl2pPr indent="-381000" lvl="1" marL="9144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2pPr>
            <a:lvl3pPr indent="-381000" lvl="2" marL="13716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3pPr>
            <a:lvl4pPr indent="-381000" lvl="3" marL="18288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4pPr>
            <a:lvl5pPr indent="-381000" lvl="4" marL="22860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5pPr>
            <a:lvl6pPr indent="-381000" lvl="5" marL="27432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6pPr>
            <a:lvl7pPr indent="-381000" lvl="6" marL="32004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7pPr>
            <a:lvl8pPr indent="-381000" lvl="7" marL="36576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8pPr>
            <a:lvl9pPr indent="-381000" lvl="8" marL="41148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9pPr>
          </a:lstStyle>
          <a:p/>
        </p:txBody>
      </p:sp>
    </p:spTree>
  </p:cSld>
  <p:clrMap accent1="accent1" accent2="accent2" accent3="accent3" accent4="accent4" accent5="accent5" accent6="accent6" bg1="lt1" bg2="dk2" tx1="dk1" tx2="lt2" folHlink="folHlink" hlink="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 id="2147483744" r:id="rId12"/>
    <p:sldLayoutId id="2147483745" r:id="rId13"/>
    <p:sldLayoutId id="2147483746" r:id="rId14"/>
    <p:sldLayoutId id="2147483747" r:id="rId15"/>
  </p:sldLayoutIdLst>
  <p:transition>
    <p:fade thruBlk="1"/>
  </p:transition>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6.png"/><Relationship Id="rId4" Type="http://schemas.openxmlformats.org/officeDocument/2006/relationships/image" Target="../media/image9.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xml"/><Relationship Id="rId3"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9.xml"/><Relationship Id="rId2" Type="http://schemas.openxmlformats.org/officeDocument/2006/relationships/notesSlide" Target="../notesSlides/notesSlide4.xml"/><Relationship Id="rId3" Type="http://schemas.openxmlformats.org/officeDocument/2006/relationships/image" Target="../media/image2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8.xml"/><Relationship Id="rId2" Type="http://schemas.openxmlformats.org/officeDocument/2006/relationships/notesSlide" Target="../notesSlides/notesSlide5.xml"/><Relationship Id="rId3" Type="http://schemas.openxmlformats.org/officeDocument/2006/relationships/image" Target="../media/image5.png"/><Relationship Id="rId4" Type="http://schemas.openxmlformats.org/officeDocument/2006/relationships/image" Target="../media/image7.png"/><Relationship Id="rId5" Type="http://schemas.openxmlformats.org/officeDocument/2006/relationships/image" Target="../media/image1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8.xml"/><Relationship Id="rId2" Type="http://schemas.openxmlformats.org/officeDocument/2006/relationships/notesSlide" Target="../notesSlides/notesSlide6.xml"/><Relationship Id="rId3" Type="http://schemas.openxmlformats.org/officeDocument/2006/relationships/image" Target="../media/image14.png"/><Relationship Id="rId4" Type="http://schemas.openxmlformats.org/officeDocument/2006/relationships/image" Target="../media/image11.png"/><Relationship Id="rId5" Type="http://schemas.openxmlformats.org/officeDocument/2006/relationships/image" Target="../media/image1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8.xml"/><Relationship Id="rId2" Type="http://schemas.openxmlformats.org/officeDocument/2006/relationships/notesSlide" Target="../notesSlides/notesSlide8.xml"/><Relationship Id="rId3" Type="http://schemas.openxmlformats.org/officeDocument/2006/relationships/image" Target="../media/image2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0.xml"/><Relationship Id="rId2" Type="http://schemas.openxmlformats.org/officeDocument/2006/relationships/notesSlide" Target="../notesSlides/notesSlide9.xml"/><Relationship Id="rId3" Type="http://schemas.openxmlformats.org/officeDocument/2006/relationships/image" Target="../media/image10.png"/><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0.xml"/><Relationship Id="rId2" Type="http://schemas.openxmlformats.org/officeDocument/2006/relationships/notesSlide" Target="../notesSlides/notesSlide10.xml"/><Relationship Id="rId3" Type="http://schemas.openxmlformats.org/officeDocument/2006/relationships/image" Target="../media/image10.png"/><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0.xml"/><Relationship Id="rId2" Type="http://schemas.openxmlformats.org/officeDocument/2006/relationships/notesSlide" Target="../notesSlides/notesSlide11.xml"/><Relationship Id="rId3" Type="http://schemas.openxmlformats.org/officeDocument/2006/relationships/image" Target="../media/image10.png"/><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1.xml"/><Relationship Id="rId2" Type="http://schemas.openxmlformats.org/officeDocument/2006/relationships/notesSlide" Target="../notesSlides/notesSlide12.xml"/><Relationship Id="rId3" Type="http://schemas.openxmlformats.org/officeDocument/2006/relationships/image" Target="../media/image2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0.xml"/><Relationship Id="rId2" Type="http://schemas.openxmlformats.org/officeDocument/2006/relationships/notesSlide" Target="../notesSlides/notesSlide13.xml"/><Relationship Id="rId3" Type="http://schemas.openxmlformats.org/officeDocument/2006/relationships/image" Target="../media/image2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0.xml"/><Relationship Id="rId2" Type="http://schemas.openxmlformats.org/officeDocument/2006/relationships/notesSlide" Target="../notesSlides/notesSlide14.xml"/><Relationship Id="rId3" Type="http://schemas.openxmlformats.org/officeDocument/2006/relationships/image" Target="../media/image10.png"/><Relationship Id="rId4" Type="http://schemas.openxmlformats.org/officeDocument/2006/relationships/image" Target="../media/image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8.xml"/><Relationship Id="rId2" Type="http://schemas.openxmlformats.org/officeDocument/2006/relationships/notesSlide" Target="../notesSlides/notesSlide15.xml"/><Relationship Id="rId3" Type="http://schemas.openxmlformats.org/officeDocument/2006/relationships/hyperlink" Target="http://www.youtube.com/watch?v=CSM3Uml4Xpo" TargetMode="External"/><Relationship Id="rId4" Type="http://schemas.openxmlformats.org/officeDocument/2006/relationships/image" Target="../media/image17.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8.xml"/><Relationship Id="rId2" Type="http://schemas.openxmlformats.org/officeDocument/2006/relationships/notesSlide" Target="../notesSlides/notesSlide16.xml"/><Relationship Id="rId3" Type="http://schemas.openxmlformats.org/officeDocument/2006/relationships/hyperlink" Target="http://www.youtube.com/watch?v=aD8-gjpZhYE" TargetMode="External"/><Relationship Id="rId4" Type="http://schemas.openxmlformats.org/officeDocument/2006/relationships/image" Target="../media/image15.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8.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8.xml"/><Relationship Id="rId2" Type="http://schemas.openxmlformats.org/officeDocument/2006/relationships/notesSlide" Target="../notesSlides/notesSlide18.xml"/><Relationship Id="rId3" Type="http://schemas.openxmlformats.org/officeDocument/2006/relationships/image" Target="../media/image2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8.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8.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8.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8.xml"/><Relationship Id="rId2" Type="http://schemas.openxmlformats.org/officeDocument/2006/relationships/notesSlide" Target="../notesSlides/notesSlide22.xml"/><Relationship Id="rId3" Type="http://schemas.openxmlformats.org/officeDocument/2006/relationships/image" Target="../media/image2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8.xml"/><Relationship Id="rId2" Type="http://schemas.openxmlformats.org/officeDocument/2006/relationships/notesSlide" Target="../notesSlides/notesSlide23.xml"/><Relationship Id="rId3" Type="http://schemas.openxmlformats.org/officeDocument/2006/relationships/image" Target="../media/image18.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8.xml"/><Relationship Id="rId2" Type="http://schemas.openxmlformats.org/officeDocument/2006/relationships/notesSlide" Target="../notesSlides/notesSlide24.xml"/><Relationship Id="rId3" Type="http://schemas.openxmlformats.org/officeDocument/2006/relationships/image" Target="../media/image2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8.xml"/><Relationship Id="rId2" Type="http://schemas.openxmlformats.org/officeDocument/2006/relationships/notesSlide" Target="../notesSlides/notesSlide25.xml"/><Relationship Id="rId3" Type="http://schemas.openxmlformats.org/officeDocument/2006/relationships/image" Target="../media/image28.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8.xml"/><Relationship Id="rId2" Type="http://schemas.openxmlformats.org/officeDocument/2006/relationships/notesSlide" Target="../notesSlides/notesSlide26.xml"/><Relationship Id="rId3" Type="http://schemas.openxmlformats.org/officeDocument/2006/relationships/image" Target="../media/image23.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8.xml"/><Relationship Id="rId2" Type="http://schemas.openxmlformats.org/officeDocument/2006/relationships/notesSlide" Target="../notesSlides/notesSlide27.xml"/><Relationship Id="rId3" Type="http://schemas.openxmlformats.org/officeDocument/2006/relationships/image" Target="../media/image19.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8.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8.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5.xml"/><Relationship Id="rId2" Type="http://schemas.openxmlformats.org/officeDocument/2006/relationships/notesSlide" Target="../notesSlides/notesSlide30.xml"/><Relationship Id="rId3" Type="http://schemas.openxmlformats.org/officeDocument/2006/relationships/image" Target="../media/image24.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1" name="Shape 561"/>
        <p:cNvGrpSpPr/>
        <p:nvPr/>
      </p:nvGrpSpPr>
      <p:grpSpPr>
        <a:xfrm>
          <a:off x="0" y="0"/>
          <a:ext cx="0" cy="0"/>
          <a:chOff x="0" y="0"/>
          <a:chExt cx="0" cy="0"/>
        </a:xfrm>
      </p:grpSpPr>
      <p:sp>
        <p:nvSpPr>
          <p:cNvPr id="562" name="Google Shape;562;g2b883886b02_0_0"/>
          <p:cNvSpPr txBox="1"/>
          <p:nvPr>
            <p:ph type="ctrTitle"/>
          </p:nvPr>
        </p:nvSpPr>
        <p:spPr>
          <a:xfrm>
            <a:off x="1860000" y="2447450"/>
            <a:ext cx="5424000" cy="419100"/>
          </a:xfrm>
          <a:prstGeom prst="rect">
            <a:avLst/>
          </a:prstGeom>
          <a:noFill/>
          <a:ln>
            <a:noFill/>
          </a:ln>
        </p:spPr>
        <p:txBody>
          <a:bodyPr anchorCtr="0" anchor="b" bIns="0" lIns="0" spcFirstLastPara="1" rIns="0" wrap="square" tIns="0">
            <a:noAutofit/>
          </a:bodyPr>
          <a:lstStyle/>
          <a:p>
            <a:pPr indent="0" lvl="0" marL="0" rtl="0" algn="l">
              <a:lnSpc>
                <a:spcPct val="80000"/>
              </a:lnSpc>
              <a:spcBef>
                <a:spcPts val="0"/>
              </a:spcBef>
              <a:spcAft>
                <a:spcPts val="0"/>
              </a:spcAft>
              <a:buSzPts val="3600"/>
              <a:buNone/>
            </a:pPr>
            <a:r>
              <a:rPr lang="en" sz="3400"/>
              <a:t>The Neuroscience of Trauma &amp; Movement</a:t>
            </a:r>
            <a:endParaRPr sz="3400"/>
          </a:p>
        </p:txBody>
      </p:sp>
      <p:sp>
        <p:nvSpPr>
          <p:cNvPr id="563" name="Google Shape;563;g2b883886b02_0_0"/>
          <p:cNvSpPr txBox="1"/>
          <p:nvPr/>
        </p:nvSpPr>
        <p:spPr>
          <a:xfrm>
            <a:off x="0" y="1588725"/>
            <a:ext cx="1735200" cy="17433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9600"/>
              <a:buFont typeface="Arial"/>
              <a:buNone/>
            </a:pPr>
            <a:r>
              <a:rPr b="1" i="0" lang="en" sz="9600" u="none" cap="none" strike="noStrike">
                <a:solidFill>
                  <a:schemeClr val="accent1"/>
                </a:solidFill>
                <a:latin typeface="DM Sans"/>
                <a:ea typeface="DM Sans"/>
                <a:cs typeface="DM Sans"/>
                <a:sym typeface="DM Sans"/>
              </a:rPr>
              <a:t>2</a:t>
            </a:r>
            <a:endParaRPr b="1" i="0" sz="9600" u="none" cap="none" strike="noStrike">
              <a:solidFill>
                <a:schemeClr val="accent1"/>
              </a:solidFill>
              <a:latin typeface="DM Sans"/>
              <a:ea typeface="DM Sans"/>
              <a:cs typeface="DM Sans"/>
              <a:sym typeface="DM Sans"/>
            </a:endParaRPr>
          </a:p>
        </p:txBody>
      </p:sp>
      <p:pic>
        <p:nvPicPr>
          <p:cNvPr id="564" name="Google Shape;564;g2b883886b02_0_0"/>
          <p:cNvPicPr preferRelativeResize="0"/>
          <p:nvPr/>
        </p:nvPicPr>
        <p:blipFill rotWithShape="1">
          <a:blip r:embed="rId3">
            <a:alphaModFix/>
          </a:blip>
          <a:srcRect b="0" l="0" r="0" t="0"/>
          <a:stretch/>
        </p:blipFill>
        <p:spPr>
          <a:xfrm>
            <a:off x="0" y="-7620"/>
            <a:ext cx="9144000" cy="5151120"/>
          </a:xfrm>
          <a:prstGeom prst="rect">
            <a:avLst/>
          </a:prstGeom>
          <a:noFill/>
          <a:ln>
            <a:noFill/>
          </a:ln>
        </p:spPr>
      </p:pic>
      <p:sp>
        <p:nvSpPr>
          <p:cNvPr id="565" name="Google Shape;565;g2b883886b02_0_0"/>
          <p:cNvSpPr txBox="1"/>
          <p:nvPr/>
        </p:nvSpPr>
        <p:spPr>
          <a:xfrm>
            <a:off x="148371" y="2956483"/>
            <a:ext cx="6045300" cy="1743300"/>
          </a:xfrm>
          <a:prstGeom prst="rect">
            <a:avLst/>
          </a:prstGeom>
          <a:solidFill>
            <a:schemeClr val="lt1"/>
          </a:solidFill>
          <a:ln>
            <a:noFill/>
          </a:ln>
        </p:spPr>
        <p:txBody>
          <a:bodyPr anchorCtr="0" anchor="ctr" bIns="0" lIns="0" spcFirstLastPara="1" rIns="0" wrap="square" tIns="0">
            <a:noAutofit/>
          </a:bodyPr>
          <a:lstStyle/>
          <a:p>
            <a:pPr indent="0" lvl="0" marL="0" marR="0" rtl="0" algn="l">
              <a:lnSpc>
                <a:spcPct val="80000"/>
              </a:lnSpc>
              <a:spcBef>
                <a:spcPts val="0"/>
              </a:spcBef>
              <a:spcAft>
                <a:spcPts val="0"/>
              </a:spcAft>
              <a:buClr>
                <a:schemeClr val="accent1"/>
              </a:buClr>
              <a:buSzPts val="3600"/>
              <a:buFont typeface="DM Sans"/>
              <a:buNone/>
            </a:pPr>
            <a:r>
              <a:rPr b="1" i="0" lang="en" sz="2700" u="none" cap="none" strike="noStrike">
                <a:solidFill>
                  <a:schemeClr val="accent1"/>
                </a:solidFill>
                <a:latin typeface="DM Sans"/>
                <a:ea typeface="DM Sans"/>
                <a:cs typeface="DM Sans"/>
                <a:sym typeface="DM Sans"/>
              </a:rPr>
              <a:t>Viktor Frankl</a:t>
            </a:r>
            <a:br>
              <a:rPr b="1" i="0" lang="en" sz="2700" u="none" cap="none" strike="noStrike">
                <a:solidFill>
                  <a:schemeClr val="accent1"/>
                </a:solidFill>
                <a:latin typeface="DM Sans"/>
                <a:ea typeface="DM Sans"/>
                <a:cs typeface="DM Sans"/>
                <a:sym typeface="DM Sans"/>
              </a:rPr>
            </a:br>
            <a:r>
              <a:rPr b="1" i="0" lang="en" sz="2700" u="none" cap="none" strike="noStrike">
                <a:solidFill>
                  <a:schemeClr val="accent1"/>
                </a:solidFill>
                <a:latin typeface="DM Sans"/>
                <a:ea typeface="DM Sans"/>
                <a:cs typeface="DM Sans"/>
                <a:sym typeface="DM Sans"/>
              </a:rPr>
              <a:t>Healing the Inner Child/IFS</a:t>
            </a:r>
            <a:endParaRPr b="1" i="0" sz="2700" u="none" cap="none" strike="noStrike">
              <a:solidFill>
                <a:schemeClr val="accent1"/>
              </a:solidFill>
              <a:latin typeface="DM Sans"/>
              <a:ea typeface="DM Sans"/>
              <a:cs typeface="DM Sans"/>
              <a:sym typeface="DM Sans"/>
            </a:endParaRPr>
          </a:p>
          <a:p>
            <a:pPr indent="0" lvl="0" marL="0" marR="0" rtl="0" algn="l">
              <a:lnSpc>
                <a:spcPct val="80000"/>
              </a:lnSpc>
              <a:spcBef>
                <a:spcPts val="0"/>
              </a:spcBef>
              <a:spcAft>
                <a:spcPts val="0"/>
              </a:spcAft>
              <a:buClr>
                <a:schemeClr val="accent1"/>
              </a:buClr>
              <a:buSzPts val="3600"/>
              <a:buFont typeface="DM Sans"/>
              <a:buNone/>
            </a:pPr>
            <a:r>
              <a:rPr b="1" i="0" lang="en" sz="2700" u="none" cap="none" strike="noStrike">
                <a:solidFill>
                  <a:schemeClr val="accent1"/>
                </a:solidFill>
                <a:latin typeface="DM Sans"/>
                <a:ea typeface="DM Sans"/>
                <a:cs typeface="DM Sans"/>
                <a:sym typeface="DM Sans"/>
              </a:rPr>
              <a:t>Life Coaching Program</a:t>
            </a:r>
            <a:endParaRPr b="1" i="0" sz="2700" u="none" cap="none" strike="noStrike">
              <a:solidFill>
                <a:schemeClr val="accent1"/>
              </a:solidFill>
              <a:latin typeface="DM Sans"/>
              <a:ea typeface="DM Sans"/>
              <a:cs typeface="DM Sans"/>
              <a:sym typeface="DM Sans"/>
            </a:endParaRPr>
          </a:p>
          <a:p>
            <a:pPr indent="0" lvl="0" marL="0" marR="0" rtl="0" algn="l">
              <a:lnSpc>
                <a:spcPct val="80000"/>
              </a:lnSpc>
              <a:spcBef>
                <a:spcPts val="0"/>
              </a:spcBef>
              <a:spcAft>
                <a:spcPts val="0"/>
              </a:spcAft>
              <a:buClr>
                <a:schemeClr val="accent1"/>
              </a:buClr>
              <a:buSzPts val="3600"/>
              <a:buFont typeface="DM Sans"/>
              <a:buNone/>
            </a:pPr>
            <a:r>
              <a:rPr b="1" i="0" lang="en" sz="2700" u="none" cap="none" strike="noStrike">
                <a:solidFill>
                  <a:schemeClr val="dk1"/>
                </a:solidFill>
                <a:latin typeface="DM Sans"/>
                <a:ea typeface="DM Sans"/>
                <a:cs typeface="DM Sans"/>
                <a:sym typeface="DM Sans"/>
              </a:rPr>
              <a:t>Week 1</a:t>
            </a:r>
            <a:r>
              <a:rPr b="1" lang="en" sz="2700">
                <a:solidFill>
                  <a:schemeClr val="dk1"/>
                </a:solidFill>
                <a:latin typeface="DM Sans"/>
                <a:ea typeface="DM Sans"/>
                <a:cs typeface="DM Sans"/>
                <a:sym typeface="DM Sans"/>
              </a:rPr>
              <a:t>3</a:t>
            </a:r>
            <a:endParaRPr b="0" i="0" sz="1400" u="none" cap="none" strike="noStrike">
              <a:solidFill>
                <a:srgbClr val="000000"/>
              </a:solidFill>
              <a:latin typeface="Arial"/>
              <a:ea typeface="Arial"/>
              <a:cs typeface="Arial"/>
              <a:sym typeface="Arial"/>
            </a:endParaRPr>
          </a:p>
        </p:txBody>
      </p:sp>
      <p:pic>
        <p:nvPicPr>
          <p:cNvPr id="566" name="Google Shape;566;g2b883886b02_0_0"/>
          <p:cNvPicPr preferRelativeResize="0"/>
          <p:nvPr/>
        </p:nvPicPr>
        <p:blipFill rotWithShape="1">
          <a:blip r:embed="rId4">
            <a:alphaModFix/>
          </a:blip>
          <a:srcRect b="0" l="0" r="0" t="0"/>
          <a:stretch/>
        </p:blipFill>
        <p:spPr>
          <a:xfrm>
            <a:off x="4626529" y="816629"/>
            <a:ext cx="3799300" cy="22023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path path="circle">
            <a:fillToRect b="50%" l="50%" r="50%" t="50%"/>
          </a:path>
          <a:tileRect/>
        </a:gradFill>
      </p:bgPr>
    </p:bg>
    <p:spTree>
      <p:nvGrpSpPr>
        <p:cNvPr id="570" name="Shape 570"/>
        <p:cNvGrpSpPr/>
        <p:nvPr/>
      </p:nvGrpSpPr>
      <p:grpSpPr>
        <a:xfrm>
          <a:off x="0" y="0"/>
          <a:ext cx="0" cy="0"/>
          <a:chOff x="0" y="0"/>
          <a:chExt cx="0" cy="0"/>
        </a:xfrm>
      </p:grpSpPr>
      <p:sp>
        <p:nvSpPr>
          <p:cNvPr id="571" name="Google Shape;571;g2c81d8b042a_0_754"/>
          <p:cNvSpPr txBox="1"/>
          <p:nvPr/>
        </p:nvSpPr>
        <p:spPr>
          <a:xfrm>
            <a:off x="561825" y="1511100"/>
            <a:ext cx="5634000" cy="3632400"/>
          </a:xfrm>
          <a:prstGeom prst="rect">
            <a:avLst/>
          </a:prstGeom>
          <a:noFill/>
          <a:ln>
            <a:noFill/>
          </a:ln>
        </p:spPr>
        <p:txBody>
          <a:bodyPr anchorCtr="0" anchor="t" bIns="91425" lIns="91425" spcFirstLastPara="1" rIns="91425" wrap="square" tIns="91425">
            <a:noAutofit/>
          </a:bodyPr>
          <a:lstStyle/>
          <a:p>
            <a:pPr indent="-419100" lvl="0" marL="457200" marR="0" rtl="0" algn="l">
              <a:lnSpc>
                <a:spcPct val="115000"/>
              </a:lnSpc>
              <a:spcBef>
                <a:spcPts val="0"/>
              </a:spcBef>
              <a:spcAft>
                <a:spcPts val="0"/>
              </a:spcAft>
              <a:buClr>
                <a:srgbClr val="FFFFFF"/>
              </a:buClr>
              <a:buSzPts val="3000"/>
              <a:buChar char="●"/>
            </a:pPr>
            <a:r>
              <a:rPr lang="en" sz="3000">
                <a:solidFill>
                  <a:srgbClr val="FFFFFF"/>
                </a:solidFill>
              </a:rPr>
              <a:t>Finding the Positive</a:t>
            </a:r>
            <a:br>
              <a:rPr lang="en" sz="3000">
                <a:solidFill>
                  <a:srgbClr val="FFFFFF"/>
                </a:solidFill>
              </a:rPr>
            </a:br>
            <a:endParaRPr sz="3000">
              <a:solidFill>
                <a:srgbClr val="FFFFFF"/>
              </a:solidFill>
            </a:endParaRPr>
          </a:p>
          <a:p>
            <a:pPr indent="-419100" lvl="0" marL="457200" marR="0" rtl="0" algn="l">
              <a:lnSpc>
                <a:spcPct val="115000"/>
              </a:lnSpc>
              <a:spcBef>
                <a:spcPts val="0"/>
              </a:spcBef>
              <a:spcAft>
                <a:spcPts val="0"/>
              </a:spcAft>
              <a:buClr>
                <a:srgbClr val="FFFFFF"/>
              </a:buClr>
              <a:buSzPts val="3000"/>
              <a:buChar char="●"/>
            </a:pPr>
            <a:r>
              <a:rPr lang="en" sz="3000">
                <a:solidFill>
                  <a:srgbClr val="FFFFFF"/>
                </a:solidFill>
              </a:rPr>
              <a:t>Expanding Spiritual Resources</a:t>
            </a:r>
            <a:endParaRPr sz="3000">
              <a:solidFill>
                <a:srgbClr val="FFFFFF"/>
              </a:solidFill>
            </a:endParaRPr>
          </a:p>
          <a:p>
            <a:pPr indent="0" lvl="0" marL="0" marR="0" rtl="0" algn="l">
              <a:lnSpc>
                <a:spcPct val="115000"/>
              </a:lnSpc>
              <a:spcBef>
                <a:spcPts val="0"/>
              </a:spcBef>
              <a:spcAft>
                <a:spcPts val="0"/>
              </a:spcAft>
              <a:buClr>
                <a:schemeClr val="dk2"/>
              </a:buClr>
              <a:buSzPts val="1100"/>
              <a:buFont typeface="Arial"/>
              <a:buNone/>
            </a:pPr>
            <a:r>
              <a:t/>
            </a:r>
            <a:endParaRPr b="0" i="0" sz="2200" u="none" cap="none" strike="noStrike">
              <a:solidFill>
                <a:srgbClr val="FFFFFF"/>
              </a:solidFill>
              <a:latin typeface="Arial"/>
              <a:ea typeface="Arial"/>
              <a:cs typeface="Arial"/>
              <a:sym typeface="Arial"/>
            </a:endParaRPr>
          </a:p>
          <a:p>
            <a:pPr indent="0" lvl="0" marL="0" marR="0" rtl="0" algn="l">
              <a:lnSpc>
                <a:spcPct val="115000"/>
              </a:lnSpc>
              <a:spcBef>
                <a:spcPts val="0"/>
              </a:spcBef>
              <a:spcAft>
                <a:spcPts val="0"/>
              </a:spcAft>
              <a:buClr>
                <a:schemeClr val="dk2"/>
              </a:buClr>
              <a:buSzPts val="1100"/>
              <a:buFont typeface="Arial"/>
              <a:buNone/>
            </a:pPr>
            <a:r>
              <a:t/>
            </a:r>
            <a:endParaRPr b="0" i="0" sz="2200" u="none" cap="none" strike="noStrike">
              <a:solidFill>
                <a:srgbClr val="FFFFF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2"/>
              </a:solidFill>
              <a:latin typeface="Lato"/>
              <a:ea typeface="Lato"/>
              <a:cs typeface="Lato"/>
              <a:sym typeface="Lato"/>
            </a:endParaRPr>
          </a:p>
        </p:txBody>
      </p:sp>
      <p:sp>
        <p:nvSpPr>
          <p:cNvPr id="572" name="Google Shape;572;g2c81d8b042a_0_754"/>
          <p:cNvSpPr txBox="1"/>
          <p:nvPr/>
        </p:nvSpPr>
        <p:spPr>
          <a:xfrm>
            <a:off x="561825" y="545175"/>
            <a:ext cx="3283800" cy="4941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200"/>
              <a:buFont typeface="Arial"/>
              <a:buNone/>
            </a:pPr>
            <a:r>
              <a:rPr b="0" i="0" lang="en" sz="3200" u="none" cap="none" strike="noStrike">
                <a:solidFill>
                  <a:schemeClr val="lt1"/>
                </a:solidFill>
                <a:latin typeface="Lato"/>
                <a:ea typeface="Lato"/>
                <a:cs typeface="Lato"/>
                <a:sym typeface="Lato"/>
              </a:rPr>
              <a:t>Week 1</a:t>
            </a:r>
            <a:r>
              <a:rPr lang="en" sz="3200">
                <a:solidFill>
                  <a:schemeClr val="lt1"/>
                </a:solidFill>
                <a:latin typeface="Lato"/>
                <a:ea typeface="Lato"/>
                <a:cs typeface="Lato"/>
                <a:sym typeface="Lato"/>
              </a:rPr>
              <a:t>3</a:t>
            </a:r>
            <a:endParaRPr b="0" i="0" sz="3200" u="none" cap="none" strike="noStrike">
              <a:solidFill>
                <a:schemeClr val="lt1"/>
              </a:solidFill>
              <a:latin typeface="Lato"/>
              <a:ea typeface="Lato"/>
              <a:cs typeface="Lato"/>
              <a:sym typeface="Lato"/>
            </a:endParaRPr>
          </a:p>
        </p:txBody>
      </p:sp>
      <p:pic>
        <p:nvPicPr>
          <p:cNvPr id="573" name="Google Shape;573;g2c81d8b042a_0_754"/>
          <p:cNvPicPr preferRelativeResize="0"/>
          <p:nvPr/>
        </p:nvPicPr>
        <p:blipFill rotWithShape="1">
          <a:blip r:embed="rId3">
            <a:alphaModFix/>
          </a:blip>
          <a:srcRect b="0" l="11512" r="9950" t="0"/>
          <a:stretch/>
        </p:blipFill>
        <p:spPr>
          <a:xfrm>
            <a:off x="6453125" y="545175"/>
            <a:ext cx="2026175" cy="338007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7" name="Shape 577"/>
        <p:cNvGrpSpPr/>
        <p:nvPr/>
      </p:nvGrpSpPr>
      <p:grpSpPr>
        <a:xfrm>
          <a:off x="0" y="0"/>
          <a:ext cx="0" cy="0"/>
          <a:chOff x="0" y="0"/>
          <a:chExt cx="0" cy="0"/>
        </a:xfrm>
      </p:grpSpPr>
      <p:sp>
        <p:nvSpPr>
          <p:cNvPr id="578" name="Google Shape;578;g2c1d231cfd7_0_155"/>
          <p:cNvSpPr txBox="1"/>
          <p:nvPr>
            <p:ph type="ctrTitle"/>
          </p:nvPr>
        </p:nvSpPr>
        <p:spPr>
          <a:xfrm>
            <a:off x="1735200" y="2260450"/>
            <a:ext cx="5424000" cy="419100"/>
          </a:xfrm>
          <a:prstGeom prst="rect">
            <a:avLst/>
          </a:prstGeom>
          <a:noFill/>
          <a:ln>
            <a:noFill/>
          </a:ln>
        </p:spPr>
        <p:txBody>
          <a:bodyPr anchorCtr="0" anchor="b" bIns="0" lIns="0" spcFirstLastPara="1" rIns="0" wrap="square" tIns="0">
            <a:noAutofit/>
          </a:bodyPr>
          <a:lstStyle/>
          <a:p>
            <a:pPr indent="0" lvl="0" marL="0" rtl="0" algn="l">
              <a:lnSpc>
                <a:spcPct val="80000"/>
              </a:lnSpc>
              <a:spcBef>
                <a:spcPts val="0"/>
              </a:spcBef>
              <a:spcAft>
                <a:spcPts val="0"/>
              </a:spcAft>
              <a:buSzPts val="3600"/>
              <a:buNone/>
            </a:pPr>
            <a:r>
              <a:rPr lang="en" sz="4300"/>
              <a:t>Solution Focus</a:t>
            </a:r>
            <a:endParaRPr sz="4300"/>
          </a:p>
        </p:txBody>
      </p:sp>
      <p:sp>
        <p:nvSpPr>
          <p:cNvPr id="579" name="Google Shape;579;g2c1d231cfd7_0_155"/>
          <p:cNvSpPr txBox="1"/>
          <p:nvPr/>
        </p:nvSpPr>
        <p:spPr>
          <a:xfrm>
            <a:off x="0" y="1588725"/>
            <a:ext cx="1735200" cy="17433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9600"/>
              <a:buFont typeface="Arial"/>
              <a:buNone/>
            </a:pPr>
            <a:r>
              <a:t/>
            </a:r>
            <a:endParaRPr b="1" i="0" sz="9600" u="none" cap="none" strike="noStrike">
              <a:solidFill>
                <a:schemeClr val="accent1"/>
              </a:solidFill>
              <a:latin typeface="DM Sans"/>
              <a:ea typeface="DM Sans"/>
              <a:cs typeface="DM Sans"/>
              <a:sym typeface="DM Sans"/>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51AB2A"/>
            </a:gs>
            <a:gs pos="100000">
              <a:srgbClr val="203E13"/>
            </a:gs>
          </a:gsLst>
          <a:path path="circle">
            <a:fillToRect b="50%" l="50%" r="50%" t="50%"/>
          </a:path>
          <a:tileRect/>
        </a:gradFill>
      </p:bgPr>
    </p:bg>
    <p:spTree>
      <p:nvGrpSpPr>
        <p:cNvPr id="583" name="Shape 583"/>
        <p:cNvGrpSpPr/>
        <p:nvPr/>
      </p:nvGrpSpPr>
      <p:grpSpPr>
        <a:xfrm>
          <a:off x="0" y="0"/>
          <a:ext cx="0" cy="0"/>
          <a:chOff x="0" y="0"/>
          <a:chExt cx="0" cy="0"/>
        </a:xfrm>
      </p:grpSpPr>
      <p:pic>
        <p:nvPicPr>
          <p:cNvPr id="584" name="Google Shape;584;g2ca3c270d3c_0_489"/>
          <p:cNvPicPr preferRelativeResize="0"/>
          <p:nvPr/>
        </p:nvPicPr>
        <p:blipFill rotWithShape="1">
          <a:blip r:embed="rId3">
            <a:alphaModFix/>
          </a:blip>
          <a:srcRect b="10591" l="21485" r="31846" t="17455"/>
          <a:stretch/>
        </p:blipFill>
        <p:spPr>
          <a:xfrm>
            <a:off x="1605715" y="93250"/>
            <a:ext cx="5932572" cy="5143500"/>
          </a:xfrm>
          <a:prstGeom prst="rect">
            <a:avLst/>
          </a:prstGeom>
          <a:noFill/>
          <a:ln>
            <a:noFill/>
          </a:ln>
        </p:spPr>
      </p:pic>
      <p:sp>
        <p:nvSpPr>
          <p:cNvPr id="585" name="Google Shape;585;g2ca3c270d3c_0_489"/>
          <p:cNvSpPr/>
          <p:nvPr/>
        </p:nvSpPr>
        <p:spPr>
          <a:xfrm>
            <a:off x="1605725" y="4518375"/>
            <a:ext cx="2018400" cy="494700"/>
          </a:xfrm>
          <a:prstGeom prst="roundRect">
            <a:avLst>
              <a:gd fmla="val 16667" name="adj"/>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DM Sans"/>
              <a:ea typeface="DM Sans"/>
              <a:cs typeface="DM Sans"/>
              <a:sym typeface="DM Sans"/>
            </a:endParaRPr>
          </a:p>
        </p:txBody>
      </p:sp>
      <p:sp>
        <p:nvSpPr>
          <p:cNvPr id="586" name="Google Shape;586;g2ca3c270d3c_0_489"/>
          <p:cNvSpPr/>
          <p:nvPr/>
        </p:nvSpPr>
        <p:spPr>
          <a:xfrm>
            <a:off x="6334425" y="4894250"/>
            <a:ext cx="1203900" cy="342600"/>
          </a:xfrm>
          <a:prstGeom prst="roundRect">
            <a:avLst>
              <a:gd fmla="val 16667" name="adj"/>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DM Sans"/>
              <a:ea typeface="DM Sans"/>
              <a:cs typeface="DM Sans"/>
              <a:sym typeface="DM Sans"/>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path path="circle">
            <a:fillToRect b="50%" l="50%" r="50%" t="50%"/>
          </a:path>
          <a:tileRect/>
        </a:gradFill>
      </p:bgPr>
    </p:bg>
    <p:spTree>
      <p:nvGrpSpPr>
        <p:cNvPr id="590" name="Shape 590"/>
        <p:cNvGrpSpPr/>
        <p:nvPr/>
      </p:nvGrpSpPr>
      <p:grpSpPr>
        <a:xfrm>
          <a:off x="0" y="0"/>
          <a:ext cx="0" cy="0"/>
          <a:chOff x="0" y="0"/>
          <a:chExt cx="0" cy="0"/>
        </a:xfrm>
      </p:grpSpPr>
      <p:sp>
        <p:nvSpPr>
          <p:cNvPr id="591" name="Google Shape;591;g2ca3c270d3c_0_128"/>
          <p:cNvSpPr txBox="1"/>
          <p:nvPr>
            <p:ph idx="4294967295" type="title"/>
          </p:nvPr>
        </p:nvSpPr>
        <p:spPr>
          <a:xfrm>
            <a:off x="657250" y="530450"/>
            <a:ext cx="7779000" cy="768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600"/>
              <a:buNone/>
            </a:pPr>
            <a:r>
              <a:rPr lang="en" sz="3600">
                <a:solidFill>
                  <a:schemeClr val="lt1"/>
                </a:solidFill>
              </a:rPr>
              <a:t>Active Listening for:</a:t>
            </a:r>
            <a:endParaRPr>
              <a:solidFill>
                <a:schemeClr val="lt1"/>
              </a:solidFill>
            </a:endParaRPr>
          </a:p>
        </p:txBody>
      </p:sp>
      <p:sp>
        <p:nvSpPr>
          <p:cNvPr id="592" name="Google Shape;592;g2ca3c270d3c_0_128"/>
          <p:cNvSpPr txBox="1"/>
          <p:nvPr>
            <p:ph idx="4294967295" type="title"/>
          </p:nvPr>
        </p:nvSpPr>
        <p:spPr>
          <a:xfrm>
            <a:off x="393476" y="1617975"/>
            <a:ext cx="4926300" cy="3138900"/>
          </a:xfrm>
          <a:prstGeom prst="rect">
            <a:avLst/>
          </a:prstGeom>
          <a:noFill/>
          <a:ln>
            <a:noFill/>
          </a:ln>
        </p:spPr>
        <p:txBody>
          <a:bodyPr anchorCtr="0" anchor="t" bIns="91425" lIns="91425" spcFirstLastPara="1" rIns="91425" wrap="square" tIns="91425">
            <a:noAutofit/>
          </a:bodyPr>
          <a:lstStyle/>
          <a:p>
            <a:pPr indent="-406400" lvl="0" marL="457200" rtl="0" algn="l">
              <a:lnSpc>
                <a:spcPct val="150000"/>
              </a:lnSpc>
              <a:spcBef>
                <a:spcPts val="0"/>
              </a:spcBef>
              <a:spcAft>
                <a:spcPts val="0"/>
              </a:spcAft>
              <a:buClr>
                <a:schemeClr val="lt1"/>
              </a:buClr>
              <a:buSzPts val="2800"/>
              <a:buFont typeface="Arial"/>
              <a:buChar char="●"/>
            </a:pPr>
            <a:r>
              <a:rPr b="0" lang="en" sz="2800">
                <a:solidFill>
                  <a:schemeClr val="lt1"/>
                </a:solidFill>
                <a:latin typeface="Arial"/>
                <a:ea typeface="Arial"/>
                <a:cs typeface="Arial"/>
                <a:sym typeface="Arial"/>
              </a:rPr>
              <a:t>Emotions</a:t>
            </a:r>
            <a:endParaRPr b="0" sz="2800">
              <a:solidFill>
                <a:schemeClr val="lt1"/>
              </a:solidFill>
              <a:latin typeface="Arial"/>
              <a:ea typeface="Arial"/>
              <a:cs typeface="Arial"/>
              <a:sym typeface="Arial"/>
            </a:endParaRPr>
          </a:p>
          <a:p>
            <a:pPr indent="-406400" lvl="0" marL="457200" rtl="0" algn="l">
              <a:lnSpc>
                <a:spcPct val="150000"/>
              </a:lnSpc>
              <a:spcBef>
                <a:spcPts val="0"/>
              </a:spcBef>
              <a:spcAft>
                <a:spcPts val="0"/>
              </a:spcAft>
              <a:buClr>
                <a:schemeClr val="lt1"/>
              </a:buClr>
              <a:buSzPts val="2800"/>
              <a:buFont typeface="Arial"/>
              <a:buChar char="●"/>
            </a:pPr>
            <a:r>
              <a:rPr b="0" lang="en" sz="2800">
                <a:solidFill>
                  <a:schemeClr val="lt1"/>
                </a:solidFill>
                <a:latin typeface="Arial"/>
                <a:ea typeface="Arial"/>
                <a:cs typeface="Arial"/>
                <a:sym typeface="Arial"/>
              </a:rPr>
              <a:t>Metaphors</a:t>
            </a:r>
            <a:endParaRPr b="0" sz="2800">
              <a:solidFill>
                <a:schemeClr val="lt1"/>
              </a:solidFill>
              <a:latin typeface="Arial"/>
              <a:ea typeface="Arial"/>
              <a:cs typeface="Arial"/>
              <a:sym typeface="Arial"/>
            </a:endParaRPr>
          </a:p>
          <a:p>
            <a:pPr indent="-406400" lvl="0" marL="457200" rtl="0" algn="l">
              <a:lnSpc>
                <a:spcPct val="150000"/>
              </a:lnSpc>
              <a:spcBef>
                <a:spcPts val="0"/>
              </a:spcBef>
              <a:spcAft>
                <a:spcPts val="0"/>
              </a:spcAft>
              <a:buClr>
                <a:schemeClr val="lt1"/>
              </a:buClr>
              <a:buSzPts val="2800"/>
              <a:buFont typeface="Arial"/>
              <a:buChar char="●"/>
            </a:pPr>
            <a:r>
              <a:rPr b="0" lang="en" sz="2800">
                <a:solidFill>
                  <a:schemeClr val="lt1"/>
                </a:solidFill>
                <a:latin typeface="Arial"/>
                <a:ea typeface="Arial"/>
                <a:cs typeface="Arial"/>
                <a:sym typeface="Arial"/>
              </a:rPr>
              <a:t>Felt Sense</a:t>
            </a:r>
            <a:endParaRPr b="0" sz="2800">
              <a:solidFill>
                <a:schemeClr val="lt1"/>
              </a:solidFill>
              <a:latin typeface="Arial"/>
              <a:ea typeface="Arial"/>
              <a:cs typeface="Arial"/>
              <a:sym typeface="Arial"/>
            </a:endParaRPr>
          </a:p>
          <a:p>
            <a:pPr indent="0" lvl="0" marL="0" rtl="0" algn="l">
              <a:lnSpc>
                <a:spcPct val="115000"/>
              </a:lnSpc>
              <a:spcBef>
                <a:spcPts val="500"/>
              </a:spcBef>
              <a:spcAft>
                <a:spcPts val="0"/>
              </a:spcAft>
              <a:buSzPts val="1300"/>
              <a:buNone/>
            </a:pPr>
            <a:r>
              <a:t/>
            </a:r>
            <a:endParaRPr b="0" sz="1100">
              <a:highlight>
                <a:srgbClr val="FFFFFF"/>
              </a:highlight>
              <a:latin typeface="Arial"/>
              <a:ea typeface="Arial"/>
              <a:cs typeface="Arial"/>
              <a:sym typeface="Arial"/>
            </a:endParaRPr>
          </a:p>
          <a:p>
            <a:pPr indent="0" lvl="0" marL="0" rtl="0" algn="l">
              <a:lnSpc>
                <a:spcPct val="115000"/>
              </a:lnSpc>
              <a:spcBef>
                <a:spcPts val="500"/>
              </a:spcBef>
              <a:spcAft>
                <a:spcPts val="0"/>
              </a:spcAft>
              <a:buSzPts val="1050"/>
              <a:buNone/>
            </a:pPr>
            <a:r>
              <a:t/>
            </a:r>
            <a:endParaRPr b="0" sz="1050">
              <a:solidFill>
                <a:srgbClr val="666666"/>
              </a:solidFill>
              <a:latin typeface="Georgia"/>
              <a:ea typeface="Georgia"/>
              <a:cs typeface="Georgia"/>
              <a:sym typeface="Georgia"/>
            </a:endParaRPr>
          </a:p>
        </p:txBody>
      </p:sp>
      <p:pic>
        <p:nvPicPr>
          <p:cNvPr id="593" name="Google Shape;593;g2ca3c270d3c_0_128"/>
          <p:cNvPicPr preferRelativeResize="0"/>
          <p:nvPr/>
        </p:nvPicPr>
        <p:blipFill>
          <a:blip r:embed="rId3">
            <a:alphaModFix/>
          </a:blip>
          <a:stretch>
            <a:fillRect/>
          </a:stretch>
        </p:blipFill>
        <p:spPr>
          <a:xfrm>
            <a:off x="6080852" y="530450"/>
            <a:ext cx="2589300" cy="1808625"/>
          </a:xfrm>
          <a:prstGeom prst="rect">
            <a:avLst/>
          </a:prstGeom>
          <a:noFill/>
          <a:ln>
            <a:noFill/>
          </a:ln>
        </p:spPr>
      </p:pic>
      <p:pic>
        <p:nvPicPr>
          <p:cNvPr id="594" name="Google Shape;594;g2ca3c270d3c_0_128"/>
          <p:cNvPicPr preferRelativeResize="0"/>
          <p:nvPr/>
        </p:nvPicPr>
        <p:blipFill>
          <a:blip r:embed="rId4">
            <a:alphaModFix/>
          </a:blip>
          <a:stretch>
            <a:fillRect/>
          </a:stretch>
        </p:blipFill>
        <p:spPr>
          <a:xfrm>
            <a:off x="5718150" y="2595025"/>
            <a:ext cx="3314700" cy="2228850"/>
          </a:xfrm>
          <a:prstGeom prst="rect">
            <a:avLst/>
          </a:prstGeom>
          <a:noFill/>
          <a:ln>
            <a:noFill/>
          </a:ln>
        </p:spPr>
      </p:pic>
      <p:pic>
        <p:nvPicPr>
          <p:cNvPr id="595" name="Google Shape;595;g2ca3c270d3c_0_128"/>
          <p:cNvPicPr preferRelativeResize="0"/>
          <p:nvPr/>
        </p:nvPicPr>
        <p:blipFill rotWithShape="1">
          <a:blip r:embed="rId5">
            <a:alphaModFix/>
          </a:blip>
          <a:srcRect b="0" l="0" r="35262" t="0"/>
          <a:stretch/>
        </p:blipFill>
        <p:spPr>
          <a:xfrm>
            <a:off x="3753400" y="1801325"/>
            <a:ext cx="2327450" cy="200485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4E29AA"/>
            </a:gs>
            <a:gs pos="100000">
              <a:srgbClr val="1E123D"/>
            </a:gs>
          </a:gsLst>
          <a:path path="circle">
            <a:fillToRect b="50%" l="50%" r="50%" t="50%"/>
          </a:path>
          <a:tileRect/>
        </a:gradFill>
      </p:bgPr>
    </p:bg>
    <p:spTree>
      <p:nvGrpSpPr>
        <p:cNvPr id="599" name="Shape 599"/>
        <p:cNvGrpSpPr/>
        <p:nvPr/>
      </p:nvGrpSpPr>
      <p:grpSpPr>
        <a:xfrm>
          <a:off x="0" y="0"/>
          <a:ext cx="0" cy="0"/>
          <a:chOff x="0" y="0"/>
          <a:chExt cx="0" cy="0"/>
        </a:xfrm>
      </p:grpSpPr>
      <p:sp>
        <p:nvSpPr>
          <p:cNvPr id="600" name="Google Shape;600;g2ca3c270d3c_0_252"/>
          <p:cNvSpPr txBox="1"/>
          <p:nvPr>
            <p:ph idx="4294967295" type="title"/>
          </p:nvPr>
        </p:nvSpPr>
        <p:spPr>
          <a:xfrm>
            <a:off x="657250" y="530450"/>
            <a:ext cx="7779000" cy="768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600"/>
              <a:buNone/>
            </a:pPr>
            <a:r>
              <a:rPr lang="en" sz="3600">
                <a:solidFill>
                  <a:schemeClr val="lt1"/>
                </a:solidFill>
              </a:rPr>
              <a:t>Scan and Note:</a:t>
            </a:r>
            <a:endParaRPr>
              <a:solidFill>
                <a:schemeClr val="lt1"/>
              </a:solidFill>
            </a:endParaRPr>
          </a:p>
        </p:txBody>
      </p:sp>
      <p:sp>
        <p:nvSpPr>
          <p:cNvPr id="601" name="Google Shape;601;g2ca3c270d3c_0_252"/>
          <p:cNvSpPr txBox="1"/>
          <p:nvPr>
            <p:ph idx="4294967295" type="title"/>
          </p:nvPr>
        </p:nvSpPr>
        <p:spPr>
          <a:xfrm>
            <a:off x="512176" y="1598175"/>
            <a:ext cx="4926300" cy="3138900"/>
          </a:xfrm>
          <a:prstGeom prst="rect">
            <a:avLst/>
          </a:prstGeom>
          <a:noFill/>
          <a:ln>
            <a:noFill/>
          </a:ln>
        </p:spPr>
        <p:txBody>
          <a:bodyPr anchorCtr="0" anchor="t" bIns="91425" lIns="91425" spcFirstLastPara="1" rIns="91425" wrap="square" tIns="91425">
            <a:noAutofit/>
          </a:bodyPr>
          <a:lstStyle/>
          <a:p>
            <a:pPr indent="-406400" lvl="0" marL="457200" rtl="0" algn="l">
              <a:lnSpc>
                <a:spcPct val="150000"/>
              </a:lnSpc>
              <a:spcBef>
                <a:spcPts val="0"/>
              </a:spcBef>
              <a:spcAft>
                <a:spcPts val="0"/>
              </a:spcAft>
              <a:buClr>
                <a:schemeClr val="lt1"/>
              </a:buClr>
              <a:buSzPts val="2800"/>
              <a:buFont typeface="Arial"/>
              <a:buChar char="●"/>
            </a:pPr>
            <a:r>
              <a:rPr b="0" lang="en" sz="2800">
                <a:solidFill>
                  <a:schemeClr val="lt1"/>
                </a:solidFill>
                <a:latin typeface="Arial"/>
                <a:ea typeface="Arial"/>
                <a:cs typeface="Arial"/>
                <a:sym typeface="Arial"/>
              </a:rPr>
              <a:t>Spirituality</a:t>
            </a:r>
            <a:endParaRPr b="0" sz="2800">
              <a:solidFill>
                <a:schemeClr val="lt1"/>
              </a:solidFill>
              <a:latin typeface="Arial"/>
              <a:ea typeface="Arial"/>
              <a:cs typeface="Arial"/>
              <a:sym typeface="Arial"/>
            </a:endParaRPr>
          </a:p>
          <a:p>
            <a:pPr indent="-406400" lvl="0" marL="457200" rtl="0" algn="l">
              <a:lnSpc>
                <a:spcPct val="150000"/>
              </a:lnSpc>
              <a:spcBef>
                <a:spcPts val="0"/>
              </a:spcBef>
              <a:spcAft>
                <a:spcPts val="0"/>
              </a:spcAft>
              <a:buClr>
                <a:schemeClr val="lt1"/>
              </a:buClr>
              <a:buSzPts val="2800"/>
              <a:buFont typeface="Arial"/>
              <a:buChar char="●"/>
            </a:pPr>
            <a:r>
              <a:rPr b="0" lang="en" sz="2800">
                <a:solidFill>
                  <a:schemeClr val="lt1"/>
                </a:solidFill>
                <a:latin typeface="Arial"/>
                <a:ea typeface="Arial"/>
                <a:cs typeface="Arial"/>
                <a:sym typeface="Arial"/>
              </a:rPr>
              <a:t>Values</a:t>
            </a:r>
            <a:endParaRPr b="0" sz="2800">
              <a:solidFill>
                <a:schemeClr val="lt1"/>
              </a:solidFill>
              <a:latin typeface="Arial"/>
              <a:ea typeface="Arial"/>
              <a:cs typeface="Arial"/>
              <a:sym typeface="Arial"/>
            </a:endParaRPr>
          </a:p>
          <a:p>
            <a:pPr indent="-406400" lvl="0" marL="457200" rtl="0" algn="l">
              <a:lnSpc>
                <a:spcPct val="150000"/>
              </a:lnSpc>
              <a:spcBef>
                <a:spcPts val="0"/>
              </a:spcBef>
              <a:spcAft>
                <a:spcPts val="0"/>
              </a:spcAft>
              <a:buClr>
                <a:schemeClr val="lt1"/>
              </a:buClr>
              <a:buSzPts val="2800"/>
              <a:buFont typeface="Arial"/>
              <a:buChar char="●"/>
            </a:pPr>
            <a:r>
              <a:rPr b="0" lang="en" sz="2800">
                <a:solidFill>
                  <a:schemeClr val="lt1"/>
                </a:solidFill>
                <a:latin typeface="Arial"/>
                <a:ea typeface="Arial"/>
                <a:cs typeface="Arial"/>
                <a:sym typeface="Arial"/>
              </a:rPr>
              <a:t>Meaning</a:t>
            </a:r>
            <a:endParaRPr b="0" sz="2800">
              <a:solidFill>
                <a:schemeClr val="lt1"/>
              </a:solidFill>
              <a:latin typeface="Arial"/>
              <a:ea typeface="Arial"/>
              <a:cs typeface="Arial"/>
              <a:sym typeface="Arial"/>
            </a:endParaRPr>
          </a:p>
          <a:p>
            <a:pPr indent="-406400" lvl="0" marL="457200" rtl="0" algn="l">
              <a:lnSpc>
                <a:spcPct val="150000"/>
              </a:lnSpc>
              <a:spcBef>
                <a:spcPts val="0"/>
              </a:spcBef>
              <a:spcAft>
                <a:spcPts val="0"/>
              </a:spcAft>
              <a:buClr>
                <a:schemeClr val="lt1"/>
              </a:buClr>
              <a:buSzPts val="2800"/>
              <a:buFont typeface="Arial"/>
              <a:buChar char="●"/>
            </a:pPr>
            <a:r>
              <a:rPr b="0" lang="en" sz="2800">
                <a:solidFill>
                  <a:schemeClr val="lt1"/>
                </a:solidFill>
                <a:latin typeface="Arial"/>
                <a:ea typeface="Arial"/>
                <a:cs typeface="Arial"/>
                <a:sym typeface="Arial"/>
              </a:rPr>
              <a:t>G-d</a:t>
            </a:r>
            <a:endParaRPr b="0" sz="2800">
              <a:solidFill>
                <a:schemeClr val="lt1"/>
              </a:solidFill>
              <a:latin typeface="Arial"/>
              <a:ea typeface="Arial"/>
              <a:cs typeface="Arial"/>
              <a:sym typeface="Arial"/>
            </a:endParaRPr>
          </a:p>
          <a:p>
            <a:pPr indent="0" lvl="0" marL="0" rtl="0" algn="l">
              <a:lnSpc>
                <a:spcPct val="115000"/>
              </a:lnSpc>
              <a:spcBef>
                <a:spcPts val="500"/>
              </a:spcBef>
              <a:spcAft>
                <a:spcPts val="0"/>
              </a:spcAft>
              <a:buSzPts val="1300"/>
              <a:buNone/>
            </a:pPr>
            <a:r>
              <a:t/>
            </a:r>
            <a:endParaRPr b="0" sz="1100">
              <a:highlight>
                <a:srgbClr val="FFFFFF"/>
              </a:highlight>
              <a:latin typeface="Arial"/>
              <a:ea typeface="Arial"/>
              <a:cs typeface="Arial"/>
              <a:sym typeface="Arial"/>
            </a:endParaRPr>
          </a:p>
          <a:p>
            <a:pPr indent="0" lvl="0" marL="0" rtl="0" algn="l">
              <a:lnSpc>
                <a:spcPct val="115000"/>
              </a:lnSpc>
              <a:spcBef>
                <a:spcPts val="500"/>
              </a:spcBef>
              <a:spcAft>
                <a:spcPts val="0"/>
              </a:spcAft>
              <a:buSzPts val="1050"/>
              <a:buNone/>
            </a:pPr>
            <a:r>
              <a:t/>
            </a:r>
            <a:endParaRPr b="0" sz="1050">
              <a:solidFill>
                <a:srgbClr val="666666"/>
              </a:solidFill>
              <a:latin typeface="Georgia"/>
              <a:ea typeface="Georgia"/>
              <a:cs typeface="Georgia"/>
              <a:sym typeface="Georgia"/>
            </a:endParaRPr>
          </a:p>
        </p:txBody>
      </p:sp>
      <p:pic>
        <p:nvPicPr>
          <p:cNvPr id="602" name="Google Shape;602;g2ca3c270d3c_0_252"/>
          <p:cNvPicPr preferRelativeResize="0"/>
          <p:nvPr/>
        </p:nvPicPr>
        <p:blipFill rotWithShape="1">
          <a:blip r:embed="rId3">
            <a:alphaModFix/>
          </a:blip>
          <a:srcRect b="0" l="0" r="35262" t="0"/>
          <a:stretch/>
        </p:blipFill>
        <p:spPr>
          <a:xfrm>
            <a:off x="3533821" y="1880475"/>
            <a:ext cx="2620675" cy="2257425"/>
          </a:xfrm>
          <a:prstGeom prst="rect">
            <a:avLst/>
          </a:prstGeom>
          <a:noFill/>
          <a:ln>
            <a:noFill/>
          </a:ln>
        </p:spPr>
      </p:pic>
      <p:pic>
        <p:nvPicPr>
          <p:cNvPr id="603" name="Google Shape;603;g2ca3c270d3c_0_252"/>
          <p:cNvPicPr preferRelativeResize="0"/>
          <p:nvPr/>
        </p:nvPicPr>
        <p:blipFill>
          <a:blip r:embed="rId4">
            <a:alphaModFix/>
          </a:blip>
          <a:stretch>
            <a:fillRect/>
          </a:stretch>
        </p:blipFill>
        <p:spPr>
          <a:xfrm>
            <a:off x="6312171" y="530450"/>
            <a:ext cx="2124075" cy="1885950"/>
          </a:xfrm>
          <a:prstGeom prst="rect">
            <a:avLst/>
          </a:prstGeom>
          <a:noFill/>
          <a:ln>
            <a:noFill/>
          </a:ln>
        </p:spPr>
      </p:pic>
      <p:pic>
        <p:nvPicPr>
          <p:cNvPr id="604" name="Google Shape;604;g2ca3c270d3c_0_252"/>
          <p:cNvPicPr preferRelativeResize="0"/>
          <p:nvPr/>
        </p:nvPicPr>
        <p:blipFill>
          <a:blip r:embed="rId5">
            <a:alphaModFix/>
          </a:blip>
          <a:stretch>
            <a:fillRect/>
          </a:stretch>
        </p:blipFill>
        <p:spPr>
          <a:xfrm>
            <a:off x="6154499" y="2876375"/>
            <a:ext cx="2439425" cy="161572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8" name="Shape 608"/>
        <p:cNvGrpSpPr/>
        <p:nvPr/>
      </p:nvGrpSpPr>
      <p:grpSpPr>
        <a:xfrm>
          <a:off x="0" y="0"/>
          <a:ext cx="0" cy="0"/>
          <a:chOff x="0" y="0"/>
          <a:chExt cx="0" cy="0"/>
        </a:xfrm>
      </p:grpSpPr>
      <p:sp>
        <p:nvSpPr>
          <p:cNvPr id="609" name="Google Shape;609;g2ca3c270d3c_0_587"/>
          <p:cNvSpPr txBox="1"/>
          <p:nvPr>
            <p:ph type="ctrTitle"/>
          </p:nvPr>
        </p:nvSpPr>
        <p:spPr>
          <a:xfrm>
            <a:off x="1735200" y="2260450"/>
            <a:ext cx="5726700" cy="419100"/>
          </a:xfrm>
          <a:prstGeom prst="rect">
            <a:avLst/>
          </a:prstGeom>
          <a:noFill/>
          <a:ln>
            <a:noFill/>
          </a:ln>
        </p:spPr>
        <p:txBody>
          <a:bodyPr anchorCtr="0" anchor="b" bIns="0" lIns="0" spcFirstLastPara="1" rIns="0" wrap="square" tIns="0">
            <a:noAutofit/>
          </a:bodyPr>
          <a:lstStyle/>
          <a:p>
            <a:pPr indent="0" lvl="0" marL="0" rtl="0" algn="l">
              <a:lnSpc>
                <a:spcPct val="80000"/>
              </a:lnSpc>
              <a:spcBef>
                <a:spcPts val="0"/>
              </a:spcBef>
              <a:spcAft>
                <a:spcPts val="0"/>
              </a:spcAft>
              <a:buSzPts val="3600"/>
              <a:buNone/>
            </a:pPr>
            <a:r>
              <a:rPr lang="en" sz="4300"/>
              <a:t>10 Levels of Meaning</a:t>
            </a:r>
            <a:endParaRPr sz="4300"/>
          </a:p>
        </p:txBody>
      </p:sp>
      <p:sp>
        <p:nvSpPr>
          <p:cNvPr id="610" name="Google Shape;610;g2ca3c270d3c_0_587"/>
          <p:cNvSpPr txBox="1"/>
          <p:nvPr/>
        </p:nvSpPr>
        <p:spPr>
          <a:xfrm>
            <a:off x="0" y="1588725"/>
            <a:ext cx="1735200" cy="17433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9600"/>
              <a:buFont typeface="Arial"/>
              <a:buNone/>
            </a:pPr>
            <a:r>
              <a:t/>
            </a:r>
            <a:endParaRPr b="1" i="0" sz="9600" u="none" cap="none" strike="noStrike">
              <a:solidFill>
                <a:schemeClr val="accent1"/>
              </a:solidFill>
              <a:latin typeface="DM Sans"/>
              <a:ea typeface="DM Sans"/>
              <a:cs typeface="DM Sans"/>
              <a:sym typeface="DM Sans"/>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14" name="Shape 614"/>
        <p:cNvGrpSpPr/>
        <p:nvPr/>
      </p:nvGrpSpPr>
      <p:grpSpPr>
        <a:xfrm>
          <a:off x="0" y="0"/>
          <a:ext cx="0" cy="0"/>
          <a:chOff x="0" y="0"/>
          <a:chExt cx="0" cy="0"/>
        </a:xfrm>
      </p:grpSpPr>
      <p:pic>
        <p:nvPicPr>
          <p:cNvPr id="615" name="Google Shape;615;g2ca3c270d3c_0_264"/>
          <p:cNvPicPr preferRelativeResize="0"/>
          <p:nvPr/>
        </p:nvPicPr>
        <p:blipFill>
          <a:blip r:embed="rId3">
            <a:alphaModFix/>
          </a:blip>
          <a:stretch>
            <a:fillRect/>
          </a:stretch>
        </p:blipFill>
        <p:spPr>
          <a:xfrm>
            <a:off x="155552" y="0"/>
            <a:ext cx="8755938" cy="498135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B8E2DA"/>
            </a:gs>
            <a:gs pos="46000">
              <a:srgbClr val="58BCA7"/>
            </a:gs>
            <a:gs pos="100000">
              <a:srgbClr val="2D7163"/>
            </a:gs>
          </a:gsLst>
          <a:path path="circle">
            <a:fillToRect b="50%" l="50%" r="50%" t="50%"/>
          </a:path>
          <a:tileRect/>
        </a:gradFill>
      </p:bgPr>
    </p:bg>
    <p:spTree>
      <p:nvGrpSpPr>
        <p:cNvPr id="619" name="Shape 619"/>
        <p:cNvGrpSpPr/>
        <p:nvPr/>
      </p:nvGrpSpPr>
      <p:grpSpPr>
        <a:xfrm>
          <a:off x="0" y="0"/>
          <a:ext cx="0" cy="0"/>
          <a:chOff x="0" y="0"/>
          <a:chExt cx="0" cy="0"/>
        </a:xfrm>
      </p:grpSpPr>
      <p:pic>
        <p:nvPicPr>
          <p:cNvPr id="620" name="Google Shape;620;g2ca3c270d3c_0_274"/>
          <p:cNvPicPr preferRelativeResize="0"/>
          <p:nvPr/>
        </p:nvPicPr>
        <p:blipFill rotWithShape="1">
          <a:blip r:embed="rId3">
            <a:alphaModFix/>
          </a:blip>
          <a:srcRect b="0" l="0" r="0" t="0"/>
          <a:stretch/>
        </p:blipFill>
        <p:spPr>
          <a:xfrm>
            <a:off x="2444700" y="172700"/>
            <a:ext cx="4245801" cy="4808075"/>
          </a:xfrm>
          <a:prstGeom prst="rect">
            <a:avLst/>
          </a:prstGeom>
          <a:noFill/>
          <a:ln>
            <a:noFill/>
          </a:ln>
        </p:spPr>
      </p:pic>
      <p:sp>
        <p:nvSpPr>
          <p:cNvPr id="621" name="Google Shape;621;g2ca3c270d3c_0_274"/>
          <p:cNvSpPr txBox="1"/>
          <p:nvPr/>
        </p:nvSpPr>
        <p:spPr>
          <a:xfrm>
            <a:off x="2855550" y="687400"/>
            <a:ext cx="3928200" cy="762600"/>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chemeClr val="lt2"/>
              </a:buClr>
              <a:buSzPts val="3000"/>
              <a:buFont typeface="Raleway"/>
              <a:buNone/>
            </a:pPr>
            <a:r>
              <a:rPr b="1" i="0" lang="en" sz="3000" u="none" cap="none" strike="noStrike">
                <a:solidFill>
                  <a:schemeClr val="lt2"/>
                </a:solidFill>
                <a:latin typeface="Raleway"/>
                <a:ea typeface="Raleway"/>
                <a:cs typeface="Raleway"/>
                <a:sym typeface="Raleway"/>
              </a:rPr>
              <a:t>Questions </a:t>
            </a:r>
            <a:endParaRPr b="0" i="0" sz="1400" u="none" cap="none" strike="noStrike">
              <a:solidFill>
                <a:srgbClr val="000000"/>
              </a:solidFill>
              <a:latin typeface="Arial"/>
              <a:ea typeface="Arial"/>
              <a:cs typeface="Arial"/>
              <a:sym typeface="Arial"/>
            </a:endParaRPr>
          </a:p>
        </p:txBody>
      </p:sp>
      <p:sp>
        <p:nvSpPr>
          <p:cNvPr id="622" name="Google Shape;622;g2ca3c270d3c_0_274"/>
          <p:cNvSpPr txBox="1"/>
          <p:nvPr>
            <p:ph idx="4294967295" type="body"/>
          </p:nvPr>
        </p:nvSpPr>
        <p:spPr>
          <a:xfrm>
            <a:off x="2855550" y="1377475"/>
            <a:ext cx="3432900" cy="3327900"/>
          </a:xfrm>
          <a:prstGeom prst="rect">
            <a:avLst/>
          </a:prstGeom>
          <a:noFill/>
          <a:ln>
            <a:noFill/>
          </a:ln>
        </p:spPr>
        <p:txBody>
          <a:bodyPr anchorCtr="0" anchor="t" bIns="91425" lIns="91425" spcFirstLastPara="1" rIns="91425" wrap="square" tIns="91425">
            <a:noAutofit/>
          </a:bodyPr>
          <a:lstStyle/>
          <a:p>
            <a:pPr indent="-317500" lvl="0" marL="457200" rtl="0" algn="l">
              <a:lnSpc>
                <a:spcPct val="100000"/>
              </a:lnSpc>
              <a:spcBef>
                <a:spcPts val="0"/>
              </a:spcBef>
              <a:spcAft>
                <a:spcPts val="0"/>
              </a:spcAft>
              <a:buClr>
                <a:schemeClr val="dk2"/>
              </a:buClr>
              <a:buSzPts val="1400"/>
              <a:buFont typeface="Arial"/>
              <a:buChar char="➔"/>
            </a:pPr>
            <a:r>
              <a:rPr lang="en" sz="1600">
                <a:latin typeface="Arial"/>
                <a:ea typeface="Arial"/>
                <a:cs typeface="Arial"/>
                <a:sym typeface="Arial"/>
              </a:rPr>
              <a:t>What are your lifelong aims, ambitions, and goals?</a:t>
            </a:r>
            <a:endParaRPr/>
          </a:p>
          <a:p>
            <a:pPr indent="0" lvl="0" marL="0" rtl="0" algn="l">
              <a:lnSpc>
                <a:spcPct val="100000"/>
              </a:lnSpc>
              <a:spcBef>
                <a:spcPts val="0"/>
              </a:spcBef>
              <a:spcAft>
                <a:spcPts val="0"/>
              </a:spcAft>
              <a:buClr>
                <a:srgbClr val="000000"/>
              </a:buClr>
              <a:buSzPts val="1100"/>
              <a:buFont typeface="Arial"/>
              <a:buNone/>
            </a:pPr>
            <a:r>
              <a:t/>
            </a:r>
            <a:endParaRPr sz="1600">
              <a:latin typeface="Arial"/>
              <a:ea typeface="Arial"/>
              <a:cs typeface="Arial"/>
              <a:sym typeface="Arial"/>
            </a:endParaRPr>
          </a:p>
          <a:p>
            <a:pPr indent="-317500" lvl="0" marL="457200" rtl="0" algn="l">
              <a:lnSpc>
                <a:spcPct val="100000"/>
              </a:lnSpc>
              <a:spcBef>
                <a:spcPts val="0"/>
              </a:spcBef>
              <a:spcAft>
                <a:spcPts val="0"/>
              </a:spcAft>
              <a:buClr>
                <a:schemeClr val="dk2"/>
              </a:buClr>
              <a:buSzPts val="1400"/>
              <a:buFont typeface="Arial"/>
              <a:buChar char="➔"/>
            </a:pPr>
            <a:r>
              <a:rPr lang="en" sz="1600">
                <a:latin typeface="Arial"/>
                <a:ea typeface="Arial"/>
                <a:cs typeface="Arial"/>
                <a:sym typeface="Arial"/>
              </a:rPr>
              <a:t>What do you see as the meaning of life?</a:t>
            </a:r>
            <a:endParaRPr/>
          </a:p>
          <a:p>
            <a:pPr indent="0" lvl="0" marL="0" rtl="0" algn="l">
              <a:lnSpc>
                <a:spcPct val="100000"/>
              </a:lnSpc>
              <a:spcBef>
                <a:spcPts val="0"/>
              </a:spcBef>
              <a:spcAft>
                <a:spcPts val="0"/>
              </a:spcAft>
              <a:buClr>
                <a:srgbClr val="000000"/>
              </a:buClr>
              <a:buSzPts val="1100"/>
              <a:buFont typeface="Arial"/>
              <a:buNone/>
            </a:pPr>
            <a:r>
              <a:t/>
            </a:r>
            <a:endParaRPr sz="1600">
              <a:latin typeface="Arial"/>
              <a:ea typeface="Arial"/>
              <a:cs typeface="Arial"/>
              <a:sym typeface="Arial"/>
            </a:endParaRPr>
          </a:p>
          <a:p>
            <a:pPr indent="-317500" lvl="0" marL="457200" rtl="0" algn="l">
              <a:lnSpc>
                <a:spcPct val="100000"/>
              </a:lnSpc>
              <a:spcBef>
                <a:spcPts val="0"/>
              </a:spcBef>
              <a:spcAft>
                <a:spcPts val="0"/>
              </a:spcAft>
              <a:buClr>
                <a:schemeClr val="dk2"/>
              </a:buClr>
              <a:buSzPts val="1400"/>
              <a:buFont typeface="Arial"/>
              <a:buChar char="➔"/>
            </a:pPr>
            <a:r>
              <a:rPr lang="en" sz="1600">
                <a:latin typeface="Arial"/>
                <a:ea typeface="Arial"/>
                <a:cs typeface="Arial"/>
                <a:sym typeface="Arial"/>
              </a:rPr>
              <a:t>What creative skills or activities bring meaning in your life?</a:t>
            </a:r>
            <a:endParaRPr/>
          </a:p>
          <a:p>
            <a:pPr indent="0" lvl="0" marL="0" rtl="0" algn="l">
              <a:lnSpc>
                <a:spcPct val="150000"/>
              </a:lnSpc>
              <a:spcBef>
                <a:spcPts val="0"/>
              </a:spcBef>
              <a:spcAft>
                <a:spcPts val="0"/>
              </a:spcAft>
              <a:buClr>
                <a:srgbClr val="000000"/>
              </a:buClr>
              <a:buSzPts val="1100"/>
              <a:buFont typeface="Arial"/>
              <a:buNone/>
            </a:pPr>
            <a:r>
              <a:t/>
            </a:r>
            <a:endParaRPr sz="1400">
              <a:latin typeface="Arial"/>
              <a:ea typeface="Arial"/>
              <a:cs typeface="Arial"/>
              <a:sym typeface="Arial"/>
            </a:endParaRPr>
          </a:p>
          <a:p>
            <a:pPr indent="0" lvl="0" marL="0" rtl="0" algn="l">
              <a:lnSpc>
                <a:spcPct val="115000"/>
              </a:lnSpc>
              <a:spcBef>
                <a:spcPts val="0"/>
              </a:spcBef>
              <a:spcAft>
                <a:spcPts val="0"/>
              </a:spcAft>
              <a:buSzPts val="1800"/>
              <a:buNone/>
            </a:pPr>
            <a:r>
              <a:t/>
            </a:r>
            <a:endParaRPr b="1" sz="1400">
              <a:solidFill>
                <a:schemeClr val="dk1"/>
              </a:solidFill>
              <a:latin typeface="Raleway"/>
              <a:ea typeface="Raleway"/>
              <a:cs typeface="Raleway"/>
              <a:sym typeface="Raleway"/>
            </a:endParaRPr>
          </a:p>
        </p:txBody>
      </p:sp>
      <p:pic>
        <p:nvPicPr>
          <p:cNvPr id="623" name="Google Shape;623;g2ca3c270d3c_0_274"/>
          <p:cNvPicPr preferRelativeResize="0"/>
          <p:nvPr/>
        </p:nvPicPr>
        <p:blipFill rotWithShape="1">
          <a:blip r:embed="rId4">
            <a:alphaModFix/>
          </a:blip>
          <a:srcRect b="0" l="0" r="0" t="0"/>
          <a:stretch/>
        </p:blipFill>
        <p:spPr>
          <a:xfrm>
            <a:off x="700288" y="1229413"/>
            <a:ext cx="2295525" cy="199072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C002"/>
            </a:gs>
            <a:gs pos="100000">
              <a:srgbClr val="795B04"/>
            </a:gs>
          </a:gsLst>
          <a:path path="circle">
            <a:fillToRect b="50%" l="50%" r="50%" t="50%"/>
          </a:path>
          <a:tileRect/>
        </a:gradFill>
      </p:bgPr>
    </p:bg>
    <p:spTree>
      <p:nvGrpSpPr>
        <p:cNvPr id="627" name="Shape 627"/>
        <p:cNvGrpSpPr/>
        <p:nvPr/>
      </p:nvGrpSpPr>
      <p:grpSpPr>
        <a:xfrm>
          <a:off x="0" y="0"/>
          <a:ext cx="0" cy="0"/>
          <a:chOff x="0" y="0"/>
          <a:chExt cx="0" cy="0"/>
        </a:xfrm>
      </p:grpSpPr>
      <p:pic>
        <p:nvPicPr>
          <p:cNvPr id="628" name="Google Shape;628;g2ca3c270d3c_0_281"/>
          <p:cNvPicPr preferRelativeResize="0"/>
          <p:nvPr/>
        </p:nvPicPr>
        <p:blipFill rotWithShape="1">
          <a:blip r:embed="rId3">
            <a:alphaModFix/>
          </a:blip>
          <a:srcRect b="0" l="0" r="0" t="0"/>
          <a:stretch/>
        </p:blipFill>
        <p:spPr>
          <a:xfrm>
            <a:off x="2444700" y="162737"/>
            <a:ext cx="4254600" cy="4818038"/>
          </a:xfrm>
          <a:prstGeom prst="rect">
            <a:avLst/>
          </a:prstGeom>
          <a:noFill/>
          <a:ln>
            <a:noFill/>
          </a:ln>
        </p:spPr>
      </p:pic>
      <p:sp>
        <p:nvSpPr>
          <p:cNvPr id="629" name="Google Shape;629;g2ca3c270d3c_0_281"/>
          <p:cNvSpPr txBox="1"/>
          <p:nvPr/>
        </p:nvSpPr>
        <p:spPr>
          <a:xfrm>
            <a:off x="2855550" y="687400"/>
            <a:ext cx="3928200" cy="762600"/>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chemeClr val="lt2"/>
              </a:buClr>
              <a:buSzPts val="3000"/>
              <a:buFont typeface="Raleway"/>
              <a:buNone/>
            </a:pPr>
            <a:r>
              <a:rPr b="1" i="0" lang="en" sz="3000" u="none" cap="none" strike="noStrike">
                <a:solidFill>
                  <a:schemeClr val="lt2"/>
                </a:solidFill>
                <a:latin typeface="Raleway"/>
                <a:ea typeface="Raleway"/>
                <a:cs typeface="Raleway"/>
                <a:sym typeface="Raleway"/>
              </a:rPr>
              <a:t>Questions </a:t>
            </a:r>
            <a:endParaRPr b="0" i="0" sz="1400" u="none" cap="none" strike="noStrike">
              <a:solidFill>
                <a:srgbClr val="000000"/>
              </a:solidFill>
              <a:latin typeface="Arial"/>
              <a:ea typeface="Arial"/>
              <a:cs typeface="Arial"/>
              <a:sym typeface="Arial"/>
            </a:endParaRPr>
          </a:p>
        </p:txBody>
      </p:sp>
      <p:sp>
        <p:nvSpPr>
          <p:cNvPr id="630" name="Google Shape;630;g2ca3c270d3c_0_281"/>
          <p:cNvSpPr txBox="1"/>
          <p:nvPr>
            <p:ph idx="4294967295" type="body"/>
          </p:nvPr>
        </p:nvSpPr>
        <p:spPr>
          <a:xfrm>
            <a:off x="2855550" y="1377475"/>
            <a:ext cx="3432900" cy="3327900"/>
          </a:xfrm>
          <a:prstGeom prst="rect">
            <a:avLst/>
          </a:prstGeom>
          <a:noFill/>
          <a:ln>
            <a:noFill/>
          </a:ln>
        </p:spPr>
        <p:txBody>
          <a:bodyPr anchorCtr="0" anchor="t" bIns="91425" lIns="91425" spcFirstLastPara="1" rIns="91425" wrap="square" tIns="91425">
            <a:noAutofit/>
          </a:bodyPr>
          <a:lstStyle/>
          <a:p>
            <a:pPr indent="-317500" lvl="0" marL="457200" rtl="0" algn="l">
              <a:lnSpc>
                <a:spcPct val="100000"/>
              </a:lnSpc>
              <a:spcBef>
                <a:spcPts val="0"/>
              </a:spcBef>
              <a:spcAft>
                <a:spcPts val="0"/>
              </a:spcAft>
              <a:buClr>
                <a:schemeClr val="dk2"/>
              </a:buClr>
              <a:buSzPts val="1400"/>
              <a:buFont typeface="Arial"/>
              <a:buChar char="➔"/>
            </a:pPr>
            <a:r>
              <a:rPr lang="en">
                <a:latin typeface="Arial"/>
                <a:ea typeface="Arial"/>
                <a:cs typeface="Arial"/>
                <a:sym typeface="Arial"/>
              </a:rPr>
              <a:t>Who can you love more in your life?</a:t>
            </a:r>
            <a:endParaRPr>
              <a:latin typeface="Arial"/>
              <a:ea typeface="Arial"/>
              <a:cs typeface="Arial"/>
              <a:sym typeface="Arial"/>
            </a:endParaRPr>
          </a:p>
          <a:p>
            <a:pPr indent="0" lvl="0" marL="0" rtl="0" algn="l">
              <a:lnSpc>
                <a:spcPct val="100000"/>
              </a:lnSpc>
              <a:spcBef>
                <a:spcPts val="0"/>
              </a:spcBef>
              <a:spcAft>
                <a:spcPts val="0"/>
              </a:spcAft>
              <a:buClr>
                <a:srgbClr val="000000"/>
              </a:buClr>
              <a:buSzPts val="1100"/>
              <a:buFont typeface="Arial"/>
              <a:buNone/>
            </a:pPr>
            <a:r>
              <a:t/>
            </a:r>
            <a:endParaRPr>
              <a:latin typeface="Arial"/>
              <a:ea typeface="Arial"/>
              <a:cs typeface="Arial"/>
              <a:sym typeface="Arial"/>
            </a:endParaRPr>
          </a:p>
          <a:p>
            <a:pPr indent="-317500" lvl="0" marL="457200" rtl="0" algn="l">
              <a:lnSpc>
                <a:spcPct val="100000"/>
              </a:lnSpc>
              <a:spcBef>
                <a:spcPts val="0"/>
              </a:spcBef>
              <a:spcAft>
                <a:spcPts val="0"/>
              </a:spcAft>
              <a:buClr>
                <a:schemeClr val="dk2"/>
              </a:buClr>
              <a:buSzPts val="1400"/>
              <a:buFont typeface="Arial"/>
              <a:buChar char="➔"/>
            </a:pPr>
            <a:r>
              <a:rPr lang="en">
                <a:latin typeface="Arial"/>
                <a:ea typeface="Arial"/>
                <a:cs typeface="Arial"/>
                <a:sym typeface="Arial"/>
              </a:rPr>
              <a:t>Who is someone you can give more to?</a:t>
            </a:r>
            <a:endParaRPr>
              <a:latin typeface="Arial"/>
              <a:ea typeface="Arial"/>
              <a:cs typeface="Arial"/>
              <a:sym typeface="Arial"/>
            </a:endParaRPr>
          </a:p>
          <a:p>
            <a:pPr indent="0" lvl="0" marL="0" rtl="0" algn="l">
              <a:lnSpc>
                <a:spcPct val="100000"/>
              </a:lnSpc>
              <a:spcBef>
                <a:spcPts val="0"/>
              </a:spcBef>
              <a:spcAft>
                <a:spcPts val="0"/>
              </a:spcAft>
              <a:buClr>
                <a:srgbClr val="000000"/>
              </a:buClr>
              <a:buSzPts val="1100"/>
              <a:buFont typeface="Arial"/>
              <a:buNone/>
            </a:pPr>
            <a:r>
              <a:t/>
            </a:r>
            <a:endParaRPr>
              <a:latin typeface="Arial"/>
              <a:ea typeface="Arial"/>
              <a:cs typeface="Arial"/>
              <a:sym typeface="Arial"/>
            </a:endParaRPr>
          </a:p>
          <a:p>
            <a:pPr indent="-317500" lvl="0" marL="457200" rtl="0" algn="l">
              <a:lnSpc>
                <a:spcPct val="100000"/>
              </a:lnSpc>
              <a:spcBef>
                <a:spcPts val="0"/>
              </a:spcBef>
              <a:spcAft>
                <a:spcPts val="0"/>
              </a:spcAft>
              <a:buClr>
                <a:schemeClr val="dk2"/>
              </a:buClr>
              <a:buSzPts val="1400"/>
              <a:buFont typeface="Arial"/>
              <a:buChar char="➔"/>
            </a:pPr>
            <a:r>
              <a:rPr lang="en">
                <a:latin typeface="Arial"/>
                <a:ea typeface="Arial"/>
                <a:cs typeface="Arial"/>
                <a:sym typeface="Arial"/>
              </a:rPr>
              <a:t>What experience in nature could give you more meaning?</a:t>
            </a:r>
            <a:endParaRPr>
              <a:latin typeface="Arial"/>
              <a:ea typeface="Arial"/>
              <a:cs typeface="Arial"/>
              <a:sym typeface="Arial"/>
            </a:endParaRPr>
          </a:p>
          <a:p>
            <a:pPr indent="0" lvl="0" marL="0" rtl="0" algn="l">
              <a:lnSpc>
                <a:spcPct val="115000"/>
              </a:lnSpc>
              <a:spcBef>
                <a:spcPts val="0"/>
              </a:spcBef>
              <a:spcAft>
                <a:spcPts val="0"/>
              </a:spcAft>
              <a:buSzPts val="1800"/>
              <a:buNone/>
            </a:pPr>
            <a:r>
              <a:t/>
            </a:r>
            <a:endParaRPr b="1" sz="1400">
              <a:solidFill>
                <a:schemeClr val="dk1"/>
              </a:solidFill>
              <a:latin typeface="Raleway"/>
              <a:ea typeface="Raleway"/>
              <a:cs typeface="Raleway"/>
              <a:sym typeface="Raleway"/>
            </a:endParaRPr>
          </a:p>
        </p:txBody>
      </p:sp>
      <p:pic>
        <p:nvPicPr>
          <p:cNvPr id="631" name="Google Shape;631;g2ca3c270d3c_0_281"/>
          <p:cNvPicPr preferRelativeResize="0"/>
          <p:nvPr/>
        </p:nvPicPr>
        <p:blipFill rotWithShape="1">
          <a:blip r:embed="rId4">
            <a:alphaModFix/>
          </a:blip>
          <a:srcRect b="0" l="0" r="0" t="0"/>
          <a:stretch/>
        </p:blipFill>
        <p:spPr>
          <a:xfrm>
            <a:off x="700288" y="1229413"/>
            <a:ext cx="2295525" cy="199072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path path="circle">
            <a:fillToRect b="50%" l="50%" r="50%" t="50%"/>
          </a:path>
          <a:tileRect/>
        </a:gradFill>
      </p:bgPr>
    </p:bg>
    <p:spTree>
      <p:nvGrpSpPr>
        <p:cNvPr id="635" name="Shape 635"/>
        <p:cNvGrpSpPr/>
        <p:nvPr/>
      </p:nvGrpSpPr>
      <p:grpSpPr>
        <a:xfrm>
          <a:off x="0" y="0"/>
          <a:ext cx="0" cy="0"/>
          <a:chOff x="0" y="0"/>
          <a:chExt cx="0" cy="0"/>
        </a:xfrm>
      </p:grpSpPr>
      <p:pic>
        <p:nvPicPr>
          <p:cNvPr id="636" name="Google Shape;636;g2ca3c270d3c_0_288"/>
          <p:cNvPicPr preferRelativeResize="0"/>
          <p:nvPr/>
        </p:nvPicPr>
        <p:blipFill rotWithShape="1">
          <a:blip r:embed="rId3">
            <a:alphaModFix/>
          </a:blip>
          <a:srcRect b="0" l="0" r="0" t="0"/>
          <a:stretch/>
        </p:blipFill>
        <p:spPr>
          <a:xfrm>
            <a:off x="2444700" y="162737"/>
            <a:ext cx="4254600" cy="4818038"/>
          </a:xfrm>
          <a:prstGeom prst="rect">
            <a:avLst/>
          </a:prstGeom>
          <a:noFill/>
          <a:ln>
            <a:noFill/>
          </a:ln>
        </p:spPr>
      </p:pic>
      <p:sp>
        <p:nvSpPr>
          <p:cNvPr id="637" name="Google Shape;637;g2ca3c270d3c_0_288"/>
          <p:cNvSpPr txBox="1"/>
          <p:nvPr/>
        </p:nvSpPr>
        <p:spPr>
          <a:xfrm>
            <a:off x="2855550" y="687400"/>
            <a:ext cx="3928200" cy="762600"/>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chemeClr val="lt2"/>
              </a:buClr>
              <a:buSzPts val="3000"/>
              <a:buFont typeface="Raleway"/>
              <a:buNone/>
            </a:pPr>
            <a:r>
              <a:rPr b="1" i="0" lang="en" sz="3000" u="none" cap="none" strike="noStrike">
                <a:solidFill>
                  <a:schemeClr val="lt2"/>
                </a:solidFill>
                <a:latin typeface="Raleway"/>
                <a:ea typeface="Raleway"/>
                <a:cs typeface="Raleway"/>
                <a:sym typeface="Raleway"/>
              </a:rPr>
              <a:t>Questions</a:t>
            </a:r>
            <a:endParaRPr b="0" i="0" sz="1400" u="none" cap="none" strike="noStrike">
              <a:solidFill>
                <a:srgbClr val="000000"/>
              </a:solidFill>
              <a:latin typeface="Arial"/>
              <a:ea typeface="Arial"/>
              <a:cs typeface="Arial"/>
              <a:sym typeface="Arial"/>
            </a:endParaRPr>
          </a:p>
        </p:txBody>
      </p:sp>
      <p:sp>
        <p:nvSpPr>
          <p:cNvPr id="638" name="Google Shape;638;g2ca3c270d3c_0_288"/>
          <p:cNvSpPr txBox="1"/>
          <p:nvPr>
            <p:ph idx="4294967295" type="body"/>
          </p:nvPr>
        </p:nvSpPr>
        <p:spPr>
          <a:xfrm>
            <a:off x="2855550" y="1758475"/>
            <a:ext cx="3432900" cy="3327900"/>
          </a:xfrm>
          <a:prstGeom prst="rect">
            <a:avLst/>
          </a:prstGeom>
          <a:noFill/>
          <a:ln>
            <a:noFill/>
          </a:ln>
        </p:spPr>
        <p:txBody>
          <a:bodyPr anchorCtr="0" anchor="t" bIns="91425" lIns="91425" spcFirstLastPara="1" rIns="91425" wrap="square" tIns="91425">
            <a:noAutofit/>
          </a:bodyPr>
          <a:lstStyle/>
          <a:p>
            <a:pPr indent="-342900" lvl="0" marL="457200" rtl="0" algn="l">
              <a:lnSpc>
                <a:spcPct val="150000"/>
              </a:lnSpc>
              <a:spcBef>
                <a:spcPts val="0"/>
              </a:spcBef>
              <a:spcAft>
                <a:spcPts val="0"/>
              </a:spcAft>
              <a:buClr>
                <a:schemeClr val="dk2"/>
              </a:buClr>
              <a:buSzPts val="1800"/>
              <a:buFont typeface="Arial"/>
              <a:buChar char="➔"/>
            </a:pPr>
            <a:r>
              <a:rPr lang="en">
                <a:latin typeface="Arial"/>
                <a:ea typeface="Arial"/>
                <a:cs typeface="Arial"/>
                <a:sym typeface="Arial"/>
              </a:rPr>
              <a:t>In what ways would you like to actualize your spiritual potentials (i.e. more prayer, meditations, act of kindness etc.?</a:t>
            </a:r>
            <a:endParaRPr/>
          </a:p>
          <a:p>
            <a:pPr indent="-342900" lvl="0" marL="457200" rtl="0" algn="l">
              <a:lnSpc>
                <a:spcPct val="150000"/>
              </a:lnSpc>
              <a:spcBef>
                <a:spcPts val="0"/>
              </a:spcBef>
              <a:spcAft>
                <a:spcPts val="0"/>
              </a:spcAft>
              <a:buClr>
                <a:srgbClr val="000000"/>
              </a:buClr>
              <a:buSzPts val="1800"/>
              <a:buFont typeface="Arial"/>
              <a:buChar char="➔"/>
            </a:pPr>
            <a:r>
              <a:rPr lang="en">
                <a:solidFill>
                  <a:srgbClr val="000000"/>
                </a:solidFill>
                <a:latin typeface="Arial"/>
                <a:ea typeface="Arial"/>
                <a:cs typeface="Arial"/>
                <a:sym typeface="Arial"/>
              </a:rPr>
              <a:t>What are you values?</a:t>
            </a:r>
            <a:endParaRPr/>
          </a:p>
          <a:p>
            <a:pPr indent="0" lvl="0" marL="0" rtl="0" algn="l">
              <a:lnSpc>
                <a:spcPct val="150000"/>
              </a:lnSpc>
              <a:spcBef>
                <a:spcPts val="0"/>
              </a:spcBef>
              <a:spcAft>
                <a:spcPts val="0"/>
              </a:spcAft>
              <a:buClr>
                <a:srgbClr val="000000"/>
              </a:buClr>
              <a:buSzPts val="1100"/>
              <a:buFont typeface="Arial"/>
              <a:buNone/>
            </a:pPr>
            <a:r>
              <a:t/>
            </a:r>
            <a:endParaRPr>
              <a:latin typeface="Arial"/>
              <a:ea typeface="Arial"/>
              <a:cs typeface="Arial"/>
              <a:sym typeface="Arial"/>
            </a:endParaRPr>
          </a:p>
          <a:p>
            <a:pPr indent="0" lvl="0" marL="0" rtl="0" algn="l">
              <a:lnSpc>
                <a:spcPct val="115000"/>
              </a:lnSpc>
              <a:spcBef>
                <a:spcPts val="0"/>
              </a:spcBef>
              <a:spcAft>
                <a:spcPts val="0"/>
              </a:spcAft>
              <a:buSzPts val="1800"/>
              <a:buNone/>
            </a:pPr>
            <a:r>
              <a:t/>
            </a:r>
            <a:endParaRPr b="1" sz="1400">
              <a:solidFill>
                <a:schemeClr val="dk1"/>
              </a:solidFill>
              <a:latin typeface="Raleway"/>
              <a:ea typeface="Raleway"/>
              <a:cs typeface="Raleway"/>
              <a:sym typeface="Raleway"/>
            </a:endParaRPr>
          </a:p>
        </p:txBody>
      </p:sp>
      <p:pic>
        <p:nvPicPr>
          <p:cNvPr id="639" name="Google Shape;639;g2ca3c270d3c_0_288"/>
          <p:cNvPicPr preferRelativeResize="0"/>
          <p:nvPr/>
        </p:nvPicPr>
        <p:blipFill rotWithShape="1">
          <a:blip r:embed="rId4">
            <a:alphaModFix/>
          </a:blip>
          <a:srcRect b="0" l="0" r="0" t="0"/>
          <a:stretch/>
        </p:blipFill>
        <p:spPr>
          <a:xfrm>
            <a:off x="706363" y="1751738"/>
            <a:ext cx="2295525" cy="199072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3" name="Shape 643"/>
        <p:cNvGrpSpPr/>
        <p:nvPr/>
      </p:nvGrpSpPr>
      <p:grpSpPr>
        <a:xfrm>
          <a:off x="0" y="0"/>
          <a:ext cx="0" cy="0"/>
          <a:chOff x="0" y="0"/>
          <a:chExt cx="0" cy="0"/>
        </a:xfrm>
      </p:grpSpPr>
      <p:pic>
        <p:nvPicPr>
          <p:cNvPr id="644" name="Google Shape;644;g2ca3c270d3c_0_295"/>
          <p:cNvPicPr preferRelativeResize="0"/>
          <p:nvPr/>
        </p:nvPicPr>
        <p:blipFill rotWithShape="1">
          <a:blip r:embed="rId3">
            <a:alphaModFix/>
          </a:blip>
          <a:srcRect b="14093" l="2132" r="6751" t="6554"/>
          <a:stretch/>
        </p:blipFill>
        <p:spPr>
          <a:xfrm>
            <a:off x="0" y="0"/>
            <a:ext cx="9144000" cy="5143501"/>
          </a:xfrm>
          <a:prstGeom prst="rect">
            <a:avLst/>
          </a:prstGeom>
          <a:noFill/>
          <a:ln>
            <a:noFill/>
          </a:ln>
        </p:spPr>
      </p:pic>
      <p:sp>
        <p:nvSpPr>
          <p:cNvPr id="645" name="Google Shape;645;g2ca3c270d3c_0_295"/>
          <p:cNvSpPr txBox="1"/>
          <p:nvPr>
            <p:ph type="title"/>
          </p:nvPr>
        </p:nvSpPr>
        <p:spPr>
          <a:xfrm>
            <a:off x="283100" y="712150"/>
            <a:ext cx="2910000" cy="4026000"/>
          </a:xfrm>
          <a:prstGeom prst="rect">
            <a:avLst/>
          </a:prstGeom>
          <a:noFill/>
          <a:ln>
            <a:noFill/>
          </a:ln>
        </p:spPr>
        <p:txBody>
          <a:bodyPr anchorCtr="0" anchor="t" bIns="91425" lIns="91425" spcFirstLastPara="1" rIns="91425" wrap="square" tIns="91425">
            <a:noAutofit/>
          </a:bodyPr>
          <a:lstStyle/>
          <a:p>
            <a:pPr indent="-342900" lvl="0" marL="457200" rtl="0" algn="l">
              <a:lnSpc>
                <a:spcPct val="155172"/>
              </a:lnSpc>
              <a:spcBef>
                <a:spcPts val="0"/>
              </a:spcBef>
              <a:spcAft>
                <a:spcPts val="0"/>
              </a:spcAft>
              <a:buClr>
                <a:schemeClr val="lt1"/>
              </a:buClr>
              <a:buSzPts val="1800"/>
              <a:buFont typeface="Georgia"/>
              <a:buChar char="●"/>
            </a:pPr>
            <a:r>
              <a:rPr b="0" lang="en" sz="1800">
                <a:latin typeface="Arial"/>
                <a:ea typeface="Arial"/>
                <a:cs typeface="Arial"/>
                <a:sym typeface="Arial"/>
              </a:rPr>
              <a:t>Authenticity</a:t>
            </a:r>
            <a:endParaRPr/>
          </a:p>
          <a:p>
            <a:pPr indent="-342900" lvl="0" marL="457200" rtl="0" algn="l">
              <a:lnSpc>
                <a:spcPct val="155172"/>
              </a:lnSpc>
              <a:spcBef>
                <a:spcPts val="0"/>
              </a:spcBef>
              <a:spcAft>
                <a:spcPts val="0"/>
              </a:spcAft>
              <a:buClr>
                <a:schemeClr val="lt1"/>
              </a:buClr>
              <a:buSzPts val="1800"/>
              <a:buFont typeface="Georgia"/>
              <a:buChar char="●"/>
            </a:pPr>
            <a:r>
              <a:rPr b="0" lang="en" sz="1800">
                <a:latin typeface="Arial"/>
                <a:ea typeface="Arial"/>
                <a:cs typeface="Arial"/>
                <a:sym typeface="Arial"/>
              </a:rPr>
              <a:t>Achievement</a:t>
            </a:r>
            <a:endParaRPr/>
          </a:p>
          <a:p>
            <a:pPr indent="-342900" lvl="0" marL="457200" rtl="0" algn="l">
              <a:lnSpc>
                <a:spcPct val="155172"/>
              </a:lnSpc>
              <a:spcBef>
                <a:spcPts val="0"/>
              </a:spcBef>
              <a:spcAft>
                <a:spcPts val="0"/>
              </a:spcAft>
              <a:buClr>
                <a:schemeClr val="lt1"/>
              </a:buClr>
              <a:buSzPts val="1800"/>
              <a:buFont typeface="Georgia"/>
              <a:buChar char="●"/>
            </a:pPr>
            <a:r>
              <a:rPr b="0" lang="en" sz="1800">
                <a:latin typeface="Arial"/>
                <a:ea typeface="Arial"/>
                <a:cs typeface="Arial"/>
                <a:sym typeface="Arial"/>
              </a:rPr>
              <a:t>Adventure</a:t>
            </a:r>
            <a:endParaRPr/>
          </a:p>
          <a:p>
            <a:pPr indent="-342900" lvl="0" marL="457200" rtl="0" algn="l">
              <a:lnSpc>
                <a:spcPct val="155172"/>
              </a:lnSpc>
              <a:spcBef>
                <a:spcPts val="0"/>
              </a:spcBef>
              <a:spcAft>
                <a:spcPts val="0"/>
              </a:spcAft>
              <a:buClr>
                <a:schemeClr val="lt1"/>
              </a:buClr>
              <a:buSzPts val="1800"/>
              <a:buFont typeface="Georgia"/>
              <a:buChar char="●"/>
            </a:pPr>
            <a:r>
              <a:rPr b="0" lang="en" sz="1800">
                <a:latin typeface="Arial"/>
                <a:ea typeface="Arial"/>
                <a:cs typeface="Arial"/>
                <a:sym typeface="Arial"/>
              </a:rPr>
              <a:t>Authority</a:t>
            </a:r>
            <a:endParaRPr/>
          </a:p>
          <a:p>
            <a:pPr indent="-342900" lvl="0" marL="457200" rtl="0" algn="l">
              <a:lnSpc>
                <a:spcPct val="155172"/>
              </a:lnSpc>
              <a:spcBef>
                <a:spcPts val="0"/>
              </a:spcBef>
              <a:spcAft>
                <a:spcPts val="0"/>
              </a:spcAft>
              <a:buClr>
                <a:schemeClr val="lt1"/>
              </a:buClr>
              <a:buSzPts val="1800"/>
              <a:buFont typeface="Georgia"/>
              <a:buChar char="●"/>
            </a:pPr>
            <a:r>
              <a:rPr b="0" lang="en" sz="1800">
                <a:latin typeface="Arial"/>
                <a:ea typeface="Arial"/>
                <a:cs typeface="Arial"/>
                <a:sym typeface="Arial"/>
              </a:rPr>
              <a:t>Autonomy</a:t>
            </a:r>
            <a:endParaRPr/>
          </a:p>
          <a:p>
            <a:pPr indent="-342900" lvl="0" marL="457200" rtl="0" algn="l">
              <a:lnSpc>
                <a:spcPct val="155172"/>
              </a:lnSpc>
              <a:spcBef>
                <a:spcPts val="0"/>
              </a:spcBef>
              <a:spcAft>
                <a:spcPts val="0"/>
              </a:spcAft>
              <a:buClr>
                <a:schemeClr val="lt1"/>
              </a:buClr>
              <a:buSzPts val="1800"/>
              <a:buFont typeface="Georgia"/>
              <a:buChar char="●"/>
            </a:pPr>
            <a:r>
              <a:rPr b="0" lang="en" sz="1800">
                <a:latin typeface="Arial"/>
                <a:ea typeface="Arial"/>
                <a:cs typeface="Arial"/>
                <a:sym typeface="Arial"/>
              </a:rPr>
              <a:t>Balance</a:t>
            </a:r>
            <a:endParaRPr/>
          </a:p>
          <a:p>
            <a:pPr indent="-342900" lvl="0" marL="457200" rtl="0" algn="l">
              <a:lnSpc>
                <a:spcPct val="155172"/>
              </a:lnSpc>
              <a:spcBef>
                <a:spcPts val="0"/>
              </a:spcBef>
              <a:spcAft>
                <a:spcPts val="0"/>
              </a:spcAft>
              <a:buClr>
                <a:schemeClr val="lt1"/>
              </a:buClr>
              <a:buSzPts val="1800"/>
              <a:buFont typeface="Georgia"/>
              <a:buChar char="●"/>
            </a:pPr>
            <a:r>
              <a:rPr b="0" lang="en" sz="1800">
                <a:latin typeface="Arial"/>
                <a:ea typeface="Arial"/>
                <a:cs typeface="Arial"/>
                <a:sym typeface="Arial"/>
              </a:rPr>
              <a:t>Beauty</a:t>
            </a:r>
            <a:endParaRPr/>
          </a:p>
          <a:p>
            <a:pPr indent="-342900" lvl="0" marL="457200" rtl="0" algn="l">
              <a:lnSpc>
                <a:spcPct val="155172"/>
              </a:lnSpc>
              <a:spcBef>
                <a:spcPts val="0"/>
              </a:spcBef>
              <a:spcAft>
                <a:spcPts val="0"/>
              </a:spcAft>
              <a:buClr>
                <a:schemeClr val="lt1"/>
              </a:buClr>
              <a:buSzPts val="1800"/>
              <a:buFont typeface="Georgia"/>
              <a:buChar char="●"/>
            </a:pPr>
            <a:r>
              <a:rPr b="0" lang="en" sz="1800">
                <a:latin typeface="Arial"/>
                <a:ea typeface="Arial"/>
                <a:cs typeface="Arial"/>
                <a:sym typeface="Arial"/>
              </a:rPr>
              <a:t>Boldness</a:t>
            </a:r>
            <a:endParaRPr/>
          </a:p>
          <a:p>
            <a:pPr indent="0" lvl="0" marL="0" rtl="0" algn="l">
              <a:lnSpc>
                <a:spcPct val="100000"/>
              </a:lnSpc>
              <a:spcBef>
                <a:spcPts val="1100"/>
              </a:spcBef>
              <a:spcAft>
                <a:spcPts val="0"/>
              </a:spcAft>
              <a:buSzPts val="4800"/>
              <a:buNone/>
            </a:pPr>
            <a:r>
              <a:t/>
            </a:r>
            <a:endParaRPr/>
          </a:p>
        </p:txBody>
      </p:sp>
      <p:sp>
        <p:nvSpPr>
          <p:cNvPr id="646" name="Google Shape;646;g2ca3c270d3c_0_295"/>
          <p:cNvSpPr txBox="1"/>
          <p:nvPr>
            <p:ph type="title"/>
          </p:nvPr>
        </p:nvSpPr>
        <p:spPr>
          <a:xfrm>
            <a:off x="6296775" y="712150"/>
            <a:ext cx="2910000" cy="4026000"/>
          </a:xfrm>
          <a:prstGeom prst="rect">
            <a:avLst/>
          </a:prstGeom>
          <a:noFill/>
          <a:ln>
            <a:noFill/>
          </a:ln>
        </p:spPr>
        <p:txBody>
          <a:bodyPr anchorCtr="0" anchor="t" bIns="91425" lIns="91425" spcFirstLastPara="1" rIns="91425" wrap="square" tIns="91425">
            <a:noAutofit/>
          </a:bodyPr>
          <a:lstStyle/>
          <a:p>
            <a:pPr indent="-342900" lvl="0" marL="457200" rtl="0" algn="l">
              <a:lnSpc>
                <a:spcPct val="155172"/>
              </a:lnSpc>
              <a:spcBef>
                <a:spcPts val="0"/>
              </a:spcBef>
              <a:spcAft>
                <a:spcPts val="0"/>
              </a:spcAft>
              <a:buClr>
                <a:schemeClr val="lt1"/>
              </a:buClr>
              <a:buSzPts val="1800"/>
              <a:buFont typeface="Georgia"/>
              <a:buChar char="●"/>
            </a:pPr>
            <a:r>
              <a:rPr b="0" lang="en" sz="1800">
                <a:latin typeface="Arial"/>
                <a:ea typeface="Arial"/>
                <a:cs typeface="Arial"/>
                <a:sym typeface="Arial"/>
              </a:rPr>
              <a:t>Honesty</a:t>
            </a:r>
            <a:endParaRPr/>
          </a:p>
          <a:p>
            <a:pPr indent="-342900" lvl="0" marL="457200" rtl="0" algn="l">
              <a:lnSpc>
                <a:spcPct val="155172"/>
              </a:lnSpc>
              <a:spcBef>
                <a:spcPts val="0"/>
              </a:spcBef>
              <a:spcAft>
                <a:spcPts val="0"/>
              </a:spcAft>
              <a:buClr>
                <a:schemeClr val="lt1"/>
              </a:buClr>
              <a:buSzPts val="1800"/>
              <a:buFont typeface="Georgia"/>
              <a:buChar char="●"/>
            </a:pPr>
            <a:r>
              <a:rPr b="0" lang="en" sz="1800">
                <a:latin typeface="Arial"/>
                <a:ea typeface="Arial"/>
                <a:cs typeface="Arial"/>
                <a:sym typeface="Arial"/>
              </a:rPr>
              <a:t>Humor</a:t>
            </a:r>
            <a:endParaRPr/>
          </a:p>
          <a:p>
            <a:pPr indent="-342900" lvl="0" marL="457200" rtl="0" algn="l">
              <a:lnSpc>
                <a:spcPct val="155172"/>
              </a:lnSpc>
              <a:spcBef>
                <a:spcPts val="0"/>
              </a:spcBef>
              <a:spcAft>
                <a:spcPts val="0"/>
              </a:spcAft>
              <a:buClr>
                <a:schemeClr val="lt1"/>
              </a:buClr>
              <a:buSzPts val="1800"/>
              <a:buFont typeface="Georgia"/>
              <a:buChar char="●"/>
            </a:pPr>
            <a:r>
              <a:rPr b="0" lang="en" sz="1800">
                <a:latin typeface="Arial"/>
                <a:ea typeface="Arial"/>
                <a:cs typeface="Arial"/>
                <a:sym typeface="Arial"/>
              </a:rPr>
              <a:t>Influence</a:t>
            </a:r>
            <a:endParaRPr/>
          </a:p>
          <a:p>
            <a:pPr indent="-342900" lvl="0" marL="457200" rtl="0" algn="l">
              <a:lnSpc>
                <a:spcPct val="155172"/>
              </a:lnSpc>
              <a:spcBef>
                <a:spcPts val="0"/>
              </a:spcBef>
              <a:spcAft>
                <a:spcPts val="0"/>
              </a:spcAft>
              <a:buClr>
                <a:schemeClr val="lt1"/>
              </a:buClr>
              <a:buSzPts val="1800"/>
              <a:buFont typeface="Georgia"/>
              <a:buChar char="●"/>
            </a:pPr>
            <a:r>
              <a:rPr b="0" lang="en" sz="1800">
                <a:latin typeface="Arial"/>
                <a:ea typeface="Arial"/>
                <a:cs typeface="Arial"/>
                <a:sym typeface="Arial"/>
              </a:rPr>
              <a:t>Inner Harmony</a:t>
            </a:r>
            <a:endParaRPr/>
          </a:p>
          <a:p>
            <a:pPr indent="-342900" lvl="0" marL="457200" rtl="0" algn="l">
              <a:lnSpc>
                <a:spcPct val="155172"/>
              </a:lnSpc>
              <a:spcBef>
                <a:spcPts val="0"/>
              </a:spcBef>
              <a:spcAft>
                <a:spcPts val="0"/>
              </a:spcAft>
              <a:buClr>
                <a:schemeClr val="lt1"/>
              </a:buClr>
              <a:buSzPts val="1800"/>
              <a:buFont typeface="Georgia"/>
              <a:buChar char="●"/>
            </a:pPr>
            <a:r>
              <a:rPr b="0" lang="en" sz="1800">
                <a:latin typeface="Arial"/>
                <a:ea typeface="Arial"/>
                <a:cs typeface="Arial"/>
                <a:sym typeface="Arial"/>
              </a:rPr>
              <a:t>Justice</a:t>
            </a:r>
            <a:endParaRPr/>
          </a:p>
          <a:p>
            <a:pPr indent="-342900" lvl="0" marL="457200" rtl="0" algn="l">
              <a:lnSpc>
                <a:spcPct val="155172"/>
              </a:lnSpc>
              <a:spcBef>
                <a:spcPts val="0"/>
              </a:spcBef>
              <a:spcAft>
                <a:spcPts val="0"/>
              </a:spcAft>
              <a:buClr>
                <a:schemeClr val="lt1"/>
              </a:buClr>
              <a:buSzPts val="1800"/>
              <a:buFont typeface="Georgia"/>
              <a:buChar char="●"/>
            </a:pPr>
            <a:r>
              <a:rPr b="0" lang="en" sz="1800">
                <a:latin typeface="Arial"/>
                <a:ea typeface="Arial"/>
                <a:cs typeface="Arial"/>
                <a:sym typeface="Arial"/>
              </a:rPr>
              <a:t>Kindness</a:t>
            </a:r>
            <a:endParaRPr/>
          </a:p>
          <a:p>
            <a:pPr indent="-342900" lvl="0" marL="457200" rtl="0" algn="l">
              <a:lnSpc>
                <a:spcPct val="155172"/>
              </a:lnSpc>
              <a:spcBef>
                <a:spcPts val="0"/>
              </a:spcBef>
              <a:spcAft>
                <a:spcPts val="0"/>
              </a:spcAft>
              <a:buClr>
                <a:schemeClr val="lt1"/>
              </a:buClr>
              <a:buSzPts val="1800"/>
              <a:buFont typeface="Georgia"/>
              <a:buChar char="●"/>
            </a:pPr>
            <a:r>
              <a:rPr b="0" lang="en" sz="1800">
                <a:latin typeface="Arial"/>
                <a:ea typeface="Arial"/>
                <a:cs typeface="Arial"/>
                <a:sym typeface="Arial"/>
              </a:rPr>
              <a:t>Knowledge</a:t>
            </a:r>
            <a:endParaRPr/>
          </a:p>
          <a:p>
            <a:pPr indent="-342900" lvl="0" marL="457200" rtl="0" algn="l">
              <a:lnSpc>
                <a:spcPct val="155172"/>
              </a:lnSpc>
              <a:spcBef>
                <a:spcPts val="0"/>
              </a:spcBef>
              <a:spcAft>
                <a:spcPts val="0"/>
              </a:spcAft>
              <a:buClr>
                <a:schemeClr val="lt1"/>
              </a:buClr>
              <a:buSzPts val="1800"/>
              <a:buFont typeface="Georgia"/>
              <a:buChar char="●"/>
            </a:pPr>
            <a:r>
              <a:rPr b="0" lang="en" sz="1800">
                <a:latin typeface="Arial"/>
                <a:ea typeface="Arial"/>
                <a:cs typeface="Arial"/>
                <a:sym typeface="Arial"/>
              </a:rPr>
              <a:t>Leadership</a:t>
            </a:r>
            <a:endParaRPr/>
          </a:p>
          <a:p>
            <a:pPr indent="0" lvl="0" marL="0" rtl="0" algn="l">
              <a:lnSpc>
                <a:spcPct val="155172"/>
              </a:lnSpc>
              <a:spcBef>
                <a:spcPts val="2200"/>
              </a:spcBef>
              <a:spcAft>
                <a:spcPts val="0"/>
              </a:spcAft>
              <a:buSzPts val="4800"/>
              <a:buNone/>
            </a:pPr>
            <a:r>
              <a:t/>
            </a:r>
            <a:endParaRPr b="0" sz="1800">
              <a:latin typeface="Georgia"/>
              <a:ea typeface="Georgia"/>
              <a:cs typeface="Georgia"/>
              <a:sym typeface="Georgia"/>
            </a:endParaRPr>
          </a:p>
          <a:p>
            <a:pPr indent="0" lvl="0" marL="0" rtl="0" algn="l">
              <a:lnSpc>
                <a:spcPct val="100000"/>
              </a:lnSpc>
              <a:spcBef>
                <a:spcPts val="1100"/>
              </a:spcBef>
              <a:spcAft>
                <a:spcPts val="0"/>
              </a:spcAft>
              <a:buSzPts val="4800"/>
              <a:buNone/>
            </a:pPr>
            <a:r>
              <a:t/>
            </a:r>
            <a:endParaRPr/>
          </a:p>
        </p:txBody>
      </p:sp>
      <p:sp>
        <p:nvSpPr>
          <p:cNvPr id="647" name="Google Shape;647;g2ca3c270d3c_0_295"/>
          <p:cNvSpPr txBox="1"/>
          <p:nvPr>
            <p:ph type="title"/>
          </p:nvPr>
        </p:nvSpPr>
        <p:spPr>
          <a:xfrm>
            <a:off x="3310575" y="712150"/>
            <a:ext cx="2910000" cy="4026000"/>
          </a:xfrm>
          <a:prstGeom prst="rect">
            <a:avLst/>
          </a:prstGeom>
          <a:noFill/>
          <a:ln>
            <a:noFill/>
          </a:ln>
        </p:spPr>
        <p:txBody>
          <a:bodyPr anchorCtr="0" anchor="t" bIns="91425" lIns="91425" spcFirstLastPara="1" rIns="91425" wrap="square" tIns="91425">
            <a:noAutofit/>
          </a:bodyPr>
          <a:lstStyle/>
          <a:p>
            <a:pPr indent="-342900" lvl="0" marL="457200" rtl="0" algn="l">
              <a:lnSpc>
                <a:spcPct val="155172"/>
              </a:lnSpc>
              <a:spcBef>
                <a:spcPts val="0"/>
              </a:spcBef>
              <a:spcAft>
                <a:spcPts val="0"/>
              </a:spcAft>
              <a:buClr>
                <a:schemeClr val="lt1"/>
              </a:buClr>
              <a:buSzPts val="1800"/>
              <a:buFont typeface="Georgia"/>
              <a:buChar char="●"/>
            </a:pPr>
            <a:r>
              <a:rPr b="0" lang="en" sz="1800">
                <a:latin typeface="Arial"/>
                <a:ea typeface="Arial"/>
                <a:cs typeface="Arial"/>
                <a:sym typeface="Arial"/>
              </a:rPr>
              <a:t>Compassion</a:t>
            </a:r>
            <a:endParaRPr/>
          </a:p>
          <a:p>
            <a:pPr indent="-342900" lvl="0" marL="457200" rtl="0" algn="l">
              <a:lnSpc>
                <a:spcPct val="155172"/>
              </a:lnSpc>
              <a:spcBef>
                <a:spcPts val="0"/>
              </a:spcBef>
              <a:spcAft>
                <a:spcPts val="0"/>
              </a:spcAft>
              <a:buClr>
                <a:schemeClr val="lt1"/>
              </a:buClr>
              <a:buSzPts val="1800"/>
              <a:buFont typeface="Georgia"/>
              <a:buChar char="●"/>
            </a:pPr>
            <a:r>
              <a:rPr b="0" lang="en" sz="1800">
                <a:latin typeface="Arial"/>
                <a:ea typeface="Arial"/>
                <a:cs typeface="Arial"/>
                <a:sym typeface="Arial"/>
              </a:rPr>
              <a:t>Challenge</a:t>
            </a:r>
            <a:endParaRPr/>
          </a:p>
          <a:p>
            <a:pPr indent="-342900" lvl="0" marL="457200" rtl="0" algn="l">
              <a:lnSpc>
                <a:spcPct val="155172"/>
              </a:lnSpc>
              <a:spcBef>
                <a:spcPts val="0"/>
              </a:spcBef>
              <a:spcAft>
                <a:spcPts val="0"/>
              </a:spcAft>
              <a:buClr>
                <a:schemeClr val="lt1"/>
              </a:buClr>
              <a:buSzPts val="1800"/>
              <a:buFont typeface="Georgia"/>
              <a:buChar char="●"/>
            </a:pPr>
            <a:r>
              <a:rPr b="0" lang="en" sz="1800">
                <a:latin typeface="Arial"/>
                <a:ea typeface="Arial"/>
                <a:cs typeface="Arial"/>
                <a:sym typeface="Arial"/>
              </a:rPr>
              <a:t>Citizenship</a:t>
            </a:r>
            <a:endParaRPr/>
          </a:p>
          <a:p>
            <a:pPr indent="-342900" lvl="0" marL="457200" rtl="0" algn="l">
              <a:lnSpc>
                <a:spcPct val="155172"/>
              </a:lnSpc>
              <a:spcBef>
                <a:spcPts val="0"/>
              </a:spcBef>
              <a:spcAft>
                <a:spcPts val="0"/>
              </a:spcAft>
              <a:buClr>
                <a:schemeClr val="lt1"/>
              </a:buClr>
              <a:buSzPts val="1800"/>
              <a:buFont typeface="Georgia"/>
              <a:buChar char="●"/>
            </a:pPr>
            <a:r>
              <a:rPr b="0" lang="en" sz="1800">
                <a:latin typeface="Arial"/>
                <a:ea typeface="Arial"/>
                <a:cs typeface="Arial"/>
                <a:sym typeface="Arial"/>
              </a:rPr>
              <a:t>Community</a:t>
            </a:r>
            <a:endParaRPr/>
          </a:p>
          <a:p>
            <a:pPr indent="-342900" lvl="0" marL="457200" rtl="0" algn="l">
              <a:lnSpc>
                <a:spcPct val="155172"/>
              </a:lnSpc>
              <a:spcBef>
                <a:spcPts val="0"/>
              </a:spcBef>
              <a:spcAft>
                <a:spcPts val="0"/>
              </a:spcAft>
              <a:buClr>
                <a:schemeClr val="lt1"/>
              </a:buClr>
              <a:buSzPts val="1800"/>
              <a:buFont typeface="Georgia"/>
              <a:buChar char="●"/>
            </a:pPr>
            <a:r>
              <a:rPr b="0" lang="en" sz="1800">
                <a:latin typeface="Arial"/>
                <a:ea typeface="Arial"/>
                <a:cs typeface="Arial"/>
                <a:sym typeface="Arial"/>
              </a:rPr>
              <a:t>Competency</a:t>
            </a:r>
            <a:endParaRPr/>
          </a:p>
          <a:p>
            <a:pPr indent="-342900" lvl="0" marL="457200" rtl="0" algn="l">
              <a:lnSpc>
                <a:spcPct val="155172"/>
              </a:lnSpc>
              <a:spcBef>
                <a:spcPts val="0"/>
              </a:spcBef>
              <a:spcAft>
                <a:spcPts val="0"/>
              </a:spcAft>
              <a:buClr>
                <a:schemeClr val="lt1"/>
              </a:buClr>
              <a:buSzPts val="1800"/>
              <a:buFont typeface="Georgia"/>
              <a:buChar char="●"/>
            </a:pPr>
            <a:r>
              <a:rPr b="0" lang="en" sz="1800">
                <a:latin typeface="Arial"/>
                <a:ea typeface="Arial"/>
                <a:cs typeface="Arial"/>
                <a:sym typeface="Arial"/>
              </a:rPr>
              <a:t>Contribution</a:t>
            </a:r>
            <a:endParaRPr/>
          </a:p>
          <a:p>
            <a:pPr indent="-342900" lvl="0" marL="457200" rtl="0" algn="l">
              <a:lnSpc>
                <a:spcPct val="155172"/>
              </a:lnSpc>
              <a:spcBef>
                <a:spcPts val="0"/>
              </a:spcBef>
              <a:spcAft>
                <a:spcPts val="0"/>
              </a:spcAft>
              <a:buClr>
                <a:schemeClr val="lt1"/>
              </a:buClr>
              <a:buSzPts val="1800"/>
              <a:buFont typeface="Georgia"/>
              <a:buChar char="●"/>
            </a:pPr>
            <a:r>
              <a:rPr b="0" lang="en" sz="1800">
                <a:latin typeface="Arial"/>
                <a:ea typeface="Arial"/>
                <a:cs typeface="Arial"/>
                <a:sym typeface="Arial"/>
              </a:rPr>
              <a:t>Creativity</a:t>
            </a:r>
            <a:endParaRPr/>
          </a:p>
          <a:p>
            <a:pPr indent="-342900" lvl="0" marL="457200" rtl="0" algn="l">
              <a:lnSpc>
                <a:spcPct val="155172"/>
              </a:lnSpc>
              <a:spcBef>
                <a:spcPts val="0"/>
              </a:spcBef>
              <a:spcAft>
                <a:spcPts val="0"/>
              </a:spcAft>
              <a:buClr>
                <a:schemeClr val="lt1"/>
              </a:buClr>
              <a:buSzPts val="1800"/>
              <a:buFont typeface="Georgia"/>
              <a:buChar char="●"/>
            </a:pPr>
            <a:r>
              <a:rPr b="0" lang="en" sz="1800">
                <a:latin typeface="Arial"/>
                <a:ea typeface="Arial"/>
                <a:cs typeface="Arial"/>
                <a:sym typeface="Arial"/>
              </a:rPr>
              <a:t>Curiosity</a:t>
            </a:r>
            <a:endParaRPr/>
          </a:p>
          <a:p>
            <a:pPr indent="-342900" lvl="0" marL="457200" rtl="0" algn="l">
              <a:lnSpc>
                <a:spcPct val="155172"/>
              </a:lnSpc>
              <a:spcBef>
                <a:spcPts val="0"/>
              </a:spcBef>
              <a:spcAft>
                <a:spcPts val="0"/>
              </a:spcAft>
              <a:buClr>
                <a:schemeClr val="lt1"/>
              </a:buClr>
              <a:buSzPts val="1800"/>
              <a:buFont typeface="Georgia"/>
              <a:buChar char="●"/>
            </a:pPr>
            <a:r>
              <a:rPr b="0" lang="en" sz="1800">
                <a:latin typeface="Arial"/>
                <a:ea typeface="Arial"/>
                <a:cs typeface="Arial"/>
                <a:sym typeface="Arial"/>
              </a:rPr>
              <a:t>Determination</a:t>
            </a:r>
            <a:endParaRPr/>
          </a:p>
          <a:p>
            <a:pPr indent="0" lvl="0" marL="0" rtl="0" algn="l">
              <a:lnSpc>
                <a:spcPct val="155172"/>
              </a:lnSpc>
              <a:spcBef>
                <a:spcPts val="2200"/>
              </a:spcBef>
              <a:spcAft>
                <a:spcPts val="0"/>
              </a:spcAft>
              <a:buSzPts val="4800"/>
              <a:buNone/>
            </a:pPr>
            <a:r>
              <a:t/>
            </a:r>
            <a:endParaRPr b="0" sz="1800">
              <a:latin typeface="Georgia"/>
              <a:ea typeface="Georgia"/>
              <a:cs typeface="Georgia"/>
              <a:sym typeface="Georgia"/>
            </a:endParaRPr>
          </a:p>
          <a:p>
            <a:pPr indent="0" lvl="0" marL="0" rtl="0" algn="l">
              <a:lnSpc>
                <a:spcPct val="100000"/>
              </a:lnSpc>
              <a:spcBef>
                <a:spcPts val="1100"/>
              </a:spcBef>
              <a:spcAft>
                <a:spcPts val="0"/>
              </a:spcAft>
              <a:buSzPts val="4800"/>
              <a:buNone/>
            </a:pPr>
            <a:r>
              <a:t/>
            </a:r>
            <a:endParaRPr/>
          </a:p>
        </p:txBody>
      </p:sp>
      <p:sp>
        <p:nvSpPr>
          <p:cNvPr id="648" name="Google Shape;648;g2ca3c270d3c_0_295"/>
          <p:cNvSpPr txBox="1"/>
          <p:nvPr/>
        </p:nvSpPr>
        <p:spPr>
          <a:xfrm>
            <a:off x="3705925" y="175150"/>
            <a:ext cx="5334000" cy="384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lt1"/>
              </a:buClr>
              <a:buSzPts val="2400"/>
              <a:buFont typeface="Arial"/>
              <a:buNone/>
            </a:pPr>
            <a:r>
              <a:rPr b="1" i="0" lang="en" sz="2400" u="none" cap="none" strike="noStrike">
                <a:solidFill>
                  <a:schemeClr val="lt1"/>
                </a:solidFill>
                <a:latin typeface="Arial"/>
                <a:ea typeface="Arial"/>
                <a:cs typeface="Arial"/>
                <a:sym typeface="Arial"/>
              </a:rPr>
              <a:t>VALUES</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2" name="Shape 652"/>
        <p:cNvGrpSpPr/>
        <p:nvPr/>
      </p:nvGrpSpPr>
      <p:grpSpPr>
        <a:xfrm>
          <a:off x="0" y="0"/>
          <a:ext cx="0" cy="0"/>
          <a:chOff x="0" y="0"/>
          <a:chExt cx="0" cy="0"/>
        </a:xfrm>
      </p:grpSpPr>
      <p:pic>
        <p:nvPicPr>
          <p:cNvPr descr="Screen Shot 2015-11-20 at 9.47.21 AM.png" id="653" name="Google Shape;653;g2ca3c270d3c_0_136"/>
          <p:cNvPicPr preferRelativeResize="0"/>
          <p:nvPr/>
        </p:nvPicPr>
        <p:blipFill rotWithShape="1">
          <a:blip r:embed="rId3">
            <a:alphaModFix/>
          </a:blip>
          <a:srcRect b="0" l="4413" r="4404" t="0"/>
          <a:stretch/>
        </p:blipFill>
        <p:spPr>
          <a:xfrm>
            <a:off x="0" y="0"/>
            <a:ext cx="9144000" cy="5143503"/>
          </a:xfrm>
          <a:prstGeom prst="rect">
            <a:avLst/>
          </a:prstGeom>
          <a:noFill/>
          <a:ln>
            <a:noFill/>
          </a:ln>
        </p:spPr>
      </p:pic>
      <p:sp>
        <p:nvSpPr>
          <p:cNvPr id="654" name="Google Shape;654;g2ca3c270d3c_0_136"/>
          <p:cNvSpPr txBox="1"/>
          <p:nvPr>
            <p:ph type="title"/>
          </p:nvPr>
        </p:nvSpPr>
        <p:spPr>
          <a:xfrm>
            <a:off x="607563" y="1211942"/>
            <a:ext cx="6321000" cy="3531600"/>
          </a:xfrm>
          <a:prstGeom prst="rect">
            <a:avLst/>
          </a:prstGeom>
          <a:noFill/>
          <a:ln>
            <a:noFill/>
          </a:ln>
        </p:spPr>
        <p:txBody>
          <a:bodyPr anchorCtr="0" anchor="t" bIns="91425" lIns="91425" spcFirstLastPara="1" rIns="91425" wrap="square" tIns="91425">
            <a:noAutofit/>
          </a:bodyPr>
          <a:lstStyle/>
          <a:p>
            <a:pPr indent="-450850" lvl="0" marL="457200" rtl="0" algn="l">
              <a:lnSpc>
                <a:spcPct val="115000"/>
              </a:lnSpc>
              <a:spcBef>
                <a:spcPts val="0"/>
              </a:spcBef>
              <a:spcAft>
                <a:spcPts val="0"/>
              </a:spcAft>
              <a:buSzPts val="3500"/>
              <a:buFont typeface="Arial"/>
              <a:buChar char="●"/>
            </a:pPr>
            <a:r>
              <a:rPr b="0" lang="en" sz="2500">
                <a:latin typeface="Arial"/>
                <a:ea typeface="Arial"/>
                <a:cs typeface="Arial"/>
                <a:sym typeface="Arial"/>
              </a:rPr>
              <a:t>Asking Solution-Focused Questions </a:t>
            </a:r>
            <a:endParaRPr b="0" sz="2500">
              <a:latin typeface="Arial"/>
              <a:ea typeface="Arial"/>
              <a:cs typeface="Arial"/>
              <a:sym typeface="Arial"/>
            </a:endParaRPr>
          </a:p>
          <a:p>
            <a:pPr indent="-450850" lvl="0" marL="457200" rtl="0" algn="l">
              <a:lnSpc>
                <a:spcPct val="115000"/>
              </a:lnSpc>
              <a:spcBef>
                <a:spcPts val="0"/>
              </a:spcBef>
              <a:spcAft>
                <a:spcPts val="0"/>
              </a:spcAft>
              <a:buSzPts val="3500"/>
              <a:buFont typeface="Arial"/>
              <a:buChar char="●"/>
            </a:pPr>
            <a:r>
              <a:rPr b="0" lang="en" sz="2500">
                <a:latin typeface="Arial"/>
                <a:ea typeface="Arial"/>
                <a:cs typeface="Arial"/>
                <a:sym typeface="Arial"/>
              </a:rPr>
              <a:t>Positive Focus</a:t>
            </a:r>
            <a:endParaRPr b="0" sz="2500">
              <a:latin typeface="Arial"/>
              <a:ea typeface="Arial"/>
              <a:cs typeface="Arial"/>
              <a:sym typeface="Arial"/>
            </a:endParaRPr>
          </a:p>
          <a:p>
            <a:pPr indent="-450850" lvl="0" marL="457200" rtl="0" algn="l">
              <a:lnSpc>
                <a:spcPct val="115000"/>
              </a:lnSpc>
              <a:spcBef>
                <a:spcPts val="0"/>
              </a:spcBef>
              <a:spcAft>
                <a:spcPts val="0"/>
              </a:spcAft>
              <a:buSzPts val="3500"/>
              <a:buFont typeface="Arial"/>
              <a:buChar char="●"/>
            </a:pPr>
            <a:r>
              <a:rPr b="0" lang="en" sz="2500">
                <a:latin typeface="Arial"/>
                <a:ea typeface="Arial"/>
                <a:cs typeface="Arial"/>
                <a:sym typeface="Arial"/>
              </a:rPr>
              <a:t>Clarity </a:t>
            </a:r>
            <a:endParaRPr b="0" sz="2500">
              <a:latin typeface="Arial"/>
              <a:ea typeface="Arial"/>
              <a:cs typeface="Arial"/>
              <a:sym typeface="Arial"/>
            </a:endParaRPr>
          </a:p>
          <a:p>
            <a:pPr indent="-450850" lvl="0" marL="457200" rtl="0" algn="l">
              <a:lnSpc>
                <a:spcPct val="115000"/>
              </a:lnSpc>
              <a:spcBef>
                <a:spcPts val="0"/>
              </a:spcBef>
              <a:spcAft>
                <a:spcPts val="0"/>
              </a:spcAft>
              <a:buSzPts val="3500"/>
              <a:buFont typeface="Arial"/>
              <a:buChar char="●"/>
            </a:pPr>
            <a:r>
              <a:rPr b="0" lang="en" sz="2500">
                <a:latin typeface="Arial"/>
                <a:ea typeface="Arial"/>
                <a:cs typeface="Arial"/>
                <a:sym typeface="Arial"/>
              </a:rPr>
              <a:t>Redirected Thinking</a:t>
            </a:r>
            <a:endParaRPr b="0" sz="2500">
              <a:latin typeface="Arial"/>
              <a:ea typeface="Arial"/>
              <a:cs typeface="Arial"/>
              <a:sym typeface="Arial"/>
            </a:endParaRPr>
          </a:p>
          <a:p>
            <a:pPr indent="-450850" lvl="0" marL="457200" rtl="0" algn="l">
              <a:lnSpc>
                <a:spcPct val="115000"/>
              </a:lnSpc>
              <a:spcBef>
                <a:spcPts val="0"/>
              </a:spcBef>
              <a:spcAft>
                <a:spcPts val="0"/>
              </a:spcAft>
              <a:buSzPts val="3500"/>
              <a:buFont typeface="Arial"/>
              <a:buChar char="●"/>
            </a:pPr>
            <a:r>
              <a:rPr b="0" lang="en" sz="2500">
                <a:latin typeface="Arial"/>
                <a:ea typeface="Arial"/>
                <a:cs typeface="Arial"/>
                <a:sym typeface="Arial"/>
              </a:rPr>
              <a:t>Powerful Questions Handout</a:t>
            </a:r>
            <a:endParaRPr b="0" sz="2500">
              <a:latin typeface="Arial"/>
              <a:ea typeface="Arial"/>
              <a:cs typeface="Arial"/>
              <a:sym typeface="Arial"/>
            </a:endParaRPr>
          </a:p>
          <a:p>
            <a:pPr indent="0" lvl="0" marL="0" rtl="0" algn="l">
              <a:lnSpc>
                <a:spcPct val="150000"/>
              </a:lnSpc>
              <a:spcBef>
                <a:spcPts val="0"/>
              </a:spcBef>
              <a:spcAft>
                <a:spcPts val="0"/>
              </a:spcAft>
              <a:buClr>
                <a:schemeClr val="dk2"/>
              </a:buClr>
              <a:buSzPts val="1100"/>
              <a:buFont typeface="Arial"/>
              <a:buNone/>
            </a:pPr>
            <a:r>
              <a:t/>
            </a:r>
            <a:endParaRPr b="0" i="1" sz="3000">
              <a:latin typeface="Arial"/>
              <a:ea typeface="Arial"/>
              <a:cs typeface="Arial"/>
              <a:sym typeface="Arial"/>
            </a:endParaRPr>
          </a:p>
        </p:txBody>
      </p:sp>
      <p:sp>
        <p:nvSpPr>
          <p:cNvPr id="655" name="Google Shape;655;g2ca3c270d3c_0_136"/>
          <p:cNvSpPr txBox="1"/>
          <p:nvPr/>
        </p:nvSpPr>
        <p:spPr>
          <a:xfrm>
            <a:off x="2035511" y="370544"/>
            <a:ext cx="71847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 sz="3200" u="none" cap="none" strike="noStrike">
                <a:solidFill>
                  <a:schemeClr val="lt1"/>
                </a:solidFill>
                <a:latin typeface="Arial"/>
                <a:ea typeface="Arial"/>
                <a:cs typeface="Arial"/>
                <a:sym typeface="Arial"/>
              </a:rPr>
              <a:t>Solutions</a:t>
            </a:r>
            <a:r>
              <a:rPr lang="en" sz="3200">
                <a:solidFill>
                  <a:schemeClr val="lt1"/>
                </a:solidFill>
              </a:rPr>
              <a:t>-</a:t>
            </a:r>
            <a:r>
              <a:rPr b="0" i="0" lang="en" sz="3200" u="none" cap="none" strike="noStrike">
                <a:solidFill>
                  <a:schemeClr val="lt1"/>
                </a:solidFill>
                <a:latin typeface="Arial"/>
                <a:ea typeface="Arial"/>
                <a:cs typeface="Arial"/>
                <a:sym typeface="Arial"/>
              </a:rPr>
              <a:t>Focused Coaching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path path="circle">
            <a:fillToRect b="50%" l="50%" r="50%" t="50%"/>
          </a:path>
          <a:tileRect/>
        </a:gradFill>
      </p:bgPr>
    </p:bg>
    <p:spTree>
      <p:nvGrpSpPr>
        <p:cNvPr id="659" name="Shape 659"/>
        <p:cNvGrpSpPr/>
        <p:nvPr/>
      </p:nvGrpSpPr>
      <p:grpSpPr>
        <a:xfrm>
          <a:off x="0" y="0"/>
          <a:ext cx="0" cy="0"/>
          <a:chOff x="0" y="0"/>
          <a:chExt cx="0" cy="0"/>
        </a:xfrm>
      </p:grpSpPr>
      <p:pic>
        <p:nvPicPr>
          <p:cNvPr id="660" name="Google Shape;660;g2ca4fa85941_0_40"/>
          <p:cNvPicPr preferRelativeResize="0"/>
          <p:nvPr/>
        </p:nvPicPr>
        <p:blipFill rotWithShape="1">
          <a:blip r:embed="rId3">
            <a:alphaModFix/>
          </a:blip>
          <a:srcRect b="0" l="0" r="0" t="0"/>
          <a:stretch/>
        </p:blipFill>
        <p:spPr>
          <a:xfrm>
            <a:off x="2444700" y="162737"/>
            <a:ext cx="4254600" cy="4818038"/>
          </a:xfrm>
          <a:prstGeom prst="rect">
            <a:avLst/>
          </a:prstGeom>
          <a:noFill/>
          <a:ln>
            <a:noFill/>
          </a:ln>
        </p:spPr>
      </p:pic>
      <p:sp>
        <p:nvSpPr>
          <p:cNvPr id="661" name="Google Shape;661;g2ca4fa85941_0_40"/>
          <p:cNvSpPr txBox="1"/>
          <p:nvPr/>
        </p:nvSpPr>
        <p:spPr>
          <a:xfrm>
            <a:off x="2855550" y="687400"/>
            <a:ext cx="3928200" cy="762600"/>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chemeClr val="lt2"/>
              </a:buClr>
              <a:buSzPts val="3000"/>
              <a:buFont typeface="Raleway"/>
              <a:buNone/>
            </a:pPr>
            <a:r>
              <a:rPr b="1" i="0" lang="en" sz="3000" u="none" cap="none" strike="noStrike">
                <a:solidFill>
                  <a:schemeClr val="lt2"/>
                </a:solidFill>
                <a:latin typeface="Raleway"/>
                <a:ea typeface="Raleway"/>
                <a:cs typeface="Raleway"/>
                <a:sym typeface="Raleway"/>
              </a:rPr>
              <a:t>Questions</a:t>
            </a:r>
            <a:endParaRPr b="0" i="0" sz="1400" u="none" cap="none" strike="noStrike">
              <a:solidFill>
                <a:srgbClr val="000000"/>
              </a:solidFill>
              <a:latin typeface="Arial"/>
              <a:ea typeface="Arial"/>
              <a:cs typeface="Arial"/>
              <a:sym typeface="Arial"/>
            </a:endParaRPr>
          </a:p>
        </p:txBody>
      </p:sp>
      <p:sp>
        <p:nvSpPr>
          <p:cNvPr id="662" name="Google Shape;662;g2ca4fa85941_0_40"/>
          <p:cNvSpPr txBox="1"/>
          <p:nvPr>
            <p:ph idx="4294967295" type="body"/>
          </p:nvPr>
        </p:nvSpPr>
        <p:spPr>
          <a:xfrm>
            <a:off x="2855550" y="1758475"/>
            <a:ext cx="3432900" cy="3327900"/>
          </a:xfrm>
          <a:prstGeom prst="rect">
            <a:avLst/>
          </a:prstGeom>
          <a:noFill/>
          <a:ln>
            <a:noFill/>
          </a:ln>
        </p:spPr>
        <p:txBody>
          <a:bodyPr anchorCtr="0" anchor="t" bIns="91425" lIns="91425" spcFirstLastPara="1" rIns="91425" wrap="square" tIns="91425">
            <a:noAutofit/>
          </a:bodyPr>
          <a:lstStyle/>
          <a:p>
            <a:pPr indent="-342900" lvl="0" marL="457200" rtl="0" algn="l">
              <a:lnSpc>
                <a:spcPct val="150000"/>
              </a:lnSpc>
              <a:spcBef>
                <a:spcPts val="0"/>
              </a:spcBef>
              <a:spcAft>
                <a:spcPts val="0"/>
              </a:spcAft>
              <a:buClr>
                <a:schemeClr val="dk2"/>
              </a:buClr>
              <a:buSzPts val="1800"/>
              <a:buFont typeface="Arial"/>
              <a:buChar char="➔"/>
            </a:pPr>
            <a:r>
              <a:rPr lang="en">
                <a:latin typeface="Arial"/>
                <a:ea typeface="Arial"/>
                <a:cs typeface="Arial"/>
                <a:sym typeface="Arial"/>
              </a:rPr>
              <a:t>In what ways would you like to actualize your spiritual potentials (i.e. more prayer, meditations, act of kindness etc.?</a:t>
            </a:r>
            <a:endParaRPr/>
          </a:p>
          <a:p>
            <a:pPr indent="-342900" lvl="0" marL="457200" rtl="0" algn="l">
              <a:lnSpc>
                <a:spcPct val="150000"/>
              </a:lnSpc>
              <a:spcBef>
                <a:spcPts val="0"/>
              </a:spcBef>
              <a:spcAft>
                <a:spcPts val="0"/>
              </a:spcAft>
              <a:buClr>
                <a:srgbClr val="000000"/>
              </a:buClr>
              <a:buSzPts val="1800"/>
              <a:buFont typeface="Arial"/>
              <a:buChar char="➔"/>
            </a:pPr>
            <a:r>
              <a:rPr lang="en">
                <a:solidFill>
                  <a:srgbClr val="000000"/>
                </a:solidFill>
                <a:latin typeface="Arial"/>
                <a:ea typeface="Arial"/>
                <a:cs typeface="Arial"/>
                <a:sym typeface="Arial"/>
              </a:rPr>
              <a:t>What are you values?</a:t>
            </a:r>
            <a:endParaRPr/>
          </a:p>
          <a:p>
            <a:pPr indent="0" lvl="0" marL="0" rtl="0" algn="l">
              <a:lnSpc>
                <a:spcPct val="150000"/>
              </a:lnSpc>
              <a:spcBef>
                <a:spcPts val="0"/>
              </a:spcBef>
              <a:spcAft>
                <a:spcPts val="0"/>
              </a:spcAft>
              <a:buClr>
                <a:srgbClr val="000000"/>
              </a:buClr>
              <a:buSzPts val="1100"/>
              <a:buFont typeface="Arial"/>
              <a:buNone/>
            </a:pPr>
            <a:r>
              <a:t/>
            </a:r>
            <a:endParaRPr>
              <a:latin typeface="Arial"/>
              <a:ea typeface="Arial"/>
              <a:cs typeface="Arial"/>
              <a:sym typeface="Arial"/>
            </a:endParaRPr>
          </a:p>
          <a:p>
            <a:pPr indent="0" lvl="0" marL="0" rtl="0" algn="l">
              <a:lnSpc>
                <a:spcPct val="115000"/>
              </a:lnSpc>
              <a:spcBef>
                <a:spcPts val="0"/>
              </a:spcBef>
              <a:spcAft>
                <a:spcPts val="0"/>
              </a:spcAft>
              <a:buSzPts val="1800"/>
              <a:buNone/>
            </a:pPr>
            <a:r>
              <a:t/>
            </a:r>
            <a:endParaRPr b="1" sz="1400">
              <a:solidFill>
                <a:schemeClr val="dk1"/>
              </a:solidFill>
              <a:latin typeface="Raleway"/>
              <a:ea typeface="Raleway"/>
              <a:cs typeface="Raleway"/>
              <a:sym typeface="Raleway"/>
            </a:endParaRPr>
          </a:p>
        </p:txBody>
      </p:sp>
      <p:pic>
        <p:nvPicPr>
          <p:cNvPr id="663" name="Google Shape;663;g2ca4fa85941_0_40"/>
          <p:cNvPicPr preferRelativeResize="0"/>
          <p:nvPr/>
        </p:nvPicPr>
        <p:blipFill rotWithShape="1">
          <a:blip r:embed="rId4">
            <a:alphaModFix/>
          </a:blip>
          <a:srcRect b="0" l="0" r="0" t="0"/>
          <a:stretch/>
        </p:blipFill>
        <p:spPr>
          <a:xfrm>
            <a:off x="706363" y="1751738"/>
            <a:ext cx="2295525" cy="199072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4E29AA"/>
            </a:gs>
            <a:gs pos="100000">
              <a:srgbClr val="1E123D"/>
            </a:gs>
          </a:gsLst>
          <a:path path="circle">
            <a:fillToRect b="50%" l="50%" r="50%" t="50%"/>
          </a:path>
          <a:tileRect/>
        </a:gradFill>
      </p:bgPr>
    </p:bg>
    <p:spTree>
      <p:nvGrpSpPr>
        <p:cNvPr id="667" name="Shape 667"/>
        <p:cNvGrpSpPr/>
        <p:nvPr/>
      </p:nvGrpSpPr>
      <p:grpSpPr>
        <a:xfrm>
          <a:off x="0" y="0"/>
          <a:ext cx="0" cy="0"/>
          <a:chOff x="0" y="0"/>
          <a:chExt cx="0" cy="0"/>
        </a:xfrm>
      </p:grpSpPr>
      <p:sp>
        <p:nvSpPr>
          <p:cNvPr id="668" name="Google Shape;668;g2ca3c270d3c_0_142"/>
          <p:cNvSpPr txBox="1"/>
          <p:nvPr/>
        </p:nvSpPr>
        <p:spPr>
          <a:xfrm>
            <a:off x="1054052" y="738750"/>
            <a:ext cx="5289000" cy="3014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Really great message, MUST HEAR!  He feeds millions and inspires millions. &#10;I never understood Tony Robbins until I watched a lot of his videos. Such a great Human. We grew up poor and what he did for that family, how the kids didn't want to let go, it resonated.&#10;#tonyrobbins #inpiration #love" id="669" name="Google Shape;669;g2ca3c270d3c_0_142" title="Tony Robbins &quot;Strangers Care&quot; (Thanksgiving)">
            <a:hlinkClick r:id="rId3"/>
          </p:cNvPr>
          <p:cNvPicPr preferRelativeResize="0"/>
          <p:nvPr/>
        </p:nvPicPr>
        <p:blipFill>
          <a:blip r:embed="rId4">
            <a:alphaModFix/>
          </a:blip>
          <a:stretch>
            <a:fillRect/>
          </a:stretch>
        </p:blipFill>
        <p:spPr>
          <a:xfrm>
            <a:off x="1068913" y="601263"/>
            <a:ext cx="7006175" cy="39409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69"/>
                                        </p:tgtEl>
                                        <p:attrNameLst>
                                          <p:attrName>style.visibility</p:attrName>
                                        </p:attrNameLst>
                                      </p:cBhvr>
                                      <p:to>
                                        <p:strVal val="visible"/>
                                      </p:to>
                                    </p:set>
                                    <p:animEffect filter="fade" transition="in">
                                      <p:cBhvr>
                                        <p:cTn dur="1000"/>
                                        <p:tgtEl>
                                          <p:spTgt spid="66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3177EE"/>
            </a:gs>
            <a:gs pos="100000">
              <a:srgbClr val="113D8A"/>
            </a:gs>
          </a:gsLst>
          <a:path path="circle">
            <a:fillToRect b="50%" l="50%" r="50%" t="50%"/>
          </a:path>
          <a:tileRect/>
        </a:gradFill>
      </p:bgPr>
    </p:bg>
    <p:spTree>
      <p:nvGrpSpPr>
        <p:cNvPr id="673" name="Shape 673"/>
        <p:cNvGrpSpPr/>
        <p:nvPr/>
      </p:nvGrpSpPr>
      <p:grpSpPr>
        <a:xfrm>
          <a:off x="0" y="0"/>
          <a:ext cx="0" cy="0"/>
          <a:chOff x="0" y="0"/>
          <a:chExt cx="0" cy="0"/>
        </a:xfrm>
      </p:grpSpPr>
      <p:sp>
        <p:nvSpPr>
          <p:cNvPr id="674" name="Google Shape;674;g2ca3c270d3c_0_148"/>
          <p:cNvSpPr txBox="1"/>
          <p:nvPr/>
        </p:nvSpPr>
        <p:spPr>
          <a:xfrm>
            <a:off x="2716675" y="338400"/>
            <a:ext cx="3922500" cy="5265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3000"/>
              <a:buFont typeface="Arial"/>
              <a:buNone/>
            </a:pPr>
            <a:r>
              <a:rPr lang="en" sz="3600">
                <a:solidFill>
                  <a:schemeClr val="lt1"/>
                </a:solidFill>
              </a:rPr>
              <a:t>SFBT</a:t>
            </a:r>
            <a:endParaRPr b="0" i="0" sz="36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000"/>
              <a:buFont typeface="Arial"/>
              <a:buNone/>
            </a:pPr>
            <a:r>
              <a:t/>
            </a:r>
            <a:endParaRPr b="0" i="0" sz="3000" u="none" cap="none" strike="noStrike">
              <a:solidFill>
                <a:srgbClr val="000000"/>
              </a:solidFill>
              <a:latin typeface="Arial"/>
              <a:ea typeface="Arial"/>
              <a:cs typeface="Arial"/>
              <a:sym typeface="Arial"/>
            </a:endParaRPr>
          </a:p>
        </p:txBody>
      </p:sp>
      <p:pic>
        <p:nvPicPr>
          <p:cNvPr descr="For the full video go to: http://www.psychotherapy.net/video/insoo-kim-berg-solution-focused-therapy&#10;&#10;In this video Insoo Kim Berg masterfully demonstrates Solution-Focused Therapy in an actual therapy session. What a treat to see this legendary therapist in action!&#10;&#10;If you've heard of Solution Focused Therapy, or even read some of Insoo's books, but never had a chance to see her in action, now is your chance. Her style is unique, but her optimism is almost contagious. Even if her approach is quite different from how you typically work, you will surely find something from watching her that you can use or be inspired by." id="675" name="Google Shape;675;g2ca3c270d3c_0_148" title="Solution-Focused Therapy with Insoo Kim Berg">
            <a:hlinkClick r:id="rId3"/>
          </p:cNvPr>
          <p:cNvPicPr preferRelativeResize="0"/>
          <p:nvPr/>
        </p:nvPicPr>
        <p:blipFill>
          <a:blip r:embed="rId4">
            <a:alphaModFix/>
          </a:blip>
          <a:stretch>
            <a:fillRect/>
          </a:stretch>
        </p:blipFill>
        <p:spPr>
          <a:xfrm>
            <a:off x="2286000" y="1263400"/>
            <a:ext cx="4572000" cy="3429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75"/>
                                        </p:tgtEl>
                                        <p:attrNameLst>
                                          <p:attrName>style.visibility</p:attrName>
                                        </p:attrNameLst>
                                      </p:cBhvr>
                                      <p:to>
                                        <p:strVal val="visible"/>
                                      </p:to>
                                    </p:set>
                                    <p:animEffect filter="fade" transition="in">
                                      <p:cBhvr>
                                        <p:cTn dur="1000"/>
                                        <p:tgtEl>
                                          <p:spTgt spid="67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path path="circle">
            <a:fillToRect b="50%" l="50%" r="50%" t="50%"/>
          </a:path>
          <a:tileRect/>
        </a:gradFill>
      </p:bgPr>
    </p:bg>
    <p:spTree>
      <p:nvGrpSpPr>
        <p:cNvPr id="679" name="Shape 679"/>
        <p:cNvGrpSpPr/>
        <p:nvPr/>
      </p:nvGrpSpPr>
      <p:grpSpPr>
        <a:xfrm>
          <a:off x="0" y="0"/>
          <a:ext cx="0" cy="0"/>
          <a:chOff x="0" y="0"/>
          <a:chExt cx="0" cy="0"/>
        </a:xfrm>
      </p:grpSpPr>
      <p:sp>
        <p:nvSpPr>
          <p:cNvPr id="680" name="Google Shape;680;g2ca3c270d3c_0_153"/>
          <p:cNvSpPr txBox="1"/>
          <p:nvPr/>
        </p:nvSpPr>
        <p:spPr>
          <a:xfrm>
            <a:off x="1054050" y="521150"/>
            <a:ext cx="6368400" cy="30144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2200"/>
              <a:buFont typeface="Arial"/>
              <a:buNone/>
            </a:pPr>
            <a:r>
              <a:rPr b="0" i="0" lang="en" sz="2900" u="none" cap="none" strike="noStrike">
                <a:solidFill>
                  <a:schemeClr val="lt1"/>
                </a:solidFill>
                <a:latin typeface="Arial"/>
                <a:ea typeface="Arial"/>
                <a:cs typeface="Arial"/>
                <a:sym typeface="Arial"/>
              </a:rPr>
              <a:t>How is Solution-focused different? </a:t>
            </a:r>
            <a:endParaRPr b="0" i="0" sz="2900" u="none" cap="none" strike="noStrike">
              <a:solidFill>
                <a:schemeClr val="lt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800"/>
              <a:buFont typeface="Arial"/>
              <a:buNone/>
            </a:pPr>
            <a:r>
              <a:t/>
            </a:r>
            <a:endParaRPr b="0" i="0" sz="2500" u="none" cap="none" strike="noStrike">
              <a:solidFill>
                <a:schemeClr val="lt1"/>
              </a:solidFill>
              <a:latin typeface="Arial"/>
              <a:ea typeface="Arial"/>
              <a:cs typeface="Arial"/>
              <a:sym typeface="Arial"/>
            </a:endParaRPr>
          </a:p>
          <a:p>
            <a:pPr indent="-393700" lvl="0" marL="457200" marR="0" rtl="0" algn="l">
              <a:lnSpc>
                <a:spcPct val="150000"/>
              </a:lnSpc>
              <a:spcBef>
                <a:spcPts val="0"/>
              </a:spcBef>
              <a:spcAft>
                <a:spcPts val="0"/>
              </a:spcAft>
              <a:buClr>
                <a:schemeClr val="lt1"/>
              </a:buClr>
              <a:buSzPts val="2600"/>
              <a:buFont typeface="Arial"/>
              <a:buChar char="●"/>
            </a:pPr>
            <a:r>
              <a:rPr b="0" i="0" lang="en" sz="2600" u="none" cap="none" strike="noStrike">
                <a:solidFill>
                  <a:schemeClr val="lt1"/>
                </a:solidFill>
                <a:latin typeface="Arial"/>
                <a:ea typeface="Arial"/>
                <a:cs typeface="Arial"/>
                <a:sym typeface="Arial"/>
              </a:rPr>
              <a:t>Strength-based approach</a:t>
            </a:r>
            <a:endParaRPr b="0" i="0" sz="2600" u="none" cap="none" strike="noStrike">
              <a:solidFill>
                <a:schemeClr val="lt1"/>
              </a:solidFill>
              <a:latin typeface="Arial"/>
              <a:ea typeface="Arial"/>
              <a:cs typeface="Arial"/>
              <a:sym typeface="Arial"/>
            </a:endParaRPr>
          </a:p>
          <a:p>
            <a:pPr indent="-393700" lvl="0" marL="457200" marR="0" rtl="0" algn="l">
              <a:lnSpc>
                <a:spcPct val="150000"/>
              </a:lnSpc>
              <a:spcBef>
                <a:spcPts val="0"/>
              </a:spcBef>
              <a:spcAft>
                <a:spcPts val="0"/>
              </a:spcAft>
              <a:buClr>
                <a:schemeClr val="lt1"/>
              </a:buClr>
              <a:buSzPts val="2600"/>
              <a:buFont typeface="Arial"/>
              <a:buChar char="●"/>
            </a:pPr>
            <a:r>
              <a:rPr b="0" i="0" lang="en" sz="2600" u="none" cap="none" strike="noStrike">
                <a:solidFill>
                  <a:schemeClr val="lt1"/>
                </a:solidFill>
                <a:latin typeface="Arial"/>
                <a:ea typeface="Arial"/>
                <a:cs typeface="Arial"/>
                <a:sym typeface="Arial"/>
              </a:rPr>
              <a:t>Client is the expert</a:t>
            </a:r>
            <a:endParaRPr b="0" i="0" sz="2600" u="none" cap="none" strike="noStrike">
              <a:solidFill>
                <a:schemeClr val="lt1"/>
              </a:solidFill>
              <a:latin typeface="Arial"/>
              <a:ea typeface="Arial"/>
              <a:cs typeface="Arial"/>
              <a:sym typeface="Arial"/>
            </a:endParaRPr>
          </a:p>
          <a:p>
            <a:pPr indent="-393700" lvl="0" marL="457200" marR="0" rtl="0" algn="l">
              <a:lnSpc>
                <a:spcPct val="150000"/>
              </a:lnSpc>
              <a:spcBef>
                <a:spcPts val="0"/>
              </a:spcBef>
              <a:spcAft>
                <a:spcPts val="0"/>
              </a:spcAft>
              <a:buClr>
                <a:schemeClr val="lt1"/>
              </a:buClr>
              <a:buSzPts val="2600"/>
              <a:buFont typeface="Arial"/>
              <a:buChar char="●"/>
            </a:pPr>
            <a:r>
              <a:rPr b="0" i="0" lang="en" sz="2600" u="none" cap="none" strike="noStrike">
                <a:solidFill>
                  <a:schemeClr val="lt1"/>
                </a:solidFill>
                <a:latin typeface="Arial"/>
                <a:ea typeface="Arial"/>
                <a:cs typeface="Arial"/>
                <a:sym typeface="Arial"/>
              </a:rPr>
              <a:t>Solution building process</a:t>
            </a:r>
            <a:endParaRPr b="0" i="0" sz="2600" u="none" cap="none" strike="noStrike">
              <a:solidFill>
                <a:schemeClr val="lt1"/>
              </a:solidFill>
              <a:latin typeface="Arial"/>
              <a:ea typeface="Arial"/>
              <a:cs typeface="Arial"/>
              <a:sym typeface="Arial"/>
            </a:endParaRPr>
          </a:p>
          <a:p>
            <a:pPr indent="-393700" lvl="0" marL="457200" marR="0" rtl="0" algn="l">
              <a:lnSpc>
                <a:spcPct val="150000"/>
              </a:lnSpc>
              <a:spcBef>
                <a:spcPts val="0"/>
              </a:spcBef>
              <a:spcAft>
                <a:spcPts val="0"/>
              </a:spcAft>
              <a:buClr>
                <a:schemeClr val="lt1"/>
              </a:buClr>
              <a:buSzPts val="2600"/>
              <a:buFont typeface="Arial"/>
              <a:buChar char="●"/>
            </a:pPr>
            <a:r>
              <a:rPr b="0" i="0" lang="en" sz="2600" u="none" cap="none" strike="noStrike">
                <a:solidFill>
                  <a:schemeClr val="lt1"/>
                </a:solidFill>
                <a:latin typeface="Arial"/>
                <a:ea typeface="Arial"/>
                <a:cs typeface="Arial"/>
                <a:sym typeface="Arial"/>
              </a:rPr>
              <a:t>Illuminating resources</a:t>
            </a:r>
            <a:endParaRPr b="0" i="0" sz="2600" u="none" cap="none" strike="noStrike">
              <a:solidFill>
                <a:schemeClr val="lt1"/>
              </a:solidFill>
              <a:latin typeface="Arial"/>
              <a:ea typeface="Arial"/>
              <a:cs typeface="Arial"/>
              <a:sym typeface="Arial"/>
            </a:endParaRPr>
          </a:p>
          <a:p>
            <a:pPr indent="-393700" lvl="0" marL="457200" marR="0" rtl="0" algn="l">
              <a:lnSpc>
                <a:spcPct val="150000"/>
              </a:lnSpc>
              <a:spcBef>
                <a:spcPts val="0"/>
              </a:spcBef>
              <a:spcAft>
                <a:spcPts val="0"/>
              </a:spcAft>
              <a:buClr>
                <a:schemeClr val="lt1"/>
              </a:buClr>
              <a:buSzPts val="2600"/>
              <a:buFont typeface="Arial"/>
              <a:buChar char="●"/>
            </a:pPr>
            <a:r>
              <a:rPr b="0" i="0" lang="en" sz="2600" u="none" cap="none" strike="noStrike">
                <a:solidFill>
                  <a:schemeClr val="lt1"/>
                </a:solidFill>
                <a:latin typeface="Arial"/>
                <a:ea typeface="Arial"/>
                <a:cs typeface="Arial"/>
                <a:sym typeface="Arial"/>
              </a:rPr>
              <a:t>Finding new perspectives</a:t>
            </a:r>
            <a:endParaRPr b="0" i="0" sz="26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4" name="Shape 684"/>
        <p:cNvGrpSpPr/>
        <p:nvPr/>
      </p:nvGrpSpPr>
      <p:grpSpPr>
        <a:xfrm>
          <a:off x="0" y="0"/>
          <a:ext cx="0" cy="0"/>
          <a:chOff x="0" y="0"/>
          <a:chExt cx="0" cy="0"/>
        </a:xfrm>
      </p:grpSpPr>
      <p:pic>
        <p:nvPicPr>
          <p:cNvPr id="685" name="Google Shape;685;g2ca3c270d3c_0_157"/>
          <p:cNvPicPr preferRelativeResize="0"/>
          <p:nvPr/>
        </p:nvPicPr>
        <p:blipFill rotWithShape="1">
          <a:blip r:embed="rId3">
            <a:alphaModFix/>
          </a:blip>
          <a:srcRect b="0" l="0" r="0" t="0"/>
          <a:stretch/>
        </p:blipFill>
        <p:spPr>
          <a:xfrm>
            <a:off x="1139163" y="564600"/>
            <a:ext cx="6865674" cy="40143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6DB"/>
            </a:gs>
            <a:gs pos="100000">
              <a:srgbClr val="FAD25C"/>
            </a:gs>
          </a:gsLst>
          <a:path path="circle">
            <a:fillToRect b="50%" l="50%" r="50%" t="50%"/>
          </a:path>
          <a:tileRect/>
        </a:gradFill>
      </p:bgPr>
    </p:bg>
    <p:spTree>
      <p:nvGrpSpPr>
        <p:cNvPr id="689" name="Shape 689"/>
        <p:cNvGrpSpPr/>
        <p:nvPr/>
      </p:nvGrpSpPr>
      <p:grpSpPr>
        <a:xfrm>
          <a:off x="0" y="0"/>
          <a:ext cx="0" cy="0"/>
          <a:chOff x="0" y="0"/>
          <a:chExt cx="0" cy="0"/>
        </a:xfrm>
      </p:grpSpPr>
      <p:sp>
        <p:nvSpPr>
          <p:cNvPr id="690" name="Google Shape;690;g2ca3c270d3c_0_161"/>
          <p:cNvSpPr txBox="1"/>
          <p:nvPr>
            <p:ph idx="4294967295" type="title"/>
          </p:nvPr>
        </p:nvSpPr>
        <p:spPr>
          <a:xfrm>
            <a:off x="845150" y="1018475"/>
            <a:ext cx="5878500" cy="354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3000"/>
              <a:buNone/>
            </a:pPr>
            <a:r>
              <a:t/>
            </a:r>
            <a:endParaRPr sz="1800">
              <a:solidFill>
                <a:schemeClr val="lt1"/>
              </a:solidFill>
              <a:latin typeface="Arial"/>
              <a:ea typeface="Arial"/>
              <a:cs typeface="Arial"/>
              <a:sym typeface="Arial"/>
            </a:endParaRPr>
          </a:p>
          <a:p>
            <a:pPr indent="0" lvl="0" marL="0" rtl="0" algn="l">
              <a:lnSpc>
                <a:spcPct val="200000"/>
              </a:lnSpc>
              <a:spcBef>
                <a:spcPts val="0"/>
              </a:spcBef>
              <a:spcAft>
                <a:spcPts val="0"/>
              </a:spcAft>
              <a:buSzPts val="3000"/>
              <a:buNone/>
            </a:pPr>
            <a:r>
              <a:t/>
            </a:r>
            <a:endParaRPr b="0">
              <a:solidFill>
                <a:schemeClr val="lt1"/>
              </a:solidFill>
              <a:latin typeface="Arial"/>
              <a:ea typeface="Arial"/>
              <a:cs typeface="Arial"/>
              <a:sym typeface="Arial"/>
            </a:endParaRPr>
          </a:p>
          <a:p>
            <a:pPr indent="0" lvl="0" marL="0" rtl="0" algn="l">
              <a:lnSpc>
                <a:spcPct val="115000"/>
              </a:lnSpc>
              <a:spcBef>
                <a:spcPts val="500"/>
              </a:spcBef>
              <a:spcAft>
                <a:spcPts val="500"/>
              </a:spcAft>
              <a:buSzPts val="3000"/>
              <a:buNone/>
            </a:pPr>
            <a:r>
              <a:t/>
            </a:r>
            <a:endParaRPr b="0" sz="1050">
              <a:solidFill>
                <a:srgbClr val="666666"/>
              </a:solidFill>
              <a:latin typeface="Georgia"/>
              <a:ea typeface="Georgia"/>
              <a:cs typeface="Georgia"/>
              <a:sym typeface="Georgia"/>
            </a:endParaRPr>
          </a:p>
        </p:txBody>
      </p:sp>
      <p:sp>
        <p:nvSpPr>
          <p:cNvPr id="691" name="Google Shape;691;g2ca3c270d3c_0_161"/>
          <p:cNvSpPr txBox="1"/>
          <p:nvPr/>
        </p:nvSpPr>
        <p:spPr>
          <a:xfrm>
            <a:off x="892875" y="267100"/>
            <a:ext cx="5878500" cy="6486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3000"/>
              <a:buFont typeface="Arial"/>
              <a:buNone/>
            </a:pPr>
            <a:r>
              <a:rPr b="0" i="0" lang="en" sz="3000" u="none" cap="none" strike="noStrike">
                <a:solidFill>
                  <a:schemeClr val="dk2"/>
                </a:solidFill>
                <a:latin typeface="Arial"/>
                <a:ea typeface="Arial"/>
                <a:cs typeface="Arial"/>
                <a:sym typeface="Arial"/>
              </a:rPr>
              <a:t>From Reacting to Creating</a:t>
            </a:r>
            <a:endParaRPr b="0" i="0" sz="3000" u="none" cap="none" strike="noStrike">
              <a:solidFill>
                <a:schemeClr val="dk2"/>
              </a:solidFill>
              <a:latin typeface="Arial"/>
              <a:ea typeface="Arial"/>
              <a:cs typeface="Arial"/>
              <a:sym typeface="Arial"/>
            </a:endParaRPr>
          </a:p>
        </p:txBody>
      </p:sp>
      <p:graphicFrame>
        <p:nvGraphicFramePr>
          <p:cNvPr id="692" name="Google Shape;692;g2ca3c270d3c_0_161"/>
          <p:cNvGraphicFramePr/>
          <p:nvPr/>
        </p:nvGraphicFramePr>
        <p:xfrm>
          <a:off x="952500" y="1238250"/>
          <a:ext cx="3000000" cy="3000000"/>
        </p:xfrm>
        <a:graphic>
          <a:graphicData uri="http://schemas.openxmlformats.org/drawingml/2006/table">
            <a:tbl>
              <a:tblPr>
                <a:noFill/>
                <a:tableStyleId>{7E62A34C-74B2-44A8-8730-FAC7C09A9649}</a:tableStyleId>
              </a:tblPr>
              <a:tblGrid>
                <a:gridCol w="3619500"/>
                <a:gridCol w="3619500"/>
              </a:tblGrid>
              <a:tr h="381000">
                <a:tc>
                  <a:txBody>
                    <a:bodyPr/>
                    <a:lstStyle/>
                    <a:p>
                      <a:pPr indent="0" lvl="0" marL="0" marR="0" rtl="0" algn="l">
                        <a:lnSpc>
                          <a:spcPct val="100000"/>
                        </a:lnSpc>
                        <a:spcBef>
                          <a:spcPts val="0"/>
                        </a:spcBef>
                        <a:spcAft>
                          <a:spcPts val="0"/>
                        </a:spcAft>
                        <a:buClr>
                          <a:srgbClr val="000000"/>
                        </a:buClr>
                        <a:buSzPts val="1800"/>
                        <a:buFont typeface="Arial"/>
                        <a:buNone/>
                      </a:pPr>
                      <a:r>
                        <a:rPr b="1" lang="en" sz="1800" u="none" cap="none" strike="noStrike">
                          <a:solidFill>
                            <a:schemeClr val="dk2"/>
                          </a:solidFill>
                        </a:rPr>
                        <a:t>Being problem focused</a:t>
                      </a:r>
                      <a:endParaRPr b="1" sz="1800" u="none" cap="none" strike="noStrike">
                        <a:solidFill>
                          <a:schemeClr val="dk2"/>
                        </a:solidFill>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800"/>
                        <a:buFont typeface="Arial"/>
                        <a:buNone/>
                      </a:pPr>
                      <a:r>
                        <a:rPr b="1" lang="en" sz="1800" u="none" cap="none" strike="noStrike">
                          <a:solidFill>
                            <a:schemeClr val="dk2"/>
                          </a:solidFill>
                        </a:rPr>
                        <a:t>Being solution focused</a:t>
                      </a:r>
                      <a:endParaRPr b="1" sz="1800" u="none" cap="none" strike="noStrike">
                        <a:solidFill>
                          <a:schemeClr val="dk2"/>
                        </a:solidFill>
                      </a:endParaRPr>
                    </a:p>
                  </a:txBody>
                  <a:tcPr marT="91425" marB="91425" marR="91425" marL="91425"/>
                </a:tc>
              </a:tr>
              <a:tr h="381000">
                <a:tc>
                  <a:txBody>
                    <a:bodyPr/>
                    <a:lstStyle/>
                    <a:p>
                      <a:pPr indent="0" lvl="0" marL="0" marR="0" rtl="0" algn="l">
                        <a:lnSpc>
                          <a:spcPct val="100000"/>
                        </a:lnSpc>
                        <a:spcBef>
                          <a:spcPts val="0"/>
                        </a:spcBef>
                        <a:spcAft>
                          <a:spcPts val="0"/>
                        </a:spcAft>
                        <a:buClr>
                          <a:srgbClr val="000000"/>
                        </a:buClr>
                        <a:buSzPts val="1800"/>
                        <a:buFont typeface="Arial"/>
                        <a:buNone/>
                      </a:pPr>
                      <a:r>
                        <a:rPr lang="en" sz="1800" u="none" cap="none" strike="noStrike">
                          <a:solidFill>
                            <a:schemeClr val="dk2"/>
                          </a:solidFill>
                        </a:rPr>
                        <a:t>What I don't want</a:t>
                      </a:r>
                      <a:endParaRPr sz="1800" u="none" cap="none" strike="noStrike">
                        <a:solidFill>
                          <a:schemeClr val="dk2"/>
                        </a:solidFill>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800"/>
                        <a:buFont typeface="Arial"/>
                        <a:buNone/>
                      </a:pPr>
                      <a:r>
                        <a:rPr lang="en" sz="1800" u="none" cap="none" strike="noStrike">
                          <a:solidFill>
                            <a:schemeClr val="dk2"/>
                          </a:solidFill>
                        </a:rPr>
                        <a:t>What I do want</a:t>
                      </a:r>
                      <a:endParaRPr sz="1800" u="none" cap="none" strike="noStrike">
                        <a:solidFill>
                          <a:schemeClr val="dk2"/>
                        </a:solidFill>
                      </a:endParaRPr>
                    </a:p>
                  </a:txBody>
                  <a:tcPr marT="91425" marB="91425" marR="91425" marL="91425"/>
                </a:tc>
              </a:tr>
              <a:tr h="381000">
                <a:tc>
                  <a:txBody>
                    <a:bodyPr/>
                    <a:lstStyle/>
                    <a:p>
                      <a:pPr indent="0" lvl="0" marL="0" marR="0" rtl="0" algn="l">
                        <a:lnSpc>
                          <a:spcPct val="100000"/>
                        </a:lnSpc>
                        <a:spcBef>
                          <a:spcPts val="0"/>
                        </a:spcBef>
                        <a:spcAft>
                          <a:spcPts val="0"/>
                        </a:spcAft>
                        <a:buClr>
                          <a:srgbClr val="000000"/>
                        </a:buClr>
                        <a:buSzPts val="1800"/>
                        <a:buFont typeface="Arial"/>
                        <a:buNone/>
                      </a:pPr>
                      <a:r>
                        <a:rPr lang="en" sz="1800" u="none" cap="none" strike="noStrike">
                          <a:solidFill>
                            <a:schemeClr val="dk2"/>
                          </a:solidFill>
                        </a:rPr>
                        <a:t>When things go wrong</a:t>
                      </a:r>
                      <a:endParaRPr sz="1800" u="none" cap="none" strike="noStrike">
                        <a:solidFill>
                          <a:schemeClr val="dk2"/>
                        </a:solidFill>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800"/>
                        <a:buFont typeface="Arial"/>
                        <a:buNone/>
                      </a:pPr>
                      <a:r>
                        <a:rPr lang="en" sz="1800" u="none" cap="none" strike="noStrike">
                          <a:solidFill>
                            <a:schemeClr val="dk2"/>
                          </a:solidFill>
                        </a:rPr>
                        <a:t>When things go right</a:t>
                      </a:r>
                      <a:endParaRPr sz="1800" u="none" cap="none" strike="noStrike">
                        <a:solidFill>
                          <a:schemeClr val="dk2"/>
                        </a:solidFill>
                      </a:endParaRPr>
                    </a:p>
                  </a:txBody>
                  <a:tcPr marT="91425" marB="91425" marR="91425" marL="91425"/>
                </a:tc>
              </a:tr>
              <a:tr h="381000">
                <a:tc>
                  <a:txBody>
                    <a:bodyPr/>
                    <a:lstStyle/>
                    <a:p>
                      <a:pPr indent="0" lvl="0" marL="0" marR="0" rtl="0" algn="l">
                        <a:lnSpc>
                          <a:spcPct val="100000"/>
                        </a:lnSpc>
                        <a:spcBef>
                          <a:spcPts val="0"/>
                        </a:spcBef>
                        <a:spcAft>
                          <a:spcPts val="0"/>
                        </a:spcAft>
                        <a:buClr>
                          <a:srgbClr val="000000"/>
                        </a:buClr>
                        <a:buSzPts val="1800"/>
                        <a:buFont typeface="Arial"/>
                        <a:buNone/>
                      </a:pPr>
                      <a:r>
                        <a:rPr lang="en" sz="1800" u="none" cap="none" strike="noStrike">
                          <a:solidFill>
                            <a:schemeClr val="dk2"/>
                          </a:solidFill>
                        </a:rPr>
                        <a:t>Forces beyond my control</a:t>
                      </a:r>
                      <a:endParaRPr sz="1800" u="none" cap="none" strike="noStrike">
                        <a:solidFill>
                          <a:schemeClr val="dk2"/>
                        </a:solidFill>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800"/>
                        <a:buFont typeface="Arial"/>
                        <a:buNone/>
                      </a:pPr>
                      <a:r>
                        <a:rPr lang="en" sz="1800" u="none" cap="none" strike="noStrike">
                          <a:solidFill>
                            <a:schemeClr val="dk2"/>
                          </a:solidFill>
                        </a:rPr>
                        <a:t>Forces within my control</a:t>
                      </a:r>
                      <a:endParaRPr sz="1800" u="none" cap="none" strike="noStrike">
                        <a:solidFill>
                          <a:schemeClr val="dk2"/>
                        </a:solidFill>
                      </a:endParaRPr>
                    </a:p>
                  </a:txBody>
                  <a:tcPr marT="91425" marB="91425" marR="91425" marL="91425"/>
                </a:tc>
              </a:tr>
              <a:tr h="381000">
                <a:tc>
                  <a:txBody>
                    <a:bodyPr/>
                    <a:lstStyle/>
                    <a:p>
                      <a:pPr indent="0" lvl="0" marL="0" marR="0" rtl="0" algn="l">
                        <a:lnSpc>
                          <a:spcPct val="100000"/>
                        </a:lnSpc>
                        <a:spcBef>
                          <a:spcPts val="0"/>
                        </a:spcBef>
                        <a:spcAft>
                          <a:spcPts val="0"/>
                        </a:spcAft>
                        <a:buClr>
                          <a:srgbClr val="000000"/>
                        </a:buClr>
                        <a:buSzPts val="1800"/>
                        <a:buFont typeface="Arial"/>
                        <a:buNone/>
                      </a:pPr>
                      <a:r>
                        <a:rPr lang="en" sz="1800" u="none" cap="none" strike="noStrike">
                          <a:solidFill>
                            <a:schemeClr val="dk2"/>
                          </a:solidFill>
                        </a:rPr>
                        <a:t>I'm stuck</a:t>
                      </a:r>
                      <a:endParaRPr sz="1800" u="none" cap="none" strike="noStrike">
                        <a:solidFill>
                          <a:schemeClr val="dk2"/>
                        </a:solidFill>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800"/>
                        <a:buFont typeface="Arial"/>
                        <a:buNone/>
                      </a:pPr>
                      <a:r>
                        <a:rPr lang="en" sz="1800" u="none" cap="none" strike="noStrike">
                          <a:solidFill>
                            <a:schemeClr val="dk2"/>
                          </a:solidFill>
                        </a:rPr>
                        <a:t>I'm progressing</a:t>
                      </a:r>
                      <a:endParaRPr sz="1800" u="none" cap="none" strike="noStrike">
                        <a:solidFill>
                          <a:schemeClr val="dk2"/>
                        </a:solidFill>
                      </a:endParaRPr>
                    </a:p>
                  </a:txBody>
                  <a:tcPr marT="91425" marB="91425" marR="91425" marL="91425"/>
                </a:tc>
              </a:tr>
              <a:tr h="381000">
                <a:tc>
                  <a:txBody>
                    <a:bodyPr/>
                    <a:lstStyle/>
                    <a:p>
                      <a:pPr indent="0" lvl="0" marL="0" marR="0" rtl="0" algn="l">
                        <a:lnSpc>
                          <a:spcPct val="115000"/>
                        </a:lnSpc>
                        <a:spcBef>
                          <a:spcPts val="0"/>
                        </a:spcBef>
                        <a:spcAft>
                          <a:spcPts val="0"/>
                        </a:spcAft>
                        <a:buClr>
                          <a:srgbClr val="000000"/>
                        </a:buClr>
                        <a:buSzPts val="1800"/>
                        <a:buFont typeface="Arial"/>
                        <a:buNone/>
                      </a:pPr>
                      <a:r>
                        <a:rPr lang="en" sz="1800" u="none" cap="none" strike="noStrike">
                          <a:solidFill>
                            <a:schemeClr val="dk2"/>
                          </a:solidFill>
                        </a:rPr>
                        <a:t>More troubles to come</a:t>
                      </a:r>
                      <a:endParaRPr sz="1800" u="none" cap="none" strike="noStrike">
                        <a:solidFill>
                          <a:schemeClr val="dk2"/>
                        </a:solidFill>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800"/>
                        <a:buFont typeface="Arial"/>
                        <a:buNone/>
                      </a:pPr>
                      <a:r>
                        <a:rPr lang="en" sz="1800" u="none" cap="none" strike="noStrike">
                          <a:solidFill>
                            <a:schemeClr val="dk2"/>
                          </a:solidFill>
                        </a:rPr>
                        <a:t>Positive possibilities</a:t>
                      </a:r>
                      <a:endParaRPr sz="1800" u="none" cap="none" strike="noStrike">
                        <a:solidFill>
                          <a:schemeClr val="dk2"/>
                        </a:solidFill>
                      </a:endParaRPr>
                    </a:p>
                    <a:p>
                      <a:pPr indent="0" lvl="0" marL="0" marR="0" rtl="0" algn="l">
                        <a:lnSpc>
                          <a:spcPct val="100000"/>
                        </a:lnSpc>
                        <a:spcBef>
                          <a:spcPts val="0"/>
                        </a:spcBef>
                        <a:spcAft>
                          <a:spcPts val="0"/>
                        </a:spcAft>
                        <a:buClr>
                          <a:srgbClr val="000000"/>
                        </a:buClr>
                        <a:buSzPts val="1800"/>
                        <a:buFont typeface="Arial"/>
                        <a:buNone/>
                      </a:pPr>
                      <a:r>
                        <a:t/>
                      </a:r>
                      <a:endParaRPr sz="1800" u="none" cap="none" strike="noStrike">
                        <a:solidFill>
                          <a:schemeClr val="dk2"/>
                        </a:solidFill>
                      </a:endParaRPr>
                    </a:p>
                  </a:txBody>
                  <a:tcPr marT="91425" marB="91425" marR="91425" marL="91425"/>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6" name="Shape 696"/>
        <p:cNvGrpSpPr/>
        <p:nvPr/>
      </p:nvGrpSpPr>
      <p:grpSpPr>
        <a:xfrm>
          <a:off x="0" y="0"/>
          <a:ext cx="0" cy="0"/>
          <a:chOff x="0" y="0"/>
          <a:chExt cx="0" cy="0"/>
        </a:xfrm>
      </p:grpSpPr>
      <p:sp>
        <p:nvSpPr>
          <p:cNvPr id="697" name="Google Shape;697;g2ca3c270d3c_0_167"/>
          <p:cNvSpPr txBox="1"/>
          <p:nvPr/>
        </p:nvSpPr>
        <p:spPr>
          <a:xfrm>
            <a:off x="892875" y="114700"/>
            <a:ext cx="5878500" cy="6486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3000"/>
              <a:buFont typeface="Arial"/>
              <a:buNone/>
            </a:pPr>
            <a:r>
              <a:rPr b="0" i="0" lang="en" sz="3000" u="none" cap="none" strike="noStrike">
                <a:solidFill>
                  <a:schemeClr val="dk2"/>
                </a:solidFill>
                <a:latin typeface="Arial"/>
                <a:ea typeface="Arial"/>
                <a:cs typeface="Arial"/>
                <a:sym typeface="Arial"/>
              </a:rPr>
              <a:t>From Reacting to Creating</a:t>
            </a:r>
            <a:endParaRPr b="0" i="0" sz="3000" u="none" cap="none" strike="noStrike">
              <a:solidFill>
                <a:schemeClr val="dk2"/>
              </a:solidFill>
              <a:latin typeface="Arial"/>
              <a:ea typeface="Arial"/>
              <a:cs typeface="Arial"/>
              <a:sym typeface="Arial"/>
            </a:endParaRPr>
          </a:p>
        </p:txBody>
      </p:sp>
      <p:graphicFrame>
        <p:nvGraphicFramePr>
          <p:cNvPr id="698" name="Google Shape;698;g2ca3c270d3c_0_167"/>
          <p:cNvGraphicFramePr/>
          <p:nvPr/>
        </p:nvGraphicFramePr>
        <p:xfrm>
          <a:off x="952500" y="933450"/>
          <a:ext cx="3000000" cy="3000000"/>
        </p:xfrm>
        <a:graphic>
          <a:graphicData uri="http://schemas.openxmlformats.org/drawingml/2006/table">
            <a:tbl>
              <a:tblPr>
                <a:noFill/>
                <a:tableStyleId>{7E62A34C-74B2-44A8-8730-FAC7C09A9649}</a:tableStyleId>
              </a:tblPr>
              <a:tblGrid>
                <a:gridCol w="3619500"/>
                <a:gridCol w="3619500"/>
              </a:tblGrid>
              <a:tr h="381000">
                <a:tc>
                  <a:txBody>
                    <a:bodyPr/>
                    <a:lstStyle/>
                    <a:p>
                      <a:pPr indent="0" lvl="0" marL="0" marR="0" rtl="0" algn="l">
                        <a:lnSpc>
                          <a:spcPct val="100000"/>
                        </a:lnSpc>
                        <a:spcBef>
                          <a:spcPts val="0"/>
                        </a:spcBef>
                        <a:spcAft>
                          <a:spcPts val="0"/>
                        </a:spcAft>
                        <a:buClr>
                          <a:srgbClr val="000000"/>
                        </a:buClr>
                        <a:buSzPts val="1800"/>
                        <a:buFont typeface="Arial"/>
                        <a:buNone/>
                      </a:pPr>
                      <a:r>
                        <a:rPr b="1" lang="en" sz="1800" u="none" cap="none" strike="noStrike">
                          <a:solidFill>
                            <a:schemeClr val="dk2"/>
                          </a:solidFill>
                        </a:rPr>
                        <a:t>Questions about the past</a:t>
                      </a:r>
                      <a:endParaRPr b="1" sz="1800" u="none" cap="none" strike="noStrike">
                        <a:solidFill>
                          <a:schemeClr val="dk2"/>
                        </a:solidFill>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800"/>
                        <a:buFont typeface="Arial"/>
                        <a:buNone/>
                      </a:pPr>
                      <a:r>
                        <a:rPr b="1" lang="en" sz="1800" u="none" cap="none" strike="noStrike">
                          <a:solidFill>
                            <a:schemeClr val="dk2"/>
                          </a:solidFill>
                        </a:rPr>
                        <a:t>Questions about shaping the future</a:t>
                      </a:r>
                      <a:endParaRPr b="1" sz="1800" u="none" cap="none" strike="noStrike">
                        <a:solidFill>
                          <a:schemeClr val="dk2"/>
                        </a:solidFill>
                      </a:endParaRPr>
                    </a:p>
                  </a:txBody>
                  <a:tcPr marT="91425" marB="91425" marR="91425" marL="91425"/>
                </a:tc>
              </a:tr>
              <a:tr h="381000">
                <a:tc>
                  <a:txBody>
                    <a:bodyPr/>
                    <a:lstStyle/>
                    <a:p>
                      <a:pPr indent="0" lvl="0" marL="0" marR="0" rtl="0" algn="l">
                        <a:lnSpc>
                          <a:spcPct val="100000"/>
                        </a:lnSpc>
                        <a:spcBef>
                          <a:spcPts val="0"/>
                        </a:spcBef>
                        <a:spcAft>
                          <a:spcPts val="0"/>
                        </a:spcAft>
                        <a:buClr>
                          <a:srgbClr val="000000"/>
                        </a:buClr>
                        <a:buSzPts val="1800"/>
                        <a:buFont typeface="Arial"/>
                        <a:buNone/>
                      </a:pPr>
                      <a:r>
                        <a:rPr lang="en" sz="1800" u="none" cap="none" strike="noStrike">
                          <a:solidFill>
                            <a:schemeClr val="dk2"/>
                          </a:solidFill>
                        </a:rPr>
                        <a:t>What's wrong?</a:t>
                      </a:r>
                      <a:endParaRPr sz="1800" u="none" cap="none" strike="noStrike">
                        <a:solidFill>
                          <a:schemeClr val="dk2"/>
                        </a:solidFill>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800"/>
                        <a:buFont typeface="Arial"/>
                        <a:buNone/>
                      </a:pPr>
                      <a:r>
                        <a:rPr lang="en" sz="1800" u="none" cap="none" strike="noStrike">
                          <a:solidFill>
                            <a:schemeClr val="dk2"/>
                          </a:solidFill>
                        </a:rPr>
                        <a:t>What do you want?</a:t>
                      </a:r>
                      <a:endParaRPr sz="1800" u="none" cap="none" strike="noStrike">
                        <a:solidFill>
                          <a:schemeClr val="dk2"/>
                        </a:solidFill>
                      </a:endParaRPr>
                    </a:p>
                  </a:txBody>
                  <a:tcPr marT="91425" marB="91425" marR="91425" marL="91425"/>
                </a:tc>
              </a:tr>
              <a:tr h="381000">
                <a:tc>
                  <a:txBody>
                    <a:bodyPr/>
                    <a:lstStyle/>
                    <a:p>
                      <a:pPr indent="0" lvl="0" marL="0" marR="0" rtl="0" algn="l">
                        <a:lnSpc>
                          <a:spcPct val="100000"/>
                        </a:lnSpc>
                        <a:spcBef>
                          <a:spcPts val="0"/>
                        </a:spcBef>
                        <a:spcAft>
                          <a:spcPts val="0"/>
                        </a:spcAft>
                        <a:buClr>
                          <a:srgbClr val="000000"/>
                        </a:buClr>
                        <a:buSzPts val="1800"/>
                        <a:buFont typeface="Arial"/>
                        <a:buNone/>
                      </a:pPr>
                      <a:r>
                        <a:rPr lang="en" sz="1800" u="none" cap="none" strike="noStrike">
                          <a:solidFill>
                            <a:schemeClr val="dk2"/>
                          </a:solidFill>
                        </a:rPr>
                        <a:t>Why are things bad?</a:t>
                      </a:r>
                      <a:endParaRPr sz="1800" u="none" cap="none" strike="noStrike">
                        <a:solidFill>
                          <a:schemeClr val="dk2"/>
                        </a:solidFill>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800"/>
                        <a:buFont typeface="Arial"/>
                        <a:buNone/>
                      </a:pPr>
                      <a:r>
                        <a:rPr lang="en" sz="1800" u="none" cap="none" strike="noStrike">
                          <a:solidFill>
                            <a:schemeClr val="dk2"/>
                          </a:solidFill>
                        </a:rPr>
                        <a:t>How would it be without the problem?</a:t>
                      </a:r>
                      <a:endParaRPr sz="1800" u="none" cap="none" strike="noStrike">
                        <a:solidFill>
                          <a:schemeClr val="dk2"/>
                        </a:solidFill>
                      </a:endParaRPr>
                    </a:p>
                  </a:txBody>
                  <a:tcPr marT="91425" marB="91425" marR="91425" marL="91425"/>
                </a:tc>
              </a:tr>
              <a:tr h="381000">
                <a:tc>
                  <a:txBody>
                    <a:bodyPr/>
                    <a:lstStyle/>
                    <a:p>
                      <a:pPr indent="0" lvl="0" marL="0" marR="0" rtl="0" algn="l">
                        <a:lnSpc>
                          <a:spcPct val="100000"/>
                        </a:lnSpc>
                        <a:spcBef>
                          <a:spcPts val="0"/>
                        </a:spcBef>
                        <a:spcAft>
                          <a:spcPts val="0"/>
                        </a:spcAft>
                        <a:buClr>
                          <a:srgbClr val="000000"/>
                        </a:buClr>
                        <a:buSzPts val="1800"/>
                        <a:buFont typeface="Arial"/>
                        <a:buNone/>
                      </a:pPr>
                      <a:r>
                        <a:rPr lang="en" sz="1800" u="none" cap="none" strike="noStrike">
                          <a:solidFill>
                            <a:schemeClr val="dk2"/>
                          </a:solidFill>
                        </a:rPr>
                        <a:t>How did the problem arise?</a:t>
                      </a:r>
                      <a:endParaRPr sz="1800" u="none" cap="none" strike="noStrike">
                        <a:solidFill>
                          <a:schemeClr val="dk2"/>
                        </a:solidFill>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800"/>
                        <a:buFont typeface="Arial"/>
                        <a:buNone/>
                      </a:pPr>
                      <a:r>
                        <a:rPr lang="en" sz="1800" u="none" cap="none" strike="noStrike">
                          <a:solidFill>
                            <a:schemeClr val="dk2"/>
                          </a:solidFill>
                        </a:rPr>
                        <a:t>What do you need in order to solve this problem successfully?</a:t>
                      </a:r>
                      <a:endParaRPr sz="1800" u="none" cap="none" strike="noStrike">
                        <a:solidFill>
                          <a:schemeClr val="dk2"/>
                        </a:solidFill>
                      </a:endParaRPr>
                    </a:p>
                  </a:txBody>
                  <a:tcPr marT="91425" marB="91425" marR="91425" marL="91425"/>
                </a:tc>
              </a:tr>
              <a:tr h="381000">
                <a:tc>
                  <a:txBody>
                    <a:bodyPr/>
                    <a:lstStyle/>
                    <a:p>
                      <a:pPr indent="0" lvl="0" marL="0" marR="0" rtl="0" algn="l">
                        <a:lnSpc>
                          <a:spcPct val="100000"/>
                        </a:lnSpc>
                        <a:spcBef>
                          <a:spcPts val="0"/>
                        </a:spcBef>
                        <a:spcAft>
                          <a:spcPts val="0"/>
                        </a:spcAft>
                        <a:buClr>
                          <a:srgbClr val="000000"/>
                        </a:buClr>
                        <a:buSzPts val="1800"/>
                        <a:buFont typeface="Arial"/>
                        <a:buNone/>
                      </a:pPr>
                      <a:r>
                        <a:rPr lang="en" sz="1800" u="none" cap="none" strike="noStrike">
                          <a:solidFill>
                            <a:schemeClr val="dk2"/>
                          </a:solidFill>
                        </a:rPr>
                        <a:t>Who caused the problem?</a:t>
                      </a:r>
                      <a:endParaRPr sz="1800" u="none" cap="none" strike="noStrike">
                        <a:solidFill>
                          <a:schemeClr val="dk2"/>
                        </a:solidFill>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800"/>
                        <a:buFont typeface="Arial"/>
                        <a:buNone/>
                      </a:pPr>
                      <a:r>
                        <a:rPr lang="en" sz="1800" u="none" cap="none" strike="noStrike">
                          <a:solidFill>
                            <a:schemeClr val="dk2"/>
                          </a:solidFill>
                        </a:rPr>
                        <a:t>Suppose the problem is resolved satisfactorily, what exactly will be different then?</a:t>
                      </a:r>
                      <a:endParaRPr sz="1800" u="none" cap="none" strike="noStrike">
                        <a:solidFill>
                          <a:schemeClr val="dk2"/>
                        </a:solidFill>
                      </a:endParaRPr>
                    </a:p>
                  </a:txBody>
                  <a:tcPr marT="91425" marB="91425" marR="91425" marL="91425"/>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path path="circle">
            <a:fillToRect b="50%" l="50%" r="50%" t="50%"/>
          </a:path>
          <a:tileRect/>
        </a:gradFill>
      </p:bgPr>
    </p:bg>
    <p:spTree>
      <p:nvGrpSpPr>
        <p:cNvPr id="702" name="Shape 702"/>
        <p:cNvGrpSpPr/>
        <p:nvPr/>
      </p:nvGrpSpPr>
      <p:grpSpPr>
        <a:xfrm>
          <a:off x="0" y="0"/>
          <a:ext cx="0" cy="0"/>
          <a:chOff x="0" y="0"/>
          <a:chExt cx="0" cy="0"/>
        </a:xfrm>
      </p:grpSpPr>
      <p:sp>
        <p:nvSpPr>
          <p:cNvPr id="703" name="Google Shape;703;g2ca3c270d3c_0_172"/>
          <p:cNvSpPr txBox="1"/>
          <p:nvPr/>
        </p:nvSpPr>
        <p:spPr>
          <a:xfrm>
            <a:off x="1852527" y="798725"/>
            <a:ext cx="5289000" cy="3014400"/>
          </a:xfrm>
          <a:prstGeom prst="rect">
            <a:avLst/>
          </a:prstGeom>
          <a:noFill/>
          <a:ln>
            <a:noFill/>
          </a:ln>
        </p:spPr>
        <p:txBody>
          <a:bodyPr anchorCtr="0" anchor="t" bIns="91425" lIns="91425" spcFirstLastPara="1" rIns="91425" wrap="square" tIns="91425">
            <a:noAutofit/>
          </a:bodyPr>
          <a:lstStyle/>
          <a:p>
            <a:pPr indent="0" lvl="0" marL="0" marR="0" rtl="0" algn="ctr">
              <a:lnSpc>
                <a:spcPct val="115000"/>
              </a:lnSpc>
              <a:spcBef>
                <a:spcPts val="0"/>
              </a:spcBef>
              <a:spcAft>
                <a:spcPts val="0"/>
              </a:spcAft>
              <a:buClr>
                <a:srgbClr val="000000"/>
              </a:buClr>
              <a:buSzPts val="2200"/>
              <a:buFont typeface="Arial"/>
              <a:buNone/>
            </a:pPr>
            <a:r>
              <a:rPr lang="en" sz="2500">
                <a:solidFill>
                  <a:schemeClr val="lt1"/>
                </a:solidFill>
              </a:rPr>
              <a:t>Powerful Questions Handout</a:t>
            </a:r>
            <a:endParaRPr sz="2500">
              <a:solidFill>
                <a:schemeClr val="lt1"/>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4E29AA"/>
            </a:gs>
            <a:gs pos="100000">
              <a:srgbClr val="1E123D"/>
            </a:gs>
          </a:gsLst>
          <a:path path="circle">
            <a:fillToRect b="50%" l="50%" r="50%" t="50%"/>
          </a:path>
          <a:tileRect/>
        </a:gradFill>
      </p:bgPr>
    </p:bg>
    <p:spTree>
      <p:nvGrpSpPr>
        <p:cNvPr id="707" name="Shape 707"/>
        <p:cNvGrpSpPr/>
        <p:nvPr/>
      </p:nvGrpSpPr>
      <p:grpSpPr>
        <a:xfrm>
          <a:off x="0" y="0"/>
          <a:ext cx="0" cy="0"/>
          <a:chOff x="0" y="0"/>
          <a:chExt cx="0" cy="0"/>
        </a:xfrm>
      </p:grpSpPr>
      <p:sp>
        <p:nvSpPr>
          <p:cNvPr id="708" name="Google Shape;708;g2ca4fa85941_0_0"/>
          <p:cNvSpPr txBox="1"/>
          <p:nvPr/>
        </p:nvSpPr>
        <p:spPr>
          <a:xfrm>
            <a:off x="1021675" y="613050"/>
            <a:ext cx="7666800" cy="3917400"/>
          </a:xfrm>
          <a:prstGeom prst="rect">
            <a:avLst/>
          </a:prstGeom>
          <a:noFill/>
          <a:ln>
            <a:noFill/>
          </a:ln>
        </p:spPr>
        <p:txBody>
          <a:bodyPr anchorCtr="0" anchor="t" bIns="91425" lIns="91425" spcFirstLastPara="1" rIns="91425" wrap="square" tIns="91425">
            <a:noAutofit/>
          </a:bodyPr>
          <a:lstStyle/>
          <a:p>
            <a:pPr indent="0" lvl="0" marL="0" marR="0" rtl="0" algn="ctr">
              <a:lnSpc>
                <a:spcPct val="115000"/>
              </a:lnSpc>
              <a:spcBef>
                <a:spcPts val="0"/>
              </a:spcBef>
              <a:spcAft>
                <a:spcPts val="0"/>
              </a:spcAft>
              <a:buClr>
                <a:srgbClr val="000000"/>
              </a:buClr>
              <a:buSzPts val="2200"/>
              <a:buFont typeface="Arial"/>
              <a:buNone/>
            </a:pPr>
            <a:r>
              <a:t/>
            </a:r>
            <a:endParaRPr sz="2500">
              <a:solidFill>
                <a:schemeClr val="lt1"/>
              </a:solidFill>
            </a:endParaRPr>
          </a:p>
        </p:txBody>
      </p:sp>
      <p:pic>
        <p:nvPicPr>
          <p:cNvPr id="709" name="Google Shape;709;g2ca4fa85941_0_0"/>
          <p:cNvPicPr preferRelativeResize="0"/>
          <p:nvPr/>
        </p:nvPicPr>
        <p:blipFill rotWithShape="1">
          <a:blip r:embed="rId3">
            <a:alphaModFix/>
          </a:blip>
          <a:srcRect b="6344" l="21698" r="40596" t="30967"/>
          <a:stretch/>
        </p:blipFill>
        <p:spPr>
          <a:xfrm>
            <a:off x="1567800" y="70523"/>
            <a:ext cx="5800900" cy="542255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51AB2A"/>
            </a:gs>
            <a:gs pos="100000">
              <a:srgbClr val="203E13"/>
            </a:gs>
          </a:gsLst>
          <a:path path="circle">
            <a:fillToRect b="50%" l="50%" r="50%" t="50%"/>
          </a:path>
          <a:tileRect/>
        </a:gradFill>
      </p:bgPr>
    </p:bg>
    <p:spTree>
      <p:nvGrpSpPr>
        <p:cNvPr id="713" name="Shape 713"/>
        <p:cNvGrpSpPr/>
        <p:nvPr/>
      </p:nvGrpSpPr>
      <p:grpSpPr>
        <a:xfrm>
          <a:off x="0" y="0"/>
          <a:ext cx="0" cy="0"/>
          <a:chOff x="0" y="0"/>
          <a:chExt cx="0" cy="0"/>
        </a:xfrm>
      </p:grpSpPr>
      <p:sp>
        <p:nvSpPr>
          <p:cNvPr id="714" name="Google Shape;714;g2ca4fa85941_0_5"/>
          <p:cNvSpPr txBox="1"/>
          <p:nvPr/>
        </p:nvSpPr>
        <p:spPr>
          <a:xfrm>
            <a:off x="1021675" y="613050"/>
            <a:ext cx="7666800" cy="3917400"/>
          </a:xfrm>
          <a:prstGeom prst="rect">
            <a:avLst/>
          </a:prstGeom>
          <a:noFill/>
          <a:ln>
            <a:noFill/>
          </a:ln>
        </p:spPr>
        <p:txBody>
          <a:bodyPr anchorCtr="0" anchor="t" bIns="91425" lIns="91425" spcFirstLastPara="1" rIns="91425" wrap="square" tIns="91425">
            <a:noAutofit/>
          </a:bodyPr>
          <a:lstStyle/>
          <a:p>
            <a:pPr indent="0" lvl="0" marL="0" marR="0" rtl="0" algn="ctr">
              <a:lnSpc>
                <a:spcPct val="115000"/>
              </a:lnSpc>
              <a:spcBef>
                <a:spcPts val="0"/>
              </a:spcBef>
              <a:spcAft>
                <a:spcPts val="0"/>
              </a:spcAft>
              <a:buClr>
                <a:srgbClr val="000000"/>
              </a:buClr>
              <a:buSzPts val="2200"/>
              <a:buFont typeface="Arial"/>
              <a:buNone/>
            </a:pPr>
            <a:r>
              <a:t/>
            </a:r>
            <a:endParaRPr sz="2500">
              <a:solidFill>
                <a:schemeClr val="lt1"/>
              </a:solidFill>
            </a:endParaRPr>
          </a:p>
        </p:txBody>
      </p:sp>
      <p:pic>
        <p:nvPicPr>
          <p:cNvPr id="715" name="Google Shape;715;g2ca4fa85941_0_5"/>
          <p:cNvPicPr preferRelativeResize="0"/>
          <p:nvPr/>
        </p:nvPicPr>
        <p:blipFill rotWithShape="1">
          <a:blip r:embed="rId3">
            <a:alphaModFix/>
          </a:blip>
          <a:srcRect b="8506" l="23611" r="41163" t="27341"/>
          <a:stretch/>
        </p:blipFill>
        <p:spPr>
          <a:xfrm>
            <a:off x="1522725" y="0"/>
            <a:ext cx="5638401" cy="5773025"/>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path path="circle">
            <a:fillToRect b="50%" l="50%" r="50%" t="50%"/>
          </a:path>
          <a:tileRect/>
        </a:gradFill>
      </p:bgPr>
    </p:bg>
    <p:spTree>
      <p:nvGrpSpPr>
        <p:cNvPr id="719" name="Shape 719"/>
        <p:cNvGrpSpPr/>
        <p:nvPr/>
      </p:nvGrpSpPr>
      <p:grpSpPr>
        <a:xfrm>
          <a:off x="0" y="0"/>
          <a:ext cx="0" cy="0"/>
          <a:chOff x="0" y="0"/>
          <a:chExt cx="0" cy="0"/>
        </a:xfrm>
      </p:grpSpPr>
      <p:sp>
        <p:nvSpPr>
          <p:cNvPr id="720" name="Google Shape;720;g2ca4fa85941_0_11"/>
          <p:cNvSpPr txBox="1"/>
          <p:nvPr/>
        </p:nvSpPr>
        <p:spPr>
          <a:xfrm>
            <a:off x="1021675" y="613050"/>
            <a:ext cx="7666800" cy="3917400"/>
          </a:xfrm>
          <a:prstGeom prst="rect">
            <a:avLst/>
          </a:prstGeom>
          <a:noFill/>
          <a:ln>
            <a:noFill/>
          </a:ln>
        </p:spPr>
        <p:txBody>
          <a:bodyPr anchorCtr="0" anchor="t" bIns="91425" lIns="91425" spcFirstLastPara="1" rIns="91425" wrap="square" tIns="91425">
            <a:noAutofit/>
          </a:bodyPr>
          <a:lstStyle/>
          <a:p>
            <a:pPr indent="0" lvl="0" marL="0" marR="0" rtl="0" algn="ctr">
              <a:lnSpc>
                <a:spcPct val="115000"/>
              </a:lnSpc>
              <a:spcBef>
                <a:spcPts val="0"/>
              </a:spcBef>
              <a:spcAft>
                <a:spcPts val="0"/>
              </a:spcAft>
              <a:buClr>
                <a:srgbClr val="000000"/>
              </a:buClr>
              <a:buSzPts val="2200"/>
              <a:buFont typeface="Arial"/>
              <a:buNone/>
            </a:pPr>
            <a:r>
              <a:t/>
            </a:r>
            <a:endParaRPr sz="2500">
              <a:solidFill>
                <a:schemeClr val="lt1"/>
              </a:solidFill>
            </a:endParaRPr>
          </a:p>
        </p:txBody>
      </p:sp>
      <p:pic>
        <p:nvPicPr>
          <p:cNvPr id="721" name="Google Shape;721;g2ca4fa85941_0_11"/>
          <p:cNvPicPr preferRelativeResize="0"/>
          <p:nvPr/>
        </p:nvPicPr>
        <p:blipFill rotWithShape="1">
          <a:blip r:embed="rId3">
            <a:alphaModFix/>
          </a:blip>
          <a:srcRect b="33688" l="32375" r="44457" t="22610"/>
          <a:stretch/>
        </p:blipFill>
        <p:spPr>
          <a:xfrm>
            <a:off x="1558450" y="-326100"/>
            <a:ext cx="5691176" cy="6035601"/>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C002"/>
            </a:gs>
            <a:gs pos="100000">
              <a:srgbClr val="795B04"/>
            </a:gs>
          </a:gsLst>
          <a:path path="circle">
            <a:fillToRect b="50%" l="50%" r="50%" t="50%"/>
          </a:path>
          <a:tileRect/>
        </a:gradFill>
      </p:bgPr>
    </p:bg>
    <p:spTree>
      <p:nvGrpSpPr>
        <p:cNvPr id="725" name="Shape 725"/>
        <p:cNvGrpSpPr/>
        <p:nvPr/>
      </p:nvGrpSpPr>
      <p:grpSpPr>
        <a:xfrm>
          <a:off x="0" y="0"/>
          <a:ext cx="0" cy="0"/>
          <a:chOff x="0" y="0"/>
          <a:chExt cx="0" cy="0"/>
        </a:xfrm>
      </p:grpSpPr>
      <p:sp>
        <p:nvSpPr>
          <p:cNvPr id="726" name="Google Shape;726;g2ca4fa85941_0_18"/>
          <p:cNvSpPr txBox="1"/>
          <p:nvPr/>
        </p:nvSpPr>
        <p:spPr>
          <a:xfrm>
            <a:off x="1021675" y="613050"/>
            <a:ext cx="7666800" cy="3917400"/>
          </a:xfrm>
          <a:prstGeom prst="rect">
            <a:avLst/>
          </a:prstGeom>
          <a:noFill/>
          <a:ln>
            <a:noFill/>
          </a:ln>
        </p:spPr>
        <p:txBody>
          <a:bodyPr anchorCtr="0" anchor="t" bIns="91425" lIns="91425" spcFirstLastPara="1" rIns="91425" wrap="square" tIns="91425">
            <a:noAutofit/>
          </a:bodyPr>
          <a:lstStyle/>
          <a:p>
            <a:pPr indent="0" lvl="0" marL="0" marR="0" rtl="0" algn="ctr">
              <a:lnSpc>
                <a:spcPct val="115000"/>
              </a:lnSpc>
              <a:spcBef>
                <a:spcPts val="0"/>
              </a:spcBef>
              <a:spcAft>
                <a:spcPts val="0"/>
              </a:spcAft>
              <a:buClr>
                <a:srgbClr val="000000"/>
              </a:buClr>
              <a:buSzPts val="2200"/>
              <a:buFont typeface="Arial"/>
              <a:buNone/>
            </a:pPr>
            <a:r>
              <a:t/>
            </a:r>
            <a:endParaRPr sz="2500">
              <a:solidFill>
                <a:schemeClr val="lt1"/>
              </a:solidFill>
            </a:endParaRPr>
          </a:p>
        </p:txBody>
      </p:sp>
      <p:pic>
        <p:nvPicPr>
          <p:cNvPr id="727" name="Google Shape;727;g2ca4fa85941_0_18"/>
          <p:cNvPicPr preferRelativeResize="0"/>
          <p:nvPr/>
        </p:nvPicPr>
        <p:blipFill rotWithShape="1">
          <a:blip r:embed="rId3">
            <a:alphaModFix/>
          </a:blip>
          <a:srcRect b="11900" l="18245" r="39656" t="38096"/>
          <a:stretch/>
        </p:blipFill>
        <p:spPr>
          <a:xfrm>
            <a:off x="908837" y="167263"/>
            <a:ext cx="7201825" cy="4808974"/>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path path="circle">
            <a:fillToRect b="50%" l="50%" r="50%" t="50%"/>
          </a:path>
          <a:tileRect/>
        </a:gradFill>
      </p:bgPr>
    </p:bg>
    <p:spTree>
      <p:nvGrpSpPr>
        <p:cNvPr id="731" name="Shape 731"/>
        <p:cNvGrpSpPr/>
        <p:nvPr/>
      </p:nvGrpSpPr>
      <p:grpSpPr>
        <a:xfrm>
          <a:off x="0" y="0"/>
          <a:ext cx="0" cy="0"/>
          <a:chOff x="0" y="0"/>
          <a:chExt cx="0" cy="0"/>
        </a:xfrm>
      </p:grpSpPr>
      <p:sp>
        <p:nvSpPr>
          <p:cNvPr id="732" name="Google Shape;732;g2ca4fa85941_0_24"/>
          <p:cNvSpPr txBox="1"/>
          <p:nvPr/>
        </p:nvSpPr>
        <p:spPr>
          <a:xfrm>
            <a:off x="1021675" y="613050"/>
            <a:ext cx="7666800" cy="3917400"/>
          </a:xfrm>
          <a:prstGeom prst="rect">
            <a:avLst/>
          </a:prstGeom>
          <a:noFill/>
          <a:ln>
            <a:noFill/>
          </a:ln>
        </p:spPr>
        <p:txBody>
          <a:bodyPr anchorCtr="0" anchor="t" bIns="91425" lIns="91425" spcFirstLastPara="1" rIns="91425" wrap="square" tIns="91425">
            <a:noAutofit/>
          </a:bodyPr>
          <a:lstStyle/>
          <a:p>
            <a:pPr indent="0" lvl="0" marL="0" marR="0" rtl="0" algn="ctr">
              <a:lnSpc>
                <a:spcPct val="115000"/>
              </a:lnSpc>
              <a:spcBef>
                <a:spcPts val="0"/>
              </a:spcBef>
              <a:spcAft>
                <a:spcPts val="0"/>
              </a:spcAft>
              <a:buClr>
                <a:srgbClr val="000000"/>
              </a:buClr>
              <a:buSzPts val="2200"/>
              <a:buFont typeface="Arial"/>
              <a:buNone/>
            </a:pPr>
            <a:r>
              <a:t/>
            </a:r>
            <a:endParaRPr sz="2500">
              <a:solidFill>
                <a:schemeClr val="lt1"/>
              </a:solidFill>
            </a:endParaRPr>
          </a:p>
        </p:txBody>
      </p:sp>
      <p:pic>
        <p:nvPicPr>
          <p:cNvPr id="733" name="Google Shape;733;g2ca4fa85941_0_24"/>
          <p:cNvPicPr preferRelativeResize="0"/>
          <p:nvPr/>
        </p:nvPicPr>
        <p:blipFill rotWithShape="1">
          <a:blip r:embed="rId3">
            <a:alphaModFix/>
          </a:blip>
          <a:srcRect b="16512" l="17796" r="39061" t="24431"/>
          <a:stretch/>
        </p:blipFill>
        <p:spPr>
          <a:xfrm>
            <a:off x="1173200" y="-171350"/>
            <a:ext cx="6797595" cy="5231501"/>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4E29AA"/>
            </a:gs>
            <a:gs pos="100000">
              <a:srgbClr val="1E123D"/>
            </a:gs>
          </a:gsLst>
          <a:path path="circle">
            <a:fillToRect b="50%" l="50%" r="50%" t="50%"/>
          </a:path>
          <a:tileRect/>
        </a:gradFill>
      </p:bgPr>
    </p:bg>
    <p:spTree>
      <p:nvGrpSpPr>
        <p:cNvPr id="737" name="Shape 737"/>
        <p:cNvGrpSpPr/>
        <p:nvPr/>
      </p:nvGrpSpPr>
      <p:grpSpPr>
        <a:xfrm>
          <a:off x="0" y="0"/>
          <a:ext cx="0" cy="0"/>
          <a:chOff x="0" y="0"/>
          <a:chExt cx="0" cy="0"/>
        </a:xfrm>
      </p:grpSpPr>
      <p:sp>
        <p:nvSpPr>
          <p:cNvPr id="738" name="Google Shape;738;g2ca4fa85941_0_30"/>
          <p:cNvSpPr txBox="1"/>
          <p:nvPr/>
        </p:nvSpPr>
        <p:spPr>
          <a:xfrm>
            <a:off x="1021675" y="613050"/>
            <a:ext cx="7666800" cy="3917400"/>
          </a:xfrm>
          <a:prstGeom prst="rect">
            <a:avLst/>
          </a:prstGeom>
          <a:noFill/>
          <a:ln>
            <a:noFill/>
          </a:ln>
        </p:spPr>
        <p:txBody>
          <a:bodyPr anchorCtr="0" anchor="t" bIns="91425" lIns="91425" spcFirstLastPara="1" rIns="91425" wrap="square" tIns="91425">
            <a:noAutofit/>
          </a:bodyPr>
          <a:lstStyle/>
          <a:p>
            <a:pPr indent="0" lvl="0" marL="0" marR="0" rtl="0" algn="ctr">
              <a:lnSpc>
                <a:spcPct val="115000"/>
              </a:lnSpc>
              <a:spcBef>
                <a:spcPts val="0"/>
              </a:spcBef>
              <a:spcAft>
                <a:spcPts val="0"/>
              </a:spcAft>
              <a:buClr>
                <a:srgbClr val="000000"/>
              </a:buClr>
              <a:buSzPts val="2200"/>
              <a:buFont typeface="Arial"/>
              <a:buNone/>
            </a:pPr>
            <a:r>
              <a:t/>
            </a:r>
            <a:endParaRPr sz="2500">
              <a:solidFill>
                <a:schemeClr val="lt1"/>
              </a:solidFill>
            </a:endParaRPr>
          </a:p>
        </p:txBody>
      </p:sp>
      <p:pic>
        <p:nvPicPr>
          <p:cNvPr id="739" name="Google Shape;739;g2ca4fa85941_0_30"/>
          <p:cNvPicPr preferRelativeResize="0"/>
          <p:nvPr/>
        </p:nvPicPr>
        <p:blipFill rotWithShape="1">
          <a:blip r:embed="rId3">
            <a:alphaModFix/>
          </a:blip>
          <a:srcRect b="14657" l="18863" r="39468" t="35317"/>
          <a:stretch/>
        </p:blipFill>
        <p:spPr>
          <a:xfrm>
            <a:off x="857924" y="196450"/>
            <a:ext cx="7428151" cy="4947051"/>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6DB"/>
            </a:gs>
            <a:gs pos="100000">
              <a:srgbClr val="FAD25C"/>
            </a:gs>
          </a:gsLst>
          <a:path path="circle">
            <a:fillToRect b="50%" l="50%" r="50%" t="50%"/>
          </a:path>
          <a:tileRect/>
        </a:gradFill>
      </p:bgPr>
    </p:bg>
    <p:spTree>
      <p:nvGrpSpPr>
        <p:cNvPr id="743" name="Shape 743"/>
        <p:cNvGrpSpPr/>
        <p:nvPr/>
      </p:nvGrpSpPr>
      <p:grpSpPr>
        <a:xfrm>
          <a:off x="0" y="0"/>
          <a:ext cx="0" cy="0"/>
          <a:chOff x="0" y="0"/>
          <a:chExt cx="0" cy="0"/>
        </a:xfrm>
      </p:grpSpPr>
      <p:sp>
        <p:nvSpPr>
          <p:cNvPr id="744" name="Google Shape;744;g2ca3c270d3c_0_176"/>
          <p:cNvSpPr txBox="1"/>
          <p:nvPr>
            <p:ph idx="4294967295" type="title"/>
          </p:nvPr>
        </p:nvSpPr>
        <p:spPr>
          <a:xfrm>
            <a:off x="832350" y="1176725"/>
            <a:ext cx="7479300" cy="3544800"/>
          </a:xfrm>
          <a:prstGeom prst="rect">
            <a:avLst/>
          </a:prstGeom>
          <a:noFill/>
          <a:ln>
            <a:noFill/>
          </a:ln>
        </p:spPr>
        <p:txBody>
          <a:bodyPr anchorCtr="0" anchor="t" bIns="91425" lIns="91425" spcFirstLastPara="1" rIns="91425" wrap="square" tIns="91425">
            <a:noAutofit/>
          </a:bodyPr>
          <a:lstStyle/>
          <a:p>
            <a:pPr indent="-355600" lvl="0" marL="457200" rtl="0" algn="l">
              <a:lnSpc>
                <a:spcPct val="115000"/>
              </a:lnSpc>
              <a:spcBef>
                <a:spcPts val="0"/>
              </a:spcBef>
              <a:spcAft>
                <a:spcPts val="0"/>
              </a:spcAft>
              <a:buClr>
                <a:schemeClr val="dk2"/>
              </a:buClr>
              <a:buSzPts val="2000"/>
              <a:buFont typeface="Arial"/>
              <a:buAutoNum type="arabicPeriod"/>
            </a:pPr>
            <a:r>
              <a:rPr b="0" lang="en" sz="2000">
                <a:solidFill>
                  <a:schemeClr val="dk2"/>
                </a:solidFill>
                <a:latin typeface="Arial"/>
                <a:ea typeface="Arial"/>
                <a:cs typeface="Arial"/>
                <a:sym typeface="Arial"/>
              </a:rPr>
              <a:t>Break into pairs.</a:t>
            </a:r>
            <a:br>
              <a:rPr b="0" lang="en" sz="2000">
                <a:solidFill>
                  <a:schemeClr val="dk2"/>
                </a:solidFill>
                <a:latin typeface="Arial"/>
                <a:ea typeface="Arial"/>
                <a:cs typeface="Arial"/>
                <a:sym typeface="Arial"/>
              </a:rPr>
            </a:br>
            <a:endParaRPr b="0" sz="2000">
              <a:solidFill>
                <a:schemeClr val="dk2"/>
              </a:solidFill>
              <a:latin typeface="Arial"/>
              <a:ea typeface="Arial"/>
              <a:cs typeface="Arial"/>
              <a:sym typeface="Arial"/>
            </a:endParaRPr>
          </a:p>
          <a:p>
            <a:pPr indent="-355600" lvl="0" marL="457200" rtl="0" algn="l">
              <a:lnSpc>
                <a:spcPct val="115000"/>
              </a:lnSpc>
              <a:spcBef>
                <a:spcPts val="0"/>
              </a:spcBef>
              <a:spcAft>
                <a:spcPts val="0"/>
              </a:spcAft>
              <a:buClr>
                <a:schemeClr val="dk2"/>
              </a:buClr>
              <a:buSzPts val="2000"/>
              <a:buFont typeface="Arial"/>
              <a:buAutoNum type="arabicPeriod"/>
            </a:pPr>
            <a:r>
              <a:rPr b="0" lang="en" sz="2000">
                <a:solidFill>
                  <a:schemeClr val="dk2"/>
                </a:solidFill>
                <a:latin typeface="Arial"/>
                <a:ea typeface="Arial"/>
                <a:cs typeface="Arial"/>
                <a:sym typeface="Arial"/>
              </a:rPr>
              <a:t>One will be the coach and the other the coachee. As the coach checks in about the status of something the coachee is working on in which he or she has encountered some problems.</a:t>
            </a:r>
            <a:br>
              <a:rPr b="0" lang="en" sz="2000">
                <a:solidFill>
                  <a:schemeClr val="dk2"/>
                </a:solidFill>
                <a:latin typeface="Arial"/>
                <a:ea typeface="Arial"/>
                <a:cs typeface="Arial"/>
                <a:sym typeface="Arial"/>
              </a:rPr>
            </a:br>
            <a:endParaRPr b="0" sz="2000">
              <a:solidFill>
                <a:schemeClr val="dk2"/>
              </a:solidFill>
              <a:latin typeface="Arial"/>
              <a:ea typeface="Arial"/>
              <a:cs typeface="Arial"/>
              <a:sym typeface="Arial"/>
            </a:endParaRPr>
          </a:p>
          <a:p>
            <a:pPr indent="-355600" lvl="0" marL="457200" rtl="0" algn="l">
              <a:lnSpc>
                <a:spcPct val="115000"/>
              </a:lnSpc>
              <a:spcBef>
                <a:spcPts val="0"/>
              </a:spcBef>
              <a:spcAft>
                <a:spcPts val="0"/>
              </a:spcAft>
              <a:buClr>
                <a:schemeClr val="dk2"/>
              </a:buClr>
              <a:buSzPts val="2000"/>
              <a:buFont typeface="Arial"/>
              <a:buAutoNum type="arabicPeriod"/>
            </a:pPr>
            <a:r>
              <a:rPr b="0" lang="en" sz="2000">
                <a:solidFill>
                  <a:schemeClr val="dk2"/>
                </a:solidFill>
                <a:latin typeface="Arial"/>
                <a:ea typeface="Arial"/>
                <a:cs typeface="Arial"/>
                <a:sym typeface="Arial"/>
              </a:rPr>
              <a:t>First use the problem talk words and see what the reaction is. Then, use the solution talk words and see what the difference is. </a:t>
            </a:r>
            <a:endParaRPr b="0" sz="2000">
              <a:solidFill>
                <a:schemeClr val="dk2"/>
              </a:solidFill>
              <a:latin typeface="Arial"/>
              <a:ea typeface="Arial"/>
              <a:cs typeface="Arial"/>
              <a:sym typeface="Arial"/>
            </a:endParaRPr>
          </a:p>
          <a:p>
            <a:pPr indent="0" lvl="0" marL="0" rtl="0" algn="l">
              <a:lnSpc>
                <a:spcPct val="200000"/>
              </a:lnSpc>
              <a:spcBef>
                <a:spcPts val="0"/>
              </a:spcBef>
              <a:spcAft>
                <a:spcPts val="0"/>
              </a:spcAft>
              <a:buSzPts val="3000"/>
              <a:buNone/>
            </a:pPr>
            <a:r>
              <a:t/>
            </a:r>
            <a:endParaRPr b="0">
              <a:solidFill>
                <a:schemeClr val="lt1"/>
              </a:solidFill>
              <a:latin typeface="Arial"/>
              <a:ea typeface="Arial"/>
              <a:cs typeface="Arial"/>
              <a:sym typeface="Arial"/>
            </a:endParaRPr>
          </a:p>
          <a:p>
            <a:pPr indent="0" lvl="0" marL="0" rtl="0" algn="l">
              <a:lnSpc>
                <a:spcPct val="115000"/>
              </a:lnSpc>
              <a:spcBef>
                <a:spcPts val="500"/>
              </a:spcBef>
              <a:spcAft>
                <a:spcPts val="500"/>
              </a:spcAft>
              <a:buSzPts val="3000"/>
              <a:buNone/>
            </a:pPr>
            <a:r>
              <a:t/>
            </a:r>
            <a:endParaRPr b="0" sz="1050">
              <a:solidFill>
                <a:srgbClr val="666666"/>
              </a:solidFill>
              <a:latin typeface="Arial"/>
              <a:ea typeface="Arial"/>
              <a:cs typeface="Arial"/>
              <a:sym typeface="Arial"/>
            </a:endParaRPr>
          </a:p>
        </p:txBody>
      </p:sp>
      <p:sp>
        <p:nvSpPr>
          <p:cNvPr id="745" name="Google Shape;745;g2ca3c270d3c_0_176"/>
          <p:cNvSpPr txBox="1"/>
          <p:nvPr/>
        </p:nvSpPr>
        <p:spPr>
          <a:xfrm>
            <a:off x="1282950" y="285775"/>
            <a:ext cx="6578100" cy="6486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chemeClr val="dk2"/>
              </a:buClr>
              <a:buSzPts val="1100"/>
              <a:buFont typeface="Arial"/>
              <a:buNone/>
            </a:pPr>
            <a:r>
              <a:rPr b="0" i="0" lang="en" sz="3000" u="none" cap="none" strike="noStrike">
                <a:solidFill>
                  <a:schemeClr val="dk2"/>
                </a:solidFill>
                <a:latin typeface="Arial"/>
                <a:ea typeface="Arial"/>
                <a:cs typeface="Arial"/>
                <a:sym typeface="Arial"/>
              </a:rPr>
              <a:t>Problem and Solution Talk Exercise</a:t>
            </a:r>
            <a:endParaRPr b="0" i="0" sz="3000" u="none" cap="none" strike="noStrike">
              <a:solidFill>
                <a:schemeClr val="dk2"/>
              </a:solidFill>
              <a:latin typeface="Arial"/>
              <a:ea typeface="Arial"/>
              <a:cs typeface="Arial"/>
              <a:sym typeface="Arial"/>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path path="circle">
            <a:fillToRect b="50%" l="50%" r="50%" t="50%"/>
          </a:path>
          <a:tileRect/>
        </a:gradFill>
      </p:bgPr>
    </p:bg>
    <p:spTree>
      <p:nvGrpSpPr>
        <p:cNvPr id="749" name="Shape 749"/>
        <p:cNvGrpSpPr/>
        <p:nvPr/>
      </p:nvGrpSpPr>
      <p:grpSpPr>
        <a:xfrm>
          <a:off x="0" y="0"/>
          <a:ext cx="0" cy="0"/>
          <a:chOff x="0" y="0"/>
          <a:chExt cx="0" cy="0"/>
        </a:xfrm>
      </p:grpSpPr>
      <p:sp>
        <p:nvSpPr>
          <p:cNvPr id="750" name="Google Shape;750;g2ca4fa85941_0_36"/>
          <p:cNvSpPr txBox="1"/>
          <p:nvPr/>
        </p:nvSpPr>
        <p:spPr>
          <a:xfrm>
            <a:off x="1852527" y="798725"/>
            <a:ext cx="5289000" cy="3014400"/>
          </a:xfrm>
          <a:prstGeom prst="rect">
            <a:avLst/>
          </a:prstGeom>
          <a:noFill/>
          <a:ln>
            <a:noFill/>
          </a:ln>
        </p:spPr>
        <p:txBody>
          <a:bodyPr anchorCtr="0" anchor="t" bIns="91425" lIns="91425" spcFirstLastPara="1" rIns="91425" wrap="square" tIns="91425">
            <a:noAutofit/>
          </a:bodyPr>
          <a:lstStyle/>
          <a:p>
            <a:pPr indent="0" lvl="0" marL="0" marR="0" rtl="0" algn="ctr">
              <a:lnSpc>
                <a:spcPct val="115000"/>
              </a:lnSpc>
              <a:spcBef>
                <a:spcPts val="0"/>
              </a:spcBef>
              <a:spcAft>
                <a:spcPts val="0"/>
              </a:spcAft>
              <a:buClr>
                <a:srgbClr val="000000"/>
              </a:buClr>
              <a:buSzPts val="2200"/>
              <a:buFont typeface="Arial"/>
              <a:buNone/>
            </a:pPr>
            <a:r>
              <a:rPr lang="en" sz="2500">
                <a:solidFill>
                  <a:schemeClr val="lt1"/>
                </a:solidFill>
              </a:rPr>
              <a:t>IFS Cheat Sheet Handout</a:t>
            </a:r>
            <a:endParaRPr sz="2500">
              <a:solidFill>
                <a:schemeClr val="lt1"/>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754" name="Shape 754"/>
        <p:cNvGrpSpPr/>
        <p:nvPr/>
      </p:nvGrpSpPr>
      <p:grpSpPr>
        <a:xfrm>
          <a:off x="0" y="0"/>
          <a:ext cx="0" cy="0"/>
          <a:chOff x="0" y="0"/>
          <a:chExt cx="0" cy="0"/>
        </a:xfrm>
      </p:grpSpPr>
      <p:sp>
        <p:nvSpPr>
          <p:cNvPr id="755" name="Google Shape;755;g2c1d231cfd7_0_356"/>
          <p:cNvSpPr txBox="1"/>
          <p:nvPr/>
        </p:nvSpPr>
        <p:spPr>
          <a:xfrm>
            <a:off x="3334725" y="178200"/>
            <a:ext cx="4204500" cy="675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600"/>
              <a:buFont typeface="Arial"/>
              <a:buNone/>
            </a:pPr>
            <a:r>
              <a:rPr b="0" i="0" lang="en" sz="3600" u="none" cap="none" strike="noStrike">
                <a:solidFill>
                  <a:srgbClr val="000000"/>
                </a:solidFill>
                <a:latin typeface="Arial"/>
                <a:ea typeface="Arial"/>
                <a:cs typeface="Arial"/>
                <a:sym typeface="Arial"/>
              </a:rPr>
              <a:t>Practice Time </a:t>
            </a:r>
            <a:endParaRPr b="0" i="0" sz="3600" u="none" cap="none" strike="noStrike">
              <a:solidFill>
                <a:srgbClr val="000000"/>
              </a:solidFill>
              <a:latin typeface="Arial"/>
              <a:ea typeface="Arial"/>
              <a:cs typeface="Arial"/>
              <a:sym typeface="Arial"/>
            </a:endParaRPr>
          </a:p>
        </p:txBody>
      </p:sp>
      <p:sp>
        <p:nvSpPr>
          <p:cNvPr id="756" name="Google Shape;756;g2c1d231cfd7_0_356"/>
          <p:cNvSpPr/>
          <p:nvPr/>
        </p:nvSpPr>
        <p:spPr>
          <a:xfrm>
            <a:off x="1550850" y="4254250"/>
            <a:ext cx="5641500" cy="889200"/>
          </a:xfrm>
          <a:prstGeom prst="rect">
            <a:avLst/>
          </a:prstGeom>
          <a:solidFill>
            <a:srgbClr val="43434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57" name="Google Shape;757;g2c1d231cfd7_0_356"/>
          <p:cNvSpPr txBox="1"/>
          <p:nvPr/>
        </p:nvSpPr>
        <p:spPr>
          <a:xfrm>
            <a:off x="1849650" y="4292725"/>
            <a:ext cx="5043900" cy="490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400"/>
              <a:buFont typeface="Arial"/>
              <a:buNone/>
            </a:pPr>
            <a:r>
              <a:rPr b="0" i="0" lang="en" sz="2400" u="none" cap="none" strike="noStrike">
                <a:solidFill>
                  <a:schemeClr val="lt1"/>
                </a:solidFill>
                <a:latin typeface="Arial"/>
                <a:ea typeface="Arial"/>
                <a:cs typeface="Arial"/>
                <a:sym typeface="Arial"/>
              </a:rPr>
              <a:t>See Exercise Sheet for Instructions </a:t>
            </a:r>
            <a:endParaRPr b="0" i="0" sz="24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rPr b="0" i="0" lang="en" sz="2400" u="none" cap="none" strike="noStrike">
                <a:solidFill>
                  <a:schemeClr val="lt1"/>
                </a:solidFill>
                <a:latin typeface="Arial"/>
                <a:ea typeface="Arial"/>
                <a:cs typeface="Arial"/>
                <a:sym typeface="Arial"/>
              </a:rPr>
              <a:t>10 Minutes each person </a:t>
            </a:r>
            <a:endParaRPr b="0" i="0" sz="2400" u="none" cap="none" strike="noStrike">
              <a:solidFill>
                <a:schemeClr val="lt1"/>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Dercetus template">
  <a:themeElements>
    <a:clrScheme name="Custom 347">
      <a:dk1>
        <a:srgbClr val="00162A"/>
      </a:dk1>
      <a:lt1>
        <a:srgbClr val="FFFFFF"/>
      </a:lt1>
      <a:dk2>
        <a:srgbClr val="ABB8C0"/>
      </a:dk2>
      <a:lt2>
        <a:srgbClr val="F0F2F3"/>
      </a:lt2>
      <a:accent1>
        <a:srgbClr val="05B3F1"/>
      </a:accent1>
      <a:accent2>
        <a:srgbClr val="0073BB"/>
      </a:accent2>
      <a:accent3>
        <a:srgbClr val="B8DD63"/>
      </a:accent3>
      <a:accent4>
        <a:srgbClr val="78B329"/>
      </a:accent4>
      <a:accent5>
        <a:srgbClr val="FF9367"/>
      </a:accent5>
      <a:accent6>
        <a:srgbClr val="EE2424"/>
      </a:accent6>
      <a:hlink>
        <a:srgbClr val="05B3F1"/>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wiss">
  <a:themeElements>
    <a:clrScheme name="Swiss">
      <a:dk1>
        <a:srgbClr val="F46524"/>
      </a:dk1>
      <a:lt1>
        <a:srgbClr val="FFFFFF"/>
      </a:lt1>
      <a:dk2>
        <a:srgbClr val="000000"/>
      </a:dk2>
      <a:lt2>
        <a:srgbClr val="757575"/>
      </a:lt2>
      <a:accent1>
        <a:srgbClr val="01579B"/>
      </a:accent1>
      <a:accent2>
        <a:srgbClr val="27C7BD"/>
      </a:accent2>
      <a:accent3>
        <a:srgbClr val="0099E8"/>
      </a:accent3>
      <a:accent4>
        <a:srgbClr val="51B9A3"/>
      </a:accent4>
      <a:accent5>
        <a:srgbClr val="FB8C00"/>
      </a:accent5>
      <a:accent6>
        <a:srgbClr val="FFAE88"/>
      </a:accent6>
      <a:hlink>
        <a:srgbClr val="0277BD"/>
      </a:hlink>
      <a:folHlink>
        <a:srgbClr val="0277B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Swiss">
  <a:themeElements>
    <a:clrScheme name="Swiss">
      <a:dk1>
        <a:srgbClr val="F46524"/>
      </a:dk1>
      <a:lt1>
        <a:srgbClr val="FFFFFF"/>
      </a:lt1>
      <a:dk2>
        <a:srgbClr val="000000"/>
      </a:dk2>
      <a:lt2>
        <a:srgbClr val="757575"/>
      </a:lt2>
      <a:accent1>
        <a:srgbClr val="01579B"/>
      </a:accent1>
      <a:accent2>
        <a:srgbClr val="27C7BD"/>
      </a:accent2>
      <a:accent3>
        <a:srgbClr val="0099E8"/>
      </a:accent3>
      <a:accent4>
        <a:srgbClr val="51B9A3"/>
      </a:accent4>
      <a:accent5>
        <a:srgbClr val="FB8C00"/>
      </a:accent5>
      <a:accent6>
        <a:srgbClr val="FFAE88"/>
      </a:accent6>
      <a:hlink>
        <a:srgbClr val="0277BD"/>
      </a:hlink>
      <a:folHlink>
        <a:srgbClr val="0277B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Swiss">
  <a:themeElements>
    <a:clrScheme name="Swiss">
      <a:dk1>
        <a:srgbClr val="F46524"/>
      </a:dk1>
      <a:lt1>
        <a:srgbClr val="FFFFFF"/>
      </a:lt1>
      <a:dk2>
        <a:srgbClr val="000000"/>
      </a:dk2>
      <a:lt2>
        <a:srgbClr val="757575"/>
      </a:lt2>
      <a:accent1>
        <a:srgbClr val="01579B"/>
      </a:accent1>
      <a:accent2>
        <a:srgbClr val="27C7BD"/>
      </a:accent2>
      <a:accent3>
        <a:srgbClr val="0099E8"/>
      </a:accent3>
      <a:accent4>
        <a:srgbClr val="51B9A3"/>
      </a:accent4>
      <a:accent5>
        <a:srgbClr val="FB8C00"/>
      </a:accent5>
      <a:accent6>
        <a:srgbClr val="FFAE88"/>
      </a:accent6>
      <a:hlink>
        <a:srgbClr val="0277BD"/>
      </a:hlink>
      <a:folHlink>
        <a:srgbClr val="0277B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6.xml><?xml version="1.0" encoding="utf-8"?>
<a:theme xmlns:a="http://schemas.openxmlformats.org/drawingml/2006/main" xmlns:r="http://schemas.openxmlformats.org/officeDocument/2006/relationships" name="Swiss">
  <a:themeElements>
    <a:clrScheme name="Swiss">
      <a:dk1>
        <a:srgbClr val="F46524"/>
      </a:dk1>
      <a:lt1>
        <a:srgbClr val="FFFFFF"/>
      </a:lt1>
      <a:dk2>
        <a:srgbClr val="000000"/>
      </a:dk2>
      <a:lt2>
        <a:srgbClr val="757575"/>
      </a:lt2>
      <a:accent1>
        <a:srgbClr val="01579B"/>
      </a:accent1>
      <a:accent2>
        <a:srgbClr val="27C7BD"/>
      </a:accent2>
      <a:accent3>
        <a:srgbClr val="0099E8"/>
      </a:accent3>
      <a:accent4>
        <a:srgbClr val="51B9A3"/>
      </a:accent4>
      <a:accent5>
        <a:srgbClr val="FB8C00"/>
      </a:accent5>
      <a:accent6>
        <a:srgbClr val="FFAE88"/>
      </a:accent6>
      <a:hlink>
        <a:srgbClr val="0277BD"/>
      </a:hlink>
      <a:folHlink>
        <a:srgbClr val="0277B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7.xml><?xml version="1.0" encoding="utf-8"?>
<a:theme xmlns:a="http://schemas.openxmlformats.org/drawingml/2006/main" xmlns:r="http://schemas.openxmlformats.org/officeDocument/2006/relationships" name="Swiss">
  <a:themeElements>
    <a:clrScheme name="Swiss">
      <a:dk1>
        <a:srgbClr val="F46524"/>
      </a:dk1>
      <a:lt1>
        <a:srgbClr val="FFFFFF"/>
      </a:lt1>
      <a:dk2>
        <a:srgbClr val="000000"/>
      </a:dk2>
      <a:lt2>
        <a:srgbClr val="757575"/>
      </a:lt2>
      <a:accent1>
        <a:srgbClr val="01579B"/>
      </a:accent1>
      <a:accent2>
        <a:srgbClr val="27C7BD"/>
      </a:accent2>
      <a:accent3>
        <a:srgbClr val="0099E8"/>
      </a:accent3>
      <a:accent4>
        <a:srgbClr val="51B9A3"/>
      </a:accent4>
      <a:accent5>
        <a:srgbClr val="FB8C00"/>
      </a:accent5>
      <a:accent6>
        <a:srgbClr val="FFAE88"/>
      </a:accent6>
      <a:hlink>
        <a:srgbClr val="0277BD"/>
      </a:hlink>
      <a:folHlink>
        <a:srgbClr val="0277B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8.xml><?xml version="1.0" encoding="utf-8"?>
<a:theme xmlns:a="http://schemas.openxmlformats.org/drawingml/2006/main" xmlns:r="http://schemas.openxmlformats.org/officeDocument/2006/relationships" name="Dercetus template">
  <a:themeElements>
    <a:clrScheme name="Custom 347">
      <a:dk1>
        <a:srgbClr val="00162A"/>
      </a:dk1>
      <a:lt1>
        <a:srgbClr val="FFFFFF"/>
      </a:lt1>
      <a:dk2>
        <a:srgbClr val="ABB8C0"/>
      </a:dk2>
      <a:lt2>
        <a:srgbClr val="F0F2F3"/>
      </a:lt2>
      <a:accent1>
        <a:srgbClr val="05B3F1"/>
      </a:accent1>
      <a:accent2>
        <a:srgbClr val="0073BB"/>
      </a:accent2>
      <a:accent3>
        <a:srgbClr val="B8DD63"/>
      </a:accent3>
      <a:accent4>
        <a:srgbClr val="78B329"/>
      </a:accent4>
      <a:accent5>
        <a:srgbClr val="FF9367"/>
      </a:accent5>
      <a:accent6>
        <a:srgbClr val="EE2424"/>
      </a:accent6>
      <a:hlink>
        <a:srgbClr val="05B3F1"/>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Daniel Schonbuch</dc:creator>
</cp:coreProperties>
</file>