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4" r:id="rId5"/>
    <p:sldMasterId id="2147483690" r:id="rId6"/>
    <p:sldMasterId id="2147483706" r:id="rId7"/>
    <p:sldMasterId id="2147483719" r:id="rId8"/>
    <p:sldMasterId id="2147483735"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Lst>
  <p:sldSz cy="5143500" cx="9144000"/>
  <p:notesSz cx="6858000" cy="9144000"/>
  <p:embeddedFontLst>
    <p:embeddedFont>
      <p:font typeface="Raleway"/>
      <p:regular r:id="rId34"/>
      <p:bold r:id="rId35"/>
      <p:italic r:id="rId36"/>
      <p:boldItalic r:id="rId37"/>
    </p:embeddedFont>
    <p:embeddedFont>
      <p:font typeface="Lato"/>
      <p:regular r:id="rId38"/>
      <p:bold r:id="rId39"/>
      <p:italic r:id="rId40"/>
      <p:boldItalic r:id="rId41"/>
    </p:embeddedFont>
    <p:embeddedFont>
      <p:font typeface="Raleway Black"/>
      <p:bold r:id="rId42"/>
      <p:boldItalic r:id="rId43"/>
    </p:embeddedFont>
    <p:embeddedFont>
      <p:font typeface="Lato Black"/>
      <p:bold r:id="rId44"/>
      <p:boldItalic r:id="rId45"/>
    </p:embeddedFont>
    <p:embeddedFont>
      <p:font typeface="DM Sans"/>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i2/6BBLI5mDdhdKfFaX1/JSuwJ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42" Type="http://schemas.openxmlformats.org/officeDocument/2006/relationships/font" Target="fonts/RalewayBlack-bold.fntdata"/><Relationship Id="rId41" Type="http://schemas.openxmlformats.org/officeDocument/2006/relationships/font" Target="fonts/Lato-boldItalic.fntdata"/><Relationship Id="rId44" Type="http://schemas.openxmlformats.org/officeDocument/2006/relationships/font" Target="fonts/LatoBlack-bold.fntdata"/><Relationship Id="rId43" Type="http://schemas.openxmlformats.org/officeDocument/2006/relationships/font" Target="fonts/RalewayBlack-boldItalic.fntdata"/><Relationship Id="rId46" Type="http://schemas.openxmlformats.org/officeDocument/2006/relationships/font" Target="fonts/DMSans-regular.fntdata"/><Relationship Id="rId45" Type="http://schemas.openxmlformats.org/officeDocument/2006/relationships/font" Target="fonts/LatoBlack-boldItalic.fntdata"/><Relationship Id="rId1" Type="http://schemas.openxmlformats.org/officeDocument/2006/relationships/theme" Target="theme/theme6.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48" Type="http://schemas.openxmlformats.org/officeDocument/2006/relationships/font" Target="fonts/DMSans-italic.fntdata"/><Relationship Id="rId47" Type="http://schemas.openxmlformats.org/officeDocument/2006/relationships/font" Target="fonts/DMSans-bold.fntdata"/><Relationship Id="rId49" Type="http://schemas.openxmlformats.org/officeDocument/2006/relationships/font" Target="fonts/DMSans-boldItalic.fntdata"/><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font" Target="fonts/Raleway-bold.fntdata"/><Relationship Id="rId34" Type="http://schemas.openxmlformats.org/officeDocument/2006/relationships/font" Target="fonts/Raleway-regular.fntdata"/><Relationship Id="rId37" Type="http://schemas.openxmlformats.org/officeDocument/2006/relationships/font" Target="fonts/Raleway-boldItalic.fntdata"/><Relationship Id="rId36" Type="http://schemas.openxmlformats.org/officeDocument/2006/relationships/font" Target="fonts/Raleway-italic.fntdata"/><Relationship Id="rId39" Type="http://schemas.openxmlformats.org/officeDocument/2006/relationships/font" Target="fonts/Lato-bold.fntdata"/><Relationship Id="rId38" Type="http://schemas.openxmlformats.org/officeDocument/2006/relationships/font" Target="fonts/Lato-regular.fntdata"/><Relationship Id="rId20" Type="http://schemas.openxmlformats.org/officeDocument/2006/relationships/slide" Target="slides/slide10.xml"/><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0" Type="http://customschemas.google.com/relationships/presentationmetadata" Target="metadata"/><Relationship Id="rId11" Type="http://schemas.openxmlformats.org/officeDocument/2006/relationships/slide" Target="slides/slide1.xml"/><Relationship Id="rId10" Type="http://schemas.openxmlformats.org/officeDocument/2006/relationships/notesMaster" Target="notesMasters/notesMaster1.xml"/><Relationship Id="rId13" Type="http://schemas.openxmlformats.org/officeDocument/2006/relationships/slide" Target="slides/slide3.xml"/><Relationship Id="rId12" Type="http://schemas.openxmlformats.org/officeDocument/2006/relationships/slide" Target="slides/slide2.xml"/><Relationship Id="rId15" Type="http://schemas.openxmlformats.org/officeDocument/2006/relationships/slide" Target="slides/slide5.xml"/><Relationship Id="rId14" Type="http://schemas.openxmlformats.org/officeDocument/2006/relationships/slide" Target="slides/slide4.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2b883886b0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g2b883886b0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c81d8b042a_0_7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9" name="Google Shape;569;g2c81d8b042a_0_7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2c1d231cfd7_0_1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g2c1d231cfd7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2ca3c270d3c_0_4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g2ca3c270d3c_0_4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2ca3c270d3c_0_2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g2ca3c270d3c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ca3c270d3c_0_5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9" name="Google Shape;599;g2ca3c270d3c_0_5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11e76ed11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5" name="Google Shape;605;g311e76ed11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Stop at 5:50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11e76ed114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1" name="Google Shape;611;g311e76ed114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Stop at 5:50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2ca3c270d3c_0_2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6" name="Google Shape;616;g2ca3c270d3c_0_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ca3c270d3c_0_2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4" name="Google Shape;624;g2ca3c270d3c_0_2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2ca3c270d3c_0_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g2ca3c270d3c_0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2ca3c270d3c_0_2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0" name="Google Shape;640;g2ca3c270d3c_0_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ca4fa8594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5" name="Google Shape;645;g2ca4fa8594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2ca4fa85941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1" name="Google Shape;651;g2ca4fa85941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2ca4fa85941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7" name="Google Shape;657;g2ca4fa85941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2ca4fa85941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3" name="Google Shape;663;g2ca4fa85941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11e76ed114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g311e76ed114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2ca4fa85941_0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5" name="Google Shape;675;g2ca4fa85941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2ca4fa85941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1" name="Google Shape;681;g2ca4fa85941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2d9e0e71b8d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7" name="Google Shape;687;g2d9e0e71b8d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Stop at 5:50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2dbed17f15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3" name="Google Shape;693;g2dbed17f15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2dbed17f150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9" name="Google Shape;699;g2dbed17f15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2c1d231cfd7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5" name="Google Shape;705;g2c1d231cfd7_0_3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jp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g1b236a541da_0_81"/>
          <p:cNvSpPr/>
          <p:nvPr/>
        </p:nvSpPr>
        <p:spPr>
          <a:xfrm>
            <a:off x="0" y="1583350"/>
            <a:ext cx="7404300" cy="1739700"/>
          </a:xfrm>
          <a:prstGeom prst="rect">
            <a:avLst/>
          </a:prstGeom>
          <a:solidFill>
            <a:schemeClr val="lt1"/>
          </a:solidFill>
          <a:ln>
            <a:noFill/>
          </a:ln>
          <a:effectLst>
            <a:outerShdw blurRad="271463" rotWithShape="0" algn="bl" dist="66675">
              <a:schemeClr val="dk1">
                <a:alpha val="27058"/>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g1b236a541da_0_8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g1b236a541da_0_8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13" name="Google Shape;13;g1b236a541da_0_8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cxnSp>
        <p:nvCxnSpPr>
          <p:cNvPr id="17" name="Google Shape;17;p2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8" name="Google Shape;18;p2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9" name="Google Shape;19;p2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0" name="Google Shape;20;p2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1" name="Google Shape;21;p2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2" name="Google Shape;22;p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 name="Shape 23"/>
        <p:cNvGrpSpPr/>
        <p:nvPr/>
      </p:nvGrpSpPr>
      <p:grpSpPr>
        <a:xfrm>
          <a:off x="0" y="0"/>
          <a:ext cx="0" cy="0"/>
          <a:chOff x="0" y="0"/>
          <a:chExt cx="0" cy="0"/>
        </a:xfrm>
      </p:grpSpPr>
      <p:cxnSp>
        <p:nvCxnSpPr>
          <p:cNvPr id="24" name="Google Shape;24;p2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5" name="Google Shape;25;p2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6" name="Google Shape;26;p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27" name="Shape 27"/>
        <p:cNvGrpSpPr/>
        <p:nvPr/>
      </p:nvGrpSpPr>
      <p:grpSpPr>
        <a:xfrm>
          <a:off x="0" y="0"/>
          <a:ext cx="0" cy="0"/>
          <a:chOff x="0" y="0"/>
          <a:chExt cx="0" cy="0"/>
        </a:xfrm>
      </p:grpSpPr>
      <p:sp>
        <p:nvSpPr>
          <p:cNvPr id="28" name="Google Shape;28;p2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2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3" name="Google Shape;33;p2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4" name="Google Shape;34;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cxnSp>
        <p:nvCxnSpPr>
          <p:cNvPr id="36" name="Google Shape;36;p29"/>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7" name="Google Shape;37;p29"/>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8" name="Google Shape;38;p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29"/>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0" name="Google Shape;40;p29"/>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1" name="Google Shape;41;p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cxnSp>
        <p:nvCxnSpPr>
          <p:cNvPr id="43" name="Google Shape;43;p30"/>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 name="Google Shape;44;p30"/>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 name="Google Shape;45;p30"/>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6" name="Google Shape;46;p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 name="Shape 47"/>
        <p:cNvGrpSpPr/>
        <p:nvPr/>
      </p:nvGrpSpPr>
      <p:grpSpPr>
        <a:xfrm>
          <a:off x="0" y="0"/>
          <a:ext cx="0" cy="0"/>
          <a:chOff x="0" y="0"/>
          <a:chExt cx="0" cy="0"/>
        </a:xfrm>
      </p:grpSpPr>
      <p:cxnSp>
        <p:nvCxnSpPr>
          <p:cNvPr id="48" name="Google Shape;48;p3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9" name="Google Shape;49;p3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0" name="Google Shape;50;p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 name="Google Shape;51;p3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 name="Google Shape;52;p31"/>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3" name="Google Shape;53;p31"/>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4" name="Google Shape;54;p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32"/>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8" name="Shape 58"/>
        <p:cNvGrpSpPr/>
        <p:nvPr/>
      </p:nvGrpSpPr>
      <p:grpSpPr>
        <a:xfrm>
          <a:off x="0" y="0"/>
          <a:ext cx="0" cy="0"/>
          <a:chOff x="0" y="0"/>
          <a:chExt cx="0" cy="0"/>
        </a:xfrm>
      </p:grpSpPr>
      <p:sp>
        <p:nvSpPr>
          <p:cNvPr id="59" name="Google Shape;59;p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0" name="Google Shape;60;p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1" name="Google Shape;61;p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62" name="Google Shape;62;p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3" name="Google Shape;63;p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64" name="Google Shape;64;p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cxnSp>
        <p:nvCxnSpPr>
          <p:cNvPr id="66" name="Google Shape;66;p34"/>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7" name="Google Shape;67;p3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 name="Google Shape;68;p34"/>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69" name="Google Shape;69;p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0" name="Shape 70"/>
        <p:cNvGrpSpPr/>
        <p:nvPr/>
      </p:nvGrpSpPr>
      <p:grpSpPr>
        <a:xfrm>
          <a:off x="0" y="0"/>
          <a:ext cx="0" cy="0"/>
          <a:chOff x="0" y="0"/>
          <a:chExt cx="0" cy="0"/>
        </a:xfrm>
      </p:grpSpPr>
      <p:cxnSp>
        <p:nvCxnSpPr>
          <p:cNvPr id="71" name="Google Shape;71;p3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35"/>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3" name="Google Shape;73;p35"/>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4" name="Google Shape;74;p35"/>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g2c651473e2a_0_1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82" name="Shape 82"/>
        <p:cNvGrpSpPr/>
        <p:nvPr/>
      </p:nvGrpSpPr>
      <p:grpSpPr>
        <a:xfrm>
          <a:off x="0" y="0"/>
          <a:ext cx="0" cy="0"/>
          <a:chOff x="0" y="0"/>
          <a:chExt cx="0" cy="0"/>
        </a:xfrm>
      </p:grpSpPr>
      <p:sp>
        <p:nvSpPr>
          <p:cNvPr id="83" name="Google Shape;83;g2c651473e2a_0_111"/>
          <p:cNvSpPr/>
          <p:nvPr/>
        </p:nvSpPr>
        <p:spPr>
          <a:xfrm>
            <a:off x="0" y="1583350"/>
            <a:ext cx="74043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g2c651473e2a_0_11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85" name="Google Shape;85;g2c651473e2a_0_11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86" name="Google Shape;86;g2c651473e2a_0_11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7" name="Shape 87"/>
        <p:cNvGrpSpPr/>
        <p:nvPr/>
      </p:nvGrpSpPr>
      <p:grpSpPr>
        <a:xfrm>
          <a:off x="0" y="0"/>
          <a:ext cx="0" cy="0"/>
          <a:chOff x="0" y="0"/>
          <a:chExt cx="0" cy="0"/>
        </a:xfrm>
      </p:grpSpPr>
      <p:cxnSp>
        <p:nvCxnSpPr>
          <p:cNvPr id="88" name="Google Shape;88;g2c651473e2a_0_11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89" name="Google Shape;89;g2c651473e2a_0_11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90" name="Google Shape;90;g2c651473e2a_0_11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91" name="Google Shape;91;g2c651473e2a_0_11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92" name="Google Shape;92;g2c651473e2a_0_11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93" name="Google Shape;93;g2c651473e2a_0_1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4" name="Shape 94"/>
        <p:cNvGrpSpPr/>
        <p:nvPr/>
      </p:nvGrpSpPr>
      <p:grpSpPr>
        <a:xfrm>
          <a:off x="0" y="0"/>
          <a:ext cx="0" cy="0"/>
          <a:chOff x="0" y="0"/>
          <a:chExt cx="0" cy="0"/>
        </a:xfrm>
      </p:grpSpPr>
      <p:cxnSp>
        <p:nvCxnSpPr>
          <p:cNvPr id="95" name="Google Shape;95;g2c651473e2a_0_12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96" name="Google Shape;96;g2c651473e2a_0_12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97" name="Google Shape;97;g2c651473e2a_0_1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98" name="Shape 98"/>
        <p:cNvGrpSpPr/>
        <p:nvPr/>
      </p:nvGrpSpPr>
      <p:grpSpPr>
        <a:xfrm>
          <a:off x="0" y="0"/>
          <a:ext cx="0" cy="0"/>
          <a:chOff x="0" y="0"/>
          <a:chExt cx="0" cy="0"/>
        </a:xfrm>
      </p:grpSpPr>
      <p:sp>
        <p:nvSpPr>
          <p:cNvPr id="99" name="Google Shape;99;g2c651473e2a_0_12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g2c651473e2a_0_12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g2c651473e2a_0_12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g2c651473e2a_0_12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2c651473e2a_0_129"/>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04" name="Google Shape;104;g2c651473e2a_0_129"/>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05" name="Google Shape;105;g2c651473e2a_0_1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6" name="Shape 106"/>
        <p:cNvGrpSpPr/>
        <p:nvPr/>
      </p:nvGrpSpPr>
      <p:grpSpPr>
        <a:xfrm>
          <a:off x="0" y="0"/>
          <a:ext cx="0" cy="0"/>
          <a:chOff x="0" y="0"/>
          <a:chExt cx="0" cy="0"/>
        </a:xfrm>
      </p:grpSpPr>
      <p:cxnSp>
        <p:nvCxnSpPr>
          <p:cNvPr id="107" name="Google Shape;107;g2c651473e2a_0_137"/>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08" name="Google Shape;108;g2c651473e2a_0_137"/>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09" name="Google Shape;109;g2c651473e2a_0_13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0" name="Google Shape;110;g2c651473e2a_0_137"/>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11" name="Google Shape;111;g2c651473e2a_0_137"/>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12" name="Google Shape;112;g2c651473e2a_0_13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3" name="Shape 113"/>
        <p:cNvGrpSpPr/>
        <p:nvPr/>
      </p:nvGrpSpPr>
      <p:grpSpPr>
        <a:xfrm>
          <a:off x="0" y="0"/>
          <a:ext cx="0" cy="0"/>
          <a:chOff x="0" y="0"/>
          <a:chExt cx="0" cy="0"/>
        </a:xfrm>
      </p:grpSpPr>
      <p:cxnSp>
        <p:nvCxnSpPr>
          <p:cNvPr id="114" name="Google Shape;114;g2c651473e2a_0_144"/>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15" name="Google Shape;115;g2c651473e2a_0_144"/>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16" name="Google Shape;116;g2c651473e2a_0_144"/>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17" name="Google Shape;117;g2c651473e2a_0_14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8" name="Shape 118"/>
        <p:cNvGrpSpPr/>
        <p:nvPr/>
      </p:nvGrpSpPr>
      <p:grpSpPr>
        <a:xfrm>
          <a:off x="0" y="0"/>
          <a:ext cx="0" cy="0"/>
          <a:chOff x="0" y="0"/>
          <a:chExt cx="0" cy="0"/>
        </a:xfrm>
      </p:grpSpPr>
      <p:cxnSp>
        <p:nvCxnSpPr>
          <p:cNvPr id="119" name="Google Shape;119;g2c651473e2a_0_149"/>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20" name="Google Shape;120;g2c651473e2a_0_149"/>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21" name="Google Shape;121;g2c651473e2a_0_14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22" name="Google Shape;122;g2c651473e2a_0_149"/>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23" name="Google Shape;123;g2c651473e2a_0_149"/>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24" name="Google Shape;124;g2c651473e2a_0_149"/>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25" name="Google Shape;125;g2c651473e2a_0_14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6" name="Shape 126"/>
        <p:cNvGrpSpPr/>
        <p:nvPr/>
      </p:nvGrpSpPr>
      <p:grpSpPr>
        <a:xfrm>
          <a:off x="0" y="0"/>
          <a:ext cx="0" cy="0"/>
          <a:chOff x="0" y="0"/>
          <a:chExt cx="0" cy="0"/>
        </a:xfrm>
      </p:grpSpPr>
      <p:sp>
        <p:nvSpPr>
          <p:cNvPr id="127" name="Google Shape;127;g2c651473e2a_0_157"/>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28" name="Google Shape;128;g2c651473e2a_0_15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9" name="Shape 129"/>
        <p:cNvGrpSpPr/>
        <p:nvPr/>
      </p:nvGrpSpPr>
      <p:grpSpPr>
        <a:xfrm>
          <a:off x="0" y="0"/>
          <a:ext cx="0" cy="0"/>
          <a:chOff x="0" y="0"/>
          <a:chExt cx="0" cy="0"/>
        </a:xfrm>
      </p:grpSpPr>
      <p:sp>
        <p:nvSpPr>
          <p:cNvPr id="130" name="Google Shape;130;g2c651473e2a_0_16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31" name="Google Shape;131;g2c651473e2a_0_16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32" name="Google Shape;132;g2c651473e2a_0_160"/>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133" name="Google Shape;133;g2c651473e2a_0_160"/>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34" name="Google Shape;134;g2c651473e2a_0_16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35" name="Google Shape;135;g2c651473e2a_0_16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6" name="Shape 136"/>
        <p:cNvGrpSpPr/>
        <p:nvPr/>
      </p:nvGrpSpPr>
      <p:grpSpPr>
        <a:xfrm>
          <a:off x="0" y="0"/>
          <a:ext cx="0" cy="0"/>
          <a:chOff x="0" y="0"/>
          <a:chExt cx="0" cy="0"/>
        </a:xfrm>
      </p:grpSpPr>
      <p:cxnSp>
        <p:nvCxnSpPr>
          <p:cNvPr id="137" name="Google Shape;137;g2c651473e2a_0_167"/>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38" name="Google Shape;138;g2c651473e2a_0_16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39" name="Google Shape;139;g2c651473e2a_0_167"/>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40" name="Google Shape;140;g2c651473e2a_0_16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1" name="Shape 141"/>
        <p:cNvGrpSpPr/>
        <p:nvPr/>
      </p:nvGrpSpPr>
      <p:grpSpPr>
        <a:xfrm>
          <a:off x="0" y="0"/>
          <a:ext cx="0" cy="0"/>
          <a:chOff x="0" y="0"/>
          <a:chExt cx="0" cy="0"/>
        </a:xfrm>
      </p:grpSpPr>
      <p:cxnSp>
        <p:nvCxnSpPr>
          <p:cNvPr id="142" name="Google Shape;142;g2c651473e2a_0_17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43" name="Google Shape;143;g2c651473e2a_0_172"/>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44" name="Google Shape;144;g2c651473e2a_0_172"/>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145" name="Google Shape;145;g2c651473e2a_0_172"/>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46" name="Google Shape;146;g2c651473e2a_0_17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51" name="Shape 151"/>
        <p:cNvGrpSpPr/>
        <p:nvPr/>
      </p:nvGrpSpPr>
      <p:grpSpPr>
        <a:xfrm>
          <a:off x="0" y="0"/>
          <a:ext cx="0" cy="0"/>
          <a:chOff x="0" y="0"/>
          <a:chExt cx="0" cy="0"/>
        </a:xfrm>
      </p:grpSpPr>
      <p:sp>
        <p:nvSpPr>
          <p:cNvPr id="152" name="Google Shape;152;g2c1d231cfd7_0_168"/>
          <p:cNvSpPr/>
          <p:nvPr/>
        </p:nvSpPr>
        <p:spPr>
          <a:xfrm>
            <a:off x="0" y="1583350"/>
            <a:ext cx="7404300" cy="1739700"/>
          </a:xfrm>
          <a:prstGeom prst="rect">
            <a:avLst/>
          </a:prstGeom>
          <a:solidFill>
            <a:schemeClr val="lt1"/>
          </a:solidFill>
          <a:ln>
            <a:noFill/>
          </a:ln>
          <a:effectLst>
            <a:outerShdw blurRad="271463" rotWithShape="0" algn="bl" dist="66675">
              <a:schemeClr val="dk1">
                <a:alpha val="28235"/>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g2c1d231cfd7_0_16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54" name="Google Shape;154;g2c1d231cfd7_0_16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55" name="Google Shape;155;g2c1d231cfd7_0_16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56" name="Shape 156"/>
        <p:cNvGrpSpPr/>
        <p:nvPr/>
      </p:nvGrpSpPr>
      <p:grpSpPr>
        <a:xfrm>
          <a:off x="0" y="0"/>
          <a:ext cx="0" cy="0"/>
          <a:chOff x="0" y="0"/>
          <a:chExt cx="0" cy="0"/>
        </a:xfrm>
      </p:grpSpPr>
      <p:sp>
        <p:nvSpPr>
          <p:cNvPr id="157" name="Google Shape;157;g2c1d231cfd7_0_16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g2c1d231cfd7_0_164"/>
          <p:cNvSpPr/>
          <p:nvPr/>
        </p:nvSpPr>
        <p:spPr>
          <a:xfrm>
            <a:off x="0" y="2946600"/>
            <a:ext cx="6096000" cy="1739700"/>
          </a:xfrm>
          <a:prstGeom prst="rect">
            <a:avLst/>
          </a:prstGeom>
          <a:solidFill>
            <a:schemeClr val="lt1"/>
          </a:solidFill>
          <a:ln>
            <a:noFill/>
          </a:ln>
          <a:effectLst>
            <a:outerShdw blurRad="271463" rotWithShape="0" algn="bl" dist="66675">
              <a:schemeClr val="dk1">
                <a:alpha val="28235"/>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g2c1d231cfd7_0_16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60" name="Shape 160"/>
        <p:cNvGrpSpPr/>
        <p:nvPr/>
      </p:nvGrpSpPr>
      <p:grpSpPr>
        <a:xfrm>
          <a:off x="0" y="0"/>
          <a:ext cx="0" cy="0"/>
          <a:chOff x="0" y="0"/>
          <a:chExt cx="0" cy="0"/>
        </a:xfrm>
      </p:grpSpPr>
      <p:sp>
        <p:nvSpPr>
          <p:cNvPr id="161" name="Google Shape;161;g2c1d231cfd7_0_173"/>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2c1d231cfd7_0_173"/>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63" name="Google Shape;163;g2c1d231cfd7_0_173"/>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g2c1d231cfd7_0_173"/>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65" name="Google Shape;165;g2c1d231cfd7_0_173"/>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66" name="Shape 166"/>
        <p:cNvGrpSpPr/>
        <p:nvPr/>
      </p:nvGrpSpPr>
      <p:grpSpPr>
        <a:xfrm>
          <a:off x="0" y="0"/>
          <a:ext cx="0" cy="0"/>
          <a:chOff x="0" y="0"/>
          <a:chExt cx="0" cy="0"/>
        </a:xfrm>
      </p:grpSpPr>
      <p:sp>
        <p:nvSpPr>
          <p:cNvPr id="167" name="Google Shape;167;g2c1d231cfd7_0_17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g2c1d231cfd7_0_17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g2c1d231cfd7_0_17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70" name="Google Shape;170;g2c1d231cfd7_0_179"/>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71" name="Google Shape;171;g2c1d231cfd7_0_17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72" name="Shape 172"/>
        <p:cNvGrpSpPr/>
        <p:nvPr/>
      </p:nvGrpSpPr>
      <p:grpSpPr>
        <a:xfrm>
          <a:off x="0" y="0"/>
          <a:ext cx="0" cy="0"/>
          <a:chOff x="0" y="0"/>
          <a:chExt cx="0" cy="0"/>
        </a:xfrm>
      </p:grpSpPr>
      <p:sp>
        <p:nvSpPr>
          <p:cNvPr id="173" name="Google Shape;173;g2c1d231cfd7_0_18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2c1d231cfd7_0_18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g2c1d231cfd7_0_18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g2c1d231cfd7_0_18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77" name="Google Shape;177;g2c1d231cfd7_0_18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78" name="Google Shape;178;g2c1d231cfd7_0_18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79" name="Shape 179"/>
        <p:cNvGrpSpPr/>
        <p:nvPr/>
      </p:nvGrpSpPr>
      <p:grpSpPr>
        <a:xfrm>
          <a:off x="0" y="0"/>
          <a:ext cx="0" cy="0"/>
          <a:chOff x="0" y="0"/>
          <a:chExt cx="0" cy="0"/>
        </a:xfrm>
      </p:grpSpPr>
      <p:sp>
        <p:nvSpPr>
          <p:cNvPr id="180" name="Google Shape;180;g2c1d231cfd7_0_19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g2c1d231cfd7_0_19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g2c1d231cfd7_0_19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83" name="Google Shape;183;g2c1d231cfd7_0_19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84" name="Google Shape;184;g2c1d231cfd7_0_19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85" name="Google Shape;185;g2c1d231cfd7_0_19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86" name="Shape 186"/>
        <p:cNvGrpSpPr/>
        <p:nvPr/>
      </p:nvGrpSpPr>
      <p:grpSpPr>
        <a:xfrm>
          <a:off x="0" y="0"/>
          <a:ext cx="0" cy="0"/>
          <a:chOff x="0" y="0"/>
          <a:chExt cx="0" cy="0"/>
        </a:xfrm>
      </p:grpSpPr>
      <p:sp>
        <p:nvSpPr>
          <p:cNvPr id="187" name="Google Shape;187;g2c1d231cfd7_0_19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2c1d231cfd7_0_19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g2c1d231cfd7_0_19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0" name="Google Shape;190;g2c1d231cfd7_0_199"/>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1" name="Google Shape;191;g2c1d231cfd7_0_199"/>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2" name="Google Shape;192;g2c1d231cfd7_0_199"/>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3" name="Google Shape;193;g2c1d231cfd7_0_19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4" name="Shape 194"/>
        <p:cNvGrpSpPr/>
        <p:nvPr/>
      </p:nvGrpSpPr>
      <p:grpSpPr>
        <a:xfrm>
          <a:off x="0" y="0"/>
          <a:ext cx="0" cy="0"/>
          <a:chOff x="0" y="0"/>
          <a:chExt cx="0" cy="0"/>
        </a:xfrm>
      </p:grpSpPr>
      <p:sp>
        <p:nvSpPr>
          <p:cNvPr id="195" name="Google Shape;195;g2c1d231cfd7_0_20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g2c1d231cfd7_0_20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g2c1d231cfd7_0_20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8" name="Google Shape;198;g2c1d231cfd7_0_20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9" name="Shape 199"/>
        <p:cNvGrpSpPr/>
        <p:nvPr/>
      </p:nvGrpSpPr>
      <p:grpSpPr>
        <a:xfrm>
          <a:off x="0" y="0"/>
          <a:ext cx="0" cy="0"/>
          <a:chOff x="0" y="0"/>
          <a:chExt cx="0" cy="0"/>
        </a:xfrm>
      </p:grpSpPr>
      <p:sp>
        <p:nvSpPr>
          <p:cNvPr id="200" name="Google Shape;200;g2c1d231cfd7_0_21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g2c1d231cfd7_0_212"/>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202" name="Google Shape;202;g2c1d231cfd7_0_21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03" name="Google Shape;203;g2c1d231cfd7_0_212"/>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4" name="Shape 204"/>
        <p:cNvGrpSpPr/>
        <p:nvPr/>
      </p:nvGrpSpPr>
      <p:grpSpPr>
        <a:xfrm>
          <a:off x="0" y="0"/>
          <a:ext cx="0" cy="0"/>
          <a:chOff x="0" y="0"/>
          <a:chExt cx="0" cy="0"/>
        </a:xfrm>
      </p:grpSpPr>
      <p:sp>
        <p:nvSpPr>
          <p:cNvPr id="205" name="Google Shape;205;g2c1d231cfd7_0_217"/>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g2c1d231cfd7_0_217"/>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g2c1d231cfd7_0_21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08" name="Shape 208"/>
        <p:cNvGrpSpPr/>
        <p:nvPr/>
      </p:nvGrpSpPr>
      <p:grpSpPr>
        <a:xfrm>
          <a:off x="0" y="0"/>
          <a:ext cx="0" cy="0"/>
          <a:chOff x="0" y="0"/>
          <a:chExt cx="0" cy="0"/>
        </a:xfrm>
      </p:grpSpPr>
      <p:sp>
        <p:nvSpPr>
          <p:cNvPr id="209" name="Google Shape;209;g2c1d231cfd7_0_22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g2c1d231cfd7_0_22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2c1d231cfd7_0_22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g2c1d231cfd7_0_22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g2c1d231cfd7_0_22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14" name="Google Shape;214;g2c1d231cfd7_0_22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15" name="Google Shape;215;g2c1d231cfd7_0_2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16" name="Shape 216"/>
        <p:cNvGrpSpPr/>
        <p:nvPr/>
      </p:nvGrpSpPr>
      <p:grpSpPr>
        <a:xfrm>
          <a:off x="0" y="0"/>
          <a:ext cx="0" cy="0"/>
          <a:chOff x="0" y="0"/>
          <a:chExt cx="0" cy="0"/>
        </a:xfrm>
      </p:grpSpPr>
      <p:cxnSp>
        <p:nvCxnSpPr>
          <p:cNvPr id="217" name="Google Shape;217;g2c1d231cfd7_0_2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18" name="Google Shape;218;g2c1d231cfd7_0_22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19" name="Google Shape;219;g2c1d231cfd7_0_2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20" name="Shape 220"/>
        <p:cNvGrpSpPr/>
        <p:nvPr/>
      </p:nvGrpSpPr>
      <p:grpSpPr>
        <a:xfrm>
          <a:off x="0" y="0"/>
          <a:ext cx="0" cy="0"/>
          <a:chOff x="0" y="0"/>
          <a:chExt cx="0" cy="0"/>
        </a:xfrm>
      </p:grpSpPr>
      <p:sp>
        <p:nvSpPr>
          <p:cNvPr id="221" name="Google Shape;221;g2c1d231cfd7_0_2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2" name="Google Shape;222;g2c1d231cfd7_0_2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23" name="Google Shape;223;g2c1d231cfd7_0_2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224" name="Google Shape;224;g2c1d231cfd7_0_2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25" name="Google Shape;225;g2c1d231cfd7_0_2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26" name="Google Shape;226;g2c1d231cfd7_0_2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227" name="Shape 227"/>
        <p:cNvGrpSpPr/>
        <p:nvPr/>
      </p:nvGrpSpPr>
      <p:grpSpPr>
        <a:xfrm>
          <a:off x="0" y="0"/>
          <a:ext cx="0" cy="0"/>
          <a:chOff x="0" y="0"/>
          <a:chExt cx="0" cy="0"/>
        </a:xfrm>
      </p:grpSpPr>
      <p:sp>
        <p:nvSpPr>
          <p:cNvPr id="228" name="Google Shape;228;g2c1d231cfd7_0_240"/>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29" name="Google Shape;229;g2c1d231cfd7_0_240"/>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230" name="Google Shape;230;g2c1d231cfd7_0_240"/>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1" name="Google Shape;231;g2c1d231cfd7_0_240"/>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2" name="Google Shape;232;g2c1d231cfd7_0_240"/>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3" name="Shape 233"/>
        <p:cNvGrpSpPr/>
        <p:nvPr/>
      </p:nvGrpSpPr>
      <p:grpSpPr>
        <a:xfrm>
          <a:off x="0" y="0"/>
          <a:ext cx="0" cy="0"/>
          <a:chOff x="0" y="0"/>
          <a:chExt cx="0" cy="0"/>
        </a:xfrm>
      </p:grpSpPr>
      <p:sp>
        <p:nvSpPr>
          <p:cNvPr id="234" name="Google Shape;234;g2c1d231cfd7_0_24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35" name="Google Shape;235;g2c1d231cfd7_0_24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236" name="Google Shape;236;g2c1d231cfd7_0_246"/>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7" name="Google Shape;237;g2c1d231cfd7_0_246"/>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8" name="Google Shape;238;g2c1d231cfd7_0_246"/>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3" name="Shape 243"/>
        <p:cNvGrpSpPr/>
        <p:nvPr/>
      </p:nvGrpSpPr>
      <p:grpSpPr>
        <a:xfrm>
          <a:off x="0" y="0"/>
          <a:ext cx="0" cy="0"/>
          <a:chOff x="0" y="0"/>
          <a:chExt cx="0" cy="0"/>
        </a:xfrm>
      </p:grpSpPr>
      <p:sp>
        <p:nvSpPr>
          <p:cNvPr id="244" name="Google Shape;244;g2ca3c270d3c_0_4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g2ca3c270d3c_0_4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g2ca3c270d3c_0_4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47" name="Shape 247"/>
        <p:cNvGrpSpPr/>
        <p:nvPr/>
      </p:nvGrpSpPr>
      <p:grpSpPr>
        <a:xfrm>
          <a:off x="0" y="0"/>
          <a:ext cx="0" cy="0"/>
          <a:chOff x="0" y="0"/>
          <a:chExt cx="0" cy="0"/>
        </a:xfrm>
      </p:grpSpPr>
      <p:sp>
        <p:nvSpPr>
          <p:cNvPr id="248" name="Google Shape;248;g2ca3c270d3c_0_503"/>
          <p:cNvSpPr/>
          <p:nvPr/>
        </p:nvSpPr>
        <p:spPr>
          <a:xfrm>
            <a:off x="0" y="1583350"/>
            <a:ext cx="7404300" cy="1739700"/>
          </a:xfrm>
          <a:prstGeom prst="rect">
            <a:avLst/>
          </a:prstGeom>
          <a:solidFill>
            <a:schemeClr val="lt1"/>
          </a:solidFill>
          <a:ln>
            <a:noFill/>
          </a:ln>
          <a:effectLst>
            <a:outerShdw blurRad="271463" rotWithShape="0" algn="bl" dist="66675">
              <a:schemeClr val="dk1">
                <a:alpha val="2745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g2ca3c270d3c_0_503"/>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50" name="Google Shape;250;g2ca3c270d3c_0_503"/>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51" name="Google Shape;251;g2ca3c270d3c_0_50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252" name="Shape 252"/>
        <p:cNvGrpSpPr/>
        <p:nvPr/>
      </p:nvGrpSpPr>
      <p:grpSpPr>
        <a:xfrm>
          <a:off x="0" y="0"/>
          <a:ext cx="0" cy="0"/>
          <a:chOff x="0" y="0"/>
          <a:chExt cx="0" cy="0"/>
        </a:xfrm>
      </p:grpSpPr>
      <p:sp>
        <p:nvSpPr>
          <p:cNvPr id="253" name="Google Shape;253;g2ca3c270d3c_0_508"/>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2ca3c270d3c_0_508"/>
          <p:cNvSpPr/>
          <p:nvPr/>
        </p:nvSpPr>
        <p:spPr>
          <a:xfrm>
            <a:off x="0" y="2946600"/>
            <a:ext cx="6096000" cy="1739700"/>
          </a:xfrm>
          <a:prstGeom prst="rect">
            <a:avLst/>
          </a:prstGeom>
          <a:solidFill>
            <a:schemeClr val="lt1"/>
          </a:solidFill>
          <a:ln>
            <a:noFill/>
          </a:ln>
          <a:effectLst>
            <a:outerShdw blurRad="271463" rotWithShape="0" algn="bl" dist="66675">
              <a:schemeClr val="dk1">
                <a:alpha val="2745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g2ca3c270d3c_0_508"/>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56" name="Shape 256"/>
        <p:cNvGrpSpPr/>
        <p:nvPr/>
      </p:nvGrpSpPr>
      <p:grpSpPr>
        <a:xfrm>
          <a:off x="0" y="0"/>
          <a:ext cx="0" cy="0"/>
          <a:chOff x="0" y="0"/>
          <a:chExt cx="0" cy="0"/>
        </a:xfrm>
      </p:grpSpPr>
      <p:sp>
        <p:nvSpPr>
          <p:cNvPr id="257" name="Google Shape;257;g2ca3c270d3c_0_51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g2ca3c270d3c_0_512"/>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g2ca3c270d3c_0_512"/>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g2ca3c270d3c_0_51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61" name="Google Shape;261;g2ca3c270d3c_0_51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62" name="Google Shape;262;g2ca3c270d3c_0_512"/>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63" name="Shape 263"/>
        <p:cNvGrpSpPr/>
        <p:nvPr/>
      </p:nvGrpSpPr>
      <p:grpSpPr>
        <a:xfrm>
          <a:off x="0" y="0"/>
          <a:ext cx="0" cy="0"/>
          <a:chOff x="0" y="0"/>
          <a:chExt cx="0" cy="0"/>
        </a:xfrm>
      </p:grpSpPr>
      <p:sp>
        <p:nvSpPr>
          <p:cNvPr id="264" name="Google Shape;264;g2ca3c270d3c_0_51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g2ca3c270d3c_0_51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g2ca3c270d3c_0_51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g2ca3c270d3c_0_51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g2ca3c270d3c_0_519"/>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69" name="Google Shape;269;g2ca3c270d3c_0_519"/>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70" name="Google Shape;270;g2ca3c270d3c_0_5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71" name="Shape 271"/>
        <p:cNvGrpSpPr/>
        <p:nvPr/>
      </p:nvGrpSpPr>
      <p:grpSpPr>
        <a:xfrm>
          <a:off x="0" y="0"/>
          <a:ext cx="0" cy="0"/>
          <a:chOff x="0" y="0"/>
          <a:chExt cx="0" cy="0"/>
        </a:xfrm>
      </p:grpSpPr>
      <p:cxnSp>
        <p:nvCxnSpPr>
          <p:cNvPr id="272" name="Google Shape;272;g2ca3c270d3c_0_52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73" name="Google Shape;273;g2ca3c270d3c_0_52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74" name="Google Shape;274;g2ca3c270d3c_0_5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75" name="Shape 275"/>
        <p:cNvGrpSpPr/>
        <p:nvPr/>
      </p:nvGrpSpPr>
      <p:grpSpPr>
        <a:xfrm>
          <a:off x="0" y="0"/>
          <a:ext cx="0" cy="0"/>
          <a:chOff x="0" y="0"/>
          <a:chExt cx="0" cy="0"/>
        </a:xfrm>
      </p:grpSpPr>
      <p:sp>
        <p:nvSpPr>
          <p:cNvPr id="276" name="Google Shape;276;g2ca3c270d3c_0_53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g2ca3c270d3c_0_53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2ca3c270d3c_0_53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79" name="Google Shape;279;g2ca3c270d3c_0_531"/>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280" name="Google Shape;280;g2ca3c270d3c_0_53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281" name="Shape 281"/>
        <p:cNvGrpSpPr/>
        <p:nvPr/>
      </p:nvGrpSpPr>
      <p:grpSpPr>
        <a:xfrm>
          <a:off x="0" y="0"/>
          <a:ext cx="0" cy="0"/>
          <a:chOff x="0" y="0"/>
          <a:chExt cx="0" cy="0"/>
        </a:xfrm>
      </p:grpSpPr>
      <p:sp>
        <p:nvSpPr>
          <p:cNvPr id="282" name="Google Shape;282;g2ca3c270d3c_0_537"/>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g2ca3c270d3c_0_537"/>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84" name="Google Shape;284;g2ca3c270d3c_0_537"/>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g2ca3c270d3c_0_537"/>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286" name="Google Shape;286;g2ca3c270d3c_0_537"/>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87" name="Shape 287"/>
        <p:cNvGrpSpPr/>
        <p:nvPr/>
      </p:nvGrpSpPr>
      <p:grpSpPr>
        <a:xfrm>
          <a:off x="0" y="0"/>
          <a:ext cx="0" cy="0"/>
          <a:chOff x="0" y="0"/>
          <a:chExt cx="0" cy="0"/>
        </a:xfrm>
      </p:grpSpPr>
      <p:sp>
        <p:nvSpPr>
          <p:cNvPr id="288" name="Google Shape;288;g2ca3c270d3c_0_54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g2ca3c270d3c_0_54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g2ca3c270d3c_0_54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91" name="Google Shape;291;g2ca3c270d3c_0_543"/>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92" name="Google Shape;292;g2ca3c270d3c_0_543"/>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93" name="Google Shape;293;g2ca3c270d3c_0_54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94" name="Shape 294"/>
        <p:cNvGrpSpPr/>
        <p:nvPr/>
      </p:nvGrpSpPr>
      <p:grpSpPr>
        <a:xfrm>
          <a:off x="0" y="0"/>
          <a:ext cx="0" cy="0"/>
          <a:chOff x="0" y="0"/>
          <a:chExt cx="0" cy="0"/>
        </a:xfrm>
      </p:grpSpPr>
      <p:sp>
        <p:nvSpPr>
          <p:cNvPr id="295" name="Google Shape;295;g2ca3c270d3c_0_55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g2ca3c270d3c_0_55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g2ca3c270d3c_0_55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98" name="Google Shape;298;g2ca3c270d3c_0_550"/>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99" name="Google Shape;299;g2ca3c270d3c_0_550"/>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00" name="Google Shape;300;g2ca3c270d3c_0_550"/>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01" name="Google Shape;301;g2ca3c270d3c_0_55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2" name="Shape 302"/>
        <p:cNvGrpSpPr/>
        <p:nvPr/>
      </p:nvGrpSpPr>
      <p:grpSpPr>
        <a:xfrm>
          <a:off x="0" y="0"/>
          <a:ext cx="0" cy="0"/>
          <a:chOff x="0" y="0"/>
          <a:chExt cx="0" cy="0"/>
        </a:xfrm>
      </p:grpSpPr>
      <p:sp>
        <p:nvSpPr>
          <p:cNvPr id="303" name="Google Shape;303;g2ca3c270d3c_0_55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g2ca3c270d3c_0_55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g2ca3c270d3c_0_55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06" name="Google Shape;306;g2ca3c270d3c_0_55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07" name="Shape 307"/>
        <p:cNvGrpSpPr/>
        <p:nvPr/>
      </p:nvGrpSpPr>
      <p:grpSpPr>
        <a:xfrm>
          <a:off x="0" y="0"/>
          <a:ext cx="0" cy="0"/>
          <a:chOff x="0" y="0"/>
          <a:chExt cx="0" cy="0"/>
        </a:xfrm>
      </p:grpSpPr>
      <p:sp>
        <p:nvSpPr>
          <p:cNvPr id="308" name="Google Shape;308;g2ca3c270d3c_0_56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g2ca3c270d3c_0_563"/>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310" name="Google Shape;310;g2ca3c270d3c_0_56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11" name="Google Shape;311;g2ca3c270d3c_0_563"/>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12" name="Shape 312"/>
        <p:cNvGrpSpPr/>
        <p:nvPr/>
      </p:nvGrpSpPr>
      <p:grpSpPr>
        <a:xfrm>
          <a:off x="0" y="0"/>
          <a:ext cx="0" cy="0"/>
          <a:chOff x="0" y="0"/>
          <a:chExt cx="0" cy="0"/>
        </a:xfrm>
      </p:grpSpPr>
      <p:sp>
        <p:nvSpPr>
          <p:cNvPr id="313" name="Google Shape;313;g2ca3c270d3c_0_56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14" name="Google Shape;314;g2ca3c270d3c_0_56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15" name="Google Shape;315;g2ca3c270d3c_0_568"/>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316" name="Google Shape;316;g2ca3c270d3c_0_568"/>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17" name="Google Shape;317;g2ca3c270d3c_0_56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18" name="Google Shape;318;g2ca3c270d3c_0_56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319" name="Shape 319"/>
        <p:cNvGrpSpPr/>
        <p:nvPr/>
      </p:nvGrpSpPr>
      <p:grpSpPr>
        <a:xfrm>
          <a:off x="0" y="0"/>
          <a:ext cx="0" cy="0"/>
          <a:chOff x="0" y="0"/>
          <a:chExt cx="0" cy="0"/>
        </a:xfrm>
      </p:grpSpPr>
      <p:sp>
        <p:nvSpPr>
          <p:cNvPr id="320" name="Google Shape;320;g2ca3c270d3c_0_57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321" name="Google Shape;321;g2ca3c270d3c_0_575"/>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322" name="Google Shape;322;g2ca3c270d3c_0_575"/>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3" name="Google Shape;323;g2ca3c270d3c_0_575"/>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4" name="Google Shape;324;g2ca3c270d3c_0_575"/>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5" name="Shape 325"/>
        <p:cNvGrpSpPr/>
        <p:nvPr/>
      </p:nvGrpSpPr>
      <p:grpSpPr>
        <a:xfrm>
          <a:off x="0" y="0"/>
          <a:ext cx="0" cy="0"/>
          <a:chOff x="0" y="0"/>
          <a:chExt cx="0" cy="0"/>
        </a:xfrm>
      </p:grpSpPr>
      <p:sp>
        <p:nvSpPr>
          <p:cNvPr id="326" name="Google Shape;326;g2ca3c270d3c_0_58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327" name="Google Shape;327;g2ca3c270d3c_0_58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328" name="Google Shape;328;g2ca3c270d3c_0_581"/>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9" name="Google Shape;329;g2ca3c270d3c_0_581"/>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30" name="Google Shape;330;g2ca3c270d3c_0_581"/>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5" name="Shape 335"/>
        <p:cNvGrpSpPr/>
        <p:nvPr/>
      </p:nvGrpSpPr>
      <p:grpSpPr>
        <a:xfrm>
          <a:off x="0" y="0"/>
          <a:ext cx="0" cy="0"/>
          <a:chOff x="0" y="0"/>
          <a:chExt cx="0" cy="0"/>
        </a:xfrm>
      </p:grpSpPr>
      <p:sp>
        <p:nvSpPr>
          <p:cNvPr id="336" name="Google Shape;336;g2ca3c270d3c_0_19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7" name="Shape 337"/>
        <p:cNvGrpSpPr/>
        <p:nvPr/>
      </p:nvGrpSpPr>
      <p:grpSpPr>
        <a:xfrm>
          <a:off x="0" y="0"/>
          <a:ext cx="0" cy="0"/>
          <a:chOff x="0" y="0"/>
          <a:chExt cx="0" cy="0"/>
        </a:xfrm>
      </p:grpSpPr>
      <p:cxnSp>
        <p:nvCxnSpPr>
          <p:cNvPr id="338" name="Google Shape;338;g2ca3c270d3c_0_20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39" name="Google Shape;339;g2ca3c270d3c_0_20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40" name="Google Shape;340;g2ca3c270d3c_0_20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341" name="Shape 341"/>
        <p:cNvGrpSpPr/>
        <p:nvPr/>
      </p:nvGrpSpPr>
      <p:grpSpPr>
        <a:xfrm>
          <a:off x="0" y="0"/>
          <a:ext cx="0" cy="0"/>
          <a:chOff x="0" y="0"/>
          <a:chExt cx="0" cy="0"/>
        </a:xfrm>
      </p:grpSpPr>
      <p:sp>
        <p:nvSpPr>
          <p:cNvPr id="342" name="Google Shape;342;g2ca3c270d3c_0_18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g2ca3c270d3c_0_18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g2ca3c270d3c_0_18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g2ca3c270d3c_0_18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g2ca3c270d3c_0_18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47" name="Google Shape;347;g2ca3c270d3c_0_18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48" name="Google Shape;348;g2ca3c270d3c_0_18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49" name="Shape 349"/>
        <p:cNvGrpSpPr/>
        <p:nvPr/>
      </p:nvGrpSpPr>
      <p:grpSpPr>
        <a:xfrm>
          <a:off x="0" y="0"/>
          <a:ext cx="0" cy="0"/>
          <a:chOff x="0" y="0"/>
          <a:chExt cx="0" cy="0"/>
        </a:xfrm>
      </p:grpSpPr>
      <p:cxnSp>
        <p:nvCxnSpPr>
          <p:cNvPr id="350" name="Google Shape;350;g2ca3c270d3c_0_19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51" name="Google Shape;351;g2ca3c270d3c_0_19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52" name="Google Shape;352;g2ca3c270d3c_0_19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53" name="Google Shape;353;g2ca3c270d3c_0_19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54" name="Google Shape;354;g2ca3c270d3c_0_195"/>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55" name="Google Shape;355;g2ca3c270d3c_0_19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6" name="Shape 356"/>
        <p:cNvGrpSpPr/>
        <p:nvPr/>
      </p:nvGrpSpPr>
      <p:grpSpPr>
        <a:xfrm>
          <a:off x="0" y="0"/>
          <a:ext cx="0" cy="0"/>
          <a:chOff x="0" y="0"/>
          <a:chExt cx="0" cy="0"/>
        </a:xfrm>
      </p:grpSpPr>
      <p:cxnSp>
        <p:nvCxnSpPr>
          <p:cNvPr id="357" name="Google Shape;357;g2ca3c270d3c_0_206"/>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58" name="Google Shape;358;g2ca3c270d3c_0_206"/>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59" name="Google Shape;359;g2ca3c270d3c_0_20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60" name="Google Shape;360;g2ca3c270d3c_0_206"/>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61" name="Google Shape;361;g2ca3c270d3c_0_206"/>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362" name="Google Shape;362;g2ca3c270d3c_0_2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3" name="Shape 363"/>
        <p:cNvGrpSpPr/>
        <p:nvPr/>
      </p:nvGrpSpPr>
      <p:grpSpPr>
        <a:xfrm>
          <a:off x="0" y="0"/>
          <a:ext cx="0" cy="0"/>
          <a:chOff x="0" y="0"/>
          <a:chExt cx="0" cy="0"/>
        </a:xfrm>
      </p:grpSpPr>
      <p:cxnSp>
        <p:nvCxnSpPr>
          <p:cNvPr id="364" name="Google Shape;364;g2ca3c270d3c_0_21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365" name="Google Shape;365;g2ca3c270d3c_0_21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366" name="Google Shape;366;g2ca3c270d3c_0_213"/>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367" name="Google Shape;367;g2ca3c270d3c_0_2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68" name="Shape 368"/>
        <p:cNvGrpSpPr/>
        <p:nvPr/>
      </p:nvGrpSpPr>
      <p:grpSpPr>
        <a:xfrm>
          <a:off x="0" y="0"/>
          <a:ext cx="0" cy="0"/>
          <a:chOff x="0" y="0"/>
          <a:chExt cx="0" cy="0"/>
        </a:xfrm>
      </p:grpSpPr>
      <p:cxnSp>
        <p:nvCxnSpPr>
          <p:cNvPr id="369" name="Google Shape;369;g2ca3c270d3c_0_21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70" name="Google Shape;370;g2ca3c270d3c_0_21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71" name="Google Shape;371;g2ca3c270d3c_0_21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72" name="Google Shape;372;g2ca3c270d3c_0_21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73" name="Google Shape;373;g2ca3c270d3c_0_218"/>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74" name="Google Shape;374;g2ca3c270d3c_0_218"/>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75" name="Google Shape;375;g2ca3c270d3c_0_2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6" name="Shape 376"/>
        <p:cNvGrpSpPr/>
        <p:nvPr/>
      </p:nvGrpSpPr>
      <p:grpSpPr>
        <a:xfrm>
          <a:off x="0" y="0"/>
          <a:ext cx="0" cy="0"/>
          <a:chOff x="0" y="0"/>
          <a:chExt cx="0" cy="0"/>
        </a:xfrm>
      </p:grpSpPr>
      <p:sp>
        <p:nvSpPr>
          <p:cNvPr id="377" name="Google Shape;377;g2ca3c270d3c_0_226"/>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78" name="Google Shape;378;g2ca3c270d3c_0_2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9" name="Shape 379"/>
        <p:cNvGrpSpPr/>
        <p:nvPr/>
      </p:nvGrpSpPr>
      <p:grpSpPr>
        <a:xfrm>
          <a:off x="0" y="0"/>
          <a:ext cx="0" cy="0"/>
          <a:chOff x="0" y="0"/>
          <a:chExt cx="0" cy="0"/>
        </a:xfrm>
      </p:grpSpPr>
      <p:sp>
        <p:nvSpPr>
          <p:cNvPr id="380" name="Google Shape;380;g2ca3c270d3c_0_22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81" name="Google Shape;381;g2ca3c270d3c_0_22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82" name="Google Shape;382;g2ca3c270d3c_0_229"/>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383" name="Google Shape;383;g2ca3c270d3c_0_229"/>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4" name="Google Shape;384;g2ca3c270d3c_0_22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85" name="Google Shape;385;g2ca3c270d3c_0_2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86" name="Shape 386"/>
        <p:cNvGrpSpPr/>
        <p:nvPr/>
      </p:nvGrpSpPr>
      <p:grpSpPr>
        <a:xfrm>
          <a:off x="0" y="0"/>
          <a:ext cx="0" cy="0"/>
          <a:chOff x="0" y="0"/>
          <a:chExt cx="0" cy="0"/>
        </a:xfrm>
      </p:grpSpPr>
      <p:cxnSp>
        <p:nvCxnSpPr>
          <p:cNvPr id="387" name="Google Shape;387;g2ca3c270d3c_0_236"/>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388" name="Google Shape;388;g2ca3c270d3c_0_23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89" name="Google Shape;389;g2ca3c270d3c_0_236"/>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390" name="Google Shape;390;g2ca3c270d3c_0_2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91" name="Shape 391"/>
        <p:cNvGrpSpPr/>
        <p:nvPr/>
      </p:nvGrpSpPr>
      <p:grpSpPr>
        <a:xfrm>
          <a:off x="0" y="0"/>
          <a:ext cx="0" cy="0"/>
          <a:chOff x="0" y="0"/>
          <a:chExt cx="0" cy="0"/>
        </a:xfrm>
      </p:grpSpPr>
      <p:cxnSp>
        <p:nvCxnSpPr>
          <p:cNvPr id="392" name="Google Shape;392;g2ca3c270d3c_0_24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393" name="Google Shape;393;g2ca3c270d3c_0_24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394" name="Google Shape;394;g2ca3c270d3c_0_241"/>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395" name="Google Shape;395;g2ca3c270d3c_0_241"/>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396" name="Google Shape;396;g2ca3c270d3c_0_24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397" name="Shape 397"/>
        <p:cNvGrpSpPr/>
        <p:nvPr/>
      </p:nvGrpSpPr>
      <p:grpSpPr>
        <a:xfrm>
          <a:off x="0" y="0"/>
          <a:ext cx="0" cy="0"/>
          <a:chOff x="0" y="0"/>
          <a:chExt cx="0" cy="0"/>
        </a:xfrm>
      </p:grpSpPr>
      <p:sp>
        <p:nvSpPr>
          <p:cNvPr id="398" name="Google Shape;398;g2ca3c270d3c_0_247"/>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g2ca3c270d3c_0_247"/>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400" name="Google Shape;400;g2ca3c270d3c_0_247"/>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401" name="Google Shape;401;g2ca3c270d3c_0_24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6" name="Shape 406"/>
        <p:cNvGrpSpPr/>
        <p:nvPr/>
      </p:nvGrpSpPr>
      <p:grpSpPr>
        <a:xfrm>
          <a:off x="0" y="0"/>
          <a:ext cx="0" cy="0"/>
          <a:chOff x="0" y="0"/>
          <a:chExt cx="0" cy="0"/>
        </a:xfrm>
      </p:grpSpPr>
      <p:sp>
        <p:nvSpPr>
          <p:cNvPr id="407" name="Google Shape;407;g2c81d8b042a_0_67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08" name="Shape 408"/>
        <p:cNvGrpSpPr/>
        <p:nvPr/>
      </p:nvGrpSpPr>
      <p:grpSpPr>
        <a:xfrm>
          <a:off x="0" y="0"/>
          <a:ext cx="0" cy="0"/>
          <a:chOff x="0" y="0"/>
          <a:chExt cx="0" cy="0"/>
        </a:xfrm>
      </p:grpSpPr>
      <p:cxnSp>
        <p:nvCxnSpPr>
          <p:cNvPr id="409" name="Google Shape;409;g2c81d8b042a_0_67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10" name="Google Shape;410;g2c81d8b042a_0_67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11" name="Google Shape;411;g2c81d8b042a_0_67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412" name="Shape 412"/>
        <p:cNvGrpSpPr/>
        <p:nvPr/>
      </p:nvGrpSpPr>
      <p:grpSpPr>
        <a:xfrm>
          <a:off x="0" y="0"/>
          <a:ext cx="0" cy="0"/>
          <a:chOff x="0" y="0"/>
          <a:chExt cx="0" cy="0"/>
        </a:xfrm>
      </p:grpSpPr>
      <p:sp>
        <p:nvSpPr>
          <p:cNvPr id="413" name="Google Shape;413;g2c81d8b042a_0_68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g2c81d8b042a_0_68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g2c81d8b042a_0_68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g2c81d8b042a_0_68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g2c81d8b042a_0_68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18" name="Google Shape;418;g2c81d8b042a_0_68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19" name="Google Shape;419;g2c81d8b042a_0_6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420" name="Shape 420"/>
        <p:cNvGrpSpPr/>
        <p:nvPr/>
      </p:nvGrpSpPr>
      <p:grpSpPr>
        <a:xfrm>
          <a:off x="0" y="0"/>
          <a:ext cx="0" cy="0"/>
          <a:chOff x="0" y="0"/>
          <a:chExt cx="0" cy="0"/>
        </a:xfrm>
      </p:grpSpPr>
      <p:sp>
        <p:nvSpPr>
          <p:cNvPr id="421" name="Google Shape;421;g2c81d8b042a_0_68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22" name="Google Shape;422;g2c81d8b042a_0_68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3" name="Google Shape;423;g2c81d8b042a_0_689"/>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424" name="Google Shape;424;g2c81d8b042a_0_689"/>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5" name="Google Shape;425;g2c81d8b042a_0_68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426" name="Google Shape;426;g2c81d8b042a_0_68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Subtitle">
    <p:bg>
      <p:bgPr>
        <a:solidFill>
          <a:schemeClr val="accent1"/>
        </a:solidFill>
      </p:bgPr>
    </p:bg>
    <p:spTree>
      <p:nvGrpSpPr>
        <p:cNvPr id="427" name="Shape 427"/>
        <p:cNvGrpSpPr/>
        <p:nvPr/>
      </p:nvGrpSpPr>
      <p:grpSpPr>
        <a:xfrm>
          <a:off x="0" y="0"/>
          <a:ext cx="0" cy="0"/>
          <a:chOff x="0" y="0"/>
          <a:chExt cx="0" cy="0"/>
        </a:xfrm>
      </p:grpSpPr>
      <p:sp>
        <p:nvSpPr>
          <p:cNvPr id="428" name="Google Shape;428;g2c81d8b042a_0_670"/>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g2c81d8b042a_0_670"/>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430" name="Google Shape;430;g2c81d8b042a_0_670"/>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431" name="Google Shape;431;g2c81d8b042a_0_670"/>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432" name="Shape 432"/>
        <p:cNvGrpSpPr/>
        <p:nvPr/>
      </p:nvGrpSpPr>
      <p:grpSpPr>
        <a:xfrm>
          <a:off x="0" y="0"/>
          <a:ext cx="0" cy="0"/>
          <a:chOff x="0" y="0"/>
          <a:chExt cx="0" cy="0"/>
        </a:xfrm>
      </p:grpSpPr>
      <p:cxnSp>
        <p:nvCxnSpPr>
          <p:cNvPr id="433" name="Google Shape;433;g2c81d8b042a_0_69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34" name="Google Shape;434;g2c81d8b042a_0_69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35" name="Google Shape;435;g2c81d8b042a_0_69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36" name="Google Shape;436;g2c81d8b042a_0_69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7" name="Shape 437"/>
        <p:cNvGrpSpPr/>
        <p:nvPr/>
      </p:nvGrpSpPr>
      <p:grpSpPr>
        <a:xfrm>
          <a:off x="0" y="0"/>
          <a:ext cx="0" cy="0"/>
          <a:chOff x="0" y="0"/>
          <a:chExt cx="0" cy="0"/>
        </a:xfrm>
      </p:grpSpPr>
      <p:sp>
        <p:nvSpPr>
          <p:cNvPr id="438" name="Google Shape;438;g2c81d8b042a_0_701"/>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39" name="Google Shape;439;g2c81d8b042a_0_70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40" name="Shape 440"/>
        <p:cNvGrpSpPr/>
        <p:nvPr/>
      </p:nvGrpSpPr>
      <p:grpSpPr>
        <a:xfrm>
          <a:off x="0" y="0"/>
          <a:ext cx="0" cy="0"/>
          <a:chOff x="0" y="0"/>
          <a:chExt cx="0" cy="0"/>
        </a:xfrm>
      </p:grpSpPr>
      <p:cxnSp>
        <p:nvCxnSpPr>
          <p:cNvPr id="441" name="Google Shape;441;g2c81d8b042a_0_704"/>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442" name="Google Shape;442;g2c81d8b042a_0_704"/>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443" name="Google Shape;443;g2c81d8b042a_0_70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44" name="Google Shape;444;g2c81d8b042a_0_704"/>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45" name="Google Shape;445;g2c81d8b042a_0_704"/>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46" name="Google Shape;446;g2c81d8b042a_0_70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7" name="Shape 447"/>
        <p:cNvGrpSpPr/>
        <p:nvPr/>
      </p:nvGrpSpPr>
      <p:grpSpPr>
        <a:xfrm>
          <a:off x="0" y="0"/>
          <a:ext cx="0" cy="0"/>
          <a:chOff x="0" y="0"/>
          <a:chExt cx="0" cy="0"/>
        </a:xfrm>
      </p:grpSpPr>
      <p:cxnSp>
        <p:nvCxnSpPr>
          <p:cNvPr id="448" name="Google Shape;448;g2c81d8b042a_0_711"/>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9" name="Google Shape;449;g2c81d8b042a_0_711"/>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0" name="Google Shape;450;g2c81d8b042a_0_711"/>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51" name="Google Shape;451;g2c81d8b042a_0_71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52" name="Shape 452"/>
        <p:cNvGrpSpPr/>
        <p:nvPr/>
      </p:nvGrpSpPr>
      <p:grpSpPr>
        <a:xfrm>
          <a:off x="0" y="0"/>
          <a:ext cx="0" cy="0"/>
          <a:chOff x="0" y="0"/>
          <a:chExt cx="0" cy="0"/>
        </a:xfrm>
      </p:grpSpPr>
      <p:cxnSp>
        <p:nvCxnSpPr>
          <p:cNvPr id="453" name="Google Shape;453;g2c81d8b042a_0_71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54" name="Google Shape;454;g2c81d8b042a_0_71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55" name="Google Shape;455;g2c81d8b042a_0_71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56" name="Google Shape;456;g2c81d8b042a_0_71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57" name="Google Shape;457;g2c81d8b042a_0_71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58" name="Google Shape;458;g2c81d8b042a_0_7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59" name="Shape 459"/>
        <p:cNvGrpSpPr/>
        <p:nvPr/>
      </p:nvGrpSpPr>
      <p:grpSpPr>
        <a:xfrm>
          <a:off x="0" y="0"/>
          <a:ext cx="0" cy="0"/>
          <a:chOff x="0" y="0"/>
          <a:chExt cx="0" cy="0"/>
        </a:xfrm>
      </p:grpSpPr>
      <p:cxnSp>
        <p:nvCxnSpPr>
          <p:cNvPr id="460" name="Google Shape;460;g2c81d8b042a_0_723"/>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61" name="Google Shape;461;g2c81d8b042a_0_723"/>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62" name="Google Shape;462;g2c81d8b042a_0_723"/>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63" name="Google Shape;463;g2c81d8b042a_0_723"/>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64" name="Google Shape;464;g2c81d8b042a_0_723"/>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65" name="Google Shape;465;g2c81d8b042a_0_723"/>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66" name="Google Shape;466;g2c81d8b042a_0_72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467" name="Shape 467"/>
        <p:cNvGrpSpPr/>
        <p:nvPr/>
      </p:nvGrpSpPr>
      <p:grpSpPr>
        <a:xfrm>
          <a:off x="0" y="0"/>
          <a:ext cx="0" cy="0"/>
          <a:chOff x="0" y="0"/>
          <a:chExt cx="0" cy="0"/>
        </a:xfrm>
      </p:grpSpPr>
      <p:cxnSp>
        <p:nvCxnSpPr>
          <p:cNvPr id="468" name="Google Shape;468;g2c81d8b042a_0_73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69" name="Google Shape;469;g2c81d8b042a_0_7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70" name="Google Shape;470;g2c81d8b042a_0_731"/>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71" name="Google Shape;471;g2c81d8b042a_0_7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472" name="Shape 472"/>
        <p:cNvGrpSpPr/>
        <p:nvPr/>
      </p:nvGrpSpPr>
      <p:grpSpPr>
        <a:xfrm>
          <a:off x="0" y="0"/>
          <a:ext cx="0" cy="0"/>
          <a:chOff x="0" y="0"/>
          <a:chExt cx="0" cy="0"/>
        </a:xfrm>
      </p:grpSpPr>
      <p:cxnSp>
        <p:nvCxnSpPr>
          <p:cNvPr id="473" name="Google Shape;473;g2c81d8b042a_0_736"/>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74" name="Google Shape;474;g2c81d8b042a_0_736"/>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475" name="Google Shape;475;g2c81d8b042a_0_736"/>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476" name="Google Shape;476;g2c81d8b042a_0_736"/>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77" name="Google Shape;477;g2c81d8b042a_0_7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1">
  <p:cSld name="TITLE_1">
    <p:bg>
      <p:bgPr>
        <a:solidFill>
          <a:schemeClr val="accent1"/>
        </a:solidFill>
      </p:bgPr>
    </p:bg>
    <p:spTree>
      <p:nvGrpSpPr>
        <p:cNvPr id="478" name="Shape 478"/>
        <p:cNvGrpSpPr/>
        <p:nvPr/>
      </p:nvGrpSpPr>
      <p:grpSpPr>
        <a:xfrm>
          <a:off x="0" y="0"/>
          <a:ext cx="0" cy="0"/>
          <a:chOff x="0" y="0"/>
          <a:chExt cx="0" cy="0"/>
        </a:xfrm>
      </p:grpSpPr>
      <p:sp>
        <p:nvSpPr>
          <p:cNvPr id="479" name="Google Shape;479;g2c81d8b042a_0_742"/>
          <p:cNvSpPr/>
          <p:nvPr/>
        </p:nvSpPr>
        <p:spPr>
          <a:xfrm>
            <a:off x="0" y="1583350"/>
            <a:ext cx="7404300" cy="1739700"/>
          </a:xfrm>
          <a:prstGeom prst="rect">
            <a:avLst/>
          </a:prstGeom>
          <a:solidFill>
            <a:schemeClr val="lt1"/>
          </a:solidFill>
          <a:ln>
            <a:noFill/>
          </a:ln>
          <a:effectLst>
            <a:outerShdw blurRad="271463" rotWithShape="0" algn="bl" dist="66675">
              <a:schemeClr val="dk1">
                <a:alpha val="28235"/>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g2c81d8b042a_0_74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481" name="Google Shape;481;g2c81d8b042a_0_74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482" name="Google Shape;482;g2c81d8b042a_0_74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483" name="Shape 483"/>
        <p:cNvGrpSpPr/>
        <p:nvPr/>
      </p:nvGrpSpPr>
      <p:grpSpPr>
        <a:xfrm>
          <a:off x="0" y="0"/>
          <a:ext cx="0" cy="0"/>
          <a:chOff x="0" y="0"/>
          <a:chExt cx="0" cy="0"/>
        </a:xfrm>
      </p:grpSpPr>
      <p:sp>
        <p:nvSpPr>
          <p:cNvPr id="484" name="Google Shape;484;g2c81d8b042a_0_74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g2c81d8b042a_0_747"/>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2c81d8b042a_0_747"/>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g2c81d8b042a_0_74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488" name="Google Shape;488;g2c81d8b042a_0_747"/>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89" name="Google Shape;489;g2c81d8b042a_0_747"/>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4" name="Shape 494"/>
        <p:cNvGrpSpPr/>
        <p:nvPr/>
      </p:nvGrpSpPr>
      <p:grpSpPr>
        <a:xfrm>
          <a:off x="0" y="0"/>
          <a:ext cx="0" cy="0"/>
          <a:chOff x="0" y="0"/>
          <a:chExt cx="0" cy="0"/>
        </a:xfrm>
      </p:grpSpPr>
      <p:sp>
        <p:nvSpPr>
          <p:cNvPr id="495" name="Google Shape;495;g2c1d231cfd7_0_42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96" name="Shape 496"/>
        <p:cNvGrpSpPr/>
        <p:nvPr/>
      </p:nvGrpSpPr>
      <p:grpSpPr>
        <a:xfrm>
          <a:off x="0" y="0"/>
          <a:ext cx="0" cy="0"/>
          <a:chOff x="0" y="0"/>
          <a:chExt cx="0" cy="0"/>
        </a:xfrm>
      </p:grpSpPr>
      <p:cxnSp>
        <p:nvCxnSpPr>
          <p:cNvPr id="497" name="Google Shape;497;g2c1d231cfd7_0_366"/>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498" name="Google Shape;498;g2c1d231cfd7_0_366"/>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499" name="Google Shape;499;g2c1d231cfd7_0_36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00" name="Google Shape;500;g2c1d231cfd7_0_366"/>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501" name="Google Shape;501;g2c1d231cfd7_0_366"/>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502" name="Google Shape;502;g2c1d231cfd7_0_36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03" name="Shape 503"/>
        <p:cNvGrpSpPr/>
        <p:nvPr/>
      </p:nvGrpSpPr>
      <p:grpSpPr>
        <a:xfrm>
          <a:off x="0" y="0"/>
          <a:ext cx="0" cy="0"/>
          <a:chOff x="0" y="0"/>
          <a:chExt cx="0" cy="0"/>
        </a:xfrm>
      </p:grpSpPr>
      <p:cxnSp>
        <p:nvCxnSpPr>
          <p:cNvPr id="504" name="Google Shape;504;g2c1d231cfd7_0_37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505" name="Google Shape;505;g2c1d231cfd7_0_37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506" name="Google Shape;506;g2c1d231cfd7_0_373"/>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507" name="Google Shape;507;g2c1d231cfd7_0_37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08" name="Shape 508"/>
        <p:cNvGrpSpPr/>
        <p:nvPr/>
      </p:nvGrpSpPr>
      <p:grpSpPr>
        <a:xfrm>
          <a:off x="0" y="0"/>
          <a:ext cx="0" cy="0"/>
          <a:chOff x="0" y="0"/>
          <a:chExt cx="0" cy="0"/>
        </a:xfrm>
      </p:grpSpPr>
      <p:cxnSp>
        <p:nvCxnSpPr>
          <p:cNvPr id="509" name="Google Shape;509;g2c1d231cfd7_0_37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10" name="Google Shape;510;g2c1d231cfd7_0_37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11" name="Google Shape;511;g2c1d231cfd7_0_37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2" name="Google Shape;512;g2c1d231cfd7_0_37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13" name="Google Shape;513;g2c1d231cfd7_0_37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14" name="Google Shape;514;g2c1d231cfd7_0_37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15" name="Shape 515"/>
        <p:cNvGrpSpPr/>
        <p:nvPr/>
      </p:nvGrpSpPr>
      <p:grpSpPr>
        <a:xfrm>
          <a:off x="0" y="0"/>
          <a:ext cx="0" cy="0"/>
          <a:chOff x="0" y="0"/>
          <a:chExt cx="0" cy="0"/>
        </a:xfrm>
      </p:grpSpPr>
      <p:cxnSp>
        <p:nvCxnSpPr>
          <p:cNvPr id="516" name="Google Shape;516;g2c1d231cfd7_0_38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17" name="Google Shape;517;g2c1d231cfd7_0_38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18" name="Google Shape;518;g2c1d231cfd7_0_38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9" name="Google Shape;519;g2c1d231cfd7_0_38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0" name="Google Shape;520;g2c1d231cfd7_0_385"/>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21" name="Google Shape;521;g2c1d231cfd7_0_385"/>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22" name="Google Shape;522;g2c1d231cfd7_0_38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3" name="Shape 523"/>
        <p:cNvGrpSpPr/>
        <p:nvPr/>
      </p:nvGrpSpPr>
      <p:grpSpPr>
        <a:xfrm>
          <a:off x="0" y="0"/>
          <a:ext cx="0" cy="0"/>
          <a:chOff x="0" y="0"/>
          <a:chExt cx="0" cy="0"/>
        </a:xfrm>
      </p:grpSpPr>
      <p:sp>
        <p:nvSpPr>
          <p:cNvPr id="524" name="Google Shape;524;g2c1d231cfd7_0_393"/>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5" name="Google Shape;525;g2c1d231cfd7_0_39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26" name="Shape 526"/>
        <p:cNvGrpSpPr/>
        <p:nvPr/>
      </p:nvGrpSpPr>
      <p:grpSpPr>
        <a:xfrm>
          <a:off x="0" y="0"/>
          <a:ext cx="0" cy="0"/>
          <a:chOff x="0" y="0"/>
          <a:chExt cx="0" cy="0"/>
        </a:xfrm>
      </p:grpSpPr>
      <p:cxnSp>
        <p:nvCxnSpPr>
          <p:cNvPr id="527" name="Google Shape;527;g2c1d231cfd7_0_39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28" name="Google Shape;528;g2c1d231cfd7_0_39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529" name="Google Shape;529;g2c1d231cfd7_0_39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30" name="Google Shape;530;g2c1d231cfd7_0_39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31" name="Shape 531"/>
        <p:cNvGrpSpPr/>
        <p:nvPr/>
      </p:nvGrpSpPr>
      <p:grpSpPr>
        <a:xfrm>
          <a:off x="0" y="0"/>
          <a:ext cx="0" cy="0"/>
          <a:chOff x="0" y="0"/>
          <a:chExt cx="0" cy="0"/>
        </a:xfrm>
      </p:grpSpPr>
      <p:cxnSp>
        <p:nvCxnSpPr>
          <p:cNvPr id="532" name="Google Shape;532;g2c1d231cfd7_0_40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33" name="Google Shape;533;g2c1d231cfd7_0_40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534" name="Google Shape;534;g2c1d231cfd7_0_40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5" name="Shape 535"/>
        <p:cNvGrpSpPr/>
        <p:nvPr/>
      </p:nvGrpSpPr>
      <p:grpSpPr>
        <a:xfrm>
          <a:off x="0" y="0"/>
          <a:ext cx="0" cy="0"/>
          <a:chOff x="0" y="0"/>
          <a:chExt cx="0" cy="0"/>
        </a:xfrm>
      </p:grpSpPr>
      <p:sp>
        <p:nvSpPr>
          <p:cNvPr id="536" name="Google Shape;536;g2c1d231cfd7_0_405"/>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37" name="Google Shape;537;g2c1d231cfd7_0_40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38" name="Google Shape;538;g2c1d231cfd7_0_405"/>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539" name="Google Shape;539;g2c1d231cfd7_0_405"/>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40" name="Google Shape;540;g2c1d231cfd7_0_40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541" name="Google Shape;541;g2c1d231cfd7_0_40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42" name="Shape 542"/>
        <p:cNvGrpSpPr/>
        <p:nvPr/>
      </p:nvGrpSpPr>
      <p:grpSpPr>
        <a:xfrm>
          <a:off x="0" y="0"/>
          <a:ext cx="0" cy="0"/>
          <a:chOff x="0" y="0"/>
          <a:chExt cx="0" cy="0"/>
        </a:xfrm>
      </p:grpSpPr>
      <p:cxnSp>
        <p:nvCxnSpPr>
          <p:cNvPr id="543" name="Google Shape;543;g2c1d231cfd7_0_41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44" name="Google Shape;544;g2c1d231cfd7_0_41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45" name="Google Shape;545;g2c1d231cfd7_0_412"/>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546" name="Google Shape;546;g2c1d231cfd7_0_41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47" name="Shape 547"/>
        <p:cNvGrpSpPr/>
        <p:nvPr/>
      </p:nvGrpSpPr>
      <p:grpSpPr>
        <a:xfrm>
          <a:off x="0" y="0"/>
          <a:ext cx="0" cy="0"/>
          <a:chOff x="0" y="0"/>
          <a:chExt cx="0" cy="0"/>
        </a:xfrm>
      </p:grpSpPr>
      <p:cxnSp>
        <p:nvCxnSpPr>
          <p:cNvPr id="548" name="Google Shape;548;g2c1d231cfd7_0_417"/>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49" name="Google Shape;549;g2c1d231cfd7_0_417"/>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550" name="Google Shape;550;g2c1d231cfd7_0_417"/>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551" name="Google Shape;551;g2c1d231cfd7_0_417"/>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552" name="Google Shape;552;g2c1d231cfd7_0_41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53" name="Shape 553"/>
        <p:cNvGrpSpPr/>
        <p:nvPr/>
      </p:nvGrpSpPr>
      <p:grpSpPr>
        <a:xfrm>
          <a:off x="0" y="0"/>
          <a:ext cx="0" cy="0"/>
          <a:chOff x="0" y="0"/>
          <a:chExt cx="0" cy="0"/>
        </a:xfrm>
      </p:grpSpPr>
      <p:sp>
        <p:nvSpPr>
          <p:cNvPr id="554" name="Google Shape;554;g2c1d231cfd7_0_433"/>
          <p:cNvSpPr/>
          <p:nvPr/>
        </p:nvSpPr>
        <p:spPr>
          <a:xfrm>
            <a:off x="0" y="1583350"/>
            <a:ext cx="7404300" cy="1739700"/>
          </a:xfrm>
          <a:prstGeom prst="rect">
            <a:avLst/>
          </a:prstGeom>
          <a:solidFill>
            <a:schemeClr val="lt1"/>
          </a:solidFill>
          <a:ln>
            <a:noFill/>
          </a:ln>
          <a:effectLst>
            <a:outerShdw blurRad="271463" rotWithShape="0" algn="bl" dist="66675">
              <a:schemeClr val="dk1">
                <a:alpha val="28235"/>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5" name="Google Shape;555;g2c1d231cfd7_0_433"/>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556" name="Google Shape;556;g2c1d231cfd7_0_433"/>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1600"/>
              </a:spcBef>
              <a:spcAft>
                <a:spcPts val="0"/>
              </a:spcAft>
              <a:buClr>
                <a:schemeClr val="dk1"/>
              </a:buClr>
              <a:buSzPts val="1800"/>
              <a:buNone/>
              <a:defRPr sz="1800"/>
            </a:lvl2pPr>
            <a:lvl3pPr lvl="2" algn="l">
              <a:lnSpc>
                <a:spcPct val="115000"/>
              </a:lnSpc>
              <a:spcBef>
                <a:spcPts val="1600"/>
              </a:spcBef>
              <a:spcAft>
                <a:spcPts val="0"/>
              </a:spcAft>
              <a:buClr>
                <a:schemeClr val="dk1"/>
              </a:buClr>
              <a:buSzPts val="1800"/>
              <a:buNone/>
              <a:defRPr sz="1800"/>
            </a:lvl3pPr>
            <a:lvl4pPr lvl="3" algn="l">
              <a:lnSpc>
                <a:spcPct val="115000"/>
              </a:lnSpc>
              <a:spcBef>
                <a:spcPts val="1600"/>
              </a:spcBef>
              <a:spcAft>
                <a:spcPts val="0"/>
              </a:spcAft>
              <a:buClr>
                <a:schemeClr val="dk1"/>
              </a:buClr>
              <a:buSzPts val="1800"/>
              <a:buNone/>
              <a:defRPr sz="1800"/>
            </a:lvl4pPr>
            <a:lvl5pPr lvl="4" algn="l">
              <a:lnSpc>
                <a:spcPct val="115000"/>
              </a:lnSpc>
              <a:spcBef>
                <a:spcPts val="1600"/>
              </a:spcBef>
              <a:spcAft>
                <a:spcPts val="0"/>
              </a:spcAft>
              <a:buClr>
                <a:schemeClr val="dk1"/>
              </a:buClr>
              <a:buSzPts val="1800"/>
              <a:buNone/>
              <a:defRPr sz="1800"/>
            </a:lvl5pPr>
            <a:lvl6pPr lvl="5" algn="l">
              <a:lnSpc>
                <a:spcPct val="115000"/>
              </a:lnSpc>
              <a:spcBef>
                <a:spcPts val="1600"/>
              </a:spcBef>
              <a:spcAft>
                <a:spcPts val="0"/>
              </a:spcAft>
              <a:buClr>
                <a:schemeClr val="dk1"/>
              </a:buClr>
              <a:buSzPts val="1800"/>
              <a:buNone/>
              <a:defRPr sz="1800"/>
            </a:lvl6pPr>
            <a:lvl7pPr lvl="6" algn="l">
              <a:lnSpc>
                <a:spcPct val="115000"/>
              </a:lnSpc>
              <a:spcBef>
                <a:spcPts val="1600"/>
              </a:spcBef>
              <a:spcAft>
                <a:spcPts val="0"/>
              </a:spcAft>
              <a:buClr>
                <a:schemeClr val="dk1"/>
              </a:buClr>
              <a:buSzPts val="1800"/>
              <a:buNone/>
              <a:defRPr sz="1800"/>
            </a:lvl7pPr>
            <a:lvl8pPr lvl="7" algn="l">
              <a:lnSpc>
                <a:spcPct val="115000"/>
              </a:lnSpc>
              <a:spcBef>
                <a:spcPts val="1600"/>
              </a:spcBef>
              <a:spcAft>
                <a:spcPts val="0"/>
              </a:spcAft>
              <a:buClr>
                <a:schemeClr val="dk1"/>
              </a:buClr>
              <a:buSzPts val="1800"/>
              <a:buNone/>
              <a:defRPr sz="1800"/>
            </a:lvl8pPr>
            <a:lvl9pPr lvl="8" algn="l">
              <a:lnSpc>
                <a:spcPct val="115000"/>
              </a:lnSpc>
              <a:spcBef>
                <a:spcPts val="1600"/>
              </a:spcBef>
              <a:spcAft>
                <a:spcPts val="1600"/>
              </a:spcAft>
              <a:buClr>
                <a:schemeClr val="dk1"/>
              </a:buClr>
              <a:buSzPts val="1800"/>
              <a:buNone/>
              <a:defRPr sz="1800"/>
            </a:lvl9pPr>
          </a:lstStyle>
          <a:p/>
        </p:txBody>
      </p:sp>
      <p:sp>
        <p:nvSpPr>
          <p:cNvPr id="557" name="Google Shape;557;g2c1d231cfd7_0_43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6.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7.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slideLayout" Target="../slideLayouts/slideLayout37.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5" Type="http://schemas.openxmlformats.org/officeDocument/2006/relationships/slideLayout" Target="../slideLayouts/slideLayout39.xml"/><Relationship Id="rId14" Type="http://schemas.openxmlformats.org/officeDocument/2006/relationships/slideLayout" Target="../slideLayouts/slideLayout38.xml"/><Relationship Id="rId16" Type="http://schemas.openxmlformats.org/officeDocument/2006/relationships/theme" Target="../theme/theme5.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0.xml"/><Relationship Id="rId10" Type="http://schemas.openxmlformats.org/officeDocument/2006/relationships/slideLayout" Target="../slideLayouts/slideLayout49.xml"/><Relationship Id="rId13" Type="http://schemas.openxmlformats.org/officeDocument/2006/relationships/slideLayout" Target="../slideLayouts/slideLayout52.xml"/><Relationship Id="rId12" Type="http://schemas.openxmlformats.org/officeDocument/2006/relationships/slideLayout" Target="../slideLayouts/slideLayout51.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5" Type="http://schemas.openxmlformats.org/officeDocument/2006/relationships/slideLayout" Target="../slideLayouts/slideLayout54.xml"/><Relationship Id="rId14" Type="http://schemas.openxmlformats.org/officeDocument/2006/relationships/slideLayout" Target="../slideLayouts/slideLayout53.xml"/><Relationship Id="rId16" Type="http://schemas.openxmlformats.org/officeDocument/2006/relationships/theme" Target="../theme/theme3.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5.xml"/><Relationship Id="rId10" Type="http://schemas.openxmlformats.org/officeDocument/2006/relationships/slideLayout" Target="../slideLayouts/slideLayout64.xml"/><Relationship Id="rId13" Type="http://schemas.openxmlformats.org/officeDocument/2006/relationships/theme" Target="../theme/theme2.xml"/><Relationship Id="rId12" Type="http://schemas.openxmlformats.org/officeDocument/2006/relationships/slideLayout" Target="../slideLayouts/slideLayout66.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7.xml"/><Relationship Id="rId10" Type="http://schemas.openxmlformats.org/officeDocument/2006/relationships/slideLayout" Target="../slideLayouts/slideLayout76.xml"/><Relationship Id="rId13" Type="http://schemas.openxmlformats.org/officeDocument/2006/relationships/slideLayout" Target="../slideLayouts/slideLayout79.xml"/><Relationship Id="rId12" Type="http://schemas.openxmlformats.org/officeDocument/2006/relationships/slideLayout" Target="../slideLayouts/slideLayout78.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5" Type="http://schemas.openxmlformats.org/officeDocument/2006/relationships/slideLayout" Target="../slideLayouts/slideLayout81.xml"/><Relationship Id="rId14" Type="http://schemas.openxmlformats.org/officeDocument/2006/relationships/slideLayout" Target="../slideLayouts/slideLayout80.xml"/><Relationship Id="rId16" Type="http://schemas.openxmlformats.org/officeDocument/2006/relationships/theme" Target="../theme/theme4.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92.xml"/><Relationship Id="rId10" Type="http://schemas.openxmlformats.org/officeDocument/2006/relationships/slideLayout" Target="../slideLayouts/slideLayout91.xml"/><Relationship Id="rId13" Type="http://schemas.openxmlformats.org/officeDocument/2006/relationships/theme" Target="../theme/theme8.xml"/><Relationship Id="rId12" Type="http://schemas.openxmlformats.org/officeDocument/2006/relationships/slideLayout" Target="../slideLayouts/slideLayout93.xml"/><Relationship Id="rId1" Type="http://schemas.openxmlformats.org/officeDocument/2006/relationships/slideLayout" Target="../slideLayouts/slideLayout82.xml"/><Relationship Id="rId2" Type="http://schemas.openxmlformats.org/officeDocument/2006/relationships/slideLayout" Target="../slideLayouts/slideLayout83.xml"/><Relationship Id="rId3" Type="http://schemas.openxmlformats.org/officeDocument/2006/relationships/slideLayout" Target="../slideLayouts/slideLayout84.xml"/><Relationship Id="rId4" Type="http://schemas.openxmlformats.org/officeDocument/2006/relationships/slideLayout" Target="../slideLayouts/slideLayout85.xml"/><Relationship Id="rId9" Type="http://schemas.openxmlformats.org/officeDocument/2006/relationships/slideLayout" Target="../slideLayouts/slideLayout90.xml"/><Relationship Id="rId5" Type="http://schemas.openxmlformats.org/officeDocument/2006/relationships/slideLayout" Target="../slideLayouts/slideLayout86.xml"/><Relationship Id="rId6" Type="http://schemas.openxmlformats.org/officeDocument/2006/relationships/slideLayout" Target="../slideLayouts/slideLayout87.xml"/><Relationship Id="rId7" Type="http://schemas.openxmlformats.org/officeDocument/2006/relationships/slideLayout" Target="../slideLayouts/slideLayout88.xml"/><Relationship Id="rId8"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00" scaled="0"/>
        </a:gra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24"/>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2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12" scaled="0"/>
        </a:gradFill>
      </p:bgPr>
    </p:bg>
    <p:spTree>
      <p:nvGrpSpPr>
        <p:cNvPr id="76" name="Shape 76"/>
        <p:cNvGrpSpPr/>
        <p:nvPr/>
      </p:nvGrpSpPr>
      <p:grpSpPr>
        <a:xfrm>
          <a:off x="0" y="0"/>
          <a:ext cx="0" cy="0"/>
          <a:chOff x="0" y="0"/>
          <a:chExt cx="0" cy="0"/>
        </a:xfrm>
      </p:grpSpPr>
      <p:sp>
        <p:nvSpPr>
          <p:cNvPr id="77" name="Google Shape;77;g2c651473e2a_0_10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8" name="Google Shape;78;g2c651473e2a_0_10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79" name="Google Shape;79;g2c651473e2a_0_10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47" name="Shape 147"/>
        <p:cNvGrpSpPr/>
        <p:nvPr/>
      </p:nvGrpSpPr>
      <p:grpSpPr>
        <a:xfrm>
          <a:off x="0" y="0"/>
          <a:ext cx="0" cy="0"/>
          <a:chOff x="0" y="0"/>
          <a:chExt cx="0" cy="0"/>
        </a:xfrm>
      </p:grpSpPr>
      <p:sp>
        <p:nvSpPr>
          <p:cNvPr id="148" name="Google Shape;148;g2c1d231cfd7_0_16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49" name="Google Shape;149;g2c1d231cfd7_0_16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50" name="Google Shape;150;g2c1d231cfd7_0_16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239" name="Shape 239"/>
        <p:cNvGrpSpPr/>
        <p:nvPr/>
      </p:nvGrpSpPr>
      <p:grpSpPr>
        <a:xfrm>
          <a:off x="0" y="0"/>
          <a:ext cx="0" cy="0"/>
          <a:chOff x="0" y="0"/>
          <a:chExt cx="0" cy="0"/>
        </a:xfrm>
      </p:grpSpPr>
      <p:sp>
        <p:nvSpPr>
          <p:cNvPr id="240" name="Google Shape;240;g2ca3c270d3c_0_4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41" name="Google Shape;241;g2ca3c270d3c_0_49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242" name="Google Shape;242;g2ca3c270d3c_0_495"/>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12" scaled="0"/>
        </a:gradFill>
      </p:bgPr>
    </p:bg>
    <p:spTree>
      <p:nvGrpSpPr>
        <p:cNvPr id="331" name="Shape 331"/>
        <p:cNvGrpSpPr/>
        <p:nvPr/>
      </p:nvGrpSpPr>
      <p:grpSpPr>
        <a:xfrm>
          <a:off x="0" y="0"/>
          <a:ext cx="0" cy="0"/>
          <a:chOff x="0" y="0"/>
          <a:chExt cx="0" cy="0"/>
        </a:xfrm>
      </p:grpSpPr>
      <p:sp>
        <p:nvSpPr>
          <p:cNvPr id="332" name="Google Shape;332;g2ca3c270d3c_0_18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333" name="Google Shape;333;g2ca3c270d3c_0_18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334" name="Google Shape;334;g2ca3c270d3c_0_18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402" name="Shape 402"/>
        <p:cNvGrpSpPr/>
        <p:nvPr/>
      </p:nvGrpSpPr>
      <p:grpSpPr>
        <a:xfrm>
          <a:off x="0" y="0"/>
          <a:ext cx="0" cy="0"/>
          <a:chOff x="0" y="0"/>
          <a:chExt cx="0" cy="0"/>
        </a:xfrm>
      </p:grpSpPr>
      <p:sp>
        <p:nvSpPr>
          <p:cNvPr id="403" name="Google Shape;403;g2c81d8b042a_0_66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404" name="Google Shape;404;g2c81d8b042a_0_66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405" name="Google Shape;405;g2c81d8b042a_0_66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490" name="Shape 490"/>
        <p:cNvGrpSpPr/>
        <p:nvPr/>
      </p:nvGrpSpPr>
      <p:grpSpPr>
        <a:xfrm>
          <a:off x="0" y="0"/>
          <a:ext cx="0" cy="0"/>
          <a:chOff x="0" y="0"/>
          <a:chExt cx="0" cy="0"/>
        </a:xfrm>
      </p:grpSpPr>
      <p:sp>
        <p:nvSpPr>
          <p:cNvPr id="491" name="Google Shape;491;g2c1d231cfd7_0_362"/>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492" name="Google Shape;492;g2c1d231cfd7_0_362"/>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493" name="Google Shape;493;g2c1d231cfd7_0_36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image" Target="../media/image12.png"/><Relationship Id="rId6"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7.xml"/><Relationship Id="rId3" Type="http://schemas.openxmlformats.org/officeDocument/2006/relationships/hyperlink" Target="http://www.youtube.com/watch?v=RGDLZQ09Pz4" TargetMode="Externa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8.xml"/><Relationship Id="rId3" Type="http://schemas.openxmlformats.org/officeDocument/2006/relationships/hyperlink" Target="http://www.youtube.com/watch?v=loay2imHq5E" TargetMode="Externa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2.xml"/><Relationship Id="rId3"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4.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7.xml"/><Relationship Id="rId3" Type="http://schemas.openxmlformats.org/officeDocument/2006/relationships/hyperlink" Target="http://www.youtube.com/watch?v=Xx_s88bcJ_0" TargetMode="Externa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8.xml"/><Relationship Id="rId3"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0.xml"/><Relationship Id="rId3" Type="http://schemas.openxmlformats.org/officeDocument/2006/relationships/hyperlink" Target="http://www.youtube.com/watch?v=o4uAsVvtqIQ" TargetMode="External"/><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3.xml"/><Relationship Id="rId3"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g2b883886b02_0_0"/>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563" name="Google Shape;563;g2b883886b02_0_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564" name="Google Shape;564;g2b883886b02_0_0"/>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565" name="Google Shape;565;g2b883886b02_0_0"/>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Healing the Inner Child/IFS</a:t>
            </a:r>
            <a:endParaRPr b="1" i="0" sz="2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endParaRPr b="1" i="0" sz="2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dk1"/>
                </a:solidFill>
                <a:latin typeface="DM Sans"/>
                <a:ea typeface="DM Sans"/>
                <a:cs typeface="DM Sans"/>
                <a:sym typeface="DM Sans"/>
              </a:rPr>
              <a:t>Week 1</a:t>
            </a:r>
            <a:r>
              <a:rPr b="1" lang="en" sz="2700">
                <a:solidFill>
                  <a:schemeClr val="dk1"/>
                </a:solidFill>
                <a:latin typeface="DM Sans"/>
                <a:ea typeface="DM Sans"/>
                <a:cs typeface="DM Sans"/>
                <a:sym typeface="DM Sans"/>
              </a:rPr>
              <a:t>4</a:t>
            </a:r>
            <a:endParaRPr b="0" i="0" sz="1400" u="none" cap="none" strike="noStrike">
              <a:solidFill>
                <a:srgbClr val="000000"/>
              </a:solidFill>
              <a:latin typeface="Arial"/>
              <a:ea typeface="Arial"/>
              <a:cs typeface="Arial"/>
              <a:sym typeface="Arial"/>
            </a:endParaRPr>
          </a:p>
        </p:txBody>
      </p:sp>
      <p:pic>
        <p:nvPicPr>
          <p:cNvPr id="566" name="Google Shape;566;g2b883886b02_0_0"/>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70" name="Shape 570"/>
        <p:cNvGrpSpPr/>
        <p:nvPr/>
      </p:nvGrpSpPr>
      <p:grpSpPr>
        <a:xfrm>
          <a:off x="0" y="0"/>
          <a:ext cx="0" cy="0"/>
          <a:chOff x="0" y="0"/>
          <a:chExt cx="0" cy="0"/>
        </a:xfrm>
      </p:grpSpPr>
      <p:sp>
        <p:nvSpPr>
          <p:cNvPr id="571" name="Google Shape;571;g2c81d8b042a_0_754"/>
          <p:cNvSpPr txBox="1"/>
          <p:nvPr/>
        </p:nvSpPr>
        <p:spPr>
          <a:xfrm>
            <a:off x="561825" y="1511100"/>
            <a:ext cx="5634000" cy="3632400"/>
          </a:xfrm>
          <a:prstGeom prst="rect">
            <a:avLst/>
          </a:prstGeom>
          <a:noFill/>
          <a:ln>
            <a:noFill/>
          </a:ln>
        </p:spPr>
        <p:txBody>
          <a:bodyPr anchorCtr="0" anchor="t" bIns="91425" lIns="91425" spcFirstLastPara="1" rIns="91425" wrap="square" tIns="91425">
            <a:noAutofit/>
          </a:bodyPr>
          <a:lstStyle/>
          <a:p>
            <a:pPr indent="-419100" lvl="0" marL="457200" marR="0" rtl="0" algn="l">
              <a:lnSpc>
                <a:spcPct val="115000"/>
              </a:lnSpc>
              <a:spcBef>
                <a:spcPts val="0"/>
              </a:spcBef>
              <a:spcAft>
                <a:spcPts val="0"/>
              </a:spcAft>
              <a:buClr>
                <a:srgbClr val="FFFFFF"/>
              </a:buClr>
              <a:buSzPts val="3000"/>
              <a:buFont typeface="Arial"/>
              <a:buChar char="●"/>
            </a:pPr>
            <a:r>
              <a:rPr lang="en" sz="3000">
                <a:solidFill>
                  <a:srgbClr val="FFFFFF"/>
                </a:solidFill>
              </a:rPr>
              <a:t>Magnifying Spiritual/Creative Parts to heal</a:t>
            </a:r>
            <a:endParaRPr b="0" i="0" sz="30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2"/>
              </a:buClr>
              <a:buSzPts val="1100"/>
              <a:buFont typeface="Arial"/>
              <a:buNone/>
            </a:pPr>
            <a:r>
              <a:t/>
            </a:r>
            <a:endParaRPr b="0" i="0" sz="22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2"/>
              </a:buClr>
              <a:buSzPts val="1100"/>
              <a:buFont typeface="Arial"/>
              <a:buNone/>
            </a:pPr>
            <a:r>
              <a:t/>
            </a:r>
            <a:endParaRPr b="0" i="0" sz="2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Lato"/>
              <a:ea typeface="Lato"/>
              <a:cs typeface="Lato"/>
              <a:sym typeface="Lato"/>
            </a:endParaRPr>
          </a:p>
        </p:txBody>
      </p:sp>
      <p:sp>
        <p:nvSpPr>
          <p:cNvPr id="572" name="Google Shape;572;g2c81d8b042a_0_754"/>
          <p:cNvSpPr txBox="1"/>
          <p:nvPr/>
        </p:nvSpPr>
        <p:spPr>
          <a:xfrm>
            <a:off x="561825" y="545175"/>
            <a:ext cx="3283800" cy="494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chemeClr val="lt1"/>
                </a:solidFill>
                <a:latin typeface="Lato"/>
                <a:ea typeface="Lato"/>
                <a:cs typeface="Lato"/>
                <a:sym typeface="Lato"/>
              </a:rPr>
              <a:t>Week 1</a:t>
            </a:r>
            <a:r>
              <a:rPr lang="en" sz="3200">
                <a:solidFill>
                  <a:schemeClr val="lt1"/>
                </a:solidFill>
                <a:latin typeface="Lato"/>
                <a:ea typeface="Lato"/>
                <a:cs typeface="Lato"/>
                <a:sym typeface="Lato"/>
              </a:rPr>
              <a:t>4</a:t>
            </a:r>
            <a:endParaRPr b="0" i="0" sz="3200" u="none" cap="none" strike="noStrike">
              <a:solidFill>
                <a:schemeClr val="lt1"/>
              </a:solidFill>
              <a:latin typeface="Lato"/>
              <a:ea typeface="Lato"/>
              <a:cs typeface="Lato"/>
              <a:sym typeface="Lato"/>
            </a:endParaRPr>
          </a:p>
        </p:txBody>
      </p:sp>
      <p:pic>
        <p:nvPicPr>
          <p:cNvPr id="573" name="Google Shape;573;g2c81d8b042a_0_754"/>
          <p:cNvPicPr preferRelativeResize="0"/>
          <p:nvPr/>
        </p:nvPicPr>
        <p:blipFill rotWithShape="1">
          <a:blip r:embed="rId3">
            <a:alphaModFix/>
          </a:blip>
          <a:srcRect b="0" l="11512" r="9949" t="0"/>
          <a:stretch/>
        </p:blipFill>
        <p:spPr>
          <a:xfrm>
            <a:off x="6453125" y="545175"/>
            <a:ext cx="2026175" cy="3380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g2c1d231cfd7_0_155"/>
          <p:cNvSpPr txBox="1"/>
          <p:nvPr>
            <p:ph type="ctrTitle"/>
          </p:nvPr>
        </p:nvSpPr>
        <p:spPr>
          <a:xfrm>
            <a:off x="1735200" y="2260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4300"/>
              <a:t>Spiritual Healing</a:t>
            </a:r>
            <a:endParaRPr sz="4300"/>
          </a:p>
        </p:txBody>
      </p:sp>
      <p:sp>
        <p:nvSpPr>
          <p:cNvPr id="579" name="Google Shape;579;g2c1d231cfd7_0_155"/>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583" name="Shape 583"/>
        <p:cNvGrpSpPr/>
        <p:nvPr/>
      </p:nvGrpSpPr>
      <p:grpSpPr>
        <a:xfrm>
          <a:off x="0" y="0"/>
          <a:ext cx="0" cy="0"/>
          <a:chOff x="0" y="0"/>
          <a:chExt cx="0" cy="0"/>
        </a:xfrm>
      </p:grpSpPr>
      <p:pic>
        <p:nvPicPr>
          <p:cNvPr id="584" name="Google Shape;584;g2ca3c270d3c_0_489"/>
          <p:cNvPicPr preferRelativeResize="0"/>
          <p:nvPr/>
        </p:nvPicPr>
        <p:blipFill rotWithShape="1">
          <a:blip r:embed="rId3">
            <a:alphaModFix/>
          </a:blip>
          <a:srcRect b="10591" l="21485" r="31846" t="17455"/>
          <a:stretch/>
        </p:blipFill>
        <p:spPr>
          <a:xfrm>
            <a:off x="1605715" y="93250"/>
            <a:ext cx="5932572" cy="5143500"/>
          </a:xfrm>
          <a:prstGeom prst="rect">
            <a:avLst/>
          </a:prstGeom>
          <a:noFill/>
          <a:ln>
            <a:noFill/>
          </a:ln>
        </p:spPr>
      </p:pic>
      <p:sp>
        <p:nvSpPr>
          <p:cNvPr id="585" name="Google Shape;585;g2ca3c270d3c_0_489"/>
          <p:cNvSpPr/>
          <p:nvPr/>
        </p:nvSpPr>
        <p:spPr>
          <a:xfrm>
            <a:off x="1605725" y="4518375"/>
            <a:ext cx="2018400" cy="4947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586" name="Google Shape;586;g2ca3c270d3c_0_489"/>
          <p:cNvSpPr/>
          <p:nvPr/>
        </p:nvSpPr>
        <p:spPr>
          <a:xfrm>
            <a:off x="6334425" y="4894250"/>
            <a:ext cx="1203900" cy="3426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90" name="Shape 590"/>
        <p:cNvGrpSpPr/>
        <p:nvPr/>
      </p:nvGrpSpPr>
      <p:grpSpPr>
        <a:xfrm>
          <a:off x="0" y="0"/>
          <a:ext cx="0" cy="0"/>
          <a:chOff x="0" y="0"/>
          <a:chExt cx="0" cy="0"/>
        </a:xfrm>
      </p:grpSpPr>
      <p:sp>
        <p:nvSpPr>
          <p:cNvPr id="591" name="Google Shape;591;g2ca3c270d3c_0_252"/>
          <p:cNvSpPr txBox="1"/>
          <p:nvPr>
            <p:ph idx="4294967295" type="title"/>
          </p:nvPr>
        </p:nvSpPr>
        <p:spPr>
          <a:xfrm>
            <a:off x="617575" y="318875"/>
            <a:ext cx="777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Spirituality</a:t>
            </a:r>
            <a:endParaRPr>
              <a:solidFill>
                <a:schemeClr val="lt1"/>
              </a:solidFill>
            </a:endParaRPr>
          </a:p>
        </p:txBody>
      </p:sp>
      <p:sp>
        <p:nvSpPr>
          <p:cNvPr id="592" name="Google Shape;592;g2ca3c270d3c_0_252"/>
          <p:cNvSpPr txBox="1"/>
          <p:nvPr>
            <p:ph idx="4294967295" type="title"/>
          </p:nvPr>
        </p:nvSpPr>
        <p:spPr>
          <a:xfrm>
            <a:off x="512176" y="1353200"/>
            <a:ext cx="4926300" cy="3138900"/>
          </a:xfrm>
          <a:prstGeom prst="rect">
            <a:avLst/>
          </a:prstGeom>
          <a:noFill/>
          <a:ln>
            <a:noFill/>
          </a:ln>
        </p:spPr>
        <p:txBody>
          <a:bodyPr anchorCtr="0" anchor="t" bIns="91425" lIns="91425" spcFirstLastPara="1" rIns="91425" wrap="square" tIns="91425">
            <a:noAutofit/>
          </a:bodyPr>
          <a:lstStyle/>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Prayer</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Learning</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Art</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Music</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Healing</a:t>
            </a:r>
            <a:endParaRPr b="0" sz="1050">
              <a:solidFill>
                <a:srgbClr val="666666"/>
              </a:solidFill>
              <a:latin typeface="Georgia"/>
              <a:ea typeface="Georgia"/>
              <a:cs typeface="Georgia"/>
              <a:sym typeface="Georgia"/>
            </a:endParaRPr>
          </a:p>
        </p:txBody>
      </p:sp>
      <p:pic>
        <p:nvPicPr>
          <p:cNvPr id="593" name="Google Shape;593;g2ca3c270d3c_0_252"/>
          <p:cNvPicPr preferRelativeResize="0"/>
          <p:nvPr/>
        </p:nvPicPr>
        <p:blipFill rotWithShape="1">
          <a:blip r:embed="rId3">
            <a:alphaModFix/>
          </a:blip>
          <a:srcRect b="0" l="0" r="0" t="0"/>
          <a:stretch/>
        </p:blipFill>
        <p:spPr>
          <a:xfrm>
            <a:off x="6154499" y="2876375"/>
            <a:ext cx="2439425" cy="1615725"/>
          </a:xfrm>
          <a:prstGeom prst="rect">
            <a:avLst/>
          </a:prstGeom>
          <a:noFill/>
          <a:ln>
            <a:noFill/>
          </a:ln>
        </p:spPr>
      </p:pic>
      <p:pic>
        <p:nvPicPr>
          <p:cNvPr id="594" name="Google Shape;594;g2ca3c270d3c_0_252"/>
          <p:cNvPicPr preferRelativeResize="0"/>
          <p:nvPr/>
        </p:nvPicPr>
        <p:blipFill>
          <a:blip r:embed="rId4">
            <a:alphaModFix/>
          </a:blip>
          <a:stretch>
            <a:fillRect/>
          </a:stretch>
        </p:blipFill>
        <p:spPr>
          <a:xfrm>
            <a:off x="5069675" y="439625"/>
            <a:ext cx="3524250" cy="2286000"/>
          </a:xfrm>
          <a:prstGeom prst="rect">
            <a:avLst/>
          </a:prstGeom>
          <a:noFill/>
          <a:ln>
            <a:noFill/>
          </a:ln>
        </p:spPr>
      </p:pic>
      <p:pic>
        <p:nvPicPr>
          <p:cNvPr id="595" name="Google Shape;595;g2ca3c270d3c_0_252"/>
          <p:cNvPicPr preferRelativeResize="0"/>
          <p:nvPr/>
        </p:nvPicPr>
        <p:blipFill>
          <a:blip r:embed="rId5">
            <a:alphaModFix/>
          </a:blip>
          <a:stretch>
            <a:fillRect/>
          </a:stretch>
        </p:blipFill>
        <p:spPr>
          <a:xfrm>
            <a:off x="5521938" y="2508225"/>
            <a:ext cx="3152775" cy="2228850"/>
          </a:xfrm>
          <a:prstGeom prst="rect">
            <a:avLst/>
          </a:prstGeom>
          <a:noFill/>
          <a:ln>
            <a:noFill/>
          </a:ln>
        </p:spPr>
      </p:pic>
      <p:pic>
        <p:nvPicPr>
          <p:cNvPr id="596" name="Google Shape;596;g2ca3c270d3c_0_252"/>
          <p:cNvPicPr preferRelativeResize="0"/>
          <p:nvPr/>
        </p:nvPicPr>
        <p:blipFill rotWithShape="1">
          <a:blip r:embed="rId6">
            <a:alphaModFix/>
          </a:blip>
          <a:srcRect b="0" l="0" r="35262" t="0"/>
          <a:stretch/>
        </p:blipFill>
        <p:spPr>
          <a:xfrm>
            <a:off x="3039271" y="1880475"/>
            <a:ext cx="2620675" cy="22574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g2ca3c270d3c_0_587"/>
          <p:cNvSpPr txBox="1"/>
          <p:nvPr>
            <p:ph type="ctrTitle"/>
          </p:nvPr>
        </p:nvSpPr>
        <p:spPr>
          <a:xfrm>
            <a:off x="1735200" y="2260450"/>
            <a:ext cx="57267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4300"/>
              <a:t>10 Levels of Meaning</a:t>
            </a:r>
            <a:endParaRPr sz="4300"/>
          </a:p>
        </p:txBody>
      </p:sp>
      <p:sp>
        <p:nvSpPr>
          <p:cNvPr id="602" name="Google Shape;602;g2ca3c270d3c_0_587"/>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606" name="Shape 606"/>
        <p:cNvGrpSpPr/>
        <p:nvPr/>
      </p:nvGrpSpPr>
      <p:grpSpPr>
        <a:xfrm>
          <a:off x="0" y="0"/>
          <a:ext cx="0" cy="0"/>
          <a:chOff x="0" y="0"/>
          <a:chExt cx="0" cy="0"/>
        </a:xfrm>
      </p:grpSpPr>
      <p:sp>
        <p:nvSpPr>
          <p:cNvPr id="607" name="Google Shape;607;g311e76ed114_0_0"/>
          <p:cNvSpPr txBox="1"/>
          <p:nvPr/>
        </p:nvSpPr>
        <p:spPr>
          <a:xfrm>
            <a:off x="1798875" y="241125"/>
            <a:ext cx="61350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2"/>
                </a:solidFill>
                <a:latin typeface="Lato"/>
                <a:ea typeface="Lato"/>
                <a:cs typeface="Lato"/>
                <a:sym typeface="Lato"/>
              </a:rPr>
              <a:t>Frankl on Spirituality and G-d in Therapy</a:t>
            </a:r>
            <a:endParaRPr sz="2400">
              <a:solidFill>
                <a:schemeClr val="dk2"/>
              </a:solidFill>
              <a:latin typeface="Lato"/>
              <a:ea typeface="Lato"/>
              <a:cs typeface="Lato"/>
              <a:sym typeface="Lato"/>
            </a:endParaRPr>
          </a:p>
        </p:txBody>
      </p:sp>
      <p:pic>
        <p:nvPicPr>
          <p:cNvPr descr="In this new book, Viktor Frankl and the Psychology of the Soul: A Guide to Finding Meaning and Emotional Wellness, Rabbi Daniel Schonbuch, LMFT, offers a transformative guide to Viktor Frankl's Man's Search for Meaning and Logotherapy to overcome depression, anxiety and trauma, featuring a practical 30-Day Logotherapy Workbook.&#10;&#10;This must-read guide for healing trauma, depression, and anxiety is gaining widespread recognition for its practical, step-by-step system to discover meaning and purpose through Viktor Frankl's Logotherapy. Central to the book is the 30-Day Search for Meaning Workbook, a transformative tool that offers readers a daily roadmap to uncover their values, build emotional resilience, and reclaim their lives. &#10;&#10;Complementing Frankl's classics, Man's Search for Meaning and The Unconscious God, this book delves deeper into the practical application of Logotherapy, enriched with spiritual insights and Jewish wisdom.&#10;The book also features real-life case studies that showcase the transformative effects of Logotherapy on individuals facing trauma, depression, and chronic illness. These examples highlight how the search for meaning can lead to profound personal growth and change. By blending clinical expertise with timeless spiritual wisdom, Rabbi Schonbuch provides a fresh, accessible approach to Frankl's teachings, making this book an invaluable resource for anyone navigating the complexities of modern life.&#10;&#10;&#10;Building on Viktor Frankl's core principles-Freedom of Will, the Will to Meaning, and the Meaning of Life-Rabbi Schonbuch deepens Logotherapy's impact with spiritual teachings drawn from Jewish mysticism, particularly the works of the Mitteler Rebbe. These teachings on spiritual contemplation and the psychology of the soul provide a deeper understanding of how spiritual consciousness can elevate the therapeutic process and help individuals transcend their struggles.&#10;&#10;In a powerful fusion of psychology and spirituality, this life-changing guide takes readers on a transformative journey to discover that meaning is the key to overcoming life's greatest challenges. Through practical tools and spiritual insights, it empowers readers to actively engage with Logotherapy and integrate its principles into their daily lives, fostering lasting personal transformation. More info at www.torahpsychology.org" id="608" name="Google Shape;608;g311e76ed114_0_0" title="New! Viktor Frankl and the Psychology of the Soul: A Guide to Finding Meaning and Emotional Wellness">
            <a:hlinkClick r:id="rId3"/>
          </p:cNvPr>
          <p:cNvPicPr preferRelativeResize="0"/>
          <p:nvPr/>
        </p:nvPicPr>
        <p:blipFill>
          <a:blip r:embed="rId4">
            <a:alphaModFix/>
          </a:blip>
          <a:stretch>
            <a:fillRect/>
          </a:stretch>
        </p:blipFill>
        <p:spPr>
          <a:xfrm>
            <a:off x="1504500" y="1021113"/>
            <a:ext cx="6135000" cy="34509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8"/>
                                        </p:tgtEl>
                                        <p:attrNameLst>
                                          <p:attrName>style.visibility</p:attrName>
                                        </p:attrNameLst>
                                      </p:cBhvr>
                                      <p:to>
                                        <p:strVal val="visible"/>
                                      </p:to>
                                    </p:set>
                                    <p:animEffect filter="fade" transition="in">
                                      <p:cBhvr>
                                        <p:cTn dur="1000"/>
                                        <p:tgtEl>
                                          <p:spTgt spid="6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12" name="Shape 612"/>
        <p:cNvGrpSpPr/>
        <p:nvPr/>
      </p:nvGrpSpPr>
      <p:grpSpPr>
        <a:xfrm>
          <a:off x="0" y="0"/>
          <a:ext cx="0" cy="0"/>
          <a:chOff x="0" y="0"/>
          <a:chExt cx="0" cy="0"/>
        </a:xfrm>
      </p:grpSpPr>
      <p:pic>
        <p:nvPicPr>
          <p:cNvPr descr="Toronto Youth Corps, June 7, 1972" id="613" name="Google Shape;613;g311e76ed114_0_6" title="Viktor Frankl on Why Idealists Are Real Realists">
            <a:hlinkClick r:id="rId3"/>
          </p:cNvPr>
          <p:cNvPicPr preferRelativeResize="0"/>
          <p:nvPr/>
        </p:nvPicPr>
        <p:blipFill>
          <a:blip r:embed="rId4">
            <a:alphaModFix/>
          </a:blip>
          <a:stretch>
            <a:fillRect/>
          </a:stretch>
        </p:blipFill>
        <p:spPr>
          <a:xfrm>
            <a:off x="1424000" y="719550"/>
            <a:ext cx="6095850" cy="3428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3"/>
                                        </p:tgtEl>
                                        <p:attrNameLst>
                                          <p:attrName>style.visibility</p:attrName>
                                        </p:attrNameLst>
                                      </p:cBhvr>
                                      <p:to>
                                        <p:strVal val="visible"/>
                                      </p:to>
                                    </p:set>
                                    <p:animEffect filter="fade" transition="in">
                                      <p:cBhvr>
                                        <p:cTn dur="1000"/>
                                        <p:tgtEl>
                                          <p:spTgt spid="6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B8E2DA"/>
            </a:gs>
            <a:gs pos="46000">
              <a:srgbClr val="58BCA7"/>
            </a:gs>
            <a:gs pos="100000">
              <a:srgbClr val="2D7163"/>
            </a:gs>
          </a:gsLst>
          <a:path path="circle">
            <a:fillToRect b="50%" l="50%" r="50%" t="50%"/>
          </a:path>
          <a:tileRect/>
        </a:gradFill>
      </p:bgPr>
    </p:bg>
    <p:spTree>
      <p:nvGrpSpPr>
        <p:cNvPr id="617" name="Shape 617"/>
        <p:cNvGrpSpPr/>
        <p:nvPr/>
      </p:nvGrpSpPr>
      <p:grpSpPr>
        <a:xfrm>
          <a:off x="0" y="0"/>
          <a:ext cx="0" cy="0"/>
          <a:chOff x="0" y="0"/>
          <a:chExt cx="0" cy="0"/>
        </a:xfrm>
      </p:grpSpPr>
      <p:pic>
        <p:nvPicPr>
          <p:cNvPr id="618" name="Google Shape;618;g2ca3c270d3c_0_274"/>
          <p:cNvPicPr preferRelativeResize="0"/>
          <p:nvPr/>
        </p:nvPicPr>
        <p:blipFill rotWithShape="1">
          <a:blip r:embed="rId3">
            <a:alphaModFix/>
          </a:blip>
          <a:srcRect b="0" l="0" r="0" t="0"/>
          <a:stretch/>
        </p:blipFill>
        <p:spPr>
          <a:xfrm>
            <a:off x="2444700" y="172700"/>
            <a:ext cx="4245801" cy="4808075"/>
          </a:xfrm>
          <a:prstGeom prst="rect">
            <a:avLst/>
          </a:prstGeom>
          <a:noFill/>
          <a:ln>
            <a:noFill/>
          </a:ln>
        </p:spPr>
      </p:pic>
      <p:sp>
        <p:nvSpPr>
          <p:cNvPr id="619" name="Google Shape;619;g2ca3c270d3c_0_274"/>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 </a:t>
            </a:r>
            <a:endParaRPr b="0" i="0" sz="1400" u="none" cap="none" strike="noStrike">
              <a:solidFill>
                <a:srgbClr val="000000"/>
              </a:solidFill>
              <a:latin typeface="Arial"/>
              <a:ea typeface="Arial"/>
              <a:cs typeface="Arial"/>
              <a:sym typeface="Arial"/>
            </a:endParaRPr>
          </a:p>
        </p:txBody>
      </p:sp>
      <p:sp>
        <p:nvSpPr>
          <p:cNvPr id="620" name="Google Shape;620;g2ca3c270d3c_0_274"/>
          <p:cNvSpPr txBox="1"/>
          <p:nvPr>
            <p:ph idx="4294967295" type="body"/>
          </p:nvPr>
        </p:nvSpPr>
        <p:spPr>
          <a:xfrm>
            <a:off x="2855550" y="1606075"/>
            <a:ext cx="3432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What are your spiritual longings?</a:t>
            </a:r>
            <a:endParaRPr sz="1600">
              <a:latin typeface="Arial"/>
              <a:ea typeface="Arial"/>
              <a:cs typeface="Arial"/>
              <a:sym typeface="Arial"/>
            </a:endParaRPr>
          </a:p>
          <a:p>
            <a:pPr indent="0" lvl="0" marL="0" rtl="0" algn="l">
              <a:lnSpc>
                <a:spcPct val="100000"/>
              </a:lnSpc>
              <a:spcBef>
                <a:spcPts val="0"/>
              </a:spcBef>
              <a:spcAft>
                <a:spcPts val="0"/>
              </a:spcAft>
              <a:buClr>
                <a:srgbClr val="000000"/>
              </a:buClr>
              <a:buSzPts val="1100"/>
              <a:buFont typeface="Arial"/>
              <a:buNone/>
            </a:pPr>
            <a:r>
              <a:t/>
            </a:r>
            <a:endParaRPr sz="1600">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Do you enjoy playing/learning music</a:t>
            </a:r>
            <a:br>
              <a:rPr lang="en" sz="1600">
                <a:latin typeface="Arial"/>
                <a:ea typeface="Arial"/>
                <a:cs typeface="Arial"/>
                <a:sym typeface="Arial"/>
              </a:rPr>
            </a:br>
            <a:endParaRPr/>
          </a:p>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Are you artistic?</a:t>
            </a:r>
            <a:br>
              <a:rPr lang="en" sz="1600">
                <a:latin typeface="Arial"/>
                <a:ea typeface="Arial"/>
                <a:cs typeface="Arial"/>
                <a:sym typeface="Arial"/>
              </a:rPr>
            </a:br>
            <a:endParaRPr sz="1600">
              <a:latin typeface="Arial"/>
              <a:ea typeface="Arial"/>
              <a:cs typeface="Arial"/>
              <a:sym typeface="Arial"/>
            </a:endParaRPr>
          </a:p>
          <a:p>
            <a:pPr indent="-330200" lvl="0" marL="457200" rtl="0" algn="l">
              <a:lnSpc>
                <a:spcPct val="100000"/>
              </a:lnSpc>
              <a:spcBef>
                <a:spcPts val="0"/>
              </a:spcBef>
              <a:spcAft>
                <a:spcPts val="0"/>
              </a:spcAft>
              <a:buSzPts val="1600"/>
              <a:buFont typeface="Arial"/>
              <a:buChar char="➔"/>
            </a:pPr>
            <a:r>
              <a:rPr lang="en" sz="1600">
                <a:latin typeface="Arial"/>
                <a:ea typeface="Arial"/>
                <a:cs typeface="Arial"/>
                <a:sym typeface="Arial"/>
              </a:rPr>
              <a:t>Painting, Pottery, Clay etc.</a:t>
            </a:r>
            <a:endParaRPr sz="16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621" name="Google Shape;621;g2ca3c270d3c_0_274"/>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625" name="Shape 625"/>
        <p:cNvGrpSpPr/>
        <p:nvPr/>
      </p:nvGrpSpPr>
      <p:grpSpPr>
        <a:xfrm>
          <a:off x="0" y="0"/>
          <a:ext cx="0" cy="0"/>
          <a:chOff x="0" y="0"/>
          <a:chExt cx="0" cy="0"/>
        </a:xfrm>
      </p:grpSpPr>
      <p:pic>
        <p:nvPicPr>
          <p:cNvPr id="626" name="Google Shape;626;g2ca3c270d3c_0_281"/>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627" name="Google Shape;627;g2ca3c270d3c_0_281"/>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 </a:t>
            </a:r>
            <a:endParaRPr b="0" i="0" sz="1400" u="none" cap="none" strike="noStrike">
              <a:solidFill>
                <a:srgbClr val="000000"/>
              </a:solidFill>
              <a:latin typeface="Arial"/>
              <a:ea typeface="Arial"/>
              <a:cs typeface="Arial"/>
              <a:sym typeface="Arial"/>
            </a:endParaRPr>
          </a:p>
        </p:txBody>
      </p:sp>
      <p:sp>
        <p:nvSpPr>
          <p:cNvPr id="628" name="Google Shape;628;g2ca3c270d3c_0_281"/>
          <p:cNvSpPr txBox="1"/>
          <p:nvPr>
            <p:ph idx="4294967295" type="body"/>
          </p:nvPr>
        </p:nvSpPr>
        <p:spPr>
          <a:xfrm>
            <a:off x="2855550" y="1529875"/>
            <a:ext cx="3432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2"/>
              </a:buClr>
              <a:buSzPts val="1400"/>
              <a:buFont typeface="Arial"/>
              <a:buChar char="➔"/>
            </a:pPr>
            <a:r>
              <a:rPr lang="en">
                <a:latin typeface="Arial"/>
                <a:ea typeface="Arial"/>
                <a:cs typeface="Arial"/>
                <a:sym typeface="Arial"/>
              </a:rPr>
              <a:t>Do you enjoy hiking, exercise?</a:t>
            </a:r>
            <a:br>
              <a:rPr lang="en">
                <a:latin typeface="Arial"/>
                <a:ea typeface="Arial"/>
                <a:cs typeface="Arial"/>
                <a:sym typeface="Arial"/>
              </a:rPr>
            </a:br>
            <a:endParaRPr>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a:latin typeface="Arial"/>
                <a:ea typeface="Arial"/>
                <a:cs typeface="Arial"/>
                <a:sym typeface="Arial"/>
              </a:rPr>
              <a:t>Do you like to dance?</a:t>
            </a:r>
            <a:br>
              <a:rPr lang="en">
                <a:latin typeface="Arial"/>
                <a:ea typeface="Arial"/>
                <a:cs typeface="Arial"/>
                <a:sym typeface="Arial"/>
              </a:rPr>
            </a:br>
            <a:endParaRPr>
              <a:latin typeface="Arial"/>
              <a:ea typeface="Arial"/>
              <a:cs typeface="Arial"/>
              <a:sym typeface="Arial"/>
            </a:endParaRPr>
          </a:p>
          <a:p>
            <a:pPr indent="-342900" lvl="0" marL="457200" rtl="0" algn="l">
              <a:lnSpc>
                <a:spcPct val="100000"/>
              </a:lnSpc>
              <a:spcBef>
                <a:spcPts val="0"/>
              </a:spcBef>
              <a:spcAft>
                <a:spcPts val="0"/>
              </a:spcAft>
              <a:buSzPts val="1800"/>
              <a:buFont typeface="Arial"/>
              <a:buChar char="➔"/>
            </a:pPr>
            <a:r>
              <a:rPr lang="en">
                <a:latin typeface="Arial"/>
                <a:ea typeface="Arial"/>
                <a:cs typeface="Arial"/>
                <a:sym typeface="Arial"/>
              </a:rPr>
              <a:t>Where do </a:t>
            </a:r>
            <a:r>
              <a:rPr lang="en">
                <a:latin typeface="Arial"/>
                <a:ea typeface="Arial"/>
                <a:cs typeface="Arial"/>
                <a:sym typeface="Arial"/>
              </a:rPr>
              <a:t>you want to travel to?</a:t>
            </a:r>
            <a:endParaRPr>
              <a:latin typeface="Arial"/>
              <a:ea typeface="Arial"/>
              <a:cs typeface="Arial"/>
              <a:sym typeface="Arial"/>
            </a:endParaRPr>
          </a:p>
          <a:p>
            <a:pPr indent="0" lvl="0" marL="0" rtl="0" algn="l">
              <a:lnSpc>
                <a:spcPct val="100000"/>
              </a:lnSpc>
              <a:spcBef>
                <a:spcPts val="0"/>
              </a:spcBef>
              <a:spcAft>
                <a:spcPts val="0"/>
              </a:spcAft>
              <a:buNone/>
            </a:pPr>
            <a:r>
              <a:t/>
            </a:r>
            <a:endParaRPr>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629" name="Google Shape;629;g2ca3c270d3c_0_281"/>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633" name="Shape 633"/>
        <p:cNvGrpSpPr/>
        <p:nvPr/>
      </p:nvGrpSpPr>
      <p:grpSpPr>
        <a:xfrm>
          <a:off x="0" y="0"/>
          <a:ext cx="0" cy="0"/>
          <a:chOff x="0" y="0"/>
          <a:chExt cx="0" cy="0"/>
        </a:xfrm>
      </p:grpSpPr>
      <p:sp>
        <p:nvSpPr>
          <p:cNvPr id="634" name="Google Shape;634;g2ca3c270d3c_0_172"/>
          <p:cNvSpPr/>
          <p:nvPr/>
        </p:nvSpPr>
        <p:spPr>
          <a:xfrm>
            <a:off x="2100925" y="538050"/>
            <a:ext cx="4431300" cy="40674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35" name="Google Shape;635;g2ca3c270d3c_0_172"/>
          <p:cNvSpPr txBox="1"/>
          <p:nvPr/>
        </p:nvSpPr>
        <p:spPr>
          <a:xfrm>
            <a:off x="1190925" y="561825"/>
            <a:ext cx="7299900" cy="43125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None/>
            </a:pPr>
            <a:r>
              <a:rPr lang="en" sz="1900">
                <a:solidFill>
                  <a:schemeClr val="dk2"/>
                </a:solidFill>
                <a:latin typeface="Raleway Black"/>
                <a:ea typeface="Raleway Black"/>
                <a:cs typeface="Raleway Black"/>
                <a:sym typeface="Raleway Black"/>
              </a:rPr>
              <a:t>Music							Trave</a:t>
            </a:r>
            <a:r>
              <a:rPr lang="en" sz="1900">
                <a:solidFill>
                  <a:schemeClr val="dk2"/>
                </a:solidFill>
                <a:latin typeface="Raleway Black"/>
                <a:ea typeface="Raleway Black"/>
                <a:cs typeface="Raleway Black"/>
                <a:sym typeface="Raleway Black"/>
              </a:rPr>
              <a:t>l</a:t>
            </a:r>
            <a:endParaRPr sz="1900">
              <a:solidFill>
                <a:schemeClr val="dk2"/>
              </a:solidFill>
              <a:latin typeface="Raleway Black"/>
              <a:ea typeface="Raleway Black"/>
              <a:cs typeface="Raleway Black"/>
              <a:sym typeface="Raleway Black"/>
            </a:endParaRPr>
          </a:p>
          <a:p>
            <a:pPr indent="0" lvl="0" marL="0" rtl="0" algn="l">
              <a:spcBef>
                <a:spcPts val="0"/>
              </a:spcBef>
              <a:spcAft>
                <a:spcPts val="0"/>
              </a:spcAft>
              <a:buNone/>
            </a:pPr>
            <a:r>
              <a:t/>
            </a:r>
            <a:endParaRPr sz="1900">
              <a:solidFill>
                <a:schemeClr val="dk2"/>
              </a:solidFill>
              <a:latin typeface="Raleway Black"/>
              <a:ea typeface="Raleway Black"/>
              <a:cs typeface="Raleway Black"/>
              <a:sym typeface="Raleway Black"/>
            </a:endParaRPr>
          </a:p>
          <a:p>
            <a:pPr indent="0" lvl="0" marL="0" rtl="0" algn="l">
              <a:spcBef>
                <a:spcPts val="0"/>
              </a:spcBef>
              <a:spcAft>
                <a:spcPts val="0"/>
              </a:spcAft>
              <a:buNone/>
            </a:pPr>
            <a:r>
              <a:rPr lang="en" sz="1900">
                <a:solidFill>
                  <a:schemeClr val="dk2"/>
                </a:solidFill>
                <a:latin typeface="Raleway Black"/>
                <a:ea typeface="Raleway Black"/>
                <a:cs typeface="Raleway Black"/>
                <a:sym typeface="Raleway Black"/>
              </a:rPr>
              <a:t>										</a:t>
            </a:r>
            <a:endParaRPr sz="1900">
              <a:solidFill>
                <a:schemeClr val="dk2"/>
              </a:solidFill>
              <a:latin typeface="Raleway Black"/>
              <a:ea typeface="Raleway Black"/>
              <a:cs typeface="Raleway Black"/>
              <a:sym typeface="Raleway Black"/>
            </a:endParaRPr>
          </a:p>
          <a:p>
            <a:pPr indent="0" lvl="0" marL="0" rtl="0" algn="l">
              <a:spcBef>
                <a:spcPts val="0"/>
              </a:spcBef>
              <a:spcAft>
                <a:spcPts val="0"/>
              </a:spcAft>
              <a:buNone/>
            </a:pPr>
            <a:r>
              <a:t/>
            </a:r>
            <a:endParaRPr sz="1900">
              <a:solidFill>
                <a:schemeClr val="dk2"/>
              </a:solidFill>
              <a:latin typeface="Raleway Black"/>
              <a:ea typeface="Raleway Black"/>
              <a:cs typeface="Raleway Black"/>
              <a:sym typeface="Raleway Black"/>
            </a:endParaRPr>
          </a:p>
          <a:p>
            <a:pPr indent="457200" lvl="0" marL="5486400" rtl="0" algn="l">
              <a:spcBef>
                <a:spcPts val="0"/>
              </a:spcBef>
              <a:spcAft>
                <a:spcPts val="0"/>
              </a:spcAft>
              <a:buNone/>
            </a:pPr>
            <a:r>
              <a:rPr lang="en" sz="1900">
                <a:solidFill>
                  <a:schemeClr val="dk2"/>
                </a:solidFill>
                <a:latin typeface="Raleway Black"/>
                <a:ea typeface="Raleway Black"/>
                <a:cs typeface="Raleway Black"/>
                <a:sym typeface="Raleway Black"/>
              </a:rPr>
              <a:t>      	</a:t>
            </a:r>
            <a:r>
              <a:rPr lang="en" sz="1900">
                <a:solidFill>
                  <a:schemeClr val="dk2"/>
                </a:solidFill>
                <a:latin typeface="Raleway Black"/>
                <a:ea typeface="Raleway Black"/>
                <a:cs typeface="Raleway Black"/>
                <a:sym typeface="Raleway Black"/>
              </a:rPr>
              <a:t>Prayer</a:t>
            </a:r>
            <a:br>
              <a:rPr lang="en" sz="1900">
                <a:solidFill>
                  <a:schemeClr val="dk2"/>
                </a:solidFill>
                <a:latin typeface="Raleway Black"/>
                <a:ea typeface="Raleway Black"/>
                <a:cs typeface="Raleway Black"/>
                <a:sym typeface="Raleway Black"/>
              </a:rPr>
            </a:br>
            <a:br>
              <a:rPr lang="en" sz="1900">
                <a:solidFill>
                  <a:schemeClr val="dk2"/>
                </a:solidFill>
                <a:latin typeface="Raleway Black"/>
                <a:ea typeface="Raleway Black"/>
                <a:cs typeface="Raleway Black"/>
                <a:sym typeface="Raleway Black"/>
              </a:rPr>
            </a:br>
            <a:endParaRPr sz="1900">
              <a:solidFill>
                <a:schemeClr val="dk2"/>
              </a:solidFill>
              <a:latin typeface="Raleway Black"/>
              <a:ea typeface="Raleway Black"/>
              <a:cs typeface="Raleway Black"/>
              <a:sym typeface="Raleway Black"/>
            </a:endParaRPr>
          </a:p>
          <a:p>
            <a:pPr indent="0" lvl="0" marL="0" rtl="0" algn="l">
              <a:spcBef>
                <a:spcPts val="0"/>
              </a:spcBef>
              <a:spcAft>
                <a:spcPts val="0"/>
              </a:spcAft>
              <a:buNone/>
            </a:pPr>
            <a:r>
              <a:rPr lang="en" sz="1900">
                <a:solidFill>
                  <a:schemeClr val="dk2"/>
                </a:solidFill>
                <a:latin typeface="Raleway Black"/>
                <a:ea typeface="Raleway Black"/>
                <a:cs typeface="Raleway Black"/>
                <a:sym typeface="Raleway Black"/>
              </a:rPr>
              <a:t> </a:t>
            </a:r>
            <a:endParaRPr sz="1900">
              <a:solidFill>
                <a:schemeClr val="dk2"/>
              </a:solidFill>
              <a:latin typeface="Raleway Black"/>
              <a:ea typeface="Raleway Black"/>
              <a:cs typeface="Raleway Black"/>
              <a:sym typeface="Raleway Black"/>
            </a:endParaRPr>
          </a:p>
          <a:p>
            <a:pPr indent="0" lvl="0" marL="0" rtl="0" algn="l">
              <a:spcBef>
                <a:spcPts val="0"/>
              </a:spcBef>
              <a:spcAft>
                <a:spcPts val="0"/>
              </a:spcAft>
              <a:buNone/>
            </a:pPr>
            <a:r>
              <a:rPr lang="en" sz="1900">
                <a:solidFill>
                  <a:schemeClr val="dk2"/>
                </a:solidFill>
                <a:latin typeface="Raleway Black"/>
                <a:ea typeface="Raleway Black"/>
                <a:cs typeface="Raleway Black"/>
                <a:sym typeface="Raleway Black"/>
              </a:rPr>
              <a:t>Dance 											</a:t>
            </a:r>
            <a:endParaRPr sz="1900">
              <a:solidFill>
                <a:schemeClr val="dk2"/>
              </a:solidFill>
              <a:latin typeface="Raleway Black"/>
              <a:ea typeface="Raleway Black"/>
              <a:cs typeface="Raleway Black"/>
              <a:sym typeface="Raleway Black"/>
            </a:endParaRPr>
          </a:p>
          <a:p>
            <a:pPr indent="0" lvl="0" marL="0" rtl="0" algn="l">
              <a:spcBef>
                <a:spcPts val="0"/>
              </a:spcBef>
              <a:spcAft>
                <a:spcPts val="0"/>
              </a:spcAft>
              <a:buNone/>
            </a:pPr>
            <a:r>
              <a:t/>
            </a:r>
            <a:endParaRPr sz="1900">
              <a:solidFill>
                <a:schemeClr val="dk2"/>
              </a:solidFill>
              <a:latin typeface="Raleway Black"/>
              <a:ea typeface="Raleway Black"/>
              <a:cs typeface="Raleway Black"/>
              <a:sym typeface="Raleway Black"/>
            </a:endParaRPr>
          </a:p>
          <a:p>
            <a:pPr indent="0" lvl="0" marL="0" rtl="0" algn="l">
              <a:spcBef>
                <a:spcPts val="0"/>
              </a:spcBef>
              <a:spcAft>
                <a:spcPts val="0"/>
              </a:spcAft>
              <a:buNone/>
            </a:pPr>
            <a:r>
              <a:t/>
            </a:r>
            <a:endParaRPr sz="1900">
              <a:solidFill>
                <a:schemeClr val="dk2"/>
              </a:solidFill>
              <a:latin typeface="Raleway Black"/>
              <a:ea typeface="Raleway Black"/>
              <a:cs typeface="Raleway Black"/>
              <a:sym typeface="Raleway Black"/>
            </a:endParaRPr>
          </a:p>
          <a:p>
            <a:pPr indent="0" lvl="0" marL="0" rtl="0" algn="l">
              <a:spcBef>
                <a:spcPts val="0"/>
              </a:spcBef>
              <a:spcAft>
                <a:spcPts val="0"/>
              </a:spcAft>
              <a:buNone/>
            </a:pPr>
            <a:r>
              <a:rPr lang="en" sz="1900">
                <a:solidFill>
                  <a:schemeClr val="dk2"/>
                </a:solidFill>
                <a:latin typeface="Raleway Black"/>
                <a:ea typeface="Raleway Black"/>
                <a:cs typeface="Raleway Black"/>
                <a:sym typeface="Raleway Black"/>
              </a:rPr>
              <a:t>     </a:t>
            </a:r>
            <a:endParaRPr sz="1900">
              <a:solidFill>
                <a:schemeClr val="dk2"/>
              </a:solidFill>
              <a:latin typeface="Raleway Black"/>
              <a:ea typeface="Raleway Black"/>
              <a:cs typeface="Raleway Black"/>
              <a:sym typeface="Raleway Black"/>
            </a:endParaRPr>
          </a:p>
          <a:p>
            <a:pPr indent="0" lvl="0" marL="0" rtl="0" algn="l">
              <a:spcBef>
                <a:spcPts val="0"/>
              </a:spcBef>
              <a:spcAft>
                <a:spcPts val="0"/>
              </a:spcAft>
              <a:buNone/>
            </a:pPr>
            <a:r>
              <a:rPr lang="en" sz="1900">
                <a:solidFill>
                  <a:schemeClr val="dk2"/>
                </a:solidFill>
                <a:latin typeface="Raleway Black"/>
                <a:ea typeface="Raleway Black"/>
                <a:cs typeface="Raleway Black"/>
                <a:sym typeface="Raleway Black"/>
              </a:rPr>
              <a:t>           Pottery							Exercise		</a:t>
            </a:r>
            <a:r>
              <a:rPr lang="en" sz="1800">
                <a:solidFill>
                  <a:schemeClr val="dk2"/>
                </a:solidFill>
                <a:latin typeface="Lato"/>
                <a:ea typeface="Lato"/>
                <a:cs typeface="Lato"/>
                <a:sym typeface="Lato"/>
              </a:rPr>
              <a:t>									</a:t>
            </a:r>
            <a:endParaRPr sz="1800">
              <a:solidFill>
                <a:schemeClr val="dk2"/>
              </a:solidFill>
              <a:latin typeface="Lato"/>
              <a:ea typeface="Lato"/>
              <a:cs typeface="Lato"/>
              <a:sym typeface="Lato"/>
            </a:endParaRPr>
          </a:p>
        </p:txBody>
      </p:sp>
      <p:sp>
        <p:nvSpPr>
          <p:cNvPr id="636" name="Google Shape;636;g2ca3c270d3c_0_172"/>
          <p:cNvSpPr txBox="1"/>
          <p:nvPr/>
        </p:nvSpPr>
        <p:spPr>
          <a:xfrm>
            <a:off x="3507375" y="2260225"/>
            <a:ext cx="2057400" cy="57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00">
                <a:solidFill>
                  <a:schemeClr val="dk2"/>
                </a:solidFill>
                <a:latin typeface="Lato Black"/>
                <a:ea typeface="Lato Black"/>
                <a:cs typeface="Lato Black"/>
                <a:sym typeface="Lato Black"/>
              </a:rPr>
              <a:t>The Self</a:t>
            </a:r>
            <a:endParaRPr sz="3100">
              <a:solidFill>
                <a:schemeClr val="dk2"/>
              </a:solidFill>
              <a:latin typeface="Lato Black"/>
              <a:ea typeface="Lato Black"/>
              <a:cs typeface="Lato Black"/>
              <a:sym typeface="Lato Black"/>
            </a:endParaRPr>
          </a:p>
        </p:txBody>
      </p:sp>
      <p:sp>
        <p:nvSpPr>
          <p:cNvPr id="637" name="Google Shape;637;g2ca3c270d3c_0_172"/>
          <p:cNvSpPr txBox="1"/>
          <p:nvPr/>
        </p:nvSpPr>
        <p:spPr>
          <a:xfrm>
            <a:off x="1190925" y="1768575"/>
            <a:ext cx="831000" cy="29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900">
                <a:solidFill>
                  <a:schemeClr val="dk2"/>
                </a:solidFill>
                <a:latin typeface="Raleway Black"/>
                <a:ea typeface="Raleway Black"/>
                <a:cs typeface="Raleway Black"/>
                <a:sym typeface="Raleway Black"/>
              </a:rPr>
              <a:t>Art	</a:t>
            </a:r>
            <a:endParaRPr sz="1800">
              <a:solidFill>
                <a:schemeClr val="dk2"/>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41" name="Shape 641"/>
        <p:cNvGrpSpPr/>
        <p:nvPr/>
      </p:nvGrpSpPr>
      <p:grpSpPr>
        <a:xfrm>
          <a:off x="0" y="0"/>
          <a:ext cx="0" cy="0"/>
          <a:chOff x="0" y="0"/>
          <a:chExt cx="0" cy="0"/>
        </a:xfrm>
      </p:grpSpPr>
      <p:pic>
        <p:nvPicPr>
          <p:cNvPr id="642" name="Google Shape;642;g2ca3c270d3c_0_264" title="chart up.png"/>
          <p:cNvPicPr preferRelativeResize="0"/>
          <p:nvPr/>
        </p:nvPicPr>
        <p:blipFill>
          <a:blip r:embed="rId3">
            <a:alphaModFix/>
          </a:blip>
          <a:stretch>
            <a:fillRect/>
          </a:stretch>
        </p:blipFill>
        <p:spPr>
          <a:xfrm>
            <a:off x="1041875" y="152400"/>
            <a:ext cx="7060243" cy="48387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46" name="Shape 646"/>
        <p:cNvGrpSpPr/>
        <p:nvPr/>
      </p:nvGrpSpPr>
      <p:grpSpPr>
        <a:xfrm>
          <a:off x="0" y="0"/>
          <a:ext cx="0" cy="0"/>
          <a:chOff x="0" y="0"/>
          <a:chExt cx="0" cy="0"/>
        </a:xfrm>
      </p:grpSpPr>
      <p:sp>
        <p:nvSpPr>
          <p:cNvPr id="647" name="Google Shape;647;g2ca4fa85941_0_0"/>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b="0" i="0" sz="2500" u="none" cap="none" strike="noStrike">
              <a:solidFill>
                <a:schemeClr val="lt1"/>
              </a:solidFill>
              <a:latin typeface="Arial"/>
              <a:ea typeface="Arial"/>
              <a:cs typeface="Arial"/>
              <a:sym typeface="Arial"/>
            </a:endParaRPr>
          </a:p>
        </p:txBody>
      </p:sp>
      <p:pic>
        <p:nvPicPr>
          <p:cNvPr id="648" name="Google Shape;648;g2ca4fa85941_0_0"/>
          <p:cNvPicPr preferRelativeResize="0"/>
          <p:nvPr/>
        </p:nvPicPr>
        <p:blipFill rotWithShape="1">
          <a:blip r:embed="rId3">
            <a:alphaModFix/>
          </a:blip>
          <a:srcRect b="6343" l="21698" r="40595" t="30967"/>
          <a:stretch/>
        </p:blipFill>
        <p:spPr>
          <a:xfrm>
            <a:off x="1567800" y="70523"/>
            <a:ext cx="5800900" cy="5422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652" name="Shape 652"/>
        <p:cNvGrpSpPr/>
        <p:nvPr/>
      </p:nvGrpSpPr>
      <p:grpSpPr>
        <a:xfrm>
          <a:off x="0" y="0"/>
          <a:ext cx="0" cy="0"/>
          <a:chOff x="0" y="0"/>
          <a:chExt cx="0" cy="0"/>
        </a:xfrm>
      </p:grpSpPr>
      <p:sp>
        <p:nvSpPr>
          <p:cNvPr id="653" name="Google Shape;653;g2ca4fa85941_0_5"/>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b="0" i="0" sz="2500" u="none" cap="none" strike="noStrike">
              <a:solidFill>
                <a:schemeClr val="lt1"/>
              </a:solidFill>
              <a:latin typeface="Arial"/>
              <a:ea typeface="Arial"/>
              <a:cs typeface="Arial"/>
              <a:sym typeface="Arial"/>
            </a:endParaRPr>
          </a:p>
        </p:txBody>
      </p:sp>
      <p:pic>
        <p:nvPicPr>
          <p:cNvPr id="654" name="Google Shape;654;g2ca4fa85941_0_5"/>
          <p:cNvPicPr preferRelativeResize="0"/>
          <p:nvPr/>
        </p:nvPicPr>
        <p:blipFill rotWithShape="1">
          <a:blip r:embed="rId3">
            <a:alphaModFix/>
          </a:blip>
          <a:srcRect b="8506" l="23611" r="41163" t="27341"/>
          <a:stretch/>
        </p:blipFill>
        <p:spPr>
          <a:xfrm>
            <a:off x="1522725" y="0"/>
            <a:ext cx="5638401" cy="57730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58" name="Shape 658"/>
        <p:cNvGrpSpPr/>
        <p:nvPr/>
      </p:nvGrpSpPr>
      <p:grpSpPr>
        <a:xfrm>
          <a:off x="0" y="0"/>
          <a:ext cx="0" cy="0"/>
          <a:chOff x="0" y="0"/>
          <a:chExt cx="0" cy="0"/>
        </a:xfrm>
      </p:grpSpPr>
      <p:sp>
        <p:nvSpPr>
          <p:cNvPr id="659" name="Google Shape;659;g2ca4fa85941_0_11"/>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b="0" i="0" sz="2500" u="none" cap="none" strike="noStrike">
              <a:solidFill>
                <a:schemeClr val="lt1"/>
              </a:solidFill>
              <a:latin typeface="Arial"/>
              <a:ea typeface="Arial"/>
              <a:cs typeface="Arial"/>
              <a:sym typeface="Arial"/>
            </a:endParaRPr>
          </a:p>
        </p:txBody>
      </p:sp>
      <p:pic>
        <p:nvPicPr>
          <p:cNvPr id="660" name="Google Shape;660;g2ca4fa85941_0_11"/>
          <p:cNvPicPr preferRelativeResize="0"/>
          <p:nvPr/>
        </p:nvPicPr>
        <p:blipFill rotWithShape="1">
          <a:blip r:embed="rId3">
            <a:alphaModFix/>
          </a:blip>
          <a:srcRect b="33687" l="32375" r="44457" t="22610"/>
          <a:stretch/>
        </p:blipFill>
        <p:spPr>
          <a:xfrm>
            <a:off x="1558450" y="-326100"/>
            <a:ext cx="5691176" cy="60356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664" name="Shape 664"/>
        <p:cNvGrpSpPr/>
        <p:nvPr/>
      </p:nvGrpSpPr>
      <p:grpSpPr>
        <a:xfrm>
          <a:off x="0" y="0"/>
          <a:ext cx="0" cy="0"/>
          <a:chOff x="0" y="0"/>
          <a:chExt cx="0" cy="0"/>
        </a:xfrm>
      </p:grpSpPr>
      <p:sp>
        <p:nvSpPr>
          <p:cNvPr id="665" name="Google Shape;665;g2ca4fa85941_0_18"/>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b="0" i="0" sz="2500" u="none" cap="none" strike="noStrike">
              <a:solidFill>
                <a:schemeClr val="lt1"/>
              </a:solidFill>
              <a:latin typeface="Arial"/>
              <a:ea typeface="Arial"/>
              <a:cs typeface="Arial"/>
              <a:sym typeface="Arial"/>
            </a:endParaRPr>
          </a:p>
        </p:txBody>
      </p:sp>
      <p:pic>
        <p:nvPicPr>
          <p:cNvPr id="666" name="Google Shape;666;g2ca4fa85941_0_18"/>
          <p:cNvPicPr preferRelativeResize="0"/>
          <p:nvPr/>
        </p:nvPicPr>
        <p:blipFill rotWithShape="1">
          <a:blip r:embed="rId3">
            <a:alphaModFix/>
          </a:blip>
          <a:srcRect b="11900" l="18245" r="39655" t="38096"/>
          <a:stretch/>
        </p:blipFill>
        <p:spPr>
          <a:xfrm>
            <a:off x="908837" y="167263"/>
            <a:ext cx="7201825" cy="48089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670" name="Shape 670"/>
        <p:cNvGrpSpPr/>
        <p:nvPr/>
      </p:nvGrpSpPr>
      <p:grpSpPr>
        <a:xfrm>
          <a:off x="0" y="0"/>
          <a:ext cx="0" cy="0"/>
          <a:chOff x="0" y="0"/>
          <a:chExt cx="0" cy="0"/>
        </a:xfrm>
      </p:grpSpPr>
      <p:sp>
        <p:nvSpPr>
          <p:cNvPr id="671" name="Google Shape;671;g311e76ed114_0_16"/>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b="0" i="0" sz="2500" u="none" cap="none" strike="noStrike">
              <a:solidFill>
                <a:schemeClr val="lt1"/>
              </a:solidFill>
              <a:latin typeface="Arial"/>
              <a:ea typeface="Arial"/>
              <a:cs typeface="Arial"/>
              <a:sym typeface="Arial"/>
            </a:endParaRPr>
          </a:p>
        </p:txBody>
      </p:sp>
      <p:pic>
        <p:nvPicPr>
          <p:cNvPr id="672" name="Google Shape;672;g311e76ed114_0_16" title="JERRY LONG: &quot;I BROKE MY NECK, BUT IT DID NOT BREAK ME&quot; [6:55]">
            <a:hlinkClick r:id="rId3"/>
          </p:cNvPr>
          <p:cNvPicPr preferRelativeResize="0"/>
          <p:nvPr/>
        </p:nvPicPr>
        <p:blipFill>
          <a:blip r:embed="rId4">
            <a:alphaModFix/>
          </a:blip>
          <a:stretch>
            <a:fillRect/>
          </a:stretch>
        </p:blipFill>
        <p:spPr>
          <a:xfrm>
            <a:off x="1691225" y="951313"/>
            <a:ext cx="5761550" cy="3240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2"/>
                                        </p:tgtEl>
                                        <p:attrNameLst>
                                          <p:attrName>style.visibility</p:attrName>
                                        </p:attrNameLst>
                                      </p:cBhvr>
                                      <p:to>
                                        <p:strVal val="visible"/>
                                      </p:to>
                                    </p:set>
                                    <p:animEffect filter="fade" transition="in">
                                      <p:cBhvr>
                                        <p:cTn dur="1000"/>
                                        <p:tgtEl>
                                          <p:spTgt spid="6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76" name="Shape 676"/>
        <p:cNvGrpSpPr/>
        <p:nvPr/>
      </p:nvGrpSpPr>
      <p:grpSpPr>
        <a:xfrm>
          <a:off x="0" y="0"/>
          <a:ext cx="0" cy="0"/>
          <a:chOff x="0" y="0"/>
          <a:chExt cx="0" cy="0"/>
        </a:xfrm>
      </p:grpSpPr>
      <p:sp>
        <p:nvSpPr>
          <p:cNvPr id="677" name="Google Shape;677;g2ca4fa85941_0_24"/>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b="0" i="0" sz="2500" u="none" cap="none" strike="noStrike">
              <a:solidFill>
                <a:schemeClr val="lt1"/>
              </a:solidFill>
              <a:latin typeface="Arial"/>
              <a:ea typeface="Arial"/>
              <a:cs typeface="Arial"/>
              <a:sym typeface="Arial"/>
            </a:endParaRPr>
          </a:p>
        </p:txBody>
      </p:sp>
      <p:pic>
        <p:nvPicPr>
          <p:cNvPr id="678" name="Google Shape;678;g2ca4fa85941_0_24"/>
          <p:cNvPicPr preferRelativeResize="0"/>
          <p:nvPr/>
        </p:nvPicPr>
        <p:blipFill rotWithShape="1">
          <a:blip r:embed="rId3">
            <a:alphaModFix/>
          </a:blip>
          <a:srcRect b="16512" l="17795" r="39060" t="24430"/>
          <a:stretch/>
        </p:blipFill>
        <p:spPr>
          <a:xfrm>
            <a:off x="1173200" y="-171350"/>
            <a:ext cx="6797595" cy="52315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82" name="Shape 682"/>
        <p:cNvGrpSpPr/>
        <p:nvPr/>
      </p:nvGrpSpPr>
      <p:grpSpPr>
        <a:xfrm>
          <a:off x="0" y="0"/>
          <a:ext cx="0" cy="0"/>
          <a:chOff x="0" y="0"/>
          <a:chExt cx="0" cy="0"/>
        </a:xfrm>
      </p:grpSpPr>
      <p:sp>
        <p:nvSpPr>
          <p:cNvPr id="683" name="Google Shape;683;g2ca4fa85941_0_30"/>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b="0" i="0" sz="2500" u="none" cap="none" strike="noStrike">
              <a:solidFill>
                <a:schemeClr val="lt1"/>
              </a:solidFill>
              <a:latin typeface="Arial"/>
              <a:ea typeface="Arial"/>
              <a:cs typeface="Arial"/>
              <a:sym typeface="Arial"/>
            </a:endParaRPr>
          </a:p>
        </p:txBody>
      </p:sp>
      <p:pic>
        <p:nvPicPr>
          <p:cNvPr id="684" name="Google Shape;684;g2ca4fa85941_0_30"/>
          <p:cNvPicPr preferRelativeResize="0"/>
          <p:nvPr/>
        </p:nvPicPr>
        <p:blipFill rotWithShape="1">
          <a:blip r:embed="rId3">
            <a:alphaModFix/>
          </a:blip>
          <a:srcRect b="14657" l="18863" r="39468" t="35317"/>
          <a:stretch/>
        </p:blipFill>
        <p:spPr>
          <a:xfrm>
            <a:off x="857924" y="196450"/>
            <a:ext cx="7428151" cy="49470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102"/>
            </a:gs>
            <a:gs pos="100000">
              <a:srgbClr val="795C04"/>
            </a:gs>
          </a:gsLst>
          <a:path path="circle">
            <a:fillToRect b="50%" l="50%" r="50%" t="50%"/>
          </a:path>
          <a:tileRect/>
        </a:gradFill>
      </p:bgPr>
    </p:bg>
    <p:spTree>
      <p:nvGrpSpPr>
        <p:cNvPr id="688" name="Shape 688"/>
        <p:cNvGrpSpPr/>
        <p:nvPr/>
      </p:nvGrpSpPr>
      <p:grpSpPr>
        <a:xfrm>
          <a:off x="0" y="0"/>
          <a:ext cx="0" cy="0"/>
          <a:chOff x="0" y="0"/>
          <a:chExt cx="0" cy="0"/>
        </a:xfrm>
      </p:grpSpPr>
      <p:pic>
        <p:nvPicPr>
          <p:cNvPr descr="I do not own the video, just sharing it in hopes that it will help you on your journey. Enjoy!&#10;&#10;Click here to subscribe: https://www.youtube.com/channel/UCPbIEZEvwJLTcgEApAi_TxA?sub_confirmation=1" id="689" name="Google Shape;689;g2d9e0e71b8d_0_6" title="Rare Interview with Viktor Frankl 1977">
            <a:hlinkClick r:id="rId3"/>
          </p:cNvPr>
          <p:cNvPicPr preferRelativeResize="0"/>
          <p:nvPr/>
        </p:nvPicPr>
        <p:blipFill>
          <a:blip r:embed="rId4">
            <a:alphaModFix/>
          </a:blip>
          <a:stretch>
            <a:fillRect/>
          </a:stretch>
        </p:blipFill>
        <p:spPr>
          <a:xfrm>
            <a:off x="1385414" y="1018125"/>
            <a:ext cx="6135125" cy="3451025"/>
          </a:xfrm>
          <a:prstGeom prst="rect">
            <a:avLst/>
          </a:prstGeom>
          <a:noFill/>
          <a:ln>
            <a:noFill/>
          </a:ln>
        </p:spPr>
      </p:pic>
      <p:sp>
        <p:nvSpPr>
          <p:cNvPr id="690" name="Google Shape;690;g2d9e0e71b8d_0_6"/>
          <p:cNvSpPr txBox="1"/>
          <p:nvPr/>
        </p:nvSpPr>
        <p:spPr>
          <a:xfrm>
            <a:off x="1698825" y="241125"/>
            <a:ext cx="61350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latin typeface="Lato"/>
                <a:ea typeface="Lato"/>
                <a:cs typeface="Lato"/>
                <a:sym typeface="Lato"/>
              </a:rPr>
              <a:t>Frankl on Spirituality and G-d in Therapy</a:t>
            </a:r>
            <a:endParaRPr sz="2400">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9"/>
                                        </p:tgtEl>
                                        <p:attrNameLst>
                                          <p:attrName>style.visibility</p:attrName>
                                        </p:attrNameLst>
                                      </p:cBhvr>
                                      <p:to>
                                        <p:strVal val="visible"/>
                                      </p:to>
                                    </p:set>
                                    <p:animEffect filter="fade" transition="in">
                                      <p:cBhvr>
                                        <p:cTn dur="1000"/>
                                        <p:tgtEl>
                                          <p:spTgt spid="6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94" name="Shape 694"/>
        <p:cNvGrpSpPr/>
        <p:nvPr/>
      </p:nvGrpSpPr>
      <p:grpSpPr>
        <a:xfrm>
          <a:off x="0" y="0"/>
          <a:ext cx="0" cy="0"/>
          <a:chOff x="0" y="0"/>
          <a:chExt cx="0" cy="0"/>
        </a:xfrm>
      </p:grpSpPr>
      <p:sp>
        <p:nvSpPr>
          <p:cNvPr id="695" name="Google Shape;695;g2dbed17f150_0_0"/>
          <p:cNvSpPr txBox="1"/>
          <p:nvPr>
            <p:ph idx="4294967295" type="title"/>
          </p:nvPr>
        </p:nvSpPr>
        <p:spPr>
          <a:xfrm>
            <a:off x="645000" y="1352675"/>
            <a:ext cx="7854000" cy="3544800"/>
          </a:xfrm>
          <a:prstGeom prst="rect">
            <a:avLst/>
          </a:prstGeom>
          <a:noFill/>
          <a:ln>
            <a:noFill/>
          </a:ln>
        </p:spPr>
        <p:txBody>
          <a:bodyPr anchorCtr="0" anchor="t" bIns="91425" lIns="91425" spcFirstLastPara="1" rIns="91425" wrap="square" tIns="91425">
            <a:noAutofit/>
          </a:bodyPr>
          <a:lstStyle/>
          <a:p>
            <a:pPr indent="-368300" lvl="0" marL="457200" rtl="0" algn="l">
              <a:lnSpc>
                <a:spcPct val="150000"/>
              </a:lnSpc>
              <a:spcBef>
                <a:spcPts val="0"/>
              </a:spcBef>
              <a:spcAft>
                <a:spcPts val="0"/>
              </a:spcAft>
              <a:buClr>
                <a:schemeClr val="lt1"/>
              </a:buClr>
              <a:buSzPts val="2200"/>
              <a:buFont typeface="Arial"/>
              <a:buAutoNum type="arabicPeriod"/>
            </a:pPr>
            <a:r>
              <a:rPr b="0" lang="en" sz="2200">
                <a:solidFill>
                  <a:schemeClr val="lt1"/>
                </a:solidFill>
                <a:latin typeface="Arial"/>
                <a:ea typeface="Arial"/>
                <a:cs typeface="Arial"/>
                <a:sym typeface="Arial"/>
              </a:rPr>
              <a:t>Speak to the spiritual part within. What it is? </a:t>
            </a:r>
            <a:endParaRPr b="0" sz="2200">
              <a:solidFill>
                <a:schemeClr val="lt1"/>
              </a:solidFill>
              <a:latin typeface="Arial"/>
              <a:ea typeface="Arial"/>
              <a:cs typeface="Arial"/>
              <a:sym typeface="Arial"/>
            </a:endParaRPr>
          </a:p>
          <a:p>
            <a:pPr indent="-368300" lvl="0" marL="457200" rtl="0" algn="l">
              <a:lnSpc>
                <a:spcPct val="150000"/>
              </a:lnSpc>
              <a:spcBef>
                <a:spcPts val="0"/>
              </a:spcBef>
              <a:spcAft>
                <a:spcPts val="0"/>
              </a:spcAft>
              <a:buClr>
                <a:schemeClr val="lt1"/>
              </a:buClr>
              <a:buSzPts val="2200"/>
              <a:buFont typeface="Arial"/>
              <a:buAutoNum type="arabicPeriod"/>
            </a:pPr>
            <a:r>
              <a:rPr b="0" lang="en" sz="2200">
                <a:solidFill>
                  <a:schemeClr val="lt1"/>
                </a:solidFill>
                <a:latin typeface="Arial"/>
                <a:ea typeface="Arial"/>
                <a:cs typeface="Arial"/>
                <a:sym typeface="Arial"/>
              </a:rPr>
              <a:t>Ask when was the last time it was active and expressive</a:t>
            </a:r>
            <a:br>
              <a:rPr b="0" lang="en" sz="2200">
                <a:solidFill>
                  <a:schemeClr val="lt1"/>
                </a:solidFill>
                <a:latin typeface="Arial"/>
                <a:ea typeface="Arial"/>
                <a:cs typeface="Arial"/>
                <a:sym typeface="Arial"/>
              </a:rPr>
            </a:br>
            <a:r>
              <a:rPr b="0" lang="en" sz="2200">
                <a:solidFill>
                  <a:schemeClr val="lt1"/>
                </a:solidFill>
                <a:latin typeface="Arial"/>
                <a:ea typeface="Arial"/>
                <a:cs typeface="Arial"/>
                <a:sym typeface="Arial"/>
              </a:rPr>
              <a:t>(childhood etc.)?</a:t>
            </a:r>
            <a:endParaRPr b="0" sz="2200">
              <a:solidFill>
                <a:schemeClr val="lt1"/>
              </a:solidFill>
              <a:latin typeface="Arial"/>
              <a:ea typeface="Arial"/>
              <a:cs typeface="Arial"/>
              <a:sym typeface="Arial"/>
            </a:endParaRPr>
          </a:p>
          <a:p>
            <a:pPr indent="-368300" lvl="0" marL="457200" rtl="0" algn="l">
              <a:lnSpc>
                <a:spcPct val="150000"/>
              </a:lnSpc>
              <a:spcBef>
                <a:spcPts val="0"/>
              </a:spcBef>
              <a:spcAft>
                <a:spcPts val="0"/>
              </a:spcAft>
              <a:buClr>
                <a:schemeClr val="lt1"/>
              </a:buClr>
              <a:buSzPts val="2200"/>
              <a:buFont typeface="Arial"/>
              <a:buAutoNum type="arabicPeriod"/>
            </a:pPr>
            <a:r>
              <a:rPr b="0" lang="en" sz="2200">
                <a:solidFill>
                  <a:schemeClr val="lt1"/>
                </a:solidFill>
                <a:latin typeface="Arial"/>
                <a:ea typeface="Arial"/>
                <a:cs typeface="Arial"/>
                <a:sym typeface="Arial"/>
              </a:rPr>
              <a:t>Ask what motivates it? (music, dance, kindness, art, etc.)</a:t>
            </a:r>
            <a:endParaRPr b="0" sz="2200">
              <a:solidFill>
                <a:schemeClr val="lt1"/>
              </a:solidFill>
              <a:latin typeface="Arial"/>
              <a:ea typeface="Arial"/>
              <a:cs typeface="Arial"/>
              <a:sym typeface="Arial"/>
            </a:endParaRPr>
          </a:p>
          <a:p>
            <a:pPr indent="-368300" lvl="0" marL="457200" rtl="0" algn="l">
              <a:lnSpc>
                <a:spcPct val="150000"/>
              </a:lnSpc>
              <a:spcBef>
                <a:spcPts val="0"/>
              </a:spcBef>
              <a:spcAft>
                <a:spcPts val="0"/>
              </a:spcAft>
              <a:buClr>
                <a:schemeClr val="lt1"/>
              </a:buClr>
              <a:buSzPts val="2200"/>
              <a:buFont typeface="Arial"/>
              <a:buAutoNum type="arabicPeriod"/>
            </a:pPr>
            <a:r>
              <a:rPr b="0" lang="en" sz="2200">
                <a:solidFill>
                  <a:schemeClr val="lt1"/>
                </a:solidFill>
                <a:latin typeface="Arial"/>
                <a:ea typeface="Arial"/>
                <a:cs typeface="Arial"/>
                <a:sym typeface="Arial"/>
              </a:rPr>
              <a:t>Ask what he/she wants to do now?</a:t>
            </a:r>
            <a:endParaRPr b="0" sz="1350">
              <a:solidFill>
                <a:schemeClr val="lt1"/>
              </a:solidFill>
              <a:latin typeface="Arial"/>
              <a:ea typeface="Arial"/>
              <a:cs typeface="Arial"/>
              <a:sym typeface="Arial"/>
            </a:endParaRPr>
          </a:p>
        </p:txBody>
      </p:sp>
      <p:sp>
        <p:nvSpPr>
          <p:cNvPr id="696" name="Google Shape;696;g2dbed17f150_0_0"/>
          <p:cNvSpPr txBox="1"/>
          <p:nvPr/>
        </p:nvSpPr>
        <p:spPr>
          <a:xfrm>
            <a:off x="2680525" y="285775"/>
            <a:ext cx="43113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b="0" i="0" lang="en" sz="3000" u="none" cap="none" strike="noStrike">
                <a:solidFill>
                  <a:schemeClr val="lt1"/>
                </a:solidFill>
                <a:latin typeface="Arial"/>
                <a:ea typeface="Arial"/>
                <a:cs typeface="Arial"/>
                <a:sym typeface="Arial"/>
              </a:rPr>
              <a:t>Spiritual Parts Exercise</a:t>
            </a:r>
            <a:endParaRPr b="0" i="0" sz="30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29AA"/>
            </a:gs>
            <a:gs pos="100000">
              <a:srgbClr val="1E123D"/>
            </a:gs>
          </a:gsLst>
          <a:path path="circle">
            <a:fillToRect b="50%" l="50%" r="50%" t="50%"/>
          </a:path>
          <a:tileRect/>
        </a:gradFill>
      </p:bgPr>
    </p:bg>
    <p:spTree>
      <p:nvGrpSpPr>
        <p:cNvPr id="700" name="Shape 700"/>
        <p:cNvGrpSpPr/>
        <p:nvPr/>
      </p:nvGrpSpPr>
      <p:grpSpPr>
        <a:xfrm>
          <a:off x="0" y="0"/>
          <a:ext cx="0" cy="0"/>
          <a:chOff x="0" y="0"/>
          <a:chExt cx="0" cy="0"/>
        </a:xfrm>
      </p:grpSpPr>
      <p:sp>
        <p:nvSpPr>
          <p:cNvPr id="701" name="Google Shape;701;g2dbed17f150_0_5"/>
          <p:cNvSpPr txBox="1"/>
          <p:nvPr>
            <p:ph idx="4294967295" type="title"/>
          </p:nvPr>
        </p:nvSpPr>
        <p:spPr>
          <a:xfrm>
            <a:off x="885250" y="934375"/>
            <a:ext cx="7479300" cy="3544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b="0" sz="2200">
              <a:solidFill>
                <a:schemeClr val="lt1"/>
              </a:solidFill>
              <a:latin typeface="Arial"/>
              <a:ea typeface="Arial"/>
              <a:cs typeface="Arial"/>
              <a:sym typeface="Arial"/>
            </a:endParaRPr>
          </a:p>
          <a:p>
            <a:pPr indent="0" lvl="0" marL="0" rtl="0" algn="l">
              <a:lnSpc>
                <a:spcPct val="150000"/>
              </a:lnSpc>
              <a:spcBef>
                <a:spcPts val="0"/>
              </a:spcBef>
              <a:spcAft>
                <a:spcPts val="0"/>
              </a:spcAft>
              <a:buNone/>
            </a:pPr>
            <a:r>
              <a:rPr b="0" lang="en" sz="2200">
                <a:solidFill>
                  <a:schemeClr val="lt1"/>
                </a:solidFill>
                <a:latin typeface="Arial"/>
                <a:ea typeface="Arial"/>
                <a:cs typeface="Arial"/>
                <a:sym typeface="Arial"/>
              </a:rPr>
              <a:t>5. Any other parts stopping that part from expressing   </a:t>
            </a:r>
            <a:endParaRPr b="0" sz="2200">
              <a:solidFill>
                <a:schemeClr val="lt1"/>
              </a:solidFill>
              <a:latin typeface="Arial"/>
              <a:ea typeface="Arial"/>
              <a:cs typeface="Arial"/>
              <a:sym typeface="Arial"/>
            </a:endParaRPr>
          </a:p>
          <a:p>
            <a:pPr indent="0" lvl="0" marL="0" rtl="0" algn="l">
              <a:lnSpc>
                <a:spcPct val="150000"/>
              </a:lnSpc>
              <a:spcBef>
                <a:spcPts val="0"/>
              </a:spcBef>
              <a:spcAft>
                <a:spcPts val="0"/>
              </a:spcAft>
              <a:buNone/>
            </a:pPr>
            <a:r>
              <a:rPr b="0" lang="en" sz="2200">
                <a:solidFill>
                  <a:schemeClr val="lt1"/>
                </a:solidFill>
                <a:latin typeface="Arial"/>
                <a:ea typeface="Arial"/>
                <a:cs typeface="Arial"/>
                <a:sym typeface="Arial"/>
              </a:rPr>
              <a:t>    itself? (If so, as that part to step back for a while.</a:t>
            </a:r>
            <a:endParaRPr b="0" sz="2200">
              <a:solidFill>
                <a:schemeClr val="lt1"/>
              </a:solidFill>
              <a:latin typeface="Arial"/>
              <a:ea typeface="Arial"/>
              <a:cs typeface="Arial"/>
              <a:sym typeface="Arial"/>
            </a:endParaRPr>
          </a:p>
          <a:p>
            <a:pPr indent="0" lvl="0" marL="0" rtl="0" algn="l">
              <a:lnSpc>
                <a:spcPct val="150000"/>
              </a:lnSpc>
              <a:spcBef>
                <a:spcPts val="0"/>
              </a:spcBef>
              <a:spcAft>
                <a:spcPts val="0"/>
              </a:spcAft>
              <a:buNone/>
            </a:pPr>
            <a:r>
              <a:rPr b="0" lang="en" sz="2200">
                <a:solidFill>
                  <a:schemeClr val="lt1"/>
                </a:solidFill>
                <a:latin typeface="Arial"/>
                <a:ea typeface="Arial"/>
                <a:cs typeface="Arial"/>
                <a:sym typeface="Arial"/>
              </a:rPr>
              <a:t>6. Have it imagine doing what it wants.</a:t>
            </a:r>
            <a:endParaRPr b="0" sz="2200">
              <a:solidFill>
                <a:schemeClr val="lt1"/>
              </a:solidFill>
              <a:latin typeface="Arial"/>
              <a:ea typeface="Arial"/>
              <a:cs typeface="Arial"/>
              <a:sym typeface="Arial"/>
            </a:endParaRPr>
          </a:p>
          <a:p>
            <a:pPr indent="0" lvl="0" marL="0" rtl="0" algn="l">
              <a:lnSpc>
                <a:spcPct val="150000"/>
              </a:lnSpc>
              <a:spcBef>
                <a:spcPts val="0"/>
              </a:spcBef>
              <a:spcAft>
                <a:spcPts val="0"/>
              </a:spcAft>
              <a:buNone/>
            </a:pPr>
            <a:r>
              <a:rPr b="0" lang="en" sz="2200">
                <a:solidFill>
                  <a:schemeClr val="lt1"/>
                </a:solidFill>
                <a:latin typeface="Arial"/>
                <a:ea typeface="Arial"/>
                <a:cs typeface="Arial"/>
                <a:sym typeface="Arial"/>
              </a:rPr>
              <a:t>7. Ask the other parts how they feel when the spiritual part  </a:t>
            </a:r>
            <a:endParaRPr b="0" sz="2200">
              <a:solidFill>
                <a:schemeClr val="lt1"/>
              </a:solidFill>
              <a:latin typeface="Arial"/>
              <a:ea typeface="Arial"/>
              <a:cs typeface="Arial"/>
              <a:sym typeface="Arial"/>
            </a:endParaRPr>
          </a:p>
          <a:p>
            <a:pPr indent="0" lvl="0" marL="0" rtl="0" algn="l">
              <a:lnSpc>
                <a:spcPct val="150000"/>
              </a:lnSpc>
              <a:spcBef>
                <a:spcPts val="0"/>
              </a:spcBef>
              <a:spcAft>
                <a:spcPts val="0"/>
              </a:spcAft>
              <a:buNone/>
            </a:pPr>
            <a:r>
              <a:rPr b="0" lang="en" sz="2200">
                <a:solidFill>
                  <a:schemeClr val="lt1"/>
                </a:solidFill>
                <a:latin typeface="Arial"/>
                <a:ea typeface="Arial"/>
                <a:cs typeface="Arial"/>
                <a:sym typeface="Arial"/>
              </a:rPr>
              <a:t>    is activated?</a:t>
            </a:r>
            <a:endParaRPr b="0" sz="2200">
              <a:solidFill>
                <a:schemeClr val="lt1"/>
              </a:solidFill>
              <a:latin typeface="Arial"/>
              <a:ea typeface="Arial"/>
              <a:cs typeface="Arial"/>
              <a:sym typeface="Arial"/>
            </a:endParaRPr>
          </a:p>
        </p:txBody>
      </p:sp>
      <p:sp>
        <p:nvSpPr>
          <p:cNvPr id="702" name="Google Shape;702;g2dbed17f150_0_5"/>
          <p:cNvSpPr txBox="1"/>
          <p:nvPr/>
        </p:nvSpPr>
        <p:spPr>
          <a:xfrm>
            <a:off x="2680525" y="285775"/>
            <a:ext cx="43113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b="0" i="0" lang="en" sz="3000" u="none" cap="none" strike="noStrike">
                <a:solidFill>
                  <a:schemeClr val="lt1"/>
                </a:solidFill>
                <a:latin typeface="Arial"/>
                <a:ea typeface="Arial"/>
                <a:cs typeface="Arial"/>
                <a:sym typeface="Arial"/>
              </a:rPr>
              <a:t>Spiritual Parts Exercise</a:t>
            </a:r>
            <a:endParaRPr b="0" i="0" sz="30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06" name="Shape 706"/>
        <p:cNvGrpSpPr/>
        <p:nvPr/>
      </p:nvGrpSpPr>
      <p:grpSpPr>
        <a:xfrm>
          <a:off x="0" y="0"/>
          <a:ext cx="0" cy="0"/>
          <a:chOff x="0" y="0"/>
          <a:chExt cx="0" cy="0"/>
        </a:xfrm>
      </p:grpSpPr>
      <p:sp>
        <p:nvSpPr>
          <p:cNvPr id="707" name="Google Shape;707;g2c1d231cfd7_0_356"/>
          <p:cNvSpPr txBox="1"/>
          <p:nvPr/>
        </p:nvSpPr>
        <p:spPr>
          <a:xfrm>
            <a:off x="3334725" y="178200"/>
            <a:ext cx="4204500" cy="6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Practice Time </a:t>
            </a:r>
            <a:endParaRPr b="0" i="0" sz="3600" u="none" cap="none" strike="noStrike">
              <a:solidFill>
                <a:srgbClr val="000000"/>
              </a:solidFill>
              <a:latin typeface="Arial"/>
              <a:ea typeface="Arial"/>
              <a:cs typeface="Arial"/>
              <a:sym typeface="Arial"/>
            </a:endParaRPr>
          </a:p>
        </p:txBody>
      </p:sp>
      <p:sp>
        <p:nvSpPr>
          <p:cNvPr id="708" name="Google Shape;708;g2c1d231cfd7_0_356"/>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9" name="Google Shape;709;g2c1d231cfd7_0_356"/>
          <p:cNvSpPr txBox="1"/>
          <p:nvPr/>
        </p:nvSpPr>
        <p:spPr>
          <a:xfrm>
            <a:off x="1849650" y="4292725"/>
            <a:ext cx="5043900" cy="49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See Exercise Sheet for Instructions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10 Minutes each person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