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4" r:id="rId5"/>
    <p:sldMasterId id="2147483690" r:id="rId6"/>
    <p:sldMasterId id="2147483706" r:id="rId7"/>
    <p:sldMasterId id="2147483719"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Lst>
  <p:sldSz cy="5143500" cx="9144000"/>
  <p:notesSz cx="6858000" cy="9144000"/>
  <p:embeddedFontLst>
    <p:embeddedFont>
      <p:font typeface="Raleway"/>
      <p:regular r:id="rId75"/>
      <p:bold r:id="rId76"/>
      <p:italic r:id="rId77"/>
      <p:boldItalic r:id="rId78"/>
    </p:embeddedFont>
    <p:embeddedFont>
      <p:font typeface="Lato"/>
      <p:regular r:id="rId79"/>
      <p:bold r:id="rId80"/>
      <p:italic r:id="rId81"/>
      <p:boldItalic r:id="rId82"/>
    </p:embeddedFont>
    <p:embeddedFont>
      <p:font typeface="Raleway Black"/>
      <p:bold r:id="rId83"/>
      <p:boldItalic r:id="rId84"/>
    </p:embeddedFont>
    <p:embeddedFont>
      <p:font typeface="Lato Black"/>
      <p:bold r:id="rId85"/>
      <p:boldItalic r:id="rId86"/>
    </p:embeddedFont>
    <p:embeddedFont>
      <p:font typeface="DM Sans"/>
      <p:regular r:id="rId87"/>
      <p:bold r:id="rId88"/>
      <p:italic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1" roundtripDataSignature="AMtx7mjMoxUNv6U0aRHoZDS23XMR18EL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RalewayBlack-boldItalic.fntdata"/><Relationship Id="rId83" Type="http://schemas.openxmlformats.org/officeDocument/2006/relationships/font" Target="fonts/RalewayBlack-bold.fntdata"/><Relationship Id="rId42" Type="http://schemas.openxmlformats.org/officeDocument/2006/relationships/slide" Target="slides/slide33.xml"/><Relationship Id="rId86" Type="http://schemas.openxmlformats.org/officeDocument/2006/relationships/font" Target="fonts/LatoBlack-boldItalic.fntdata"/><Relationship Id="rId41" Type="http://schemas.openxmlformats.org/officeDocument/2006/relationships/slide" Target="slides/slide32.xml"/><Relationship Id="rId85" Type="http://schemas.openxmlformats.org/officeDocument/2006/relationships/font" Target="fonts/LatoBlack-bold.fntdata"/><Relationship Id="rId44" Type="http://schemas.openxmlformats.org/officeDocument/2006/relationships/slide" Target="slides/slide35.xml"/><Relationship Id="rId88" Type="http://schemas.openxmlformats.org/officeDocument/2006/relationships/font" Target="fonts/DMSans-bold.fntdata"/><Relationship Id="rId43" Type="http://schemas.openxmlformats.org/officeDocument/2006/relationships/slide" Target="slides/slide34.xml"/><Relationship Id="rId87" Type="http://schemas.openxmlformats.org/officeDocument/2006/relationships/font" Target="fonts/DMSans-regular.fntdata"/><Relationship Id="rId46" Type="http://schemas.openxmlformats.org/officeDocument/2006/relationships/slide" Target="slides/slide37.xml"/><Relationship Id="rId45" Type="http://schemas.openxmlformats.org/officeDocument/2006/relationships/slide" Target="slides/slide36.xml"/><Relationship Id="rId89" Type="http://schemas.openxmlformats.org/officeDocument/2006/relationships/font" Target="fonts/DMSans-italic.fntdata"/><Relationship Id="rId80" Type="http://schemas.openxmlformats.org/officeDocument/2006/relationships/font" Target="fonts/Lato-bold.fntdata"/><Relationship Id="rId82" Type="http://schemas.openxmlformats.org/officeDocument/2006/relationships/font" Target="fonts/Lato-boldItalic.fntdata"/><Relationship Id="rId81" Type="http://schemas.openxmlformats.org/officeDocument/2006/relationships/font" Target="fonts/Lato-italic.fntdata"/><Relationship Id="rId1" Type="http://schemas.openxmlformats.org/officeDocument/2006/relationships/theme" Target="theme/theme6.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font" Target="fonts/Raleway-regular.fntdata"/><Relationship Id="rId30" Type="http://schemas.openxmlformats.org/officeDocument/2006/relationships/slide" Target="slides/slide21.xml"/><Relationship Id="rId74" Type="http://schemas.openxmlformats.org/officeDocument/2006/relationships/slide" Target="slides/slide65.xml"/><Relationship Id="rId33" Type="http://schemas.openxmlformats.org/officeDocument/2006/relationships/slide" Target="slides/slide24.xml"/><Relationship Id="rId77" Type="http://schemas.openxmlformats.org/officeDocument/2006/relationships/font" Target="fonts/Raleway-italic.fntdata"/><Relationship Id="rId32" Type="http://schemas.openxmlformats.org/officeDocument/2006/relationships/slide" Target="slides/slide23.xml"/><Relationship Id="rId76" Type="http://schemas.openxmlformats.org/officeDocument/2006/relationships/font" Target="fonts/Raleway-bold.fntdata"/><Relationship Id="rId35" Type="http://schemas.openxmlformats.org/officeDocument/2006/relationships/slide" Target="slides/slide26.xml"/><Relationship Id="rId79" Type="http://schemas.openxmlformats.org/officeDocument/2006/relationships/font" Target="fonts/Lato-regular.fntdata"/><Relationship Id="rId34" Type="http://schemas.openxmlformats.org/officeDocument/2006/relationships/slide" Target="slides/slide25.xml"/><Relationship Id="rId78" Type="http://schemas.openxmlformats.org/officeDocument/2006/relationships/font" Target="fonts/Raleway-boldItalic.fntdata"/><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91" Type="http://customschemas.google.com/relationships/presentationmetadata" Target="metadata"/><Relationship Id="rId90" Type="http://schemas.openxmlformats.org/officeDocument/2006/relationships/font" Target="fonts/DMSans-boldItalic.fntdata"/><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_KElRioNcs&amp;list=TLPQMjkwMTIwMjCG0Crdb4fRSg&amp;index=2"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c81d8b042a_0_7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g2c81d8b042a_0_7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c1d231cfd7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2c1d231cfd7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dbfa12676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2dbfa12676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dbfa12676a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2dbfa12676a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dbfa12676a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g2dbfa12676a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dbfa12676a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7" name="Google Shape;537;g2dbfa12676a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2dbfa12676a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g2dbfa12676a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dbfa12676a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g2dbfa12676a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dbfa12676a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g2dbfa12676a_0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dbfa12676a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3" name="Google Shape;563;g2dbfa12676a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dbfa12676a_0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g2dbfa12676a_0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dbfa12676a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g2dbfa12676a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dbfa12676a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2dbfa12676a_0_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dbfa12676a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2dbfa12676a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dbfa12676a_0_2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g2dbfa12676a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dbfa12676a_0_2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2dbfa12676a_0_2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dbfa12676a_0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g2dbfa12676a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dbfa12676a_0_6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3" name="Google Shape;623;g2dbfa12676a_0_6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dbfa12676a_0_5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2dbfa12676a_0_5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dbfa12676a_0_2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3" name="Google Shape;633;g2dbfa12676a_0_2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2dbfa12676a_0_2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g2dbfa12676a_0_2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dbfa12676a_0_5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9" name="Google Shape;649;g2dbfa12676a_0_5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dbfa12676a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g2dbfa12676a_0_3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dbfa12676a_0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2dbfa12676a_0_4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dbfa12676a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1" name="Google Shape;671;g2dbfa12676a_0_3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2dbfa12676a_0_8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g2dbfa12676a_0_8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2dbfa12676a_0_9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5" name="Google Shape;685;g2dbfa12676a_0_9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dbfa12676a_0_8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1" name="Google Shape;691;g2dbfa12676a_0_8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dbfa12676a_0_9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6" name="Google Shape;696;g2dbfa12676a_0_9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2dbfa12676a_0_7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2" name="Google Shape;702;g2dbfa12676a_0_7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Play at 4:16</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2dbfa12676a_0_7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8" name="Google Shape;708;g2dbfa12676a_0_7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2ca3c270d3c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4" name="Google Shape;714;g2ca3c270d3c_0_5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dbfa12676a_0_9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g2dbfa12676a_0_9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https://www.youtube.com/watch?v=r_KElRioNcs&amp;list=TLPQMjkwMTIwMjCG0Crdb4fRSg&amp;index=2</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dbfa12676a_0_10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8" name="Google Shape;728;g2dbfa12676a_0_10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dbfa12676a_0_10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5" name="Google Shape;735;g2dbfa12676a_0_10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dbfa12676a_0_1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g2dbfa12676a_0_1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dbfa12676a_0_13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g2dbfa12676a_0_13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dbfa12676a_0_1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g2dbfa12676a_0_1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dbfa12676a_0_11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1" name="Google Shape;761;g2dbfa12676a_0_1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dbfa12676a_0_1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9" name="Google Shape;769;g2dbfa12676a_0_1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dbfa12676a_0_12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7" name="Google Shape;777;g2dbfa12676a_0_12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dbfa12676a_0_12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g2dbfa12676a_0_1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2dbfa12676a_0_1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3" name="Google Shape;793;g2dbfa12676a_0_1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From 2:06</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dbfa12676a_0_1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1" name="Google Shape;801;g2dbfa12676a_0_1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dbfa12676a_0_1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9" name="Google Shape;809;g2dbfa12676a_0_1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dbfa12676a_0_12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8" name="Google Shape;818;g2dbfa12676a_0_1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dbfa12676a_0_12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6" name="Google Shape;826;g2dbfa12676a_0_12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dbfa12676a_0_14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dbfa12676a_0_1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dbfa12676a_0_14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0" name="Google Shape;840;g2dbfa12676a_0_1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dbfa12676a_0_1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7" name="Google Shape;847;g2dbfa12676a_0_14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dbfa12676a_0_18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dbfa12676a_0_1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ca3c270d3c_0_4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0" name="Google Shape;860;g2ca3c270d3c_0_4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dbfa12676a_0_1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7" name="Google Shape;867;g2dbfa12676a_0_18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dbfa12676a_0_18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dbfa12676a_0_1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dbfa12676a_0_1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8" name="Google Shape;878;g2dbfa12676a_0_16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Start at 30</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ca3c270d3c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5" name="Google Shape;885;g2ca3c270d3c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ca3c270d3c_0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5" name="Google Shape;895;g2ca3c270d3c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2ca3c270d3c_0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0" name="Google Shape;900;g2ca3c270d3c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ca3c270d3c_0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8" name="Google Shape;908;g2ca3c270d3c_0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ca3c270d3c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6" name="Google Shape;916;g2ca3c270d3c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dbfa12676a_0_18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4" name="Google Shape;924;g2dbfa12676a_0_18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ca3c270d3c_0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0" name="Google Shape;930;g2ca3c270d3c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dbfa12676a_0_16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
        <p:nvSpPr>
          <p:cNvPr id="936" name="Google Shape;936;g2dbfa12676a_0_16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dbfa12676a_0_18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1" name="Google Shape;941;g2dbfa12676a_0_18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6666"/>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g2c651473e2a_0_1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2" name="Shape 82"/>
        <p:cNvGrpSpPr/>
        <p:nvPr/>
      </p:nvGrpSpPr>
      <p:grpSpPr>
        <a:xfrm>
          <a:off x="0" y="0"/>
          <a:ext cx="0" cy="0"/>
          <a:chOff x="0" y="0"/>
          <a:chExt cx="0" cy="0"/>
        </a:xfrm>
      </p:grpSpPr>
      <p:sp>
        <p:nvSpPr>
          <p:cNvPr id="83" name="Google Shape;83;g2c651473e2a_0_111"/>
          <p:cNvSpPr/>
          <p:nvPr/>
        </p:nvSpPr>
        <p:spPr>
          <a:xfrm>
            <a:off x="0" y="1583350"/>
            <a:ext cx="74043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g2c651473e2a_0_11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5" name="Google Shape;85;g2c651473e2a_0_11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86" name="Google Shape;86;g2c651473e2a_0_11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 name="Shape 87"/>
        <p:cNvGrpSpPr/>
        <p:nvPr/>
      </p:nvGrpSpPr>
      <p:grpSpPr>
        <a:xfrm>
          <a:off x="0" y="0"/>
          <a:ext cx="0" cy="0"/>
          <a:chOff x="0" y="0"/>
          <a:chExt cx="0" cy="0"/>
        </a:xfrm>
      </p:grpSpPr>
      <p:cxnSp>
        <p:nvCxnSpPr>
          <p:cNvPr id="88" name="Google Shape;88;g2c651473e2a_0_1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89" name="Google Shape;89;g2c651473e2a_0_1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90" name="Google Shape;90;g2c651473e2a_0_1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91" name="Google Shape;91;g2c651473e2a_0_1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2" name="Google Shape;92;g2c651473e2a_0_11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93" name="Google Shape;93;g2c651473e2a_0_1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cxnSp>
        <p:nvCxnSpPr>
          <p:cNvPr id="95" name="Google Shape;95;g2c651473e2a_0_12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g2c651473e2a_0_12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7" name="Google Shape;97;g2c651473e2a_0_1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98" name="Shape 98"/>
        <p:cNvGrpSpPr/>
        <p:nvPr/>
      </p:nvGrpSpPr>
      <p:grpSpPr>
        <a:xfrm>
          <a:off x="0" y="0"/>
          <a:ext cx="0" cy="0"/>
          <a:chOff x="0" y="0"/>
          <a:chExt cx="0" cy="0"/>
        </a:xfrm>
      </p:grpSpPr>
      <p:sp>
        <p:nvSpPr>
          <p:cNvPr id="99" name="Google Shape;99;g2c651473e2a_0_12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g2c651473e2a_0_12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g2c651473e2a_0_12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2c651473e2a_0_12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c651473e2a_0_12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4" name="Google Shape;104;g2c651473e2a_0_12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05" name="Google Shape;105;g2c651473e2a_0_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6" name="Shape 106"/>
        <p:cNvGrpSpPr/>
        <p:nvPr/>
      </p:nvGrpSpPr>
      <p:grpSpPr>
        <a:xfrm>
          <a:off x="0" y="0"/>
          <a:ext cx="0" cy="0"/>
          <a:chOff x="0" y="0"/>
          <a:chExt cx="0" cy="0"/>
        </a:xfrm>
      </p:grpSpPr>
      <p:cxnSp>
        <p:nvCxnSpPr>
          <p:cNvPr id="107" name="Google Shape;107;g2c651473e2a_0_137"/>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08" name="Google Shape;108;g2c651473e2a_0_137"/>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09" name="Google Shape;109;g2c651473e2a_0_13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0" name="Google Shape;110;g2c651473e2a_0_137"/>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1" name="Google Shape;111;g2c651473e2a_0_137"/>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12" name="Google Shape;112;g2c651473e2a_0_1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cxnSp>
        <p:nvCxnSpPr>
          <p:cNvPr id="114" name="Google Shape;114;g2c651473e2a_0_14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15" name="Google Shape;115;g2c651473e2a_0_14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16" name="Google Shape;116;g2c651473e2a_0_14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7" name="Google Shape;117;g2c651473e2a_0_1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8" name="Shape 118"/>
        <p:cNvGrpSpPr/>
        <p:nvPr/>
      </p:nvGrpSpPr>
      <p:grpSpPr>
        <a:xfrm>
          <a:off x="0" y="0"/>
          <a:ext cx="0" cy="0"/>
          <a:chOff x="0" y="0"/>
          <a:chExt cx="0" cy="0"/>
        </a:xfrm>
      </p:grpSpPr>
      <p:cxnSp>
        <p:nvCxnSpPr>
          <p:cNvPr id="119" name="Google Shape;119;g2c651473e2a_0_14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0" name="Google Shape;120;g2c651473e2a_0_14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1" name="Google Shape;121;g2c651473e2a_0_14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22" name="Google Shape;122;g2c651473e2a_0_14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3" name="Google Shape;123;g2c651473e2a_0_149"/>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4" name="Google Shape;124;g2c651473e2a_0_149"/>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5" name="Google Shape;125;g2c651473e2a_0_1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g2c651473e2a_0_15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8" name="Google Shape;128;g2c651473e2a_0_1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9" name="Shape 129"/>
        <p:cNvGrpSpPr/>
        <p:nvPr/>
      </p:nvGrpSpPr>
      <p:grpSpPr>
        <a:xfrm>
          <a:off x="0" y="0"/>
          <a:ext cx="0" cy="0"/>
          <a:chOff x="0" y="0"/>
          <a:chExt cx="0" cy="0"/>
        </a:xfrm>
      </p:grpSpPr>
      <p:sp>
        <p:nvSpPr>
          <p:cNvPr id="130" name="Google Shape;130;g2c651473e2a_0_16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1" name="Google Shape;131;g2c651473e2a_0_16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32" name="Google Shape;132;g2c651473e2a_0_16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33" name="Google Shape;133;g2c651473e2a_0_16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4" name="Google Shape;134;g2c651473e2a_0_16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35" name="Google Shape;135;g2c651473e2a_0_16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6" name="Shape 136"/>
        <p:cNvGrpSpPr/>
        <p:nvPr/>
      </p:nvGrpSpPr>
      <p:grpSpPr>
        <a:xfrm>
          <a:off x="0" y="0"/>
          <a:ext cx="0" cy="0"/>
          <a:chOff x="0" y="0"/>
          <a:chExt cx="0" cy="0"/>
        </a:xfrm>
      </p:grpSpPr>
      <p:cxnSp>
        <p:nvCxnSpPr>
          <p:cNvPr id="137" name="Google Shape;137;g2c651473e2a_0_16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38" name="Google Shape;138;g2c651473e2a_0_16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9" name="Google Shape;139;g2c651473e2a_0_16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40" name="Google Shape;140;g2c651473e2a_0_1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cxnSp>
        <p:nvCxnSpPr>
          <p:cNvPr id="142" name="Google Shape;142;g2c651473e2a_0_17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3" name="Google Shape;143;g2c651473e2a_0_17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44" name="Google Shape;144;g2c651473e2a_0_172"/>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45" name="Google Shape;145;g2c651473e2a_0_172"/>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46" name="Google Shape;146;g2c651473e2a_0_17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51" name="Shape 151"/>
        <p:cNvGrpSpPr/>
        <p:nvPr/>
      </p:nvGrpSpPr>
      <p:grpSpPr>
        <a:xfrm>
          <a:off x="0" y="0"/>
          <a:ext cx="0" cy="0"/>
          <a:chOff x="0" y="0"/>
          <a:chExt cx="0" cy="0"/>
        </a:xfrm>
      </p:grpSpPr>
      <p:sp>
        <p:nvSpPr>
          <p:cNvPr id="152" name="Google Shape;152;g2c1d231cfd7_0_168"/>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g2c1d231cfd7_0_16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54" name="Google Shape;154;g2c1d231cfd7_0_16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55" name="Google Shape;155;g2c1d231cfd7_0_16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g2c1d231cfd7_0_164"/>
          <p:cNvSpPr/>
          <p:nvPr/>
        </p:nvSpPr>
        <p:spPr>
          <a:xfrm>
            <a:off x="0" y="2946600"/>
            <a:ext cx="60960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2c1d231cfd7_0_16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60" name="Shape 160"/>
        <p:cNvGrpSpPr/>
        <p:nvPr/>
      </p:nvGrpSpPr>
      <p:grpSpPr>
        <a:xfrm>
          <a:off x="0" y="0"/>
          <a:ext cx="0" cy="0"/>
          <a:chOff x="0" y="0"/>
          <a:chExt cx="0" cy="0"/>
        </a:xfrm>
      </p:grpSpPr>
      <p:sp>
        <p:nvSpPr>
          <p:cNvPr id="161" name="Google Shape;161;g2c1d231cfd7_0_17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c1d231cfd7_0_173"/>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3" name="Google Shape;163;g2c1d231cfd7_0_173"/>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c1d231cfd7_0_173"/>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65" name="Google Shape;165;g2c1d231cfd7_0_17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6" name="Shape 166"/>
        <p:cNvGrpSpPr/>
        <p:nvPr/>
      </p:nvGrpSpPr>
      <p:grpSpPr>
        <a:xfrm>
          <a:off x="0" y="0"/>
          <a:ext cx="0" cy="0"/>
          <a:chOff x="0" y="0"/>
          <a:chExt cx="0" cy="0"/>
        </a:xfrm>
      </p:grpSpPr>
      <p:sp>
        <p:nvSpPr>
          <p:cNvPr id="167" name="Google Shape;167;g2c1d231cfd7_0_17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2c1d231cfd7_0_17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c1d231cfd7_0_17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0" name="Google Shape;170;g2c1d231cfd7_0_17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71" name="Google Shape;171;g2c1d231cfd7_0_17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2" name="Shape 172"/>
        <p:cNvGrpSpPr/>
        <p:nvPr/>
      </p:nvGrpSpPr>
      <p:grpSpPr>
        <a:xfrm>
          <a:off x="0" y="0"/>
          <a:ext cx="0" cy="0"/>
          <a:chOff x="0" y="0"/>
          <a:chExt cx="0" cy="0"/>
        </a:xfrm>
      </p:grpSpPr>
      <p:sp>
        <p:nvSpPr>
          <p:cNvPr id="173" name="Google Shape;173;g2c1d231cfd7_0_18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2c1d231cfd7_0_18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2c1d231cfd7_0_1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2c1d231cfd7_0_1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77" name="Google Shape;177;g2c1d231cfd7_0_18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8" name="Google Shape;178;g2c1d231cfd7_0_18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9" name="Shape 179"/>
        <p:cNvGrpSpPr/>
        <p:nvPr/>
      </p:nvGrpSpPr>
      <p:grpSpPr>
        <a:xfrm>
          <a:off x="0" y="0"/>
          <a:ext cx="0" cy="0"/>
          <a:chOff x="0" y="0"/>
          <a:chExt cx="0" cy="0"/>
        </a:xfrm>
      </p:grpSpPr>
      <p:sp>
        <p:nvSpPr>
          <p:cNvPr id="180" name="Google Shape;180;g2c1d231cfd7_0_19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2c1d231cfd7_0_19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2c1d231cfd7_0_19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83" name="Google Shape;183;g2c1d231cfd7_0_19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4" name="Google Shape;184;g2c1d231cfd7_0_19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5" name="Google Shape;185;g2c1d231cfd7_0_19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6" name="Shape 186"/>
        <p:cNvGrpSpPr/>
        <p:nvPr/>
      </p:nvGrpSpPr>
      <p:grpSpPr>
        <a:xfrm>
          <a:off x="0" y="0"/>
          <a:ext cx="0" cy="0"/>
          <a:chOff x="0" y="0"/>
          <a:chExt cx="0" cy="0"/>
        </a:xfrm>
      </p:grpSpPr>
      <p:sp>
        <p:nvSpPr>
          <p:cNvPr id="187" name="Google Shape;187;g2c1d231cfd7_0_19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2c1d231cfd7_0_19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2c1d231cfd7_0_19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0" name="Google Shape;190;g2c1d231cfd7_0_19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1" name="Google Shape;191;g2c1d231cfd7_0_19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2" name="Google Shape;192;g2c1d231cfd7_0_19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3" name="Google Shape;193;g2c1d231cfd7_0_1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4" name="Shape 194"/>
        <p:cNvGrpSpPr/>
        <p:nvPr/>
      </p:nvGrpSpPr>
      <p:grpSpPr>
        <a:xfrm>
          <a:off x="0" y="0"/>
          <a:ext cx="0" cy="0"/>
          <a:chOff x="0" y="0"/>
          <a:chExt cx="0" cy="0"/>
        </a:xfrm>
      </p:grpSpPr>
      <p:sp>
        <p:nvSpPr>
          <p:cNvPr id="195" name="Google Shape;195;g2c1d231cfd7_0_20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2c1d231cfd7_0_2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2c1d231cfd7_0_20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8" name="Google Shape;198;g2c1d231cfd7_0_20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9" name="Shape 199"/>
        <p:cNvGrpSpPr/>
        <p:nvPr/>
      </p:nvGrpSpPr>
      <p:grpSpPr>
        <a:xfrm>
          <a:off x="0" y="0"/>
          <a:ext cx="0" cy="0"/>
          <a:chOff x="0" y="0"/>
          <a:chExt cx="0" cy="0"/>
        </a:xfrm>
      </p:grpSpPr>
      <p:sp>
        <p:nvSpPr>
          <p:cNvPr id="200" name="Google Shape;200;g2c1d231cfd7_0_21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2c1d231cfd7_0_21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02" name="Google Shape;202;g2c1d231cfd7_0_2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03" name="Google Shape;203;g2c1d231cfd7_0_21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4" name="Shape 204"/>
        <p:cNvGrpSpPr/>
        <p:nvPr/>
      </p:nvGrpSpPr>
      <p:grpSpPr>
        <a:xfrm>
          <a:off x="0" y="0"/>
          <a:ext cx="0" cy="0"/>
          <a:chOff x="0" y="0"/>
          <a:chExt cx="0" cy="0"/>
        </a:xfrm>
      </p:grpSpPr>
      <p:sp>
        <p:nvSpPr>
          <p:cNvPr id="205" name="Google Shape;205;g2c1d231cfd7_0_217"/>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2c1d231cfd7_0_21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2c1d231cfd7_0_21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8" name="Shape 208"/>
        <p:cNvGrpSpPr/>
        <p:nvPr/>
      </p:nvGrpSpPr>
      <p:grpSpPr>
        <a:xfrm>
          <a:off x="0" y="0"/>
          <a:ext cx="0" cy="0"/>
          <a:chOff x="0" y="0"/>
          <a:chExt cx="0" cy="0"/>
        </a:xfrm>
      </p:grpSpPr>
      <p:sp>
        <p:nvSpPr>
          <p:cNvPr id="209" name="Google Shape;209;g2c1d231cfd7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2c1d231cfd7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c1d231cfd7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2c1d231cfd7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2c1d231cfd7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14" name="Google Shape;214;g2c1d231cfd7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15" name="Google Shape;215;g2c1d231cfd7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16" name="Shape 216"/>
        <p:cNvGrpSpPr/>
        <p:nvPr/>
      </p:nvGrpSpPr>
      <p:grpSpPr>
        <a:xfrm>
          <a:off x="0" y="0"/>
          <a:ext cx="0" cy="0"/>
          <a:chOff x="0" y="0"/>
          <a:chExt cx="0" cy="0"/>
        </a:xfrm>
      </p:grpSpPr>
      <p:cxnSp>
        <p:nvCxnSpPr>
          <p:cNvPr id="217" name="Google Shape;217;g2c1d231cfd7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8" name="Google Shape;218;g2c1d231cfd7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19" name="Google Shape;219;g2c1d231cfd7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20" name="Shape 220"/>
        <p:cNvGrpSpPr/>
        <p:nvPr/>
      </p:nvGrpSpPr>
      <p:grpSpPr>
        <a:xfrm>
          <a:off x="0" y="0"/>
          <a:ext cx="0" cy="0"/>
          <a:chOff x="0" y="0"/>
          <a:chExt cx="0" cy="0"/>
        </a:xfrm>
      </p:grpSpPr>
      <p:sp>
        <p:nvSpPr>
          <p:cNvPr id="221" name="Google Shape;221;g2c1d231cfd7_0_2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2" name="Google Shape;222;g2c1d231cfd7_0_2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23" name="Google Shape;223;g2c1d231cfd7_0_2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24" name="Google Shape;224;g2c1d231cfd7_0_2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25" name="Google Shape;225;g2c1d231cfd7_0_2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26" name="Google Shape;226;g2c1d231cfd7_0_2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27" name="Shape 227"/>
        <p:cNvGrpSpPr/>
        <p:nvPr/>
      </p:nvGrpSpPr>
      <p:grpSpPr>
        <a:xfrm>
          <a:off x="0" y="0"/>
          <a:ext cx="0" cy="0"/>
          <a:chOff x="0" y="0"/>
          <a:chExt cx="0" cy="0"/>
        </a:xfrm>
      </p:grpSpPr>
      <p:sp>
        <p:nvSpPr>
          <p:cNvPr id="228" name="Google Shape;228;g2c1d231cfd7_0_240"/>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29" name="Google Shape;229;g2c1d231cfd7_0_240"/>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30" name="Google Shape;230;g2c1d231cfd7_0_2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1" name="Google Shape;231;g2c1d231cfd7_0_2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2" name="Google Shape;232;g2c1d231cfd7_0_2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3" name="Shape 233"/>
        <p:cNvGrpSpPr/>
        <p:nvPr/>
      </p:nvGrpSpPr>
      <p:grpSpPr>
        <a:xfrm>
          <a:off x="0" y="0"/>
          <a:ext cx="0" cy="0"/>
          <a:chOff x="0" y="0"/>
          <a:chExt cx="0" cy="0"/>
        </a:xfrm>
      </p:grpSpPr>
      <p:sp>
        <p:nvSpPr>
          <p:cNvPr id="234" name="Google Shape;234;g2c1d231cfd7_0_2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35" name="Google Shape;235;g2c1d231cfd7_0_2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36" name="Google Shape;236;g2c1d231cfd7_0_24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7" name="Google Shape;237;g2c1d231cfd7_0_24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8" name="Google Shape;238;g2c1d231cfd7_0_24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3" name="Shape 243"/>
        <p:cNvGrpSpPr/>
        <p:nvPr/>
      </p:nvGrpSpPr>
      <p:grpSpPr>
        <a:xfrm>
          <a:off x="0" y="0"/>
          <a:ext cx="0" cy="0"/>
          <a:chOff x="0" y="0"/>
          <a:chExt cx="0" cy="0"/>
        </a:xfrm>
      </p:grpSpPr>
      <p:sp>
        <p:nvSpPr>
          <p:cNvPr id="244" name="Google Shape;244;g2ca3c270d3c_0_4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2ca3c270d3c_0_4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2ca3c270d3c_0_4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7" name="Shape 247"/>
        <p:cNvGrpSpPr/>
        <p:nvPr/>
      </p:nvGrpSpPr>
      <p:grpSpPr>
        <a:xfrm>
          <a:off x="0" y="0"/>
          <a:ext cx="0" cy="0"/>
          <a:chOff x="0" y="0"/>
          <a:chExt cx="0" cy="0"/>
        </a:xfrm>
      </p:grpSpPr>
      <p:sp>
        <p:nvSpPr>
          <p:cNvPr id="248" name="Google Shape;248;g2ca3c270d3c_0_503"/>
          <p:cNvSpPr/>
          <p:nvPr/>
        </p:nvSpPr>
        <p:spPr>
          <a:xfrm>
            <a:off x="0" y="1583350"/>
            <a:ext cx="74043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2ca3c270d3c_0_50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50" name="Google Shape;250;g2ca3c270d3c_0_50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51" name="Google Shape;251;g2ca3c270d3c_0_50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2" name="Shape 252"/>
        <p:cNvGrpSpPr/>
        <p:nvPr/>
      </p:nvGrpSpPr>
      <p:grpSpPr>
        <a:xfrm>
          <a:off x="0" y="0"/>
          <a:ext cx="0" cy="0"/>
          <a:chOff x="0" y="0"/>
          <a:chExt cx="0" cy="0"/>
        </a:xfrm>
      </p:grpSpPr>
      <p:sp>
        <p:nvSpPr>
          <p:cNvPr id="253" name="Google Shape;253;g2ca3c270d3c_0_50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ca3c270d3c_0_508"/>
          <p:cNvSpPr/>
          <p:nvPr/>
        </p:nvSpPr>
        <p:spPr>
          <a:xfrm>
            <a:off x="0" y="2946600"/>
            <a:ext cx="60960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2ca3c270d3c_0_50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6" name="Shape 256"/>
        <p:cNvGrpSpPr/>
        <p:nvPr/>
      </p:nvGrpSpPr>
      <p:grpSpPr>
        <a:xfrm>
          <a:off x="0" y="0"/>
          <a:ext cx="0" cy="0"/>
          <a:chOff x="0" y="0"/>
          <a:chExt cx="0" cy="0"/>
        </a:xfrm>
      </p:grpSpPr>
      <p:sp>
        <p:nvSpPr>
          <p:cNvPr id="257" name="Google Shape;257;g2ca3c270d3c_0_51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ca3c270d3c_0_51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ca3c270d3c_0_51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ca3c270d3c_0_5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61" name="Google Shape;261;g2ca3c270d3c_0_51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62" name="Google Shape;262;g2ca3c270d3c_0_51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63" name="Shape 263"/>
        <p:cNvGrpSpPr/>
        <p:nvPr/>
      </p:nvGrpSpPr>
      <p:grpSpPr>
        <a:xfrm>
          <a:off x="0" y="0"/>
          <a:ext cx="0" cy="0"/>
          <a:chOff x="0" y="0"/>
          <a:chExt cx="0" cy="0"/>
        </a:xfrm>
      </p:grpSpPr>
      <p:sp>
        <p:nvSpPr>
          <p:cNvPr id="264" name="Google Shape;264;g2ca3c270d3c_0_5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2ca3c270d3c_0_51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ca3c270d3c_0_51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2ca3c270d3c_0_51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2ca3c270d3c_0_51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9" name="Google Shape;269;g2ca3c270d3c_0_51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0" name="Google Shape;270;g2ca3c270d3c_0_5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71" name="Shape 271"/>
        <p:cNvGrpSpPr/>
        <p:nvPr/>
      </p:nvGrpSpPr>
      <p:grpSpPr>
        <a:xfrm>
          <a:off x="0" y="0"/>
          <a:ext cx="0" cy="0"/>
          <a:chOff x="0" y="0"/>
          <a:chExt cx="0" cy="0"/>
        </a:xfrm>
      </p:grpSpPr>
      <p:cxnSp>
        <p:nvCxnSpPr>
          <p:cNvPr id="272" name="Google Shape;272;g2ca3c270d3c_0_52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73" name="Google Shape;273;g2ca3c270d3c_0_52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74" name="Google Shape;274;g2ca3c270d3c_0_5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75" name="Shape 275"/>
        <p:cNvGrpSpPr/>
        <p:nvPr/>
      </p:nvGrpSpPr>
      <p:grpSpPr>
        <a:xfrm>
          <a:off x="0" y="0"/>
          <a:ext cx="0" cy="0"/>
          <a:chOff x="0" y="0"/>
          <a:chExt cx="0" cy="0"/>
        </a:xfrm>
      </p:grpSpPr>
      <p:sp>
        <p:nvSpPr>
          <p:cNvPr id="276" name="Google Shape;276;g2ca3c270d3c_0_53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2ca3c270d3c_0_53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ca3c270d3c_0_53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79" name="Google Shape;279;g2ca3c270d3c_0_53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80" name="Google Shape;280;g2ca3c270d3c_0_5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g2ca3c270d3c_0_537"/>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2ca3c270d3c_0_537"/>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84" name="Google Shape;284;g2ca3c270d3c_0_537"/>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2ca3c270d3c_0_537"/>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286" name="Google Shape;286;g2ca3c270d3c_0_537"/>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87" name="Shape 287"/>
        <p:cNvGrpSpPr/>
        <p:nvPr/>
      </p:nvGrpSpPr>
      <p:grpSpPr>
        <a:xfrm>
          <a:off x="0" y="0"/>
          <a:ext cx="0" cy="0"/>
          <a:chOff x="0" y="0"/>
          <a:chExt cx="0" cy="0"/>
        </a:xfrm>
      </p:grpSpPr>
      <p:sp>
        <p:nvSpPr>
          <p:cNvPr id="288" name="Google Shape;288;g2ca3c270d3c_0_54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2ca3c270d3c_0_54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2ca3c270d3c_0_54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1" name="Google Shape;291;g2ca3c270d3c_0_543"/>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2" name="Google Shape;292;g2ca3c270d3c_0_543"/>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93" name="Google Shape;293;g2ca3c270d3c_0_5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94" name="Shape 294"/>
        <p:cNvGrpSpPr/>
        <p:nvPr/>
      </p:nvGrpSpPr>
      <p:grpSpPr>
        <a:xfrm>
          <a:off x="0" y="0"/>
          <a:ext cx="0" cy="0"/>
          <a:chOff x="0" y="0"/>
          <a:chExt cx="0" cy="0"/>
        </a:xfrm>
      </p:grpSpPr>
      <p:sp>
        <p:nvSpPr>
          <p:cNvPr id="295" name="Google Shape;295;g2ca3c270d3c_0_5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2ca3c270d3c_0_55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2ca3c270d3c_0_55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8" name="Google Shape;298;g2ca3c270d3c_0_550"/>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99" name="Google Shape;299;g2ca3c270d3c_0_550"/>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0" name="Google Shape;300;g2ca3c270d3c_0_550"/>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1" name="Google Shape;301;g2ca3c270d3c_0_5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2" name="Shape 302"/>
        <p:cNvGrpSpPr/>
        <p:nvPr/>
      </p:nvGrpSpPr>
      <p:grpSpPr>
        <a:xfrm>
          <a:off x="0" y="0"/>
          <a:ext cx="0" cy="0"/>
          <a:chOff x="0" y="0"/>
          <a:chExt cx="0" cy="0"/>
        </a:xfrm>
      </p:grpSpPr>
      <p:sp>
        <p:nvSpPr>
          <p:cNvPr id="303" name="Google Shape;303;g2ca3c270d3c_0_55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2ca3c270d3c_0_55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2ca3c270d3c_0_55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06" name="Google Shape;306;g2ca3c270d3c_0_55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7" name="Shape 307"/>
        <p:cNvGrpSpPr/>
        <p:nvPr/>
      </p:nvGrpSpPr>
      <p:grpSpPr>
        <a:xfrm>
          <a:off x="0" y="0"/>
          <a:ext cx="0" cy="0"/>
          <a:chOff x="0" y="0"/>
          <a:chExt cx="0" cy="0"/>
        </a:xfrm>
      </p:grpSpPr>
      <p:sp>
        <p:nvSpPr>
          <p:cNvPr id="308" name="Google Shape;308;g2ca3c270d3c_0_56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2ca3c270d3c_0_56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310" name="Google Shape;310;g2ca3c270d3c_0_5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11" name="Google Shape;311;g2ca3c270d3c_0_563"/>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12" name="Shape 312"/>
        <p:cNvGrpSpPr/>
        <p:nvPr/>
      </p:nvGrpSpPr>
      <p:grpSpPr>
        <a:xfrm>
          <a:off x="0" y="0"/>
          <a:ext cx="0" cy="0"/>
          <a:chOff x="0" y="0"/>
          <a:chExt cx="0" cy="0"/>
        </a:xfrm>
      </p:grpSpPr>
      <p:sp>
        <p:nvSpPr>
          <p:cNvPr id="313" name="Google Shape;313;g2ca3c270d3c_0_56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14" name="Google Shape;314;g2ca3c270d3c_0_56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5" name="Google Shape;315;g2ca3c270d3c_0_56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316" name="Google Shape;316;g2ca3c270d3c_0_56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7" name="Google Shape;317;g2ca3c270d3c_0_56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18" name="Google Shape;318;g2ca3c270d3c_0_56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19" name="Shape 319"/>
        <p:cNvGrpSpPr/>
        <p:nvPr/>
      </p:nvGrpSpPr>
      <p:grpSpPr>
        <a:xfrm>
          <a:off x="0" y="0"/>
          <a:ext cx="0" cy="0"/>
          <a:chOff x="0" y="0"/>
          <a:chExt cx="0" cy="0"/>
        </a:xfrm>
      </p:grpSpPr>
      <p:sp>
        <p:nvSpPr>
          <p:cNvPr id="320" name="Google Shape;320;g2ca3c270d3c_0_57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1" name="Google Shape;321;g2ca3c270d3c_0_57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322" name="Google Shape;322;g2ca3c270d3c_0_575"/>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3" name="Google Shape;323;g2ca3c270d3c_0_575"/>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4" name="Google Shape;324;g2ca3c270d3c_0_575"/>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5" name="Shape 325"/>
        <p:cNvGrpSpPr/>
        <p:nvPr/>
      </p:nvGrpSpPr>
      <p:grpSpPr>
        <a:xfrm>
          <a:off x="0" y="0"/>
          <a:ext cx="0" cy="0"/>
          <a:chOff x="0" y="0"/>
          <a:chExt cx="0" cy="0"/>
        </a:xfrm>
      </p:grpSpPr>
      <p:sp>
        <p:nvSpPr>
          <p:cNvPr id="326" name="Google Shape;326;g2ca3c270d3c_0_58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27" name="Google Shape;327;g2ca3c270d3c_0_58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328" name="Google Shape;328;g2ca3c270d3c_0_58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9" name="Google Shape;329;g2ca3c270d3c_0_58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0" name="Google Shape;330;g2ca3c270d3c_0_58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5" name="Shape 335"/>
        <p:cNvGrpSpPr/>
        <p:nvPr/>
      </p:nvGrpSpPr>
      <p:grpSpPr>
        <a:xfrm>
          <a:off x="0" y="0"/>
          <a:ext cx="0" cy="0"/>
          <a:chOff x="0" y="0"/>
          <a:chExt cx="0" cy="0"/>
        </a:xfrm>
      </p:grpSpPr>
      <p:sp>
        <p:nvSpPr>
          <p:cNvPr id="336" name="Google Shape;336;g2ca3c270d3c_0_1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7" name="Shape 337"/>
        <p:cNvGrpSpPr/>
        <p:nvPr/>
      </p:nvGrpSpPr>
      <p:grpSpPr>
        <a:xfrm>
          <a:off x="0" y="0"/>
          <a:ext cx="0" cy="0"/>
          <a:chOff x="0" y="0"/>
          <a:chExt cx="0" cy="0"/>
        </a:xfrm>
      </p:grpSpPr>
      <p:cxnSp>
        <p:nvCxnSpPr>
          <p:cNvPr id="338" name="Google Shape;338;g2ca3c270d3c_0_20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39" name="Google Shape;339;g2ca3c270d3c_0_20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40" name="Google Shape;340;g2ca3c270d3c_0_2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341" name="Shape 341"/>
        <p:cNvGrpSpPr/>
        <p:nvPr/>
      </p:nvGrpSpPr>
      <p:grpSpPr>
        <a:xfrm>
          <a:off x="0" y="0"/>
          <a:ext cx="0" cy="0"/>
          <a:chOff x="0" y="0"/>
          <a:chExt cx="0" cy="0"/>
        </a:xfrm>
      </p:grpSpPr>
      <p:sp>
        <p:nvSpPr>
          <p:cNvPr id="342" name="Google Shape;342;g2ca3c270d3c_0_18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g2ca3c270d3c_0_18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2ca3c270d3c_0_18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g2ca3c270d3c_0_18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2ca3c270d3c_0_18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47" name="Google Shape;347;g2ca3c270d3c_0_18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8" name="Google Shape;348;g2ca3c270d3c_0_1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9" name="Shape 349"/>
        <p:cNvGrpSpPr/>
        <p:nvPr/>
      </p:nvGrpSpPr>
      <p:grpSpPr>
        <a:xfrm>
          <a:off x="0" y="0"/>
          <a:ext cx="0" cy="0"/>
          <a:chOff x="0" y="0"/>
          <a:chExt cx="0" cy="0"/>
        </a:xfrm>
      </p:grpSpPr>
      <p:cxnSp>
        <p:nvCxnSpPr>
          <p:cNvPr id="350" name="Google Shape;350;g2ca3c270d3c_0_19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51" name="Google Shape;351;g2ca3c270d3c_0_19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52" name="Google Shape;352;g2ca3c270d3c_0_19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53" name="Google Shape;353;g2ca3c270d3c_0_19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4" name="Google Shape;354;g2ca3c270d3c_0_19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55" name="Google Shape;355;g2ca3c270d3c_0_19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6" name="Shape 356"/>
        <p:cNvGrpSpPr/>
        <p:nvPr/>
      </p:nvGrpSpPr>
      <p:grpSpPr>
        <a:xfrm>
          <a:off x="0" y="0"/>
          <a:ext cx="0" cy="0"/>
          <a:chOff x="0" y="0"/>
          <a:chExt cx="0" cy="0"/>
        </a:xfrm>
      </p:grpSpPr>
      <p:cxnSp>
        <p:nvCxnSpPr>
          <p:cNvPr id="357" name="Google Shape;357;g2ca3c270d3c_0_20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58" name="Google Shape;358;g2ca3c270d3c_0_20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59" name="Google Shape;359;g2ca3c270d3c_0_20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60" name="Google Shape;360;g2ca3c270d3c_0_20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61" name="Google Shape;361;g2ca3c270d3c_0_20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62" name="Google Shape;362;g2ca3c270d3c_0_2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3" name="Shape 363"/>
        <p:cNvGrpSpPr/>
        <p:nvPr/>
      </p:nvGrpSpPr>
      <p:grpSpPr>
        <a:xfrm>
          <a:off x="0" y="0"/>
          <a:ext cx="0" cy="0"/>
          <a:chOff x="0" y="0"/>
          <a:chExt cx="0" cy="0"/>
        </a:xfrm>
      </p:grpSpPr>
      <p:cxnSp>
        <p:nvCxnSpPr>
          <p:cNvPr id="364" name="Google Shape;364;g2ca3c270d3c_0_21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65" name="Google Shape;365;g2ca3c270d3c_0_21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366" name="Google Shape;366;g2ca3c270d3c_0_21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367" name="Google Shape;367;g2ca3c270d3c_0_2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8" name="Shape 368"/>
        <p:cNvGrpSpPr/>
        <p:nvPr/>
      </p:nvGrpSpPr>
      <p:grpSpPr>
        <a:xfrm>
          <a:off x="0" y="0"/>
          <a:ext cx="0" cy="0"/>
          <a:chOff x="0" y="0"/>
          <a:chExt cx="0" cy="0"/>
        </a:xfrm>
      </p:grpSpPr>
      <p:cxnSp>
        <p:nvCxnSpPr>
          <p:cNvPr id="369" name="Google Shape;369;g2ca3c270d3c_0_2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70" name="Google Shape;370;g2ca3c270d3c_0_2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71" name="Google Shape;371;g2ca3c270d3c_0_2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72" name="Google Shape;372;g2ca3c270d3c_0_2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73" name="Google Shape;373;g2ca3c270d3c_0_21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4" name="Google Shape;374;g2ca3c270d3c_0_21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5" name="Google Shape;375;g2ca3c270d3c_0_2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6" name="Shape 376"/>
        <p:cNvGrpSpPr/>
        <p:nvPr/>
      </p:nvGrpSpPr>
      <p:grpSpPr>
        <a:xfrm>
          <a:off x="0" y="0"/>
          <a:ext cx="0" cy="0"/>
          <a:chOff x="0" y="0"/>
          <a:chExt cx="0" cy="0"/>
        </a:xfrm>
      </p:grpSpPr>
      <p:sp>
        <p:nvSpPr>
          <p:cNvPr id="377" name="Google Shape;377;g2ca3c270d3c_0_226"/>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78" name="Google Shape;378;g2ca3c270d3c_0_2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9" name="Shape 379"/>
        <p:cNvGrpSpPr/>
        <p:nvPr/>
      </p:nvGrpSpPr>
      <p:grpSpPr>
        <a:xfrm>
          <a:off x="0" y="0"/>
          <a:ext cx="0" cy="0"/>
          <a:chOff x="0" y="0"/>
          <a:chExt cx="0" cy="0"/>
        </a:xfrm>
      </p:grpSpPr>
      <p:sp>
        <p:nvSpPr>
          <p:cNvPr id="380" name="Google Shape;380;g2ca3c270d3c_0_22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1" name="Google Shape;381;g2ca3c270d3c_0_22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82" name="Google Shape;382;g2ca3c270d3c_0_22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83" name="Google Shape;383;g2ca3c270d3c_0_22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4" name="Google Shape;384;g2ca3c270d3c_0_22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85" name="Google Shape;385;g2ca3c270d3c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6" name="Shape 386"/>
        <p:cNvGrpSpPr/>
        <p:nvPr/>
      </p:nvGrpSpPr>
      <p:grpSpPr>
        <a:xfrm>
          <a:off x="0" y="0"/>
          <a:ext cx="0" cy="0"/>
          <a:chOff x="0" y="0"/>
          <a:chExt cx="0" cy="0"/>
        </a:xfrm>
      </p:grpSpPr>
      <p:cxnSp>
        <p:nvCxnSpPr>
          <p:cNvPr id="387" name="Google Shape;387;g2ca3c270d3c_0_2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88" name="Google Shape;388;g2ca3c270d3c_0_23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89" name="Google Shape;389;g2ca3c270d3c_0_236"/>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390" name="Google Shape;390;g2ca3c270d3c_0_2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91" name="Shape 391"/>
        <p:cNvGrpSpPr/>
        <p:nvPr/>
      </p:nvGrpSpPr>
      <p:grpSpPr>
        <a:xfrm>
          <a:off x="0" y="0"/>
          <a:ext cx="0" cy="0"/>
          <a:chOff x="0" y="0"/>
          <a:chExt cx="0" cy="0"/>
        </a:xfrm>
      </p:grpSpPr>
      <p:cxnSp>
        <p:nvCxnSpPr>
          <p:cNvPr id="392" name="Google Shape;392;g2ca3c270d3c_0_24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93" name="Google Shape;393;g2ca3c270d3c_0_24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394" name="Google Shape;394;g2ca3c270d3c_0_241"/>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395" name="Google Shape;395;g2ca3c270d3c_0_24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396" name="Google Shape;396;g2ca3c270d3c_0_2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97" name="Shape 397"/>
        <p:cNvGrpSpPr/>
        <p:nvPr/>
      </p:nvGrpSpPr>
      <p:grpSpPr>
        <a:xfrm>
          <a:off x="0" y="0"/>
          <a:ext cx="0" cy="0"/>
          <a:chOff x="0" y="0"/>
          <a:chExt cx="0" cy="0"/>
        </a:xfrm>
      </p:grpSpPr>
      <p:sp>
        <p:nvSpPr>
          <p:cNvPr id="398" name="Google Shape;398;g2ca3c270d3c_0_247"/>
          <p:cNvSpPr/>
          <p:nvPr/>
        </p:nvSpPr>
        <p:spPr>
          <a:xfrm>
            <a:off x="0" y="1583350"/>
            <a:ext cx="74043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g2ca3c270d3c_0_247"/>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00" name="Google Shape;400;g2ca3c270d3c_0_247"/>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401" name="Google Shape;401;g2ca3c270d3c_0_24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6" name="Shape 406"/>
        <p:cNvGrpSpPr/>
        <p:nvPr/>
      </p:nvGrpSpPr>
      <p:grpSpPr>
        <a:xfrm>
          <a:off x="0" y="0"/>
          <a:ext cx="0" cy="0"/>
          <a:chOff x="0" y="0"/>
          <a:chExt cx="0" cy="0"/>
        </a:xfrm>
      </p:grpSpPr>
      <p:sp>
        <p:nvSpPr>
          <p:cNvPr id="407" name="Google Shape;407;g2c81d8b042a_0_67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08" name="Shape 408"/>
        <p:cNvGrpSpPr/>
        <p:nvPr/>
      </p:nvGrpSpPr>
      <p:grpSpPr>
        <a:xfrm>
          <a:off x="0" y="0"/>
          <a:ext cx="0" cy="0"/>
          <a:chOff x="0" y="0"/>
          <a:chExt cx="0" cy="0"/>
        </a:xfrm>
      </p:grpSpPr>
      <p:cxnSp>
        <p:nvCxnSpPr>
          <p:cNvPr id="409" name="Google Shape;409;g2c81d8b042a_0_67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10" name="Google Shape;410;g2c81d8b042a_0_67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11" name="Google Shape;411;g2c81d8b042a_0_6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412" name="Shape 412"/>
        <p:cNvGrpSpPr/>
        <p:nvPr/>
      </p:nvGrpSpPr>
      <p:grpSpPr>
        <a:xfrm>
          <a:off x="0" y="0"/>
          <a:ext cx="0" cy="0"/>
          <a:chOff x="0" y="0"/>
          <a:chExt cx="0" cy="0"/>
        </a:xfrm>
      </p:grpSpPr>
      <p:sp>
        <p:nvSpPr>
          <p:cNvPr id="413" name="Google Shape;413;g2c81d8b042a_0_68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g2c81d8b042a_0_68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2c81d8b042a_0_68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g2c81d8b042a_0_68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g2c81d8b042a_0_68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18" name="Google Shape;418;g2c81d8b042a_0_6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19" name="Google Shape;419;g2c81d8b042a_0_6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20" name="Shape 420"/>
        <p:cNvGrpSpPr/>
        <p:nvPr/>
      </p:nvGrpSpPr>
      <p:grpSpPr>
        <a:xfrm>
          <a:off x="0" y="0"/>
          <a:ext cx="0" cy="0"/>
          <a:chOff x="0" y="0"/>
          <a:chExt cx="0" cy="0"/>
        </a:xfrm>
      </p:grpSpPr>
      <p:sp>
        <p:nvSpPr>
          <p:cNvPr id="421" name="Google Shape;421;g2c81d8b042a_0_68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2" name="Google Shape;422;g2c81d8b042a_0_68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3" name="Google Shape;423;g2c81d8b042a_0_68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424" name="Google Shape;424;g2c81d8b042a_0_68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5" name="Google Shape;425;g2c81d8b042a_0_68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426" name="Google Shape;426;g2c81d8b042a_0_6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427" name="Shape 427"/>
        <p:cNvGrpSpPr/>
        <p:nvPr/>
      </p:nvGrpSpPr>
      <p:grpSpPr>
        <a:xfrm>
          <a:off x="0" y="0"/>
          <a:ext cx="0" cy="0"/>
          <a:chOff x="0" y="0"/>
          <a:chExt cx="0" cy="0"/>
        </a:xfrm>
      </p:grpSpPr>
      <p:sp>
        <p:nvSpPr>
          <p:cNvPr id="428" name="Google Shape;428;g2c81d8b042a_0_670"/>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g2c81d8b042a_0_67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30" name="Google Shape;430;g2c81d8b042a_0_67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431" name="Google Shape;431;g2c81d8b042a_0_67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432" name="Shape 432"/>
        <p:cNvGrpSpPr/>
        <p:nvPr/>
      </p:nvGrpSpPr>
      <p:grpSpPr>
        <a:xfrm>
          <a:off x="0" y="0"/>
          <a:ext cx="0" cy="0"/>
          <a:chOff x="0" y="0"/>
          <a:chExt cx="0" cy="0"/>
        </a:xfrm>
      </p:grpSpPr>
      <p:cxnSp>
        <p:nvCxnSpPr>
          <p:cNvPr id="433" name="Google Shape;433;g2c81d8b042a_0_6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4" name="Google Shape;434;g2c81d8b042a_0_6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35" name="Google Shape;435;g2c81d8b042a_0_6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36" name="Google Shape;436;g2c81d8b042a_0_6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7" name="Shape 437"/>
        <p:cNvGrpSpPr/>
        <p:nvPr/>
      </p:nvGrpSpPr>
      <p:grpSpPr>
        <a:xfrm>
          <a:off x="0" y="0"/>
          <a:ext cx="0" cy="0"/>
          <a:chOff x="0" y="0"/>
          <a:chExt cx="0" cy="0"/>
        </a:xfrm>
      </p:grpSpPr>
      <p:sp>
        <p:nvSpPr>
          <p:cNvPr id="438" name="Google Shape;438;g2c81d8b042a_0_701"/>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39" name="Google Shape;439;g2c81d8b042a_0_7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0" name="Shape 440"/>
        <p:cNvGrpSpPr/>
        <p:nvPr/>
      </p:nvGrpSpPr>
      <p:grpSpPr>
        <a:xfrm>
          <a:off x="0" y="0"/>
          <a:ext cx="0" cy="0"/>
          <a:chOff x="0" y="0"/>
          <a:chExt cx="0" cy="0"/>
        </a:xfrm>
      </p:grpSpPr>
      <p:cxnSp>
        <p:nvCxnSpPr>
          <p:cNvPr id="441" name="Google Shape;441;g2c81d8b042a_0_70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42" name="Google Shape;442;g2c81d8b042a_0_70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43" name="Google Shape;443;g2c81d8b042a_0_70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44" name="Google Shape;444;g2c81d8b042a_0_704"/>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45" name="Google Shape;445;g2c81d8b042a_0_704"/>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46" name="Google Shape;446;g2c81d8b042a_0_70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7" name="Shape 447"/>
        <p:cNvGrpSpPr/>
        <p:nvPr/>
      </p:nvGrpSpPr>
      <p:grpSpPr>
        <a:xfrm>
          <a:off x="0" y="0"/>
          <a:ext cx="0" cy="0"/>
          <a:chOff x="0" y="0"/>
          <a:chExt cx="0" cy="0"/>
        </a:xfrm>
      </p:grpSpPr>
      <p:cxnSp>
        <p:nvCxnSpPr>
          <p:cNvPr id="448" name="Google Shape;448;g2c81d8b042a_0_711"/>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9" name="Google Shape;449;g2c81d8b042a_0_711"/>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0" name="Google Shape;450;g2c81d8b042a_0_711"/>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51" name="Google Shape;451;g2c81d8b042a_0_7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2" name="Shape 452"/>
        <p:cNvGrpSpPr/>
        <p:nvPr/>
      </p:nvGrpSpPr>
      <p:grpSpPr>
        <a:xfrm>
          <a:off x="0" y="0"/>
          <a:ext cx="0" cy="0"/>
          <a:chOff x="0" y="0"/>
          <a:chExt cx="0" cy="0"/>
        </a:xfrm>
      </p:grpSpPr>
      <p:cxnSp>
        <p:nvCxnSpPr>
          <p:cNvPr id="453" name="Google Shape;453;g2c81d8b042a_0_7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54" name="Google Shape;454;g2c81d8b042a_0_7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55" name="Google Shape;455;g2c81d8b042a_0_7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56" name="Google Shape;456;g2c81d8b042a_0_71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57" name="Google Shape;457;g2c81d8b042a_0_71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58" name="Google Shape;458;g2c81d8b042a_0_7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59" name="Shape 459"/>
        <p:cNvGrpSpPr/>
        <p:nvPr/>
      </p:nvGrpSpPr>
      <p:grpSpPr>
        <a:xfrm>
          <a:off x="0" y="0"/>
          <a:ext cx="0" cy="0"/>
          <a:chOff x="0" y="0"/>
          <a:chExt cx="0" cy="0"/>
        </a:xfrm>
      </p:grpSpPr>
      <p:cxnSp>
        <p:nvCxnSpPr>
          <p:cNvPr id="460" name="Google Shape;460;g2c81d8b042a_0_723"/>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61" name="Google Shape;461;g2c81d8b042a_0_723"/>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62" name="Google Shape;462;g2c81d8b042a_0_72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63" name="Google Shape;463;g2c81d8b042a_0_72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64" name="Google Shape;464;g2c81d8b042a_0_723"/>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65" name="Google Shape;465;g2c81d8b042a_0_723"/>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66" name="Google Shape;466;g2c81d8b042a_0_7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67" name="Shape 467"/>
        <p:cNvGrpSpPr/>
        <p:nvPr/>
      </p:nvGrpSpPr>
      <p:grpSpPr>
        <a:xfrm>
          <a:off x="0" y="0"/>
          <a:ext cx="0" cy="0"/>
          <a:chOff x="0" y="0"/>
          <a:chExt cx="0" cy="0"/>
        </a:xfrm>
      </p:grpSpPr>
      <p:cxnSp>
        <p:nvCxnSpPr>
          <p:cNvPr id="468" name="Google Shape;468;g2c81d8b042a_0_73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69" name="Google Shape;469;g2c81d8b042a_0_7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70" name="Google Shape;470;g2c81d8b042a_0_73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71" name="Google Shape;471;g2c81d8b042a_0_7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72" name="Shape 472"/>
        <p:cNvGrpSpPr/>
        <p:nvPr/>
      </p:nvGrpSpPr>
      <p:grpSpPr>
        <a:xfrm>
          <a:off x="0" y="0"/>
          <a:ext cx="0" cy="0"/>
          <a:chOff x="0" y="0"/>
          <a:chExt cx="0" cy="0"/>
        </a:xfrm>
      </p:grpSpPr>
      <p:cxnSp>
        <p:nvCxnSpPr>
          <p:cNvPr id="473" name="Google Shape;473;g2c81d8b042a_0_7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74" name="Google Shape;474;g2c81d8b042a_0_73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75" name="Google Shape;475;g2c81d8b042a_0_736"/>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476" name="Google Shape;476;g2c81d8b042a_0_73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7" name="Google Shape;477;g2c81d8b042a_0_7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1">
  <p:cSld name="TITLE_1">
    <p:bg>
      <p:bgPr>
        <a:solidFill>
          <a:schemeClr val="accent1"/>
        </a:solidFill>
      </p:bgPr>
    </p:bg>
    <p:spTree>
      <p:nvGrpSpPr>
        <p:cNvPr id="478" name="Shape 478"/>
        <p:cNvGrpSpPr/>
        <p:nvPr/>
      </p:nvGrpSpPr>
      <p:grpSpPr>
        <a:xfrm>
          <a:off x="0" y="0"/>
          <a:ext cx="0" cy="0"/>
          <a:chOff x="0" y="0"/>
          <a:chExt cx="0" cy="0"/>
        </a:xfrm>
      </p:grpSpPr>
      <p:sp>
        <p:nvSpPr>
          <p:cNvPr id="479" name="Google Shape;479;g2c81d8b042a_0_742"/>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g2c81d8b042a_0_7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81" name="Google Shape;481;g2c81d8b042a_0_7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482" name="Google Shape;482;g2c81d8b042a_0_7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83" name="Shape 483"/>
        <p:cNvGrpSpPr/>
        <p:nvPr/>
      </p:nvGrpSpPr>
      <p:grpSpPr>
        <a:xfrm>
          <a:off x="0" y="0"/>
          <a:ext cx="0" cy="0"/>
          <a:chOff x="0" y="0"/>
          <a:chExt cx="0" cy="0"/>
        </a:xfrm>
      </p:grpSpPr>
      <p:sp>
        <p:nvSpPr>
          <p:cNvPr id="484" name="Google Shape;484;g2c81d8b042a_0_74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2c81d8b042a_0_747"/>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2c81d8b042a_0_747"/>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2c81d8b042a_0_7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488" name="Google Shape;488;g2c81d8b042a_0_74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89" name="Google Shape;489;g2c81d8b042a_0_747"/>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6.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4.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6" Type="http://schemas.openxmlformats.org/officeDocument/2006/relationships/theme" Target="../theme/theme1.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6" Type="http://schemas.openxmlformats.org/officeDocument/2006/relationships/theme" Target="../theme/theme2.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theme" Target="../theme/theme5.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slideLayout" Target="../slideLayouts/slideLayout79.xml"/><Relationship Id="rId12" Type="http://schemas.openxmlformats.org/officeDocument/2006/relationships/slideLayout" Target="../slideLayouts/slideLayout78.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5" Type="http://schemas.openxmlformats.org/officeDocument/2006/relationships/slideLayout" Target="../slideLayouts/slideLayout81.xml"/><Relationship Id="rId14" Type="http://schemas.openxmlformats.org/officeDocument/2006/relationships/slideLayout" Target="../slideLayouts/slideLayout80.xml"/><Relationship Id="rId16" Type="http://schemas.openxmlformats.org/officeDocument/2006/relationships/theme" Target="../theme/theme7.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76" name="Shape 76"/>
        <p:cNvGrpSpPr/>
        <p:nvPr/>
      </p:nvGrpSpPr>
      <p:grpSpPr>
        <a:xfrm>
          <a:off x="0" y="0"/>
          <a:ext cx="0" cy="0"/>
          <a:chOff x="0" y="0"/>
          <a:chExt cx="0" cy="0"/>
        </a:xfrm>
      </p:grpSpPr>
      <p:sp>
        <p:nvSpPr>
          <p:cNvPr id="77" name="Google Shape;77;g2c651473e2a_0_1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8" name="Google Shape;78;g2c651473e2a_0_1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79" name="Google Shape;79;g2c651473e2a_0_1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47" name="Shape 147"/>
        <p:cNvGrpSpPr/>
        <p:nvPr/>
      </p:nvGrpSpPr>
      <p:grpSpPr>
        <a:xfrm>
          <a:off x="0" y="0"/>
          <a:ext cx="0" cy="0"/>
          <a:chOff x="0" y="0"/>
          <a:chExt cx="0" cy="0"/>
        </a:xfrm>
      </p:grpSpPr>
      <p:sp>
        <p:nvSpPr>
          <p:cNvPr id="148" name="Google Shape;148;g2c1d231cfd7_0_1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g2c1d231cfd7_0_1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50" name="Google Shape;150;g2c1d231cfd7_0_16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39" name="Shape 239"/>
        <p:cNvGrpSpPr/>
        <p:nvPr/>
      </p:nvGrpSpPr>
      <p:grpSpPr>
        <a:xfrm>
          <a:off x="0" y="0"/>
          <a:ext cx="0" cy="0"/>
          <a:chOff x="0" y="0"/>
          <a:chExt cx="0" cy="0"/>
        </a:xfrm>
      </p:grpSpPr>
      <p:sp>
        <p:nvSpPr>
          <p:cNvPr id="240" name="Google Shape;240;g2ca3c270d3c_0_4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41" name="Google Shape;241;g2ca3c270d3c_0_49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242" name="Google Shape;242;g2ca3c270d3c_0_49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331" name="Shape 331"/>
        <p:cNvGrpSpPr/>
        <p:nvPr/>
      </p:nvGrpSpPr>
      <p:grpSpPr>
        <a:xfrm>
          <a:off x="0" y="0"/>
          <a:ext cx="0" cy="0"/>
          <a:chOff x="0" y="0"/>
          <a:chExt cx="0" cy="0"/>
        </a:xfrm>
      </p:grpSpPr>
      <p:sp>
        <p:nvSpPr>
          <p:cNvPr id="332" name="Google Shape;332;g2ca3c270d3c_0_18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333" name="Google Shape;333;g2ca3c270d3c_0_18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334" name="Google Shape;334;g2ca3c270d3c_0_18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402" name="Shape 402"/>
        <p:cNvGrpSpPr/>
        <p:nvPr/>
      </p:nvGrpSpPr>
      <p:grpSpPr>
        <a:xfrm>
          <a:off x="0" y="0"/>
          <a:ext cx="0" cy="0"/>
          <a:chOff x="0" y="0"/>
          <a:chExt cx="0" cy="0"/>
        </a:xfrm>
      </p:grpSpPr>
      <p:sp>
        <p:nvSpPr>
          <p:cNvPr id="403" name="Google Shape;403;g2c81d8b042a_0_66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404" name="Google Shape;404;g2c81d8b042a_0_66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405" name="Google Shape;405;g2c81d8b042a_0_6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hyperlink" Target="http://www.youtube.com/watch?v=NceMxlZIIx0"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1.xml"/><Relationship Id="rId3" Type="http://schemas.openxmlformats.org/officeDocument/2006/relationships/hyperlink" Target="http://www.youtube.com/watch?v=8lQUiF3ytuk" TargetMode="External"/><Relationship Id="rId4"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2.xml"/><Relationship Id="rId3" Type="http://schemas.openxmlformats.org/officeDocument/2006/relationships/hyperlink" Target="http://www.youtube.com/watch?v=ydG6Ynzrp2Y" TargetMode="External"/><Relationship Id="rId4" Type="http://schemas.openxmlformats.org/officeDocument/2006/relationships/image" Target="../media/image1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4.xml"/><Relationship Id="rId3"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0.xml"/><Relationship Id="rId3"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3.xml"/><Relationship Id="rId3"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6.xml"/><Relationship Id="rId3"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7.xml"/><Relationship Id="rId3" Type="http://schemas.openxmlformats.org/officeDocument/2006/relationships/image" Target="../media/image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3.xml"/><Relationship Id="rId3"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4.xml"/><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6.xml"/><Relationship Id="rId3" Type="http://schemas.openxmlformats.org/officeDocument/2006/relationships/image" Target="../media/image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7.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8.xml"/><Relationship Id="rId3"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59.xml"/><Relationship Id="rId3" Type="http://schemas.openxmlformats.org/officeDocument/2006/relationships/image" Target="../media/image33.png"/><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60.xml"/><Relationship Id="rId3" Type="http://schemas.openxmlformats.org/officeDocument/2006/relationships/image" Target="../media/image33.png"/><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4.xml"/><Relationship Id="rId3" Type="http://schemas.openxmlformats.org/officeDocument/2006/relationships/hyperlink" Target="http://www.youtube.com/watch?v=loay2imHq5E" TargetMode="External"/><Relationship Id="rId4" Type="http://schemas.openxmlformats.org/officeDocument/2006/relationships/image" Target="../media/image4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5.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495" name="Google Shape;495;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496" name="Google Shape;496;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497" name="Google Shape;497;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Healing the Inner Child/IFS</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1</a:t>
            </a:r>
            <a:r>
              <a:rPr b="1" lang="en" sz="2700">
                <a:solidFill>
                  <a:schemeClr val="dk1"/>
                </a:solidFill>
                <a:latin typeface="DM Sans"/>
                <a:ea typeface="DM Sans"/>
                <a:cs typeface="DM Sans"/>
                <a:sym typeface="DM Sans"/>
              </a:rPr>
              <a:t>5</a:t>
            </a:r>
            <a:endParaRPr b="0" i="0" sz="1400" u="none" cap="none" strike="noStrike">
              <a:solidFill>
                <a:srgbClr val="000000"/>
              </a:solidFill>
              <a:latin typeface="Arial"/>
              <a:ea typeface="Arial"/>
              <a:cs typeface="Arial"/>
              <a:sym typeface="Arial"/>
            </a:endParaRPr>
          </a:p>
        </p:txBody>
      </p:sp>
      <p:pic>
        <p:nvPicPr>
          <p:cNvPr id="498" name="Google Shape;498;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02" name="Shape 502"/>
        <p:cNvGrpSpPr/>
        <p:nvPr/>
      </p:nvGrpSpPr>
      <p:grpSpPr>
        <a:xfrm>
          <a:off x="0" y="0"/>
          <a:ext cx="0" cy="0"/>
          <a:chOff x="0" y="0"/>
          <a:chExt cx="0" cy="0"/>
        </a:xfrm>
      </p:grpSpPr>
      <p:sp>
        <p:nvSpPr>
          <p:cNvPr id="503" name="Google Shape;503;g2c81d8b042a_0_754"/>
          <p:cNvSpPr txBox="1"/>
          <p:nvPr/>
        </p:nvSpPr>
        <p:spPr>
          <a:xfrm>
            <a:off x="561825" y="1511100"/>
            <a:ext cx="5634000" cy="36324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15000"/>
              </a:lnSpc>
              <a:spcBef>
                <a:spcPts val="0"/>
              </a:spcBef>
              <a:spcAft>
                <a:spcPts val="0"/>
              </a:spcAft>
              <a:buClr>
                <a:srgbClr val="FFFFFF"/>
              </a:buClr>
              <a:buSzPts val="3000"/>
              <a:buFont typeface="Arial"/>
              <a:buChar char="●"/>
            </a:pPr>
            <a:r>
              <a:rPr lang="en" sz="3000">
                <a:solidFill>
                  <a:srgbClr val="FFFFFF"/>
                </a:solidFill>
              </a:rPr>
              <a:t>Summary</a:t>
            </a:r>
            <a:endParaRPr sz="3000">
              <a:solidFill>
                <a:srgbClr val="FFFFFF"/>
              </a:solidFill>
            </a:endParaRPr>
          </a:p>
          <a:p>
            <a:pPr indent="-419100" lvl="0" marL="457200" marR="0" rtl="0" algn="l">
              <a:lnSpc>
                <a:spcPct val="115000"/>
              </a:lnSpc>
              <a:spcBef>
                <a:spcPts val="0"/>
              </a:spcBef>
              <a:spcAft>
                <a:spcPts val="0"/>
              </a:spcAft>
              <a:buClr>
                <a:srgbClr val="FFFFFF"/>
              </a:buClr>
              <a:buSzPts val="3000"/>
              <a:buChar char="●"/>
            </a:pPr>
            <a:r>
              <a:rPr lang="en" sz="3000">
                <a:solidFill>
                  <a:srgbClr val="FFFFFF"/>
                </a:solidFill>
              </a:rPr>
              <a:t>Graduation</a:t>
            </a:r>
            <a:endParaRPr sz="3000">
              <a:solidFill>
                <a:srgbClr val="FFFFFF"/>
              </a:solidFil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Lato"/>
              <a:ea typeface="Lato"/>
              <a:cs typeface="Lato"/>
              <a:sym typeface="Lato"/>
            </a:endParaRPr>
          </a:p>
        </p:txBody>
      </p:sp>
      <p:sp>
        <p:nvSpPr>
          <p:cNvPr id="504" name="Google Shape;504;g2c81d8b042a_0_754"/>
          <p:cNvSpPr txBox="1"/>
          <p:nvPr/>
        </p:nvSpPr>
        <p:spPr>
          <a:xfrm>
            <a:off x="561825" y="545175"/>
            <a:ext cx="3283800" cy="49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Lato"/>
                <a:ea typeface="Lato"/>
                <a:cs typeface="Lato"/>
                <a:sym typeface="Lato"/>
              </a:rPr>
              <a:t>Week 1</a:t>
            </a:r>
            <a:r>
              <a:rPr lang="en" sz="3200">
                <a:solidFill>
                  <a:schemeClr val="lt1"/>
                </a:solidFill>
                <a:latin typeface="Lato"/>
                <a:ea typeface="Lato"/>
                <a:cs typeface="Lato"/>
                <a:sym typeface="Lato"/>
              </a:rPr>
              <a:t>5</a:t>
            </a:r>
            <a:endParaRPr b="0" i="0" sz="3200" u="none" cap="none" strike="noStrike">
              <a:solidFill>
                <a:schemeClr val="lt1"/>
              </a:solidFill>
              <a:latin typeface="Lato"/>
              <a:ea typeface="Lato"/>
              <a:cs typeface="Lato"/>
              <a:sym typeface="Lato"/>
            </a:endParaRPr>
          </a:p>
        </p:txBody>
      </p:sp>
      <p:pic>
        <p:nvPicPr>
          <p:cNvPr id="505" name="Google Shape;505;g2c81d8b042a_0_754"/>
          <p:cNvPicPr preferRelativeResize="0"/>
          <p:nvPr/>
        </p:nvPicPr>
        <p:blipFill rotWithShape="1">
          <a:blip r:embed="rId3">
            <a:alphaModFix/>
          </a:blip>
          <a:srcRect b="0" l="11512" r="9948" t="0"/>
          <a:stretch/>
        </p:blipFill>
        <p:spPr>
          <a:xfrm>
            <a:off x="6453125" y="545175"/>
            <a:ext cx="2026175" cy="3380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g2c1d231cfd7_0_155"/>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Summary of IFS</a:t>
            </a:r>
            <a:endParaRPr sz="4300"/>
          </a:p>
        </p:txBody>
      </p:sp>
      <p:sp>
        <p:nvSpPr>
          <p:cNvPr id="511" name="Google Shape;511;g2c1d231cfd7_0_15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15" name="Shape 515"/>
        <p:cNvGrpSpPr/>
        <p:nvPr/>
      </p:nvGrpSpPr>
      <p:grpSpPr>
        <a:xfrm>
          <a:off x="0" y="0"/>
          <a:ext cx="0" cy="0"/>
          <a:chOff x="0" y="0"/>
          <a:chExt cx="0" cy="0"/>
        </a:xfrm>
      </p:grpSpPr>
      <p:sp>
        <p:nvSpPr>
          <p:cNvPr id="516" name="Google Shape;516;g2dbfa12676a_0_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17" name="Google Shape;517;g2dbfa12676a_0_0"/>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a:t>
            </a:r>
            <a:endParaRPr sz="3400">
              <a:solidFill>
                <a:schemeClr val="lt1"/>
              </a:solidFill>
              <a:latin typeface="DM Sans"/>
              <a:ea typeface="DM Sans"/>
              <a:cs typeface="DM Sans"/>
              <a:sym typeface="DM Sans"/>
            </a:endParaRPr>
          </a:p>
        </p:txBody>
      </p:sp>
      <p:pic>
        <p:nvPicPr>
          <p:cNvPr id="518" name="Google Shape;518;g2dbfa12676a_0_0"/>
          <p:cNvPicPr preferRelativeResize="0"/>
          <p:nvPr/>
        </p:nvPicPr>
        <p:blipFill>
          <a:blip r:embed="rId3">
            <a:alphaModFix/>
          </a:blip>
          <a:stretch>
            <a:fillRect/>
          </a:stretch>
        </p:blipFill>
        <p:spPr>
          <a:xfrm>
            <a:off x="2206975" y="1199400"/>
            <a:ext cx="4730050" cy="3543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522" name="Shape 522"/>
        <p:cNvGrpSpPr/>
        <p:nvPr/>
      </p:nvGrpSpPr>
      <p:grpSpPr>
        <a:xfrm>
          <a:off x="0" y="0"/>
          <a:ext cx="0" cy="0"/>
          <a:chOff x="0" y="0"/>
          <a:chExt cx="0" cy="0"/>
        </a:xfrm>
      </p:grpSpPr>
      <p:sp>
        <p:nvSpPr>
          <p:cNvPr id="523" name="Google Shape;523;g2dbfa12676a_0_6"/>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24" name="Google Shape;524;g2dbfa12676a_0_6"/>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a:t>
            </a:r>
            <a:endParaRPr sz="3400">
              <a:solidFill>
                <a:schemeClr val="lt1"/>
              </a:solidFill>
              <a:latin typeface="DM Sans"/>
              <a:ea typeface="DM Sans"/>
              <a:cs typeface="DM Sans"/>
              <a:sym typeface="DM Sans"/>
            </a:endParaRPr>
          </a:p>
        </p:txBody>
      </p:sp>
      <p:sp>
        <p:nvSpPr>
          <p:cNvPr id="525" name="Google Shape;525;g2dbfa12676a_0_6"/>
          <p:cNvSpPr txBox="1"/>
          <p:nvPr/>
        </p:nvSpPr>
        <p:spPr>
          <a:xfrm>
            <a:off x="1107100" y="1346450"/>
            <a:ext cx="5878200" cy="1499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lt1"/>
                </a:solidFill>
                <a:latin typeface="DM Sans"/>
                <a:ea typeface="DM Sans"/>
                <a:cs typeface="DM Sans"/>
                <a:sym typeface="DM Sans"/>
              </a:rPr>
              <a:t>You are:</a:t>
            </a:r>
            <a:br>
              <a:rPr lang="en" sz="2400">
                <a:solidFill>
                  <a:schemeClr val="lt1"/>
                </a:solidFill>
                <a:latin typeface="DM Sans"/>
                <a:ea typeface="DM Sans"/>
                <a:cs typeface="DM Sans"/>
                <a:sym typeface="DM Sans"/>
              </a:rPr>
            </a:br>
            <a:endParaRPr sz="2400">
              <a:solidFill>
                <a:schemeClr val="lt1"/>
              </a:solidFill>
              <a:latin typeface="DM Sans"/>
              <a:ea typeface="DM Sans"/>
              <a:cs typeface="DM Sans"/>
              <a:sym typeface="DM Sans"/>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Depressed - DSM-5 296.20</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Anxious - F41.1</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Schizophrenic - 295.90</a:t>
            </a:r>
            <a:endParaRPr sz="2200">
              <a:solidFill>
                <a:schemeClr val="lt1"/>
              </a:solidFill>
            </a:endParaRPr>
          </a:p>
          <a:p>
            <a:pPr indent="0" lvl="0" marL="45720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29" name="Shape 529"/>
        <p:cNvGrpSpPr/>
        <p:nvPr/>
      </p:nvGrpSpPr>
      <p:grpSpPr>
        <a:xfrm>
          <a:off x="0" y="0"/>
          <a:ext cx="0" cy="0"/>
          <a:chOff x="0" y="0"/>
          <a:chExt cx="0" cy="0"/>
        </a:xfrm>
      </p:grpSpPr>
      <p:sp>
        <p:nvSpPr>
          <p:cNvPr id="530" name="Google Shape;530;g2dbfa12676a_0_12"/>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31" name="Google Shape;531;g2dbfa12676a_0_12"/>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Mono Mind vs Parts</a:t>
            </a:r>
            <a:endParaRPr sz="3400">
              <a:solidFill>
                <a:schemeClr val="lt1"/>
              </a:solidFill>
              <a:latin typeface="DM Sans"/>
              <a:ea typeface="DM Sans"/>
              <a:cs typeface="DM Sans"/>
              <a:sym typeface="DM Sans"/>
            </a:endParaRPr>
          </a:p>
        </p:txBody>
      </p:sp>
      <p:sp>
        <p:nvSpPr>
          <p:cNvPr id="532" name="Google Shape;532;g2dbfa12676a_0_12"/>
          <p:cNvSpPr txBox="1"/>
          <p:nvPr/>
        </p:nvSpPr>
        <p:spPr>
          <a:xfrm>
            <a:off x="543800" y="1363350"/>
            <a:ext cx="5344800" cy="24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lt1"/>
                </a:solidFill>
              </a:rPr>
              <a:t>All of us are born with many sub-minds―or parts</a:t>
            </a:r>
            <a:endParaRPr sz="2200">
              <a:solidFill>
                <a:schemeClr val="lt1"/>
              </a:solidFill>
            </a:endParaRPr>
          </a:p>
          <a:p>
            <a:pPr indent="0" lvl="0" marL="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rPr lang="en" sz="2200">
                <a:solidFill>
                  <a:schemeClr val="lt1"/>
                </a:solidFill>
              </a:rPr>
              <a:t>The key to health and happiness is to honor, understand, and love </a:t>
            </a:r>
            <a:r>
              <a:rPr i="1" lang="en" sz="2200">
                <a:solidFill>
                  <a:schemeClr val="lt1"/>
                </a:solidFill>
              </a:rPr>
              <a:t>every </a:t>
            </a:r>
            <a:r>
              <a:rPr lang="en" sz="2200">
                <a:solidFill>
                  <a:schemeClr val="lt1"/>
                </a:solidFill>
              </a:rPr>
              <a:t>part.</a:t>
            </a:r>
            <a:endParaRPr sz="2200">
              <a:solidFill>
                <a:schemeClr val="lt1"/>
              </a:solidFill>
              <a:latin typeface="DM Sans"/>
              <a:ea typeface="DM Sans"/>
              <a:cs typeface="DM Sans"/>
              <a:sym typeface="DM Sans"/>
            </a:endParaRPr>
          </a:p>
        </p:txBody>
      </p:sp>
      <p:pic>
        <p:nvPicPr>
          <p:cNvPr id="533" name="Google Shape;533;g2dbfa12676a_0_12"/>
          <p:cNvPicPr preferRelativeResize="0"/>
          <p:nvPr/>
        </p:nvPicPr>
        <p:blipFill>
          <a:blip r:embed="rId3">
            <a:alphaModFix/>
          </a:blip>
          <a:stretch>
            <a:fillRect/>
          </a:stretch>
        </p:blipFill>
        <p:spPr>
          <a:xfrm>
            <a:off x="5746625" y="1266775"/>
            <a:ext cx="2837388" cy="2609950"/>
          </a:xfrm>
          <a:prstGeom prst="rect">
            <a:avLst/>
          </a:prstGeom>
          <a:noFill/>
          <a:ln>
            <a:noFill/>
          </a:ln>
        </p:spPr>
      </p:pic>
      <p:sp>
        <p:nvSpPr>
          <p:cNvPr id="534" name="Google Shape;534;g2dbfa12676a_0_12"/>
          <p:cNvSpPr txBox="1"/>
          <p:nvPr/>
        </p:nvSpPr>
        <p:spPr>
          <a:xfrm>
            <a:off x="6152050" y="4155200"/>
            <a:ext cx="2664600" cy="4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DM Sans"/>
                <a:ea typeface="DM Sans"/>
                <a:cs typeface="DM Sans"/>
                <a:sym typeface="DM Sans"/>
              </a:rPr>
              <a:t>Richard Schwartz, PhD</a:t>
            </a:r>
            <a:endParaRPr sz="1500">
              <a:solidFill>
                <a:schemeClr val="lt1"/>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538" name="Shape 538"/>
        <p:cNvGrpSpPr/>
        <p:nvPr/>
      </p:nvGrpSpPr>
      <p:grpSpPr>
        <a:xfrm>
          <a:off x="0" y="0"/>
          <a:ext cx="0" cy="0"/>
          <a:chOff x="0" y="0"/>
          <a:chExt cx="0" cy="0"/>
        </a:xfrm>
      </p:grpSpPr>
      <p:sp>
        <p:nvSpPr>
          <p:cNvPr id="539" name="Google Shape;539;g2dbfa12676a_0_20"/>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descr="It's the nature of the mind to have different &quot;parts,&quot; and all of those &quot;parts&quot; are valuable.&#10;&#10;How do we become more integrated and healed humans? Answering these questions is the life’s work of today’s guest Dr. Richard Schwartz, a psychotherapist who created a very interesting and effective therapeutic modality called Internal Family Systems (or IFS). IFS is premised on the idea that every person has different “parts” within them, each with its own unique characteristics and functions, separate from one’s true or core Self. Furthermore, emotional healing and greater well-being can be experienced by bringing these various parts into harmony with each other—integrating them, if you will—in a process many have found transformative. &#10;&#10;Dr. Schwartz has been practicing and teaching IFS for decades and has authored several books on the subject, including, You Are The One You’ve Been Waiting For and No Bad Parts. This episode covers many fascinating topics, including the fundamentals of IFS and how it works, Dr. Schwartz’s ‘many parts’ multiplicity of mind model, how to deal with our inner critic, how IFS operates to address addiction, trauma, and depression, and more.&#10;&#10;This episode culminates in Dr. Schwartz illustrating his process by taking me (albeit a bit reluctantly) through a fairly intense psychological exercise I hope you find informative. Dr. Schwartz’s work is deeply fascinating, and this conversation has stuck with me. My hope is that this exchange inspires you to do the internal work required to live a more integrated and purpose-driven life.&#10;&#10;✌🏼🌱 - Rich" id="540" name="Google Shape;540;g2dbfa12676a_0_20" title="Heal Your Inner Critic | Richard Schwartz">
            <a:hlinkClick r:id="rId3"/>
          </p:cNvPr>
          <p:cNvPicPr preferRelativeResize="0"/>
          <p:nvPr/>
        </p:nvPicPr>
        <p:blipFill>
          <a:blip r:embed="rId4">
            <a:alphaModFix/>
          </a:blip>
          <a:stretch>
            <a:fillRect/>
          </a:stretch>
        </p:blipFill>
        <p:spPr>
          <a:xfrm>
            <a:off x="1705450" y="959313"/>
            <a:ext cx="5733100" cy="3224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0"/>
                                        </p:tgtEl>
                                        <p:attrNameLst>
                                          <p:attrName>style.visibility</p:attrName>
                                        </p:attrNameLst>
                                      </p:cBhvr>
                                      <p:to>
                                        <p:strVal val="visible"/>
                                      </p:to>
                                    </p:set>
                                    <p:animEffect filter="fade" transition="in">
                                      <p:cBhvr>
                                        <p:cTn dur="1000"/>
                                        <p:tgtEl>
                                          <p:spTgt spid="5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44" name="Shape 544"/>
        <p:cNvGrpSpPr/>
        <p:nvPr/>
      </p:nvGrpSpPr>
      <p:grpSpPr>
        <a:xfrm>
          <a:off x="0" y="0"/>
          <a:ext cx="0" cy="0"/>
          <a:chOff x="0" y="0"/>
          <a:chExt cx="0" cy="0"/>
        </a:xfrm>
      </p:grpSpPr>
      <p:sp>
        <p:nvSpPr>
          <p:cNvPr id="545" name="Google Shape;545;g2dbfa12676a_0_25"/>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46" name="Google Shape;546;g2dbfa12676a_0_25"/>
          <p:cNvSpPr txBox="1"/>
          <p:nvPr/>
        </p:nvSpPr>
        <p:spPr>
          <a:xfrm>
            <a:off x="1107100" y="277850"/>
            <a:ext cx="6799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DM Sans"/>
                <a:ea typeface="DM Sans"/>
                <a:cs typeface="DM Sans"/>
                <a:sym typeface="DM Sans"/>
              </a:rPr>
              <a:t>Parts</a:t>
            </a:r>
            <a:endParaRPr sz="3400">
              <a:solidFill>
                <a:schemeClr val="lt1"/>
              </a:solidFill>
              <a:latin typeface="DM Sans"/>
              <a:ea typeface="DM Sans"/>
              <a:cs typeface="DM Sans"/>
              <a:sym typeface="DM Sans"/>
            </a:endParaRPr>
          </a:p>
        </p:txBody>
      </p:sp>
      <p:sp>
        <p:nvSpPr>
          <p:cNvPr id="547" name="Google Shape;547;g2dbfa12676a_0_25"/>
          <p:cNvSpPr txBox="1"/>
          <p:nvPr/>
        </p:nvSpPr>
        <p:spPr>
          <a:xfrm>
            <a:off x="1107100" y="1346450"/>
            <a:ext cx="5878200" cy="1499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lt1"/>
                </a:solidFill>
                <a:latin typeface="DM Sans"/>
                <a:ea typeface="DM Sans"/>
                <a:cs typeface="DM Sans"/>
                <a:sym typeface="DM Sans"/>
              </a:rPr>
              <a:t>A part of me is: </a:t>
            </a:r>
            <a:br>
              <a:rPr lang="en" sz="2400">
                <a:solidFill>
                  <a:schemeClr val="lt1"/>
                </a:solidFill>
                <a:latin typeface="DM Sans"/>
                <a:ea typeface="DM Sans"/>
                <a:cs typeface="DM Sans"/>
                <a:sym typeface="DM Sans"/>
              </a:rPr>
            </a:br>
            <a:endParaRPr sz="2400">
              <a:solidFill>
                <a:schemeClr val="lt1"/>
              </a:solidFill>
              <a:latin typeface="DM Sans"/>
              <a:ea typeface="DM Sans"/>
              <a:cs typeface="DM Sans"/>
              <a:sym typeface="DM Sans"/>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Depressed </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Anxious </a:t>
            </a:r>
            <a:endParaRPr sz="2200">
              <a:solidFill>
                <a:schemeClr val="lt1"/>
              </a:solidFill>
            </a:endParaRPr>
          </a:p>
          <a:p>
            <a:pPr indent="-368300" lvl="0" marL="457200" rtl="0" algn="l">
              <a:lnSpc>
                <a:spcPct val="150000"/>
              </a:lnSpc>
              <a:spcBef>
                <a:spcPts val="0"/>
              </a:spcBef>
              <a:spcAft>
                <a:spcPts val="0"/>
              </a:spcAft>
              <a:buClr>
                <a:schemeClr val="lt1"/>
              </a:buClr>
              <a:buSzPts val="2200"/>
              <a:buFont typeface="DM Sans"/>
              <a:buChar char="●"/>
            </a:pPr>
            <a:r>
              <a:rPr lang="en" sz="2200">
                <a:solidFill>
                  <a:schemeClr val="lt1"/>
                </a:solidFill>
              </a:rPr>
              <a:t>Schizophrenic</a:t>
            </a:r>
            <a:endParaRPr sz="2200">
              <a:solidFill>
                <a:schemeClr val="lt1"/>
              </a:solidFill>
            </a:endParaRPr>
          </a:p>
          <a:p>
            <a:pPr indent="0" lvl="0" marL="457200" rtl="0" algn="l">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0392"/>
              </a:srgbClr>
            </a:gs>
            <a:gs pos="100000">
              <a:schemeClr val="accent1"/>
            </a:gs>
          </a:gsLst>
          <a:lin ang="10801400" scaled="0"/>
        </a:gradFill>
      </p:bgPr>
    </p:bg>
    <p:spTree>
      <p:nvGrpSpPr>
        <p:cNvPr id="551" name="Shape 551"/>
        <p:cNvGrpSpPr/>
        <p:nvPr/>
      </p:nvGrpSpPr>
      <p:grpSpPr>
        <a:xfrm>
          <a:off x="0" y="0"/>
          <a:ext cx="0" cy="0"/>
          <a:chOff x="0" y="0"/>
          <a:chExt cx="0" cy="0"/>
        </a:xfrm>
      </p:grpSpPr>
      <p:sp>
        <p:nvSpPr>
          <p:cNvPr id="552" name="Google Shape;552;g2dbfa12676a_0_31"/>
          <p:cNvSpPr txBox="1"/>
          <p:nvPr/>
        </p:nvSpPr>
        <p:spPr>
          <a:xfrm>
            <a:off x="1775250" y="9858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553" name="Google Shape;553;g2dbfa12676a_0_31"/>
          <p:cNvSpPr txBox="1"/>
          <p:nvPr/>
        </p:nvSpPr>
        <p:spPr>
          <a:xfrm>
            <a:off x="1775250" y="452475"/>
            <a:ext cx="6615300" cy="18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DM Sans"/>
                <a:ea typeface="DM Sans"/>
                <a:cs typeface="DM Sans"/>
                <a:sym typeface="DM Sans"/>
              </a:rPr>
              <a:t>The Inner Child is a part of ourselves</a:t>
            </a:r>
            <a:endParaRPr sz="2400">
              <a:solidFill>
                <a:schemeClr val="dk1"/>
              </a:solidFill>
              <a:latin typeface="DM Sans"/>
              <a:ea typeface="DM Sans"/>
              <a:cs typeface="DM Sans"/>
              <a:sym typeface="DM Sans"/>
            </a:endParaRPr>
          </a:p>
        </p:txBody>
      </p:sp>
      <p:pic>
        <p:nvPicPr>
          <p:cNvPr id="554" name="Google Shape;554;g2dbfa12676a_0_31"/>
          <p:cNvPicPr preferRelativeResize="0"/>
          <p:nvPr/>
        </p:nvPicPr>
        <p:blipFill>
          <a:blip r:embed="rId3">
            <a:alphaModFix/>
          </a:blip>
          <a:stretch>
            <a:fillRect/>
          </a:stretch>
        </p:blipFill>
        <p:spPr>
          <a:xfrm>
            <a:off x="2788338" y="1453200"/>
            <a:ext cx="3567325" cy="2858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g2dbfa12676a_0_129"/>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Self Acceptance</a:t>
            </a:r>
            <a:endParaRPr sz="3400"/>
          </a:p>
        </p:txBody>
      </p:sp>
      <p:sp>
        <p:nvSpPr>
          <p:cNvPr id="560" name="Google Shape;560;g2dbfa12676a_0_12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g2dbfa12676a_0_134"/>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566" name="Google Shape;566;g2dbfa12676a_0_134"/>
          <p:cNvSpPr txBox="1"/>
          <p:nvPr>
            <p:ph idx="1" type="body"/>
          </p:nvPr>
        </p:nvSpPr>
        <p:spPr>
          <a:xfrm>
            <a:off x="345250" y="1452250"/>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The once rejected inner child becomes embraced and accepted.</a:t>
            </a:r>
            <a:br>
              <a:rPr lang="en" sz="2200">
                <a:solidFill>
                  <a:srgbClr val="000000"/>
                </a:solidFill>
                <a:latin typeface="Arial"/>
                <a:ea typeface="Arial"/>
                <a:cs typeface="Arial"/>
                <a:sym typeface="Arial"/>
              </a:rPr>
            </a:br>
            <a:endParaRPr sz="2200">
              <a:solidFill>
                <a:srgbClr val="333333"/>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We put aside ambitions, aspirations and expectations put on us by society and not look to fulfill our personal longings.</a:t>
            </a:r>
            <a:endParaRPr sz="2200">
              <a:solidFill>
                <a:srgbClr val="333333"/>
              </a:solidFill>
              <a:highlight>
                <a:srgbClr val="FFFFFF"/>
              </a:highlight>
              <a:latin typeface="Arial"/>
              <a:ea typeface="Arial"/>
              <a:cs typeface="Arial"/>
              <a:sym typeface="Arial"/>
            </a:endParaRPr>
          </a:p>
        </p:txBody>
      </p:sp>
      <p:sp>
        <p:nvSpPr>
          <p:cNvPr id="567" name="Google Shape;567;g2dbfa12676a_0_13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568" name="Google Shape;568;g2dbfa12676a_0_134"/>
          <p:cNvPicPr preferRelativeResize="0"/>
          <p:nvPr/>
        </p:nvPicPr>
        <p:blipFill rotWithShape="1">
          <a:blip r:embed="rId3">
            <a:alphaModFix/>
          </a:blip>
          <a:srcRect b="0" l="0" r="0" t="0"/>
          <a:stretch/>
        </p:blipFill>
        <p:spPr>
          <a:xfrm>
            <a:off x="5818725" y="508725"/>
            <a:ext cx="2855350" cy="19035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g2dbfa12676a_0_141"/>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574" name="Google Shape;574;g2dbfa12676a_0_141"/>
          <p:cNvSpPr txBox="1"/>
          <p:nvPr>
            <p:ph idx="1" type="body"/>
          </p:nvPr>
        </p:nvSpPr>
        <p:spPr>
          <a:xfrm>
            <a:off x="546650" y="14443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Through Inner Child Therapy, we can unlock and uncover these feelings, and reinject that passion back into our lives. </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333333"/>
              </a:buClr>
              <a:buSzPts val="2200"/>
              <a:buFont typeface="Arial"/>
              <a:buChar char="●"/>
            </a:pPr>
            <a:r>
              <a:rPr lang="en" sz="2200">
                <a:solidFill>
                  <a:srgbClr val="000000"/>
                </a:solidFill>
                <a:latin typeface="Arial"/>
                <a:ea typeface="Arial"/>
                <a:cs typeface="Arial"/>
                <a:sym typeface="Arial"/>
              </a:rPr>
              <a:t>An adult may reconnect to that desire for discovery and adventure. </a:t>
            </a:r>
            <a:endParaRPr sz="2200">
              <a:solidFill>
                <a:srgbClr val="000000"/>
              </a:solidFill>
              <a:latin typeface="Arial"/>
              <a:ea typeface="Arial"/>
              <a:cs typeface="Arial"/>
              <a:sym typeface="Arial"/>
            </a:endParaRPr>
          </a:p>
        </p:txBody>
      </p:sp>
      <p:sp>
        <p:nvSpPr>
          <p:cNvPr id="575" name="Google Shape;575;g2dbfa12676a_0_14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576" name="Google Shape;576;g2dbfa12676a_0_141"/>
          <p:cNvPicPr preferRelativeResize="0"/>
          <p:nvPr/>
        </p:nvPicPr>
        <p:blipFill rotWithShape="1">
          <a:blip r:embed="rId3">
            <a:alphaModFix/>
          </a:blip>
          <a:srcRect b="0" l="0" r="0" t="0"/>
          <a:stretch/>
        </p:blipFill>
        <p:spPr>
          <a:xfrm>
            <a:off x="5728450" y="849574"/>
            <a:ext cx="2809475" cy="1873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g2dbfa12676a_0_148"/>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Self Acceptance</a:t>
            </a:r>
            <a:endParaRPr/>
          </a:p>
        </p:txBody>
      </p:sp>
      <p:sp>
        <p:nvSpPr>
          <p:cNvPr id="582" name="Google Shape;582;g2dbfa12676a_0_148"/>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2400"/>
              <a:buNone/>
            </a:pPr>
            <a:r>
              <a:rPr lang="en" sz="2200">
                <a:solidFill>
                  <a:srgbClr val="000000"/>
                </a:solidFill>
                <a:latin typeface="Arial"/>
                <a:ea typeface="Arial"/>
                <a:cs typeface="Arial"/>
                <a:sym typeface="Arial"/>
              </a:rPr>
              <a:t>Our Inner Child, being our authentic self, may be able to give us clues or guide us in the right direction, in order that we can fulfill our potential and purpose. </a:t>
            </a:r>
            <a:endParaRPr sz="2200">
              <a:solidFill>
                <a:srgbClr val="000000"/>
              </a:solidFill>
              <a:latin typeface="Arial"/>
              <a:ea typeface="Arial"/>
              <a:cs typeface="Arial"/>
              <a:sym typeface="Arial"/>
            </a:endParaRPr>
          </a:p>
        </p:txBody>
      </p:sp>
      <p:sp>
        <p:nvSpPr>
          <p:cNvPr id="583" name="Google Shape;583;g2dbfa12676a_0_1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584" name="Google Shape;584;g2dbfa12676a_0_148"/>
          <p:cNvPicPr preferRelativeResize="0"/>
          <p:nvPr/>
        </p:nvPicPr>
        <p:blipFill rotWithShape="1">
          <a:blip r:embed="rId3">
            <a:alphaModFix/>
          </a:blip>
          <a:srcRect b="0" l="0" r="0" t="0"/>
          <a:stretch/>
        </p:blipFill>
        <p:spPr>
          <a:xfrm>
            <a:off x="5931025" y="632675"/>
            <a:ext cx="2820500" cy="1880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88" name="Shape 588"/>
        <p:cNvGrpSpPr/>
        <p:nvPr/>
      </p:nvGrpSpPr>
      <p:grpSpPr>
        <a:xfrm>
          <a:off x="0" y="0"/>
          <a:ext cx="0" cy="0"/>
          <a:chOff x="0" y="0"/>
          <a:chExt cx="0" cy="0"/>
        </a:xfrm>
      </p:grpSpPr>
      <p:sp>
        <p:nvSpPr>
          <p:cNvPr id="589" name="Google Shape;589;g2dbfa12676a_0_247"/>
          <p:cNvSpPr txBox="1"/>
          <p:nvPr>
            <p:ph type="ctrTitle"/>
          </p:nvPr>
        </p:nvSpPr>
        <p:spPr>
          <a:xfrm>
            <a:off x="1673225" y="25146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Discovering with Your Inner Child</a:t>
            </a:r>
            <a:endParaRPr sz="3000">
              <a:solidFill>
                <a:srgbClr val="20124D"/>
              </a:solidFill>
            </a:endParaRPr>
          </a:p>
        </p:txBody>
      </p:sp>
      <p:sp>
        <p:nvSpPr>
          <p:cNvPr id="590" name="Google Shape;590;g2dbfa12676a_0_24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2dbfa12676a_0_252"/>
          <p:cNvSpPr txBox="1"/>
          <p:nvPr>
            <p:ph type="title"/>
          </p:nvPr>
        </p:nvSpPr>
        <p:spPr>
          <a:xfrm>
            <a:off x="-152400" y="431275"/>
            <a:ext cx="60255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596" name="Google Shape;596;g2dbfa12676a_0_252"/>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rPr lang="en" sz="2200">
                <a:solidFill>
                  <a:srgbClr val="000000"/>
                </a:solidFill>
                <a:latin typeface="Arial"/>
                <a:ea typeface="Arial"/>
                <a:cs typeface="Arial"/>
                <a:sym typeface="Arial"/>
              </a:rPr>
              <a:t>“For us to be fully human, the Child Within must be embraced and expressed.”</a:t>
            </a:r>
            <a:endParaRPr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rPr lang="en" sz="2200">
                <a:solidFill>
                  <a:srgbClr val="565959"/>
                </a:solidFill>
                <a:highlight>
                  <a:srgbClr val="FFFFFF"/>
                </a:highlight>
                <a:latin typeface="Arial"/>
                <a:ea typeface="Arial"/>
                <a:cs typeface="Arial"/>
                <a:sym typeface="Arial"/>
              </a:rPr>
              <a:t>             </a:t>
            </a:r>
            <a:r>
              <a:rPr lang="en" sz="2200">
                <a:highlight>
                  <a:srgbClr val="FFFFFF"/>
                </a:highlight>
                <a:latin typeface="Arial"/>
                <a:ea typeface="Arial"/>
                <a:cs typeface="Arial"/>
                <a:sym typeface="Arial"/>
              </a:rPr>
              <a:t>Lucia Capacchione PhD</a:t>
            </a:r>
            <a:endParaRPr sz="2200">
              <a:latin typeface="Arial"/>
              <a:ea typeface="Arial"/>
              <a:cs typeface="Arial"/>
              <a:sym typeface="Arial"/>
            </a:endParaRPr>
          </a:p>
          <a:p>
            <a:pPr indent="0" lvl="0" marL="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597" name="Google Shape;597;g2dbfa12676a_0_25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598" name="Google Shape;598;g2dbfa12676a_0_252"/>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2dbfa12676a_0_266"/>
          <p:cNvSpPr txBox="1"/>
          <p:nvPr>
            <p:ph type="title"/>
          </p:nvPr>
        </p:nvSpPr>
        <p:spPr>
          <a:xfrm>
            <a:off x="-152400" y="4312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604" name="Google Shape;604;g2dbfa12676a_0_266"/>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The Inner Child lives within all of us. </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It's the part of us that feels emotions and is playful, intuitive, and creative.</a:t>
            </a:r>
            <a:endParaRPr sz="2200">
              <a:solidFill>
                <a:srgbClr val="000000"/>
              </a:solidFill>
              <a:latin typeface="Arial"/>
              <a:ea typeface="Arial"/>
              <a:cs typeface="Arial"/>
              <a:sym typeface="Arial"/>
            </a:endParaRPr>
          </a:p>
          <a:p>
            <a:pPr indent="-368300" lvl="0" marL="457200" rtl="0" algn="l">
              <a:lnSpc>
                <a:spcPct val="150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Usually hidden under our grown-up person</a:t>
            </a:r>
            <a:endParaRPr sz="2200">
              <a:solidFill>
                <a:srgbClr val="000000"/>
              </a:solidFill>
              <a:latin typeface="Arial"/>
              <a:ea typeface="Arial"/>
              <a:cs typeface="Arial"/>
              <a:sym typeface="Arial"/>
            </a:endParaRPr>
          </a:p>
        </p:txBody>
      </p:sp>
      <p:sp>
        <p:nvSpPr>
          <p:cNvPr id="605" name="Google Shape;605;g2dbfa12676a_0_26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606" name="Google Shape;606;g2dbfa12676a_0_266"/>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g2dbfa12676a_0_273"/>
          <p:cNvSpPr txBox="1"/>
          <p:nvPr>
            <p:ph type="title"/>
          </p:nvPr>
        </p:nvSpPr>
        <p:spPr>
          <a:xfrm>
            <a:off x="-152400" y="4312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612" name="Google Shape;612;g2dbfa12676a_0_273"/>
          <p:cNvSpPr txBox="1"/>
          <p:nvPr>
            <p:ph idx="1" type="body"/>
          </p:nvPr>
        </p:nvSpPr>
        <p:spPr>
          <a:xfrm>
            <a:off x="546650" y="12919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Holds the key to intimacy in relationships, physical and emotional well-being, recovery from addictions.</a:t>
            </a:r>
            <a:br>
              <a:rPr lang="en" sz="2200">
                <a:solidFill>
                  <a:srgbClr val="000000"/>
                </a:solidFill>
                <a:latin typeface="Arial"/>
                <a:ea typeface="Arial"/>
                <a:cs typeface="Arial"/>
                <a:sym typeface="Arial"/>
              </a:rPr>
            </a:br>
            <a:endParaRPr sz="2200">
              <a:solidFill>
                <a:srgbClr val="000000"/>
              </a:solidFill>
              <a:latin typeface="Arial"/>
              <a:ea typeface="Arial"/>
              <a:cs typeface="Arial"/>
              <a:sym typeface="Arial"/>
            </a:endParaRPr>
          </a:p>
          <a:p>
            <a:pPr indent="-368300" lvl="0" marL="457200" rtl="0" algn="l">
              <a:lnSpc>
                <a:spcPct val="115000"/>
              </a:lnSpc>
              <a:spcBef>
                <a:spcPts val="0"/>
              </a:spcBef>
              <a:spcAft>
                <a:spcPts val="0"/>
              </a:spcAft>
              <a:buClr>
                <a:srgbClr val="000000"/>
              </a:buClr>
              <a:buSzPts val="2200"/>
              <a:buFont typeface="Arial"/>
              <a:buChar char="●"/>
            </a:pPr>
            <a:r>
              <a:rPr lang="en" sz="2200">
                <a:solidFill>
                  <a:srgbClr val="000000"/>
                </a:solidFill>
                <a:latin typeface="Arial"/>
                <a:ea typeface="Arial"/>
                <a:cs typeface="Arial"/>
                <a:sym typeface="Arial"/>
              </a:rPr>
              <a:t>Gives access to the creativity and wisdom of our inner selves.</a:t>
            </a:r>
            <a:endParaRPr sz="22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613" name="Google Shape;613;g2dbfa12676a_0_27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614" name="Google Shape;614;g2dbfa12676a_0_273"/>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618" name="Shape 618"/>
        <p:cNvGrpSpPr/>
        <p:nvPr/>
      </p:nvGrpSpPr>
      <p:grpSpPr>
        <a:xfrm>
          <a:off x="0" y="0"/>
          <a:ext cx="0" cy="0"/>
          <a:chOff x="0" y="0"/>
          <a:chExt cx="0" cy="0"/>
        </a:xfrm>
      </p:grpSpPr>
      <p:sp>
        <p:nvSpPr>
          <p:cNvPr id="619" name="Google Shape;619;g2dbfa12676a_0_280"/>
          <p:cNvSpPr txBox="1"/>
          <p:nvPr/>
        </p:nvSpPr>
        <p:spPr>
          <a:xfrm>
            <a:off x="1775250" y="923875"/>
            <a:ext cx="28584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620" name="Google Shape;620;g2dbfa12676a_0_280"/>
          <p:cNvPicPr preferRelativeResize="0"/>
          <p:nvPr/>
        </p:nvPicPr>
        <p:blipFill rotWithShape="1">
          <a:blip r:embed="rId3">
            <a:alphaModFix/>
          </a:blip>
          <a:srcRect b="22873" l="28947" r="28837" t="22976"/>
          <a:stretch/>
        </p:blipFill>
        <p:spPr>
          <a:xfrm>
            <a:off x="2697225" y="478650"/>
            <a:ext cx="3263349" cy="4186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4" name="Shape 624"/>
        <p:cNvGrpSpPr/>
        <p:nvPr/>
      </p:nvGrpSpPr>
      <p:grpSpPr>
        <a:xfrm>
          <a:off x="0" y="0"/>
          <a:ext cx="0" cy="0"/>
          <a:chOff x="0" y="0"/>
          <a:chExt cx="0" cy="0"/>
        </a:xfrm>
      </p:grpSpPr>
      <p:sp>
        <p:nvSpPr>
          <p:cNvPr id="625" name="Google Shape;625;g2dbfa12676a_0_609"/>
          <p:cNvSpPr txBox="1"/>
          <p:nvPr/>
        </p:nvSpPr>
        <p:spPr>
          <a:xfrm>
            <a:off x="4589400" y="426000"/>
            <a:ext cx="4337700" cy="2742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600"/>
              <a:buFont typeface="Arial"/>
              <a:buNone/>
            </a:pPr>
            <a:r>
              <a:rPr b="0" i="0" lang="en" sz="2600" u="none" cap="none" strike="noStrike">
                <a:solidFill>
                  <a:srgbClr val="000000"/>
                </a:solidFill>
                <a:latin typeface="Arial"/>
                <a:ea typeface="Arial"/>
                <a:cs typeface="Arial"/>
                <a:sym typeface="Arial"/>
              </a:rPr>
              <a:t>With your non-dominant hand draw a picture of this body part, using colors that express the sensations there.</a:t>
            </a:r>
            <a:endParaRPr b="0" i="0" sz="26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29" name="Shape 629"/>
        <p:cNvGrpSpPr/>
        <p:nvPr/>
      </p:nvGrpSpPr>
      <p:grpSpPr>
        <a:xfrm>
          <a:off x="0" y="0"/>
          <a:ext cx="0" cy="0"/>
          <a:chOff x="0" y="0"/>
          <a:chExt cx="0" cy="0"/>
        </a:xfrm>
      </p:grpSpPr>
      <p:pic>
        <p:nvPicPr>
          <p:cNvPr id="630" name="Google Shape;630;g2dbfa12676a_0_513"/>
          <p:cNvPicPr preferRelativeResize="0"/>
          <p:nvPr/>
        </p:nvPicPr>
        <p:blipFill rotWithShape="1">
          <a:blip r:embed="rId3">
            <a:alphaModFix/>
          </a:blip>
          <a:srcRect b="30719" l="42168" r="37488" t="20611"/>
          <a:stretch/>
        </p:blipFill>
        <p:spPr>
          <a:xfrm>
            <a:off x="2650751" y="111350"/>
            <a:ext cx="3563474" cy="47933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g2dbfa12676a_0_285"/>
          <p:cNvSpPr txBox="1"/>
          <p:nvPr>
            <p:ph type="title"/>
          </p:nvPr>
        </p:nvSpPr>
        <p:spPr>
          <a:xfrm>
            <a:off x="-152400" y="2026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Discovering your Inner Child</a:t>
            </a:r>
            <a:endParaRPr/>
          </a:p>
        </p:txBody>
      </p:sp>
      <p:sp>
        <p:nvSpPr>
          <p:cNvPr id="636" name="Google Shape;636;g2dbfa12676a_0_285"/>
          <p:cNvSpPr txBox="1"/>
          <p:nvPr>
            <p:ph idx="1" type="body"/>
          </p:nvPr>
        </p:nvSpPr>
        <p:spPr>
          <a:xfrm>
            <a:off x="546650" y="13681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600"/>
              </a:spcBef>
              <a:spcAft>
                <a:spcPts val="0"/>
              </a:spcAft>
              <a:buSzPts val="2200"/>
              <a:buChar char="●"/>
            </a:pPr>
            <a:r>
              <a:rPr lang="en" sz="2200"/>
              <a:t>Shows you how to have a firsthand experience of your Inner Child</a:t>
            </a:r>
            <a:endParaRPr sz="2200"/>
          </a:p>
          <a:p>
            <a:pPr indent="-368300" lvl="0" marL="457200" rtl="0" algn="l">
              <a:lnSpc>
                <a:spcPct val="115000"/>
              </a:lnSpc>
              <a:spcBef>
                <a:spcPts val="600"/>
              </a:spcBef>
              <a:spcAft>
                <a:spcPts val="0"/>
              </a:spcAft>
              <a:buSzPts val="2200"/>
              <a:buChar char="●"/>
            </a:pPr>
            <a:r>
              <a:rPr lang="en" sz="2200"/>
              <a:t>Actually feeling its emotions and recapturing its sense of wonder</a:t>
            </a:r>
            <a:endParaRPr sz="2200"/>
          </a:p>
          <a:p>
            <a:pPr indent="-368300" lvl="0" marL="457200" rtl="0" algn="l">
              <a:lnSpc>
                <a:spcPct val="115000"/>
              </a:lnSpc>
              <a:spcBef>
                <a:spcPts val="600"/>
              </a:spcBef>
              <a:spcAft>
                <a:spcPts val="0"/>
              </a:spcAft>
              <a:buSzPts val="2200"/>
              <a:buChar char="●"/>
            </a:pPr>
            <a:r>
              <a:rPr lang="en" sz="2200"/>
              <a:t>By writing and drawing with your non-dominant hand. </a:t>
            </a:r>
            <a:endParaRPr sz="20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637" name="Google Shape;637;g2dbfa12676a_0_2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638" name="Google Shape;638;g2dbfa12676a_0_285"/>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g2dbfa12676a_0_292"/>
          <p:cNvSpPr txBox="1"/>
          <p:nvPr>
            <p:ph type="title"/>
          </p:nvPr>
        </p:nvSpPr>
        <p:spPr>
          <a:xfrm>
            <a:off x="-152400" y="202675"/>
            <a:ext cx="59946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Helps you</a:t>
            </a:r>
            <a:endParaRPr/>
          </a:p>
        </p:txBody>
      </p:sp>
      <p:sp>
        <p:nvSpPr>
          <p:cNvPr id="644" name="Google Shape;644;g2dbfa12676a_0_292"/>
          <p:cNvSpPr txBox="1"/>
          <p:nvPr>
            <p:ph idx="1" type="body"/>
          </p:nvPr>
        </p:nvSpPr>
        <p:spPr>
          <a:xfrm>
            <a:off x="546650" y="1444375"/>
            <a:ext cx="49674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Embrace your Vulnerable Child and your Angry Child</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Find the Nurturing Parent within</a:t>
            </a:r>
            <a:endParaRPr sz="2200">
              <a:solidFill>
                <a:srgbClr val="0A0A0A"/>
              </a:solidFill>
              <a:highlight>
                <a:srgbClr val="FFFFFF"/>
              </a:highlight>
              <a:latin typeface="Arial"/>
              <a:ea typeface="Arial"/>
              <a:cs typeface="Arial"/>
              <a:sym typeface="Arial"/>
            </a:endParaRPr>
          </a:p>
          <a:p>
            <a:pPr indent="-368300" lvl="0" marL="457200" rtl="0" algn="l">
              <a:lnSpc>
                <a:spcPct val="150000"/>
              </a:lnSpc>
              <a:spcBef>
                <a:spcPts val="600"/>
              </a:spcBef>
              <a:spcAft>
                <a:spcPts val="0"/>
              </a:spcAft>
              <a:buSzPts val="2200"/>
              <a:buChar char="●"/>
            </a:pPr>
            <a:r>
              <a:rPr lang="en" sz="2200">
                <a:solidFill>
                  <a:srgbClr val="0A0A0A"/>
                </a:solidFill>
                <a:highlight>
                  <a:srgbClr val="FFFFFF"/>
                </a:highlight>
                <a:latin typeface="Arial"/>
                <a:ea typeface="Arial"/>
                <a:cs typeface="Arial"/>
                <a:sym typeface="Arial"/>
              </a:rPr>
              <a:t>Discover the Creative and Magical Child that can heal your life.</a:t>
            </a:r>
            <a:endParaRPr sz="2200">
              <a:solidFill>
                <a:srgbClr val="000000"/>
              </a:solidFill>
              <a:latin typeface="Arial"/>
              <a:ea typeface="Arial"/>
              <a:cs typeface="Arial"/>
              <a:sym typeface="Arial"/>
            </a:endParaRPr>
          </a:p>
          <a:p>
            <a:pPr indent="0" lvl="0" marL="457200" rtl="0" algn="l">
              <a:lnSpc>
                <a:spcPct val="150000"/>
              </a:lnSpc>
              <a:spcBef>
                <a:spcPts val="0"/>
              </a:spcBef>
              <a:spcAft>
                <a:spcPts val="0"/>
              </a:spcAft>
              <a:buSzPts val="2400"/>
              <a:buNone/>
            </a:pPr>
            <a:r>
              <a:t/>
            </a:r>
            <a:endParaRPr sz="2200">
              <a:solidFill>
                <a:srgbClr val="000000"/>
              </a:solidFill>
              <a:latin typeface="Arial"/>
              <a:ea typeface="Arial"/>
              <a:cs typeface="Arial"/>
              <a:sym typeface="Arial"/>
            </a:endParaRPr>
          </a:p>
        </p:txBody>
      </p:sp>
      <p:sp>
        <p:nvSpPr>
          <p:cNvPr id="645" name="Google Shape;645;g2dbfa12676a_0_29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646" name="Google Shape;646;g2dbfa12676a_0_292"/>
          <p:cNvPicPr preferRelativeResize="0"/>
          <p:nvPr/>
        </p:nvPicPr>
        <p:blipFill rotWithShape="1">
          <a:blip r:embed="rId3">
            <a:alphaModFix/>
          </a:blip>
          <a:srcRect b="0" l="0" r="0" t="0"/>
          <a:stretch/>
        </p:blipFill>
        <p:spPr>
          <a:xfrm>
            <a:off x="5945325" y="679125"/>
            <a:ext cx="2495550" cy="2228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lin ang="5400012" scaled="0"/>
        </a:gradFill>
      </p:bgPr>
    </p:bg>
    <p:spTree>
      <p:nvGrpSpPr>
        <p:cNvPr id="650" name="Shape 650"/>
        <p:cNvGrpSpPr/>
        <p:nvPr/>
      </p:nvGrpSpPr>
      <p:grpSpPr>
        <a:xfrm>
          <a:off x="0" y="0"/>
          <a:ext cx="0" cy="0"/>
          <a:chOff x="0" y="0"/>
          <a:chExt cx="0" cy="0"/>
        </a:xfrm>
      </p:grpSpPr>
      <p:sp>
        <p:nvSpPr>
          <p:cNvPr id="651" name="Google Shape;651;g2dbfa12676a_0_508"/>
          <p:cNvSpPr txBox="1"/>
          <p:nvPr>
            <p:ph type="ctrTitle"/>
          </p:nvPr>
        </p:nvSpPr>
        <p:spPr>
          <a:xfrm>
            <a:off x="1825625" y="22860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t/>
            </a:r>
            <a:endParaRPr sz="3000">
              <a:solidFill>
                <a:srgbClr val="20124D"/>
              </a:solidFill>
              <a:latin typeface="Arial"/>
              <a:ea typeface="Arial"/>
              <a:cs typeface="Arial"/>
              <a:sym typeface="Arial"/>
            </a:endParaRPr>
          </a:p>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 D/N Hand Dialogue</a:t>
            </a:r>
            <a:endParaRPr sz="3000">
              <a:solidFill>
                <a:srgbClr val="20124D"/>
              </a:solidFill>
            </a:endParaRPr>
          </a:p>
        </p:txBody>
      </p:sp>
      <p:sp>
        <p:nvSpPr>
          <p:cNvPr id="652" name="Google Shape;652;g2dbfa12676a_0_508"/>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56" name="Shape 656"/>
        <p:cNvGrpSpPr/>
        <p:nvPr/>
      </p:nvGrpSpPr>
      <p:grpSpPr>
        <a:xfrm>
          <a:off x="0" y="0"/>
          <a:ext cx="0" cy="0"/>
          <a:chOff x="0" y="0"/>
          <a:chExt cx="0" cy="0"/>
        </a:xfrm>
      </p:grpSpPr>
      <p:sp>
        <p:nvSpPr>
          <p:cNvPr id="657" name="Google Shape;657;g2dbfa12676a_0_391"/>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58" name="Google Shape;658;g2dbfa12676a_0_391"/>
          <p:cNvSpPr txBox="1"/>
          <p:nvPr/>
        </p:nvSpPr>
        <p:spPr>
          <a:xfrm>
            <a:off x="2487900" y="5144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Right/Left </a:t>
            </a:r>
            <a:r>
              <a:rPr lang="en" sz="3000">
                <a:solidFill>
                  <a:schemeClr val="lt1"/>
                </a:solidFill>
              </a:rPr>
              <a:t>H</a:t>
            </a:r>
            <a:r>
              <a:rPr b="0" i="0" lang="en" sz="3000" u="none" cap="none" strike="noStrike">
                <a:solidFill>
                  <a:schemeClr val="lt1"/>
                </a:solidFill>
                <a:latin typeface="Arial"/>
                <a:ea typeface="Arial"/>
                <a:cs typeface="Arial"/>
                <a:sym typeface="Arial"/>
              </a:rPr>
              <a:t>and dialogue </a:t>
            </a:r>
            <a:endParaRPr b="0" i="0" sz="3000" u="none" cap="none" strike="noStrike">
              <a:solidFill>
                <a:schemeClr val="lt1"/>
              </a:solidFill>
              <a:latin typeface="Arial"/>
              <a:ea typeface="Arial"/>
              <a:cs typeface="Arial"/>
              <a:sym typeface="Arial"/>
            </a:endParaRPr>
          </a:p>
        </p:txBody>
      </p:sp>
      <p:pic>
        <p:nvPicPr>
          <p:cNvPr id="659" name="Google Shape;659;g2dbfa12676a_0_391"/>
          <p:cNvPicPr preferRelativeResize="0"/>
          <p:nvPr/>
        </p:nvPicPr>
        <p:blipFill rotWithShape="1">
          <a:blip r:embed="rId3">
            <a:alphaModFix/>
          </a:blip>
          <a:srcRect b="0" l="0" r="0" t="0"/>
          <a:stretch/>
        </p:blipFill>
        <p:spPr>
          <a:xfrm>
            <a:off x="5299700" y="1734000"/>
            <a:ext cx="2733675" cy="2447925"/>
          </a:xfrm>
          <a:prstGeom prst="rect">
            <a:avLst/>
          </a:prstGeom>
          <a:noFill/>
          <a:ln>
            <a:noFill/>
          </a:ln>
        </p:spPr>
      </p:pic>
      <p:pic>
        <p:nvPicPr>
          <p:cNvPr id="660" name="Google Shape;660;g2dbfa12676a_0_391"/>
          <p:cNvPicPr preferRelativeResize="0"/>
          <p:nvPr/>
        </p:nvPicPr>
        <p:blipFill rotWithShape="1">
          <a:blip r:embed="rId4">
            <a:alphaModFix/>
          </a:blip>
          <a:srcRect b="0" l="0" r="0" t="0"/>
          <a:stretch/>
        </p:blipFill>
        <p:spPr>
          <a:xfrm>
            <a:off x="1050975" y="1714950"/>
            <a:ext cx="2781300" cy="24860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64" name="Shape 664"/>
        <p:cNvGrpSpPr/>
        <p:nvPr/>
      </p:nvGrpSpPr>
      <p:grpSpPr>
        <a:xfrm>
          <a:off x="0" y="0"/>
          <a:ext cx="0" cy="0"/>
          <a:chOff x="0" y="0"/>
          <a:chExt cx="0" cy="0"/>
        </a:xfrm>
      </p:grpSpPr>
      <p:sp>
        <p:nvSpPr>
          <p:cNvPr id="665" name="Google Shape;665;g2dbfa12676a_0_403"/>
          <p:cNvSpPr txBox="1"/>
          <p:nvPr/>
        </p:nvSpPr>
        <p:spPr>
          <a:xfrm>
            <a:off x="1779800" y="9703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66" name="Google Shape;666;g2dbfa12676a_0_403"/>
          <p:cNvSpPr txBox="1"/>
          <p:nvPr/>
        </p:nvSpPr>
        <p:spPr>
          <a:xfrm>
            <a:off x="2430475" y="4679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What emotions emerge?</a:t>
            </a:r>
            <a:endParaRPr b="0" i="0" sz="3000" u="none" cap="none" strike="noStrike">
              <a:solidFill>
                <a:schemeClr val="lt1"/>
              </a:solidFill>
              <a:latin typeface="Arial"/>
              <a:ea typeface="Arial"/>
              <a:cs typeface="Arial"/>
              <a:sym typeface="Arial"/>
            </a:endParaRPr>
          </a:p>
        </p:txBody>
      </p:sp>
      <p:sp>
        <p:nvSpPr>
          <p:cNvPr id="667" name="Google Shape;667;g2dbfa12676a_0_403"/>
          <p:cNvSpPr txBox="1"/>
          <p:nvPr/>
        </p:nvSpPr>
        <p:spPr>
          <a:xfrm>
            <a:off x="858250" y="1521400"/>
            <a:ext cx="3264300" cy="25563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Fear</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Sadness</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Disappointment</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Grief</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Loneliness</a:t>
            </a:r>
            <a:endParaRPr b="0" i="0" sz="2500" u="none" cap="none" strike="noStrike">
              <a:solidFill>
                <a:schemeClr val="lt1"/>
              </a:solidFill>
              <a:latin typeface="Arial"/>
              <a:ea typeface="Arial"/>
              <a:cs typeface="Arial"/>
              <a:sym typeface="Arial"/>
            </a:endParaRPr>
          </a:p>
          <a:p>
            <a:pPr indent="-387350" lvl="0" marL="457200" rtl="0" algn="l">
              <a:spcBef>
                <a:spcPts val="0"/>
              </a:spcBef>
              <a:spcAft>
                <a:spcPts val="0"/>
              </a:spcAft>
              <a:buClr>
                <a:schemeClr val="lt1"/>
              </a:buClr>
              <a:buSzPts val="2500"/>
              <a:buChar char="●"/>
            </a:pPr>
            <a:r>
              <a:rPr lang="en" sz="2500">
                <a:solidFill>
                  <a:schemeClr val="lt1"/>
                </a:solidFill>
              </a:rPr>
              <a:t>Hurt (emotional or physical)</a:t>
            </a:r>
            <a:endParaRPr sz="2500">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b="0" i="0" sz="2300" u="none" cap="none" strike="noStrike">
              <a:solidFill>
                <a:schemeClr val="lt1"/>
              </a:solidFill>
              <a:latin typeface="Arial"/>
              <a:ea typeface="Arial"/>
              <a:cs typeface="Arial"/>
              <a:sym typeface="Arial"/>
            </a:endParaRPr>
          </a:p>
        </p:txBody>
      </p:sp>
      <p:sp>
        <p:nvSpPr>
          <p:cNvPr id="668" name="Google Shape;668;g2dbfa12676a_0_403"/>
          <p:cNvSpPr txBox="1"/>
          <p:nvPr/>
        </p:nvSpPr>
        <p:spPr>
          <a:xfrm>
            <a:off x="4713775" y="1149575"/>
            <a:ext cx="3966000" cy="1704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Abandonment</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Sickness</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Abuse</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Overwhelm Exhaustion</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Despondency Hopelessness</a:t>
            </a:r>
            <a:endParaRPr sz="2500">
              <a:solidFill>
                <a:schemeClr val="lt1"/>
              </a:solidFill>
            </a:endParaRPr>
          </a:p>
          <a:p>
            <a:pPr indent="0" lvl="0" marL="0" rtl="0" algn="l">
              <a:spcBef>
                <a:spcPts val="0"/>
              </a:spcBef>
              <a:spcAft>
                <a:spcPts val="0"/>
              </a:spcAft>
              <a:buNone/>
            </a:pPr>
            <a:r>
              <a:t/>
            </a:r>
            <a:endParaRPr sz="2800">
              <a:solidFill>
                <a:schemeClr val="lt1"/>
              </a:solidFill>
            </a:endParaRPr>
          </a:p>
          <a:p>
            <a:pPr indent="0" lvl="0" marL="0" rtl="0" algn="l">
              <a:spcBef>
                <a:spcPts val="0"/>
              </a:spcBef>
              <a:spcAft>
                <a:spcPts val="0"/>
              </a:spcAft>
              <a:buNone/>
            </a:pPr>
            <a:r>
              <a:t/>
            </a:r>
            <a:endParaRPr sz="2900">
              <a:solidFill>
                <a:schemeClr val="dk1"/>
              </a:solidFill>
              <a:latin typeface="DM Sans"/>
              <a:ea typeface="DM Sans"/>
              <a:cs typeface="DM Sans"/>
              <a:sym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72" name="Shape 672"/>
        <p:cNvGrpSpPr/>
        <p:nvPr/>
      </p:nvGrpSpPr>
      <p:grpSpPr>
        <a:xfrm>
          <a:off x="0" y="0"/>
          <a:ext cx="0" cy="0"/>
          <a:chOff x="0" y="0"/>
          <a:chExt cx="0" cy="0"/>
        </a:xfrm>
      </p:grpSpPr>
      <p:sp>
        <p:nvSpPr>
          <p:cNvPr id="673" name="Google Shape;673;g2dbfa12676a_0_398"/>
          <p:cNvSpPr txBox="1"/>
          <p:nvPr/>
        </p:nvSpPr>
        <p:spPr>
          <a:xfrm>
            <a:off x="1821725" y="954875"/>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pic>
        <p:nvPicPr>
          <p:cNvPr id="674" name="Google Shape;674;g2dbfa12676a_0_398"/>
          <p:cNvPicPr preferRelativeResize="0"/>
          <p:nvPr/>
        </p:nvPicPr>
        <p:blipFill rotWithShape="1">
          <a:blip r:embed="rId3">
            <a:alphaModFix/>
          </a:blip>
          <a:srcRect b="32667" l="41422" r="43624" t="47816"/>
          <a:stretch/>
        </p:blipFill>
        <p:spPr>
          <a:xfrm>
            <a:off x="1801289" y="375025"/>
            <a:ext cx="5541425" cy="40658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78" name="Shape 678"/>
        <p:cNvGrpSpPr/>
        <p:nvPr/>
      </p:nvGrpSpPr>
      <p:grpSpPr>
        <a:xfrm>
          <a:off x="0" y="0"/>
          <a:ext cx="0" cy="0"/>
          <a:chOff x="0" y="0"/>
          <a:chExt cx="0" cy="0"/>
        </a:xfrm>
      </p:grpSpPr>
      <p:sp>
        <p:nvSpPr>
          <p:cNvPr id="679" name="Google Shape;679;g2dbfa12676a_0_807"/>
          <p:cNvSpPr txBox="1"/>
          <p:nvPr/>
        </p:nvSpPr>
        <p:spPr>
          <a:xfrm>
            <a:off x="1779800" y="970350"/>
            <a:ext cx="6320100" cy="124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DM Sans"/>
              <a:ea typeface="DM Sans"/>
              <a:cs typeface="DM Sans"/>
              <a:sym typeface="DM Sans"/>
            </a:endParaRPr>
          </a:p>
        </p:txBody>
      </p:sp>
      <p:sp>
        <p:nvSpPr>
          <p:cNvPr id="680" name="Google Shape;680;g2dbfa12676a_0_807"/>
          <p:cNvSpPr txBox="1"/>
          <p:nvPr/>
        </p:nvSpPr>
        <p:spPr>
          <a:xfrm>
            <a:off x="2430475" y="467975"/>
            <a:ext cx="4431000" cy="681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lang="en" sz="3000">
                <a:solidFill>
                  <a:schemeClr val="lt1"/>
                </a:solidFill>
              </a:rPr>
              <a:t>Dialogue Between</a:t>
            </a:r>
            <a:endParaRPr b="0" i="0" sz="3000" u="none" cap="none" strike="noStrike">
              <a:solidFill>
                <a:schemeClr val="lt1"/>
              </a:solidFill>
              <a:latin typeface="Arial"/>
              <a:ea typeface="Arial"/>
              <a:cs typeface="Arial"/>
              <a:sym typeface="Arial"/>
            </a:endParaRPr>
          </a:p>
        </p:txBody>
      </p:sp>
      <p:sp>
        <p:nvSpPr>
          <p:cNvPr id="681" name="Google Shape;681;g2dbfa12676a_0_807"/>
          <p:cNvSpPr txBox="1"/>
          <p:nvPr/>
        </p:nvSpPr>
        <p:spPr>
          <a:xfrm>
            <a:off x="858250" y="1521400"/>
            <a:ext cx="3264300" cy="2556300"/>
          </a:xfrm>
          <a:prstGeom prst="rect">
            <a:avLst/>
          </a:prstGeom>
          <a:noFill/>
          <a:ln>
            <a:noFill/>
          </a:ln>
        </p:spPr>
        <p:txBody>
          <a:bodyPr anchorCtr="0" anchor="t" bIns="91425" lIns="91425" spcFirstLastPara="1" rIns="91425" wrap="square" tIns="91425">
            <a:noAutofit/>
          </a:bodyPr>
          <a:lstStyle/>
          <a:p>
            <a:pPr indent="-387350" lvl="0" marL="457200" rtl="0" algn="l">
              <a:spcBef>
                <a:spcPts val="0"/>
              </a:spcBef>
              <a:spcAft>
                <a:spcPts val="0"/>
              </a:spcAft>
              <a:buClr>
                <a:schemeClr val="lt1"/>
              </a:buClr>
              <a:buSzPts val="2500"/>
              <a:buChar char="●"/>
            </a:pPr>
            <a:r>
              <a:rPr lang="en" sz="2500">
                <a:solidFill>
                  <a:schemeClr val="lt1"/>
                </a:solidFill>
              </a:rPr>
              <a:t>Sad Child</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Angry</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Hurt</a:t>
            </a:r>
            <a:endParaRPr sz="2500">
              <a:solidFill>
                <a:schemeClr val="lt1"/>
              </a:solidFill>
            </a:endParaRPr>
          </a:p>
          <a:p>
            <a:pPr indent="0" lvl="0" marL="457200" rtl="0" algn="l">
              <a:spcBef>
                <a:spcPts val="0"/>
              </a:spcBef>
              <a:spcAft>
                <a:spcPts val="0"/>
              </a:spcAft>
              <a:buNone/>
            </a:pPr>
            <a:r>
              <a:t/>
            </a:r>
            <a:endParaRPr sz="2500">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b="0" i="0" sz="2300" u="none" cap="none" strike="noStrike">
              <a:solidFill>
                <a:schemeClr val="lt1"/>
              </a:solidFill>
              <a:latin typeface="Arial"/>
              <a:ea typeface="Arial"/>
              <a:cs typeface="Arial"/>
              <a:sym typeface="Arial"/>
            </a:endParaRPr>
          </a:p>
        </p:txBody>
      </p:sp>
      <p:sp>
        <p:nvSpPr>
          <p:cNvPr id="682" name="Google Shape;682;g2dbfa12676a_0_807"/>
          <p:cNvSpPr txBox="1"/>
          <p:nvPr/>
        </p:nvSpPr>
        <p:spPr>
          <a:xfrm>
            <a:off x="4527850" y="1149575"/>
            <a:ext cx="3966000" cy="1704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Nurturing Parent</a:t>
            </a:r>
            <a:endParaRPr sz="2500">
              <a:solidFill>
                <a:schemeClr val="lt1"/>
              </a:solidFill>
            </a:endParaRPr>
          </a:p>
          <a:p>
            <a:pPr indent="-387350" lvl="0" marL="457200" rtl="0" algn="l">
              <a:spcBef>
                <a:spcPts val="0"/>
              </a:spcBef>
              <a:spcAft>
                <a:spcPts val="0"/>
              </a:spcAft>
              <a:buClr>
                <a:schemeClr val="lt1"/>
              </a:buClr>
              <a:buSzPts val="2500"/>
              <a:buChar char="●"/>
            </a:pPr>
            <a:r>
              <a:rPr lang="en" sz="2500">
                <a:solidFill>
                  <a:schemeClr val="lt1"/>
                </a:solidFill>
              </a:rPr>
              <a:t>Spiritual Self</a:t>
            </a:r>
            <a:endParaRPr sz="2500">
              <a:solidFill>
                <a:schemeClr val="lt1"/>
              </a:solidFill>
            </a:endParaRPr>
          </a:p>
          <a:p>
            <a:pPr indent="0" lvl="0" marL="0" rtl="0" algn="l">
              <a:spcBef>
                <a:spcPts val="0"/>
              </a:spcBef>
              <a:spcAft>
                <a:spcPts val="0"/>
              </a:spcAft>
              <a:buNone/>
            </a:pPr>
            <a:r>
              <a:t/>
            </a:r>
            <a:endParaRPr sz="2800">
              <a:solidFill>
                <a:schemeClr val="lt1"/>
              </a:solidFill>
            </a:endParaRPr>
          </a:p>
          <a:p>
            <a:pPr indent="0" lvl="0" marL="0" rtl="0" algn="l">
              <a:spcBef>
                <a:spcPts val="0"/>
              </a:spcBef>
              <a:spcAft>
                <a:spcPts val="0"/>
              </a:spcAft>
              <a:buNone/>
            </a:pPr>
            <a:r>
              <a:t/>
            </a:r>
            <a:endParaRPr sz="2900">
              <a:solidFill>
                <a:schemeClr val="dk1"/>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lin ang="5400012" scaled="0"/>
        </a:gradFill>
      </p:bgPr>
    </p:bg>
    <p:spTree>
      <p:nvGrpSpPr>
        <p:cNvPr id="686" name="Shape 686"/>
        <p:cNvGrpSpPr/>
        <p:nvPr/>
      </p:nvGrpSpPr>
      <p:grpSpPr>
        <a:xfrm>
          <a:off x="0" y="0"/>
          <a:ext cx="0" cy="0"/>
          <a:chOff x="0" y="0"/>
          <a:chExt cx="0" cy="0"/>
        </a:xfrm>
      </p:grpSpPr>
      <p:sp>
        <p:nvSpPr>
          <p:cNvPr id="687" name="Google Shape;687;g2dbfa12676a_0_910"/>
          <p:cNvSpPr txBox="1"/>
          <p:nvPr>
            <p:ph type="ctrTitle"/>
          </p:nvPr>
        </p:nvSpPr>
        <p:spPr>
          <a:xfrm>
            <a:off x="1825625" y="22860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Writing Letter Between Parts</a:t>
            </a:r>
            <a:endParaRPr sz="3000">
              <a:solidFill>
                <a:srgbClr val="20124D"/>
              </a:solidFill>
            </a:endParaRPr>
          </a:p>
        </p:txBody>
      </p:sp>
      <p:sp>
        <p:nvSpPr>
          <p:cNvPr id="688" name="Google Shape;688;g2dbfa12676a_0_91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692" name="Shape 692"/>
        <p:cNvGrpSpPr/>
        <p:nvPr/>
      </p:nvGrpSpPr>
      <p:grpSpPr>
        <a:xfrm>
          <a:off x="0" y="0"/>
          <a:ext cx="0" cy="0"/>
          <a:chOff x="0" y="0"/>
          <a:chExt cx="0" cy="0"/>
        </a:xfrm>
      </p:grpSpPr>
      <p:sp>
        <p:nvSpPr>
          <p:cNvPr id="693" name="Google Shape;693;g2dbfa12676a_0_814"/>
          <p:cNvSpPr txBox="1"/>
          <p:nvPr/>
        </p:nvSpPr>
        <p:spPr>
          <a:xfrm>
            <a:off x="1021525" y="653900"/>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Dear Child,</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I need to let you know, finally, that I do love you! You haven't received what you need from me and I apologize for that. I now know how much this has hurt you and I'm sorry. Maybe it will help if I can explain why things have been this way up till now.</a:t>
            </a:r>
            <a:endParaRPr b="0" i="0" sz="2200" u="none" cap="none" strike="noStrike">
              <a:solidFill>
                <a:schemeClr val="lt1"/>
              </a:solidFill>
              <a:latin typeface="Arial"/>
              <a:ea typeface="Arial"/>
              <a:cs typeface="Arial"/>
              <a:sym typeface="Arial"/>
            </a:endParaRPr>
          </a:p>
          <a:p>
            <a:pPr indent="0" lvl="0" marL="0" marR="0" rtl="0" algn="l">
              <a:lnSpc>
                <a:spcPct val="115000"/>
              </a:lnSpc>
              <a:spcBef>
                <a:spcPts val="2600"/>
              </a:spcBef>
              <a:spcAft>
                <a:spcPts val="2600"/>
              </a:spcAft>
              <a:buClr>
                <a:srgbClr val="000000"/>
              </a:buClr>
              <a:buSzPts val="2200"/>
              <a:buFont typeface="Arial"/>
              <a:buNone/>
            </a:pPr>
            <a:r>
              <a:rPr b="0" i="0" lang="en" sz="2200" u="none" cap="none" strike="noStrike">
                <a:solidFill>
                  <a:schemeClr val="lt1"/>
                </a:solidFill>
                <a:latin typeface="Arial"/>
                <a:ea typeface="Arial"/>
                <a:cs typeface="Arial"/>
                <a:sym typeface="Arial"/>
              </a:rPr>
              <a:t>It's simple—I just didn't know that I was neglecting you!</a:t>
            </a:r>
            <a:endParaRPr b="0" i="0" sz="2200" u="none" cap="none" strike="noStrike">
              <a:solidFill>
                <a:schemeClr val="l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path path="circle">
            <a:fillToRect b="50%" l="50%" r="50%" t="50%"/>
          </a:path>
          <a:tileRect/>
        </a:gradFill>
      </p:bgPr>
    </p:bg>
    <p:spTree>
      <p:nvGrpSpPr>
        <p:cNvPr id="697" name="Shape 697"/>
        <p:cNvGrpSpPr/>
        <p:nvPr/>
      </p:nvGrpSpPr>
      <p:grpSpPr>
        <a:xfrm>
          <a:off x="0" y="0"/>
          <a:ext cx="0" cy="0"/>
          <a:chOff x="0" y="0"/>
          <a:chExt cx="0" cy="0"/>
        </a:xfrm>
      </p:grpSpPr>
      <p:sp>
        <p:nvSpPr>
          <p:cNvPr id="698" name="Google Shape;698;g2dbfa12676a_0_915"/>
          <p:cNvSpPr txBox="1"/>
          <p:nvPr>
            <p:ph type="ctrTitle"/>
          </p:nvPr>
        </p:nvSpPr>
        <p:spPr>
          <a:xfrm>
            <a:off x="1825625" y="22860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Other Modalities</a:t>
            </a:r>
            <a:endParaRPr sz="3000">
              <a:solidFill>
                <a:srgbClr val="20124D"/>
              </a:solidFill>
            </a:endParaRPr>
          </a:p>
        </p:txBody>
      </p:sp>
      <p:sp>
        <p:nvSpPr>
          <p:cNvPr id="699" name="Google Shape;699;g2dbfa12676a_0_91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703" name="Shape 703"/>
        <p:cNvGrpSpPr/>
        <p:nvPr/>
      </p:nvGrpSpPr>
      <p:grpSpPr>
        <a:xfrm>
          <a:off x="0" y="0"/>
          <a:ext cx="0" cy="0"/>
          <a:chOff x="0" y="0"/>
          <a:chExt cx="0" cy="0"/>
        </a:xfrm>
      </p:grpSpPr>
      <p:sp>
        <p:nvSpPr>
          <p:cNvPr id="704" name="Google Shape;704;g2dbfa12676a_0_705"/>
          <p:cNvSpPr txBox="1"/>
          <p:nvPr/>
        </p:nvSpPr>
        <p:spPr>
          <a:xfrm>
            <a:off x="2754875" y="434225"/>
            <a:ext cx="6506700" cy="88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lang="en" sz="4000">
                <a:solidFill>
                  <a:schemeClr val="lt1"/>
                </a:solidFill>
                <a:latin typeface="DM Sans"/>
                <a:ea typeface="DM Sans"/>
                <a:cs typeface="DM Sans"/>
                <a:sym typeface="DM Sans"/>
              </a:rPr>
              <a:t>Clay and Paper</a:t>
            </a:r>
            <a:endParaRPr b="0" i="0" sz="4000" u="none" cap="none" strike="noStrike">
              <a:solidFill>
                <a:schemeClr val="lt1"/>
              </a:solidFill>
              <a:latin typeface="DM Sans"/>
              <a:ea typeface="DM Sans"/>
              <a:cs typeface="DM Sans"/>
              <a:sym typeface="DM Sans"/>
            </a:endParaRPr>
          </a:p>
        </p:txBody>
      </p:sp>
      <p:pic>
        <p:nvPicPr>
          <p:cNvPr descr="Whether you're going through a death of a loved one, an end of a relationship or a life transition from loss, the process of grief is a complex one. Inspired by my own experience, I share with you a step by step Therapeutic Art Activity to help you release, express and work through grief in a creative way using clay. &#10;&#10;♡ WORK WITH ME  - 1:1 ONLINE THERAPEUTIC ART SESSIONS:&#10;I specialize in working with women who have disconnected from their creativity and want to dive deep into knowing who they are by opening the door to Self-Discovery. Through therapeutic art making, I’ll help you reunite with your true self and your creativity so that you can live a life more aligned to your truest desires.  &#10;&#10;♡ BOOK a free 30 minute discovery call with me to see if we're the right fit:&#10;https://app.squarespacescheduling.com/schedule.php?owner=23551637&#10;&#10;♡ CONNECT WITH ME:&#10;Website: http://www.ericapang.com​​​​​​​​&#10;Instagram: https://www.instagram.com/ericapang.art&#10;Tiktok: https://www.tiktok.com/@ericapangart&#10;Facebook: https://www.facebook.com/ericapangart&#10;Email: hello@ericapang.com&#10;&#10;♡ SUPPLIES I USED:&#10;DAS Air Hardening Modeling Clay → https://amzn.to/3KW46pA&#10;SAKURA COUPY pencil crayons (my fave!)→ https://amzn.to/3mLgPTU&#10;Crayola Felt Markers → https://amzn.to/43Io2EQ&#10;&#10;♡ JOIN MY MAILING LIST:&#10;https://landing.mailerlite.com/webforms/landing/p6e7a3&#10;&#10;DISCLAIMER:&#10;Everything posted is for educational purposes only and is not a replacement for individualized medical or mental health treatment. The information is not intended to diagnose, treat or cure any mental health condition. I am not a mental health or healthcare provider and is only detailing personal experiences and opinions about Art Therapy. The art activities provided is not a professional Art Therapy service&#10;&#10;Links found in the description box may be affiliate links, meaning I will make commission on sales you make through my link. This is at no extra cost to you to it's just one way to support me and my channel :)" id="705" name="Google Shape;705;g2dbfa12676a_0_705" title="Therapeutic Art Activity for Grief">
            <a:hlinkClick r:id="rId3"/>
          </p:cNvPr>
          <p:cNvPicPr preferRelativeResize="0"/>
          <p:nvPr/>
        </p:nvPicPr>
        <p:blipFill>
          <a:blip r:embed="rId4">
            <a:alphaModFix/>
          </a:blip>
          <a:stretch>
            <a:fillRect/>
          </a:stretch>
        </p:blipFill>
        <p:spPr>
          <a:xfrm>
            <a:off x="2127150" y="1552575"/>
            <a:ext cx="5008100" cy="2817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1000"/>
                                        <p:tgtEl>
                                          <p:spTgt spid="7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09" name="Shape 709"/>
        <p:cNvGrpSpPr/>
        <p:nvPr/>
      </p:nvGrpSpPr>
      <p:grpSpPr>
        <a:xfrm>
          <a:off x="0" y="0"/>
          <a:ext cx="0" cy="0"/>
          <a:chOff x="0" y="0"/>
          <a:chExt cx="0" cy="0"/>
        </a:xfrm>
      </p:grpSpPr>
      <p:sp>
        <p:nvSpPr>
          <p:cNvPr id="710" name="Google Shape;710;g2dbfa12676a_0_710"/>
          <p:cNvSpPr txBox="1"/>
          <p:nvPr/>
        </p:nvSpPr>
        <p:spPr>
          <a:xfrm>
            <a:off x="2472750" y="491425"/>
            <a:ext cx="4198500" cy="85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DM Sans"/>
                <a:ea typeface="DM Sans"/>
                <a:cs typeface="DM Sans"/>
                <a:sym typeface="DM Sans"/>
              </a:rPr>
              <a:t>Sandplay Therapy</a:t>
            </a:r>
            <a:endParaRPr b="0" i="0" sz="3600" u="none" cap="none" strike="noStrike">
              <a:solidFill>
                <a:schemeClr val="lt1"/>
              </a:solidFill>
              <a:latin typeface="DM Sans"/>
              <a:ea typeface="DM Sans"/>
              <a:cs typeface="DM Sans"/>
              <a:sym typeface="DM Sans"/>
            </a:endParaRPr>
          </a:p>
        </p:txBody>
      </p:sp>
      <p:pic>
        <p:nvPicPr>
          <p:cNvPr descr="While play is a fun activity that can help a child learn, it can also be used to help children who have experienced trauma, learn coping skills.  Well take a look at the benefits of sand play therapy.&#10;0 to 5 in 30 Minutes! is a product of Valley Public Television.  The program is sponsored by First 5 Fresno County, First 5 Tulare County, and First 5 Madera County." id="711" name="Google Shape;711;g2dbfa12676a_0_710" title="0 to 5 in 30 Minutes!  Sand Play Therapy">
            <a:hlinkClick r:id="rId3"/>
          </p:cNvPr>
          <p:cNvPicPr preferRelativeResize="0"/>
          <p:nvPr/>
        </p:nvPicPr>
        <p:blipFill rotWithShape="1">
          <a:blip r:embed="rId4">
            <a:alphaModFix/>
          </a:blip>
          <a:srcRect b="0" l="0" r="0" t="0"/>
          <a:stretch/>
        </p:blipFill>
        <p:spPr>
          <a:xfrm>
            <a:off x="2191888" y="1686700"/>
            <a:ext cx="4760225" cy="2677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1000"/>
                                        <p:tgtEl>
                                          <p:spTgt spid="7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715" name="Shape 715"/>
        <p:cNvGrpSpPr/>
        <p:nvPr/>
      </p:nvGrpSpPr>
      <p:grpSpPr>
        <a:xfrm>
          <a:off x="0" y="0"/>
          <a:ext cx="0" cy="0"/>
          <a:chOff x="0" y="0"/>
          <a:chExt cx="0" cy="0"/>
        </a:xfrm>
      </p:grpSpPr>
      <p:sp>
        <p:nvSpPr>
          <p:cNvPr id="716" name="Google Shape;716;g2ca3c270d3c_0_587"/>
          <p:cNvSpPr txBox="1"/>
          <p:nvPr>
            <p:ph type="ctrTitle"/>
          </p:nvPr>
        </p:nvSpPr>
        <p:spPr>
          <a:xfrm>
            <a:off x="1735200" y="2260450"/>
            <a:ext cx="57267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solidFill>
                  <a:schemeClr val="dk1"/>
                </a:solidFill>
              </a:rPr>
              <a:t>Levels of Listening</a:t>
            </a:r>
            <a:endParaRPr sz="4300">
              <a:solidFill>
                <a:schemeClr val="dk1"/>
              </a:solidFill>
            </a:endParaRPr>
          </a:p>
        </p:txBody>
      </p:sp>
      <p:sp>
        <p:nvSpPr>
          <p:cNvPr id="717" name="Google Shape;717;g2ca3c270d3c_0_58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path path="circle">
            <a:fillToRect l="100%" t="100%"/>
          </a:path>
          <a:tileRect b="-100%" r="-100%"/>
        </a:gradFill>
      </p:bgPr>
    </p:bg>
    <p:spTree>
      <p:nvGrpSpPr>
        <p:cNvPr id="721" name="Shape 721"/>
        <p:cNvGrpSpPr/>
        <p:nvPr/>
      </p:nvGrpSpPr>
      <p:grpSpPr>
        <a:xfrm>
          <a:off x="0" y="0"/>
          <a:ext cx="0" cy="0"/>
          <a:chOff x="0" y="0"/>
          <a:chExt cx="0" cy="0"/>
        </a:xfrm>
      </p:grpSpPr>
      <p:sp>
        <p:nvSpPr>
          <p:cNvPr id="722" name="Google Shape;722;g2dbfa12676a_0_920"/>
          <p:cNvSpPr txBox="1"/>
          <p:nvPr/>
        </p:nvSpPr>
        <p:spPr>
          <a:xfrm>
            <a:off x="2116350" y="136797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723" name="Google Shape;723;g2dbfa12676a_0_920"/>
          <p:cNvSpPr txBox="1"/>
          <p:nvPr/>
        </p:nvSpPr>
        <p:spPr>
          <a:xfrm>
            <a:off x="696100" y="1779000"/>
            <a:ext cx="6831300" cy="15855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Listening to Yourself </a:t>
            </a:r>
            <a:endParaRPr b="0" i="0" sz="30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Listening to Others</a:t>
            </a:r>
            <a:endParaRPr b="0" i="0" sz="30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Global Listening</a:t>
            </a:r>
            <a:endParaRPr b="0" i="0" sz="3000" u="none" cap="none" strike="noStrike">
              <a:solidFill>
                <a:schemeClr val="lt1"/>
              </a:solidFill>
              <a:latin typeface="Arial"/>
              <a:ea typeface="Arial"/>
              <a:cs typeface="Arial"/>
              <a:sym typeface="Arial"/>
            </a:endParaRPr>
          </a:p>
        </p:txBody>
      </p:sp>
      <p:sp>
        <p:nvSpPr>
          <p:cNvPr id="724" name="Google Shape;724;g2dbfa12676a_0_920"/>
          <p:cNvSpPr txBox="1"/>
          <p:nvPr/>
        </p:nvSpPr>
        <p:spPr>
          <a:xfrm>
            <a:off x="2528500" y="584750"/>
            <a:ext cx="8152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3 Levels of Listening </a:t>
            </a:r>
            <a:endParaRPr b="0" i="0" sz="1400" u="none" cap="none" strike="noStrike">
              <a:solidFill>
                <a:schemeClr val="lt1"/>
              </a:solidFill>
              <a:latin typeface="Arial"/>
              <a:ea typeface="Arial"/>
              <a:cs typeface="Arial"/>
              <a:sym typeface="Arial"/>
            </a:endParaRPr>
          </a:p>
        </p:txBody>
      </p:sp>
      <p:pic>
        <p:nvPicPr>
          <p:cNvPr id="725" name="Google Shape;725;g2dbfa12676a_0_920"/>
          <p:cNvPicPr preferRelativeResize="0"/>
          <p:nvPr/>
        </p:nvPicPr>
        <p:blipFill rotWithShape="1">
          <a:blip r:embed="rId3">
            <a:alphaModFix/>
          </a:blip>
          <a:srcRect b="0" l="0" r="0" t="0"/>
          <a:stretch/>
        </p:blipFill>
        <p:spPr>
          <a:xfrm>
            <a:off x="5196356" y="1864600"/>
            <a:ext cx="3295909" cy="2221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729" name="Shape 729"/>
        <p:cNvGrpSpPr/>
        <p:nvPr/>
      </p:nvGrpSpPr>
      <p:grpSpPr>
        <a:xfrm>
          <a:off x="0" y="0"/>
          <a:ext cx="0" cy="0"/>
          <a:chOff x="0" y="0"/>
          <a:chExt cx="0" cy="0"/>
        </a:xfrm>
      </p:grpSpPr>
      <p:sp>
        <p:nvSpPr>
          <p:cNvPr id="730" name="Google Shape;730;g2dbfa12676a_0_1000"/>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731" name="Google Shape;731;g2dbfa12676a_0_1000"/>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8.png" id="732" name="Google Shape;732;g2dbfa12676a_0_1000"/>
          <p:cNvPicPr preferRelativeResize="0"/>
          <p:nvPr/>
        </p:nvPicPr>
        <p:blipFill rotWithShape="1">
          <a:blip r:embed="rId3">
            <a:alphaModFix/>
          </a:blip>
          <a:srcRect b="0" l="0" r="0" t="0"/>
          <a:stretch/>
        </p:blipFill>
        <p:spPr>
          <a:xfrm>
            <a:off x="1463476" y="419500"/>
            <a:ext cx="5971349" cy="44340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736" name="Shape 736"/>
        <p:cNvGrpSpPr/>
        <p:nvPr/>
      </p:nvGrpSpPr>
      <p:grpSpPr>
        <a:xfrm>
          <a:off x="0" y="0"/>
          <a:ext cx="0" cy="0"/>
          <a:chOff x="0" y="0"/>
          <a:chExt cx="0" cy="0"/>
        </a:xfrm>
      </p:grpSpPr>
      <p:sp>
        <p:nvSpPr>
          <p:cNvPr id="737" name="Google Shape;737;g2dbfa12676a_0_1079"/>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Carl Rogers: Empathic Listening </a:t>
            </a:r>
            <a:endParaRPr>
              <a:solidFill>
                <a:schemeClr val="lt1"/>
              </a:solidFill>
            </a:endParaRPr>
          </a:p>
        </p:txBody>
      </p:sp>
      <p:sp>
        <p:nvSpPr>
          <p:cNvPr id="738" name="Google Shape;738;g2dbfa12676a_0_1079"/>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Listen without judgement</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Unconditional acceptance</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Listening creates healing</a:t>
            </a:r>
            <a:endParaRPr b="0" sz="2800">
              <a:solidFill>
                <a:schemeClr val="lt1"/>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739" name="Google Shape;739;g2dbfa12676a_0_1079"/>
          <p:cNvPicPr preferRelativeResize="0"/>
          <p:nvPr/>
        </p:nvPicPr>
        <p:blipFill rotWithShape="1">
          <a:blip r:embed="rId3">
            <a:alphaModFix/>
          </a:blip>
          <a:srcRect b="0" l="0" r="0" t="0"/>
          <a:stretch/>
        </p:blipFill>
        <p:spPr>
          <a:xfrm>
            <a:off x="6247226" y="1617975"/>
            <a:ext cx="1857375" cy="24669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path path="circle">
            <a:fillToRect b="50%" l="50%" r="50%" t="50%"/>
          </a:path>
          <a:tileRect/>
        </a:gradFill>
      </p:bgPr>
    </p:bg>
    <p:spTree>
      <p:nvGrpSpPr>
        <p:cNvPr id="743" name="Shape 743"/>
        <p:cNvGrpSpPr/>
        <p:nvPr/>
      </p:nvGrpSpPr>
      <p:grpSpPr>
        <a:xfrm>
          <a:off x="0" y="0"/>
          <a:ext cx="0" cy="0"/>
          <a:chOff x="0" y="0"/>
          <a:chExt cx="0" cy="0"/>
        </a:xfrm>
      </p:grpSpPr>
      <p:sp>
        <p:nvSpPr>
          <p:cNvPr id="744" name="Google Shape;744;g2dbfa12676a_0_1156"/>
          <p:cNvSpPr txBox="1"/>
          <p:nvPr>
            <p:ph type="ctrTitle"/>
          </p:nvPr>
        </p:nvSpPr>
        <p:spPr>
          <a:xfrm>
            <a:off x="1825625" y="2286000"/>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SzPts val="3600"/>
              <a:buNone/>
            </a:pPr>
            <a:r>
              <a:rPr lang="en" sz="3000">
                <a:solidFill>
                  <a:srgbClr val="20124D"/>
                </a:solidFill>
                <a:latin typeface="Arial"/>
                <a:ea typeface="Arial"/>
                <a:cs typeface="Arial"/>
                <a:sym typeface="Arial"/>
              </a:rPr>
              <a:t>IFS and Parts</a:t>
            </a:r>
            <a:endParaRPr sz="3000">
              <a:solidFill>
                <a:srgbClr val="20124D"/>
              </a:solidFill>
            </a:endParaRPr>
          </a:p>
        </p:txBody>
      </p:sp>
      <p:sp>
        <p:nvSpPr>
          <p:cNvPr id="745" name="Google Shape;745;g2dbfa12676a_0_1156"/>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rgbClr val="660000"/>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749" name="Shape 749"/>
        <p:cNvGrpSpPr/>
        <p:nvPr/>
      </p:nvGrpSpPr>
      <p:grpSpPr>
        <a:xfrm>
          <a:off x="0" y="0"/>
          <a:ext cx="0" cy="0"/>
          <a:chOff x="0" y="0"/>
          <a:chExt cx="0" cy="0"/>
        </a:xfrm>
      </p:grpSpPr>
      <p:pic>
        <p:nvPicPr>
          <p:cNvPr id="750" name="Google Shape;750;g2dbfa12676a_0_1374"/>
          <p:cNvPicPr preferRelativeResize="0"/>
          <p:nvPr/>
        </p:nvPicPr>
        <p:blipFill rotWithShape="1">
          <a:blip r:embed="rId3">
            <a:alphaModFix/>
          </a:blip>
          <a:srcRect b="12478" l="29209" r="29387" t="13243"/>
          <a:stretch/>
        </p:blipFill>
        <p:spPr>
          <a:xfrm>
            <a:off x="1814350" y="-209862"/>
            <a:ext cx="5515300" cy="5563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754" name="Shape 754"/>
        <p:cNvGrpSpPr/>
        <p:nvPr/>
      </p:nvGrpSpPr>
      <p:grpSpPr>
        <a:xfrm>
          <a:off x="0" y="0"/>
          <a:ext cx="0" cy="0"/>
          <a:chOff x="0" y="0"/>
          <a:chExt cx="0" cy="0"/>
        </a:xfrm>
      </p:grpSpPr>
      <p:sp>
        <p:nvSpPr>
          <p:cNvPr id="755" name="Google Shape;755;g2dbfa12676a_0_1161"/>
          <p:cNvSpPr txBox="1"/>
          <p:nvPr>
            <p:ph idx="4294967295" type="title"/>
          </p:nvPr>
        </p:nvSpPr>
        <p:spPr>
          <a:xfrm>
            <a:off x="2777750" y="290900"/>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Parts of the Self </a:t>
            </a:r>
            <a:endParaRPr sz="3600">
              <a:solidFill>
                <a:schemeClr val="lt1"/>
              </a:solidFill>
            </a:endParaRPr>
          </a:p>
        </p:txBody>
      </p:sp>
      <p:sp>
        <p:nvSpPr>
          <p:cNvPr id="756" name="Google Shape;756;g2dbfa12676a_0_1161"/>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57" name="Google Shape;757;g2dbfa12676a_0_1161"/>
          <p:cNvSpPr txBox="1"/>
          <p:nvPr/>
        </p:nvSpPr>
        <p:spPr>
          <a:xfrm>
            <a:off x="1166450" y="1058900"/>
            <a:ext cx="6695100" cy="86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Lato"/>
                <a:ea typeface="Lato"/>
                <a:cs typeface="Lato"/>
                <a:sym typeface="Lato"/>
              </a:rPr>
              <a:t>  Vulnerable Parts and Protective Parts </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1800">
              <a:solidFill>
                <a:schemeClr val="lt1"/>
              </a:solidFill>
              <a:latin typeface="Lato"/>
              <a:ea typeface="Lato"/>
              <a:cs typeface="Lato"/>
              <a:sym typeface="Lato"/>
            </a:endParaRPr>
          </a:p>
        </p:txBody>
      </p:sp>
      <p:pic>
        <p:nvPicPr>
          <p:cNvPr id="758" name="Google Shape;758;g2dbfa12676a_0_1161"/>
          <p:cNvPicPr preferRelativeResize="0"/>
          <p:nvPr/>
        </p:nvPicPr>
        <p:blipFill>
          <a:blip r:embed="rId3">
            <a:alphaModFix/>
          </a:blip>
          <a:stretch>
            <a:fillRect/>
          </a:stretch>
        </p:blipFill>
        <p:spPr>
          <a:xfrm>
            <a:off x="2594312" y="1990975"/>
            <a:ext cx="3955375" cy="26280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62" name="Shape 762"/>
        <p:cNvGrpSpPr/>
        <p:nvPr/>
      </p:nvGrpSpPr>
      <p:grpSpPr>
        <a:xfrm>
          <a:off x="0" y="0"/>
          <a:ext cx="0" cy="0"/>
          <a:chOff x="0" y="0"/>
          <a:chExt cx="0" cy="0"/>
        </a:xfrm>
      </p:grpSpPr>
      <p:sp>
        <p:nvSpPr>
          <p:cNvPr id="763" name="Google Shape;763;g2dbfa12676a_0_1168"/>
          <p:cNvSpPr txBox="1"/>
          <p:nvPr>
            <p:ph idx="4294967295" type="title"/>
          </p:nvPr>
        </p:nvSpPr>
        <p:spPr>
          <a:xfrm>
            <a:off x="2447175" y="355150"/>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Vulnerable Parts </a:t>
            </a:r>
            <a:endParaRPr sz="3600">
              <a:solidFill>
                <a:schemeClr val="lt1"/>
              </a:solidFill>
            </a:endParaRPr>
          </a:p>
        </p:txBody>
      </p:sp>
      <p:sp>
        <p:nvSpPr>
          <p:cNvPr id="764" name="Google Shape;764;g2dbfa12676a_0_1168"/>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65" name="Google Shape;765;g2dbfa12676a_0_1168"/>
          <p:cNvSpPr txBox="1"/>
          <p:nvPr/>
        </p:nvSpPr>
        <p:spPr>
          <a:xfrm>
            <a:off x="697600" y="1347925"/>
            <a:ext cx="4207800" cy="267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500">
              <a:solidFill>
                <a:schemeClr val="lt1"/>
              </a:solidFill>
              <a:latin typeface="Lato"/>
              <a:ea typeface="Lato"/>
              <a:cs typeface="Lato"/>
              <a:sym typeface="Lato"/>
            </a:endParaRPr>
          </a:p>
          <a:p>
            <a:pPr indent="0" lvl="0" marL="0" rtl="0" algn="l">
              <a:spcBef>
                <a:spcPts val="0"/>
              </a:spcBef>
              <a:spcAft>
                <a:spcPts val="0"/>
              </a:spcAft>
              <a:buNone/>
            </a:pPr>
            <a:r>
              <a:rPr lang="en" sz="2500">
                <a:solidFill>
                  <a:schemeClr val="lt1"/>
                </a:solidFill>
                <a:latin typeface="Lato"/>
                <a:ea typeface="Lato"/>
                <a:cs typeface="Lato"/>
                <a:sym typeface="Lato"/>
              </a:rPr>
              <a:t>• Vulnerable parts hold painful emotional states and/or negative beliefs about themselves from past wounding experiences. </a:t>
            </a:r>
            <a:endParaRPr sz="2500">
              <a:solidFill>
                <a:schemeClr val="lt1"/>
              </a:solidFill>
              <a:latin typeface="Lato"/>
              <a:ea typeface="Lato"/>
              <a:cs typeface="Lato"/>
              <a:sym typeface="Lato"/>
            </a:endParaRPr>
          </a:p>
          <a:p>
            <a:pPr indent="0" lvl="0" marL="0" rtl="0" algn="l">
              <a:spcBef>
                <a:spcPts val="0"/>
              </a:spcBef>
              <a:spcAft>
                <a:spcPts val="0"/>
              </a:spcAft>
              <a:buNone/>
            </a:pPr>
            <a:r>
              <a:t/>
            </a:r>
            <a:endParaRPr sz="2500">
              <a:solidFill>
                <a:schemeClr val="lt1"/>
              </a:solidFill>
              <a:latin typeface="Lato"/>
              <a:ea typeface="Lato"/>
              <a:cs typeface="Lato"/>
              <a:sym typeface="Lato"/>
            </a:endParaRPr>
          </a:p>
          <a:p>
            <a:pPr indent="0" lvl="0" marL="0" rtl="0" algn="l">
              <a:spcBef>
                <a:spcPts val="0"/>
              </a:spcBef>
              <a:spcAft>
                <a:spcPts val="0"/>
              </a:spcAft>
              <a:buNone/>
            </a:pPr>
            <a:r>
              <a:t/>
            </a:r>
            <a:endParaRPr sz="2500">
              <a:solidFill>
                <a:schemeClr val="lt1"/>
              </a:solidFill>
              <a:latin typeface="Lato"/>
              <a:ea typeface="Lato"/>
              <a:cs typeface="Lato"/>
              <a:sym typeface="Lato"/>
            </a:endParaRPr>
          </a:p>
        </p:txBody>
      </p:sp>
      <p:pic>
        <p:nvPicPr>
          <p:cNvPr id="766" name="Google Shape;766;g2dbfa12676a_0_1168"/>
          <p:cNvPicPr preferRelativeResize="0"/>
          <p:nvPr/>
        </p:nvPicPr>
        <p:blipFill>
          <a:blip r:embed="rId3">
            <a:alphaModFix/>
          </a:blip>
          <a:stretch>
            <a:fillRect/>
          </a:stretch>
        </p:blipFill>
        <p:spPr>
          <a:xfrm>
            <a:off x="5445751" y="1870000"/>
            <a:ext cx="2343150" cy="19240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770" name="Shape 770"/>
        <p:cNvGrpSpPr/>
        <p:nvPr/>
      </p:nvGrpSpPr>
      <p:grpSpPr>
        <a:xfrm>
          <a:off x="0" y="0"/>
          <a:ext cx="0" cy="0"/>
          <a:chOff x="0" y="0"/>
          <a:chExt cx="0" cy="0"/>
        </a:xfrm>
      </p:grpSpPr>
      <p:sp>
        <p:nvSpPr>
          <p:cNvPr id="771" name="Google Shape;771;g2dbfa12676a_0_1175"/>
          <p:cNvSpPr txBox="1"/>
          <p:nvPr>
            <p:ph idx="4294967295" type="title"/>
          </p:nvPr>
        </p:nvSpPr>
        <p:spPr>
          <a:xfrm>
            <a:off x="3919100" y="211550"/>
            <a:ext cx="2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Exiles </a:t>
            </a:r>
            <a:endParaRPr sz="3600">
              <a:solidFill>
                <a:schemeClr val="lt1"/>
              </a:solidFill>
            </a:endParaRPr>
          </a:p>
        </p:txBody>
      </p:sp>
      <p:sp>
        <p:nvSpPr>
          <p:cNvPr id="772" name="Google Shape;772;g2dbfa12676a_0_1175"/>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73" name="Google Shape;773;g2dbfa12676a_0_1175"/>
          <p:cNvSpPr txBox="1"/>
          <p:nvPr/>
        </p:nvSpPr>
        <p:spPr>
          <a:xfrm>
            <a:off x="657925" y="1337150"/>
            <a:ext cx="7341600" cy="11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Lato"/>
                <a:ea typeface="Lato"/>
                <a:cs typeface="Lato"/>
                <a:sym typeface="Lato"/>
              </a:rPr>
              <a:t>•     When a wounding experience occurred in the past, the internal system “exiled” the wounded part, like locking a metaphorical crying child in a metaphorical basement. The system “encysts” the Exile.</a:t>
            </a:r>
            <a:endParaRPr sz="2500">
              <a:solidFill>
                <a:schemeClr val="lt1"/>
              </a:solidFill>
              <a:latin typeface="Lato"/>
              <a:ea typeface="Lato"/>
              <a:cs typeface="Lato"/>
              <a:sym typeface="Lato"/>
            </a:endParaRPr>
          </a:p>
        </p:txBody>
      </p:sp>
      <p:sp>
        <p:nvSpPr>
          <p:cNvPr id="774" name="Google Shape;774;g2dbfa12676a_0_1175"/>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78" name="Shape 778"/>
        <p:cNvGrpSpPr/>
        <p:nvPr/>
      </p:nvGrpSpPr>
      <p:grpSpPr>
        <a:xfrm>
          <a:off x="0" y="0"/>
          <a:ext cx="0" cy="0"/>
          <a:chOff x="0" y="0"/>
          <a:chExt cx="0" cy="0"/>
        </a:xfrm>
      </p:grpSpPr>
      <p:sp>
        <p:nvSpPr>
          <p:cNvPr id="779" name="Google Shape;779;g2dbfa12676a_0_1253"/>
          <p:cNvSpPr txBox="1"/>
          <p:nvPr>
            <p:ph idx="4294967295" type="title"/>
          </p:nvPr>
        </p:nvSpPr>
        <p:spPr>
          <a:xfrm>
            <a:off x="3654650" y="185125"/>
            <a:ext cx="3181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Managers</a:t>
            </a:r>
            <a:r>
              <a:rPr lang="en" sz="3600">
                <a:solidFill>
                  <a:schemeClr val="lt1"/>
                </a:solidFill>
              </a:rPr>
              <a:t> </a:t>
            </a:r>
            <a:endParaRPr sz="3600">
              <a:solidFill>
                <a:schemeClr val="lt1"/>
              </a:solidFill>
            </a:endParaRPr>
          </a:p>
        </p:txBody>
      </p:sp>
      <p:sp>
        <p:nvSpPr>
          <p:cNvPr id="780" name="Google Shape;780;g2dbfa12676a_0_1253"/>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81" name="Google Shape;781;g2dbfa12676a_0_1253"/>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782" name="Google Shape;782;g2dbfa12676a_0_1253"/>
          <p:cNvSpPr txBox="1"/>
          <p:nvPr/>
        </p:nvSpPr>
        <p:spPr>
          <a:xfrm>
            <a:off x="819800" y="1480150"/>
            <a:ext cx="7140000" cy="27369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lt1"/>
              </a:buClr>
              <a:buSzPts val="2300"/>
              <a:buChar char="●"/>
            </a:pPr>
            <a:r>
              <a:rPr lang="en" sz="2300">
                <a:solidFill>
                  <a:schemeClr val="lt1"/>
                </a:solidFill>
              </a:rPr>
              <a:t> Managers operate pre-emptively, looking ahead to the future and doing whatever they can to keep exiled parts at bay.</a:t>
            </a:r>
            <a:endParaRPr sz="23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latin typeface="Lato"/>
              <a:ea typeface="Lato"/>
              <a:cs typeface="Lato"/>
              <a:sym typeface="La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786" name="Shape 786"/>
        <p:cNvGrpSpPr/>
        <p:nvPr/>
      </p:nvGrpSpPr>
      <p:grpSpPr>
        <a:xfrm>
          <a:off x="0" y="0"/>
          <a:ext cx="0" cy="0"/>
          <a:chOff x="0" y="0"/>
          <a:chExt cx="0" cy="0"/>
        </a:xfrm>
      </p:grpSpPr>
      <p:sp>
        <p:nvSpPr>
          <p:cNvPr id="787" name="Google Shape;787;g2dbfa12676a_0_1260"/>
          <p:cNvSpPr txBox="1"/>
          <p:nvPr>
            <p:ph idx="4294967295" type="title"/>
          </p:nvPr>
        </p:nvSpPr>
        <p:spPr>
          <a:xfrm>
            <a:off x="3463500" y="105775"/>
            <a:ext cx="2217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Managers</a:t>
            </a:r>
            <a:endParaRPr sz="3600">
              <a:solidFill>
                <a:schemeClr val="lt1"/>
              </a:solidFill>
            </a:endParaRPr>
          </a:p>
        </p:txBody>
      </p:sp>
      <p:sp>
        <p:nvSpPr>
          <p:cNvPr id="788" name="Google Shape;788;g2dbfa12676a_0_1260"/>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89" name="Google Shape;789;g2dbfa12676a_0_1260"/>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pic>
        <p:nvPicPr>
          <p:cNvPr id="790" name="Google Shape;790;g2dbfa12676a_0_1260"/>
          <p:cNvPicPr preferRelativeResize="0"/>
          <p:nvPr/>
        </p:nvPicPr>
        <p:blipFill>
          <a:blip r:embed="rId3">
            <a:alphaModFix/>
          </a:blip>
          <a:stretch>
            <a:fillRect/>
          </a:stretch>
        </p:blipFill>
        <p:spPr>
          <a:xfrm>
            <a:off x="2858625" y="122463"/>
            <a:ext cx="3652573" cy="489857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794" name="Shape 794"/>
        <p:cNvGrpSpPr/>
        <p:nvPr/>
      </p:nvGrpSpPr>
      <p:grpSpPr>
        <a:xfrm>
          <a:off x="0" y="0"/>
          <a:ext cx="0" cy="0"/>
          <a:chOff x="0" y="0"/>
          <a:chExt cx="0" cy="0"/>
        </a:xfrm>
      </p:grpSpPr>
      <p:sp>
        <p:nvSpPr>
          <p:cNvPr id="795" name="Google Shape;795;g2dbfa12676a_0_1267"/>
          <p:cNvSpPr txBox="1"/>
          <p:nvPr>
            <p:ph idx="4294967295" type="title"/>
          </p:nvPr>
        </p:nvSpPr>
        <p:spPr>
          <a:xfrm>
            <a:off x="3654650" y="185125"/>
            <a:ext cx="3181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Managers</a:t>
            </a:r>
            <a:r>
              <a:rPr lang="en" sz="3600">
                <a:solidFill>
                  <a:schemeClr val="lt1"/>
                </a:solidFill>
              </a:rPr>
              <a:t> </a:t>
            </a:r>
            <a:endParaRPr sz="3600">
              <a:solidFill>
                <a:schemeClr val="lt1"/>
              </a:solidFill>
            </a:endParaRPr>
          </a:p>
        </p:txBody>
      </p:sp>
      <p:sp>
        <p:nvSpPr>
          <p:cNvPr id="796" name="Google Shape;796;g2dbfa12676a_0_1267"/>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797" name="Google Shape;797;g2dbfa12676a_0_1267"/>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798" name="Google Shape;798;g2dbfa12676a_0_1267"/>
          <p:cNvSpPr txBox="1"/>
          <p:nvPr/>
        </p:nvSpPr>
        <p:spPr>
          <a:xfrm>
            <a:off x="819800" y="1480150"/>
            <a:ext cx="7140000" cy="27369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Type A</a:t>
            </a:r>
            <a:endParaRPr sz="2200">
              <a:solidFill>
                <a:schemeClr val="lt1"/>
              </a:solidFill>
            </a:endParaRPr>
          </a:p>
          <a:p>
            <a:pPr indent="-368300" lvl="0" marL="457200" rtl="0" algn="l">
              <a:lnSpc>
                <a:spcPct val="115000"/>
              </a:lnSpc>
              <a:spcBef>
                <a:spcPts val="0"/>
              </a:spcBef>
              <a:spcAft>
                <a:spcPts val="0"/>
              </a:spcAft>
              <a:buClr>
                <a:schemeClr val="lt1"/>
              </a:buClr>
              <a:buSzPts val="2200"/>
              <a:buChar char="●"/>
            </a:pPr>
            <a:r>
              <a:rPr lang="en" sz="2200">
                <a:solidFill>
                  <a:schemeClr val="lt1"/>
                </a:solidFill>
              </a:rPr>
              <a:t>Caretaker</a:t>
            </a:r>
            <a:endParaRPr sz="2200">
              <a:solidFill>
                <a:schemeClr val="lt1"/>
              </a:solidFill>
            </a:endParaRPr>
          </a:p>
          <a:p>
            <a:pPr indent="-368300" lvl="0" marL="457200" rtl="0" algn="l">
              <a:lnSpc>
                <a:spcPct val="115000"/>
              </a:lnSpc>
              <a:spcBef>
                <a:spcPts val="0"/>
              </a:spcBef>
              <a:spcAft>
                <a:spcPts val="0"/>
              </a:spcAft>
              <a:buClr>
                <a:schemeClr val="lt1"/>
              </a:buClr>
              <a:buSzPts val="2200"/>
              <a:buChar char="●"/>
            </a:pPr>
            <a:r>
              <a:rPr lang="en" sz="2200">
                <a:solidFill>
                  <a:schemeClr val="lt1"/>
                </a:solidFill>
              </a:rPr>
              <a:t>Harsh Critic</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02" name="Shape 802"/>
        <p:cNvGrpSpPr/>
        <p:nvPr/>
      </p:nvGrpSpPr>
      <p:grpSpPr>
        <a:xfrm>
          <a:off x="0" y="0"/>
          <a:ext cx="0" cy="0"/>
          <a:chOff x="0" y="0"/>
          <a:chExt cx="0" cy="0"/>
        </a:xfrm>
      </p:grpSpPr>
      <p:sp>
        <p:nvSpPr>
          <p:cNvPr id="803" name="Google Shape;803;g2dbfa12676a_0_1274"/>
          <p:cNvSpPr txBox="1"/>
          <p:nvPr>
            <p:ph idx="4294967295" type="title"/>
          </p:nvPr>
        </p:nvSpPr>
        <p:spPr>
          <a:xfrm>
            <a:off x="3205125" y="343800"/>
            <a:ext cx="3181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Firefighters</a:t>
            </a:r>
            <a:r>
              <a:rPr lang="en" sz="3600">
                <a:solidFill>
                  <a:schemeClr val="lt1"/>
                </a:solidFill>
              </a:rPr>
              <a:t> </a:t>
            </a:r>
            <a:endParaRPr sz="3600">
              <a:solidFill>
                <a:schemeClr val="lt1"/>
              </a:solidFill>
            </a:endParaRPr>
          </a:p>
        </p:txBody>
      </p:sp>
      <p:sp>
        <p:nvSpPr>
          <p:cNvPr id="804" name="Google Shape;804;g2dbfa12676a_0_1274"/>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805" name="Google Shape;805;g2dbfa12676a_0_1274"/>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806" name="Google Shape;806;g2dbfa12676a_0_1274"/>
          <p:cNvSpPr txBox="1"/>
          <p:nvPr/>
        </p:nvSpPr>
        <p:spPr>
          <a:xfrm>
            <a:off x="819800" y="1480150"/>
            <a:ext cx="7140000" cy="27369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Firefighters spring into action when life happens, and an Exile is triggered.</a:t>
            </a:r>
            <a:br>
              <a:rPr lang="en" sz="2200">
                <a:solidFill>
                  <a:schemeClr val="lt1"/>
                </a:solidFill>
              </a:rPr>
            </a:br>
            <a:r>
              <a:rPr lang="en" sz="2200">
                <a:solidFill>
                  <a:schemeClr val="lt1"/>
                </a:solidFill>
              </a:rPr>
              <a:t> </a:t>
            </a:r>
            <a:endParaRPr sz="2200">
              <a:solidFill>
                <a:schemeClr val="lt1"/>
              </a:solidFill>
            </a:endParaRPr>
          </a:p>
          <a:p>
            <a:pPr indent="-368300" lvl="0" marL="457200" rtl="0" algn="l">
              <a:lnSpc>
                <a:spcPct val="115000"/>
              </a:lnSpc>
              <a:spcBef>
                <a:spcPts val="0"/>
              </a:spcBef>
              <a:spcAft>
                <a:spcPts val="0"/>
              </a:spcAft>
              <a:buClr>
                <a:schemeClr val="lt1"/>
              </a:buClr>
              <a:buSzPts val="2200"/>
              <a:buChar char="●"/>
            </a:pPr>
            <a:r>
              <a:rPr lang="en" sz="2200">
                <a:solidFill>
                  <a:schemeClr val="lt1"/>
                </a:solidFill>
              </a:rPr>
              <a:t>They use impulsive, compulsive and/or addictive behaviors, from nail-biting to heroin use to dissociation, to distract, comfort, numb or check out.</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latin typeface="Lato"/>
              <a:ea typeface="Lato"/>
              <a:cs typeface="Lato"/>
              <a:sym typeface="Lat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810" name="Shape 810"/>
        <p:cNvGrpSpPr/>
        <p:nvPr/>
      </p:nvGrpSpPr>
      <p:grpSpPr>
        <a:xfrm>
          <a:off x="0" y="0"/>
          <a:ext cx="0" cy="0"/>
          <a:chOff x="0" y="0"/>
          <a:chExt cx="0" cy="0"/>
        </a:xfrm>
      </p:grpSpPr>
      <p:sp>
        <p:nvSpPr>
          <p:cNvPr id="811" name="Google Shape;811;g2dbfa12676a_0_1281"/>
          <p:cNvSpPr txBox="1"/>
          <p:nvPr>
            <p:ph idx="4294967295" type="title"/>
          </p:nvPr>
        </p:nvSpPr>
        <p:spPr>
          <a:xfrm>
            <a:off x="3205125" y="343800"/>
            <a:ext cx="3181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dk1"/>
                </a:solidFill>
              </a:rPr>
              <a:t>Firefighters</a:t>
            </a:r>
            <a:r>
              <a:rPr lang="en" sz="3600">
                <a:solidFill>
                  <a:schemeClr val="dk1"/>
                </a:solidFill>
              </a:rPr>
              <a:t> </a:t>
            </a:r>
            <a:endParaRPr sz="3600">
              <a:solidFill>
                <a:schemeClr val="dk1"/>
              </a:solidFill>
            </a:endParaRPr>
          </a:p>
        </p:txBody>
      </p:sp>
      <p:sp>
        <p:nvSpPr>
          <p:cNvPr id="812" name="Google Shape;812;g2dbfa12676a_0_1281"/>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813" name="Google Shape;813;g2dbfa12676a_0_1281"/>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814" name="Google Shape;814;g2dbfa12676a_0_1281"/>
          <p:cNvSpPr txBox="1"/>
          <p:nvPr/>
        </p:nvSpPr>
        <p:spPr>
          <a:xfrm>
            <a:off x="516325" y="1203300"/>
            <a:ext cx="4680600" cy="27369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Char char="●"/>
            </a:pPr>
            <a:r>
              <a:rPr lang="en" sz="2200">
                <a:solidFill>
                  <a:schemeClr val="dk1"/>
                </a:solidFill>
              </a:rPr>
              <a:t>This puts the Exile “back in the basement.” Once that’s accomplished, the system is restored to its dysfunctional homeostatic balance. </a:t>
            </a:r>
            <a:br>
              <a:rPr lang="en" sz="2200">
                <a:solidFill>
                  <a:schemeClr val="dk1"/>
                </a:solidFill>
              </a:rPr>
            </a:b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Their extreme roles don’t match their true natures.</a:t>
            </a:r>
            <a:endParaRPr sz="2200">
              <a:solidFill>
                <a:schemeClr val="dk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latin typeface="Lato"/>
              <a:ea typeface="Lato"/>
              <a:cs typeface="Lato"/>
              <a:sym typeface="Lato"/>
            </a:endParaRPr>
          </a:p>
        </p:txBody>
      </p:sp>
      <p:pic>
        <p:nvPicPr>
          <p:cNvPr id="815" name="Google Shape;815;g2dbfa12676a_0_1281"/>
          <p:cNvPicPr preferRelativeResize="0"/>
          <p:nvPr/>
        </p:nvPicPr>
        <p:blipFill>
          <a:blip r:embed="rId3">
            <a:alphaModFix/>
          </a:blip>
          <a:stretch>
            <a:fillRect/>
          </a:stretch>
        </p:blipFill>
        <p:spPr>
          <a:xfrm>
            <a:off x="5319775" y="1336575"/>
            <a:ext cx="2742691" cy="2828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819" name="Shape 819"/>
        <p:cNvGrpSpPr/>
        <p:nvPr/>
      </p:nvGrpSpPr>
      <p:grpSpPr>
        <a:xfrm>
          <a:off x="0" y="0"/>
          <a:ext cx="0" cy="0"/>
          <a:chOff x="0" y="0"/>
          <a:chExt cx="0" cy="0"/>
        </a:xfrm>
      </p:grpSpPr>
      <p:sp>
        <p:nvSpPr>
          <p:cNvPr id="820" name="Google Shape;820;g2dbfa12676a_0_1289"/>
          <p:cNvSpPr txBox="1"/>
          <p:nvPr>
            <p:ph idx="4294967295" type="title"/>
          </p:nvPr>
        </p:nvSpPr>
        <p:spPr>
          <a:xfrm>
            <a:off x="3218300" y="595000"/>
            <a:ext cx="36309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Firefighters </a:t>
            </a:r>
            <a:endParaRPr sz="3600">
              <a:solidFill>
                <a:schemeClr val="lt1"/>
              </a:solidFill>
            </a:endParaRPr>
          </a:p>
        </p:txBody>
      </p:sp>
      <p:sp>
        <p:nvSpPr>
          <p:cNvPr id="821" name="Google Shape;821;g2dbfa12676a_0_1289"/>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822" name="Google Shape;822;g2dbfa12676a_0_1289"/>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pic>
        <p:nvPicPr>
          <p:cNvPr id="823" name="Google Shape;823;g2dbfa12676a_0_1289"/>
          <p:cNvPicPr preferRelativeResize="0"/>
          <p:nvPr/>
        </p:nvPicPr>
        <p:blipFill>
          <a:blip r:embed="rId3">
            <a:alphaModFix/>
          </a:blip>
          <a:stretch>
            <a:fillRect/>
          </a:stretch>
        </p:blipFill>
        <p:spPr>
          <a:xfrm>
            <a:off x="2219499" y="204723"/>
            <a:ext cx="5013149" cy="45157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27" name="Shape 827"/>
        <p:cNvGrpSpPr/>
        <p:nvPr/>
      </p:nvGrpSpPr>
      <p:grpSpPr>
        <a:xfrm>
          <a:off x="0" y="0"/>
          <a:ext cx="0" cy="0"/>
          <a:chOff x="0" y="0"/>
          <a:chExt cx="0" cy="0"/>
        </a:xfrm>
      </p:grpSpPr>
      <p:sp>
        <p:nvSpPr>
          <p:cNvPr id="828" name="Google Shape;828;g2dbfa12676a_0_1296"/>
          <p:cNvSpPr txBox="1"/>
          <p:nvPr>
            <p:ph idx="4294967295" type="title"/>
          </p:nvPr>
        </p:nvSpPr>
        <p:spPr>
          <a:xfrm>
            <a:off x="3012500" y="423125"/>
            <a:ext cx="27546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lt1"/>
                </a:solidFill>
              </a:rPr>
              <a:t>Firefighters</a:t>
            </a:r>
            <a:endParaRPr sz="3600">
              <a:solidFill>
                <a:schemeClr val="lt1"/>
              </a:solidFill>
            </a:endParaRPr>
          </a:p>
        </p:txBody>
      </p:sp>
      <p:sp>
        <p:nvSpPr>
          <p:cNvPr id="829" name="Google Shape;829;g2dbfa12676a_0_1296"/>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830" name="Google Shape;830;g2dbfa12676a_0_1296"/>
          <p:cNvSpPr txBox="1"/>
          <p:nvPr/>
        </p:nvSpPr>
        <p:spPr>
          <a:xfrm>
            <a:off x="5319775" y="3570050"/>
            <a:ext cx="2217000" cy="4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831" name="Google Shape;831;g2dbfa12676a_0_1296"/>
          <p:cNvSpPr txBox="1"/>
          <p:nvPr/>
        </p:nvSpPr>
        <p:spPr>
          <a:xfrm>
            <a:off x="899150" y="1626575"/>
            <a:ext cx="7140000" cy="27369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Char char="●"/>
            </a:pPr>
            <a:r>
              <a:rPr lang="en" sz="2200">
                <a:solidFill>
                  <a:schemeClr val="lt1"/>
                </a:solidFill>
              </a:rPr>
              <a:t>Compulsive Drinker</a:t>
            </a:r>
            <a:endParaRPr sz="2200">
              <a:solidFill>
                <a:schemeClr val="lt1"/>
              </a:solidFill>
            </a:endParaRPr>
          </a:p>
          <a:p>
            <a:pPr indent="-368300" lvl="0" marL="457200" rtl="0" algn="l">
              <a:lnSpc>
                <a:spcPct val="115000"/>
              </a:lnSpc>
              <a:spcBef>
                <a:spcPts val="0"/>
              </a:spcBef>
              <a:spcAft>
                <a:spcPts val="0"/>
              </a:spcAft>
              <a:buClr>
                <a:schemeClr val="lt1"/>
              </a:buClr>
              <a:buSzPts val="2200"/>
              <a:buChar char="●"/>
            </a:pPr>
            <a:r>
              <a:rPr lang="en" sz="2200">
                <a:solidFill>
                  <a:schemeClr val="lt1"/>
                </a:solidFill>
              </a:rPr>
              <a:t>Compulsive Eater</a:t>
            </a:r>
            <a:endParaRPr sz="2200">
              <a:solidFill>
                <a:schemeClr val="lt1"/>
              </a:solidFill>
            </a:endParaRPr>
          </a:p>
          <a:p>
            <a:pPr indent="-368300" lvl="0" marL="457200" rtl="0" algn="l">
              <a:lnSpc>
                <a:spcPct val="115000"/>
              </a:lnSpc>
              <a:spcBef>
                <a:spcPts val="0"/>
              </a:spcBef>
              <a:spcAft>
                <a:spcPts val="0"/>
              </a:spcAft>
              <a:buClr>
                <a:schemeClr val="lt1"/>
              </a:buClr>
              <a:buSzPts val="2200"/>
              <a:buChar char="●"/>
            </a:pPr>
            <a:r>
              <a:rPr lang="en" sz="2200">
                <a:solidFill>
                  <a:schemeClr val="lt1"/>
                </a:solidFill>
              </a:rPr>
              <a:t>Compulsive Exerciser</a:t>
            </a:r>
            <a:endParaRPr sz="2200">
              <a:solidFill>
                <a:schemeClr val="lt1"/>
              </a:solidFill>
            </a:endParaRPr>
          </a:p>
          <a:p>
            <a:pPr indent="0" lvl="0" marL="457200" rtl="0" algn="l">
              <a:lnSpc>
                <a:spcPct val="115000"/>
              </a:lnSpc>
              <a:spcBef>
                <a:spcPts val="0"/>
              </a:spcBef>
              <a:spcAft>
                <a:spcPts val="0"/>
              </a:spcAft>
              <a:buNone/>
            </a:pPr>
            <a:r>
              <a:t/>
            </a:r>
            <a:endParaRPr sz="2200">
              <a:solidFill>
                <a:schemeClr val="lt1"/>
              </a:solidFill>
            </a:endParaRPr>
          </a:p>
          <a:p>
            <a:pPr indent="0" lvl="0" marL="0" rtl="0" algn="l">
              <a:lnSpc>
                <a:spcPct val="115000"/>
              </a:lnSpc>
              <a:spcBef>
                <a:spcPts val="0"/>
              </a:spcBef>
              <a:spcAft>
                <a:spcPts val="0"/>
              </a:spcAft>
              <a:buNone/>
            </a:pPr>
            <a:r>
              <a:t/>
            </a:r>
            <a:endParaRPr sz="2200">
              <a:solidFill>
                <a:schemeClr val="lt1"/>
              </a:solidFill>
            </a:endParaRPr>
          </a:p>
          <a:p>
            <a:pPr indent="0" lvl="0" marL="0" rtl="0" algn="l">
              <a:spcBef>
                <a:spcPts val="0"/>
              </a:spcBef>
              <a:spcAft>
                <a:spcPts val="0"/>
              </a:spcAft>
              <a:buNone/>
            </a:pPr>
            <a:r>
              <a:t/>
            </a:r>
            <a:endParaRPr sz="2200">
              <a:solidFill>
                <a:schemeClr val="lt1"/>
              </a:solidFill>
              <a:latin typeface="Lato"/>
              <a:ea typeface="Lato"/>
              <a:cs typeface="Lato"/>
              <a:sym typeface="La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g2dbfa12676a_0_1449"/>
          <p:cNvSpPr txBox="1"/>
          <p:nvPr>
            <p:ph type="ctrTitle"/>
          </p:nvPr>
        </p:nvSpPr>
        <p:spPr>
          <a:xfrm>
            <a:off x="1735200" y="2260450"/>
            <a:ext cx="5424000" cy="419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300"/>
              <a:t>6 F’s of IFS</a:t>
            </a:r>
            <a:endParaRPr sz="4300"/>
          </a:p>
        </p:txBody>
      </p:sp>
      <p:sp>
        <p:nvSpPr>
          <p:cNvPr id="837" name="Google Shape;837;g2dbfa12676a_0_144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t/>
            </a:r>
            <a:endParaRPr b="1" sz="9600">
              <a:solidFill>
                <a:schemeClr val="accent1"/>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path path="circle">
            <a:fillToRect b="50%" l="50%" r="50%" t="50%"/>
          </a:path>
          <a:tileRect/>
        </a:gradFill>
      </p:bgPr>
    </p:bg>
    <p:spTree>
      <p:nvGrpSpPr>
        <p:cNvPr id="841" name="Shape 841"/>
        <p:cNvGrpSpPr/>
        <p:nvPr/>
      </p:nvGrpSpPr>
      <p:grpSpPr>
        <a:xfrm>
          <a:off x="0" y="0"/>
          <a:ext cx="0" cy="0"/>
          <a:chOff x="0" y="0"/>
          <a:chExt cx="0" cy="0"/>
        </a:xfrm>
      </p:grpSpPr>
      <p:sp>
        <p:nvSpPr>
          <p:cNvPr id="842" name="Google Shape;842;g2dbfa12676a_0_1454"/>
          <p:cNvSpPr txBox="1"/>
          <p:nvPr/>
        </p:nvSpPr>
        <p:spPr>
          <a:xfrm>
            <a:off x="1093950" y="725100"/>
            <a:ext cx="6956100" cy="3268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FIND</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FOCUS</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FLESH OUT</a:t>
            </a:r>
            <a:endParaRPr sz="2300">
              <a:solidFill>
                <a:schemeClr val="lt1"/>
              </a:solidFill>
              <a:latin typeface="DM Sans"/>
              <a:ea typeface="DM Sans"/>
              <a:cs typeface="DM Sans"/>
              <a:sym typeface="DM Sans"/>
            </a:endParaRPr>
          </a:p>
        </p:txBody>
      </p:sp>
      <p:sp>
        <p:nvSpPr>
          <p:cNvPr id="843" name="Google Shape;843;g2dbfa12676a_0_1454"/>
          <p:cNvSpPr/>
          <p:nvPr/>
        </p:nvSpPr>
        <p:spPr>
          <a:xfrm flipH="1">
            <a:off x="4416800" y="1437700"/>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844" name="Google Shape;844;g2dbfa12676a_0_1454"/>
          <p:cNvSpPr/>
          <p:nvPr/>
        </p:nvSpPr>
        <p:spPr>
          <a:xfrm flipH="1">
            <a:off x="4416800" y="250542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48" name="Shape 848"/>
        <p:cNvGrpSpPr/>
        <p:nvPr/>
      </p:nvGrpSpPr>
      <p:grpSpPr>
        <a:xfrm>
          <a:off x="0" y="0"/>
          <a:ext cx="0" cy="0"/>
          <a:chOff x="0" y="0"/>
          <a:chExt cx="0" cy="0"/>
        </a:xfrm>
      </p:grpSpPr>
      <p:sp>
        <p:nvSpPr>
          <p:cNvPr id="849" name="Google Shape;849;g2dbfa12676a_0_1460"/>
          <p:cNvSpPr txBox="1"/>
          <p:nvPr/>
        </p:nvSpPr>
        <p:spPr>
          <a:xfrm>
            <a:off x="1031750" y="1218325"/>
            <a:ext cx="6956100" cy="3268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FEEL TOWARDS</a:t>
            </a:r>
            <a:endParaRPr sz="23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BEFRIEND</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FEARS</a:t>
            </a:r>
            <a:endParaRPr sz="2300">
              <a:solidFill>
                <a:schemeClr val="lt1"/>
              </a:solidFill>
              <a:latin typeface="DM Sans"/>
              <a:ea typeface="DM Sans"/>
              <a:cs typeface="DM Sans"/>
              <a:sym typeface="DM Sans"/>
            </a:endParaRPr>
          </a:p>
        </p:txBody>
      </p:sp>
      <p:sp>
        <p:nvSpPr>
          <p:cNvPr id="850" name="Google Shape;850;g2dbfa12676a_0_1460"/>
          <p:cNvSpPr/>
          <p:nvPr/>
        </p:nvSpPr>
        <p:spPr>
          <a:xfrm flipH="1">
            <a:off x="4400050" y="189867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851" name="Google Shape;851;g2dbfa12676a_0_1460"/>
          <p:cNvSpPr/>
          <p:nvPr/>
        </p:nvSpPr>
        <p:spPr>
          <a:xfrm flipH="1">
            <a:off x="4416800" y="302582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g2dbfa12676a_0_1845"/>
          <p:cNvSpPr txBox="1"/>
          <p:nvPr>
            <p:ph type="ctrTitle"/>
          </p:nvPr>
        </p:nvSpPr>
        <p:spPr>
          <a:xfrm>
            <a:off x="1735200" y="2260450"/>
            <a:ext cx="5424000" cy="419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300"/>
              <a:t>8C’s</a:t>
            </a:r>
            <a:r>
              <a:rPr lang="en" sz="4300"/>
              <a:t> of the Self</a:t>
            </a:r>
            <a:endParaRPr sz="4300"/>
          </a:p>
        </p:txBody>
      </p:sp>
      <p:sp>
        <p:nvSpPr>
          <p:cNvPr id="857" name="Google Shape;857;g2dbfa12676a_0_184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t/>
            </a:r>
            <a:endParaRPr b="1" sz="9600">
              <a:solidFill>
                <a:schemeClr val="accent1"/>
              </a:solidFill>
              <a:latin typeface="DM Sans"/>
              <a:ea typeface="DM Sans"/>
              <a:cs typeface="DM Sans"/>
              <a:sym typeface="DM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861" name="Shape 861"/>
        <p:cNvGrpSpPr/>
        <p:nvPr/>
      </p:nvGrpSpPr>
      <p:grpSpPr>
        <a:xfrm>
          <a:off x="0" y="0"/>
          <a:ext cx="0" cy="0"/>
          <a:chOff x="0" y="0"/>
          <a:chExt cx="0" cy="0"/>
        </a:xfrm>
      </p:grpSpPr>
      <p:pic>
        <p:nvPicPr>
          <p:cNvPr id="862" name="Google Shape;862;g2ca3c270d3c_0_489"/>
          <p:cNvPicPr preferRelativeResize="0"/>
          <p:nvPr/>
        </p:nvPicPr>
        <p:blipFill rotWithShape="1">
          <a:blip r:embed="rId3">
            <a:alphaModFix/>
          </a:blip>
          <a:srcRect b="10591" l="21485" r="31846" t="17455"/>
          <a:stretch/>
        </p:blipFill>
        <p:spPr>
          <a:xfrm>
            <a:off x="1605715" y="93250"/>
            <a:ext cx="5932572" cy="5143500"/>
          </a:xfrm>
          <a:prstGeom prst="rect">
            <a:avLst/>
          </a:prstGeom>
          <a:noFill/>
          <a:ln>
            <a:noFill/>
          </a:ln>
        </p:spPr>
      </p:pic>
      <p:sp>
        <p:nvSpPr>
          <p:cNvPr id="863" name="Google Shape;863;g2ca3c270d3c_0_489"/>
          <p:cNvSpPr/>
          <p:nvPr/>
        </p:nvSpPr>
        <p:spPr>
          <a:xfrm>
            <a:off x="1605725" y="4518375"/>
            <a:ext cx="2018400" cy="4947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864" name="Google Shape;864;g2ca3c270d3c_0_489"/>
          <p:cNvSpPr/>
          <p:nvPr/>
        </p:nvSpPr>
        <p:spPr>
          <a:xfrm>
            <a:off x="6334425" y="4894250"/>
            <a:ext cx="1203900" cy="342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68" name="Shape 868"/>
        <p:cNvGrpSpPr/>
        <p:nvPr/>
      </p:nvGrpSpPr>
      <p:grpSpPr>
        <a:xfrm>
          <a:off x="0" y="0"/>
          <a:ext cx="0" cy="0"/>
          <a:chOff x="0" y="0"/>
          <a:chExt cx="0" cy="0"/>
        </a:xfrm>
      </p:grpSpPr>
      <p:pic>
        <p:nvPicPr>
          <p:cNvPr id="869" name="Google Shape;869;g2dbfa12676a_0_1850"/>
          <p:cNvPicPr preferRelativeResize="0"/>
          <p:nvPr/>
        </p:nvPicPr>
        <p:blipFill rotWithShape="1">
          <a:blip r:embed="rId3">
            <a:alphaModFix/>
          </a:blip>
          <a:srcRect b="21253" l="0" r="0" t="0"/>
          <a:stretch/>
        </p:blipFill>
        <p:spPr>
          <a:xfrm>
            <a:off x="1562225" y="430375"/>
            <a:ext cx="6370200" cy="40501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g2dbfa12676a_0_1840"/>
          <p:cNvSpPr txBox="1"/>
          <p:nvPr>
            <p:ph type="ctrTitle"/>
          </p:nvPr>
        </p:nvSpPr>
        <p:spPr>
          <a:xfrm>
            <a:off x="1735200" y="2489050"/>
            <a:ext cx="5424000" cy="419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300"/>
              <a:t>Viktor Frankl - Meaningful Part</a:t>
            </a:r>
            <a:endParaRPr sz="4300"/>
          </a:p>
        </p:txBody>
      </p:sp>
      <p:sp>
        <p:nvSpPr>
          <p:cNvPr id="875" name="Google Shape;875;g2dbfa12676a_0_184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t/>
            </a:r>
            <a:endParaRPr b="1" sz="9600">
              <a:solidFill>
                <a:schemeClr val="accent1"/>
              </a:solidFill>
              <a:latin typeface="DM Sans"/>
              <a:ea typeface="DM Sans"/>
              <a:cs typeface="DM Sans"/>
              <a:sym typeface="DM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879" name="Shape 879"/>
        <p:cNvGrpSpPr/>
        <p:nvPr/>
      </p:nvGrpSpPr>
      <p:grpSpPr>
        <a:xfrm>
          <a:off x="0" y="0"/>
          <a:ext cx="0" cy="0"/>
          <a:chOff x="0" y="0"/>
          <a:chExt cx="0" cy="0"/>
        </a:xfrm>
      </p:grpSpPr>
      <p:sp>
        <p:nvSpPr>
          <p:cNvPr id="880" name="Google Shape;880;g2dbfa12676a_0_1654"/>
          <p:cNvSpPr txBox="1"/>
          <p:nvPr/>
        </p:nvSpPr>
        <p:spPr>
          <a:xfrm>
            <a:off x="602550" y="411675"/>
            <a:ext cx="6073500" cy="15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rPr>
              <a:t>The unconscious God</a:t>
            </a:r>
            <a:endParaRPr sz="3500">
              <a:solidFill>
                <a:schemeClr val="dk1"/>
              </a:solidFill>
              <a:latin typeface="DM Sans"/>
              <a:ea typeface="DM Sans"/>
              <a:cs typeface="DM Sans"/>
              <a:sym typeface="DM Sans"/>
            </a:endParaRPr>
          </a:p>
        </p:txBody>
      </p:sp>
      <p:sp>
        <p:nvSpPr>
          <p:cNvPr id="881" name="Google Shape;881;g2dbfa12676a_0_1654"/>
          <p:cNvSpPr txBox="1"/>
          <p:nvPr/>
        </p:nvSpPr>
        <p:spPr>
          <a:xfrm>
            <a:off x="392850" y="1269675"/>
            <a:ext cx="5748300" cy="6351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chemeClr val="lt1"/>
              </a:buClr>
              <a:buSzPts val="2700"/>
              <a:buChar char="●"/>
            </a:pPr>
            <a:r>
              <a:rPr lang="en" sz="2700">
                <a:solidFill>
                  <a:schemeClr val="lt1"/>
                </a:solidFill>
              </a:rPr>
              <a:t>A hidden relationship with the hidden God</a:t>
            </a:r>
            <a:endParaRPr sz="2700">
              <a:solidFill>
                <a:schemeClr val="lt1"/>
              </a:solidFill>
            </a:endParaRPr>
          </a:p>
          <a:p>
            <a:pPr indent="0" lvl="0" marL="457200" rtl="0" algn="l">
              <a:spcBef>
                <a:spcPts val="0"/>
              </a:spcBef>
              <a:spcAft>
                <a:spcPts val="0"/>
              </a:spcAft>
              <a:buNone/>
            </a:pPr>
            <a:r>
              <a:t/>
            </a:r>
            <a:endParaRPr sz="2700">
              <a:solidFill>
                <a:schemeClr val="lt1"/>
              </a:solidFill>
            </a:endParaRPr>
          </a:p>
          <a:p>
            <a:pPr indent="-400050" lvl="0" marL="457200" rtl="0" algn="l">
              <a:spcBef>
                <a:spcPts val="0"/>
              </a:spcBef>
              <a:spcAft>
                <a:spcPts val="0"/>
              </a:spcAft>
              <a:buClr>
                <a:schemeClr val="lt1"/>
              </a:buClr>
              <a:buSzPts val="2700"/>
              <a:buChar char="●"/>
            </a:pPr>
            <a:r>
              <a:rPr lang="en" sz="2700">
                <a:solidFill>
                  <a:schemeClr val="lt1"/>
                </a:solidFill>
              </a:rPr>
              <a:t>Frankl advocates for the use of a "self-discovery discourse" to be used with clients to get in touch with their "Noetic" (or spiritual) unconscious. </a:t>
            </a:r>
            <a:endParaRPr sz="2700">
              <a:solidFill>
                <a:schemeClr val="lt1"/>
              </a:solidFill>
            </a:endParaRPr>
          </a:p>
        </p:txBody>
      </p:sp>
      <p:pic>
        <p:nvPicPr>
          <p:cNvPr id="882" name="Google Shape;882;g2dbfa12676a_0_1654"/>
          <p:cNvPicPr preferRelativeResize="0"/>
          <p:nvPr/>
        </p:nvPicPr>
        <p:blipFill rotWithShape="1">
          <a:blip r:embed="rId3">
            <a:alphaModFix/>
          </a:blip>
          <a:srcRect b="0" l="11914" r="11067" t="0"/>
          <a:stretch/>
        </p:blipFill>
        <p:spPr>
          <a:xfrm>
            <a:off x="6269225" y="581200"/>
            <a:ext cx="2196725" cy="37367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886" name="Shape 886"/>
        <p:cNvGrpSpPr/>
        <p:nvPr/>
      </p:nvGrpSpPr>
      <p:grpSpPr>
        <a:xfrm>
          <a:off x="0" y="0"/>
          <a:ext cx="0" cy="0"/>
          <a:chOff x="0" y="0"/>
          <a:chExt cx="0" cy="0"/>
        </a:xfrm>
      </p:grpSpPr>
      <p:sp>
        <p:nvSpPr>
          <p:cNvPr id="887" name="Google Shape;887;g2ca3c270d3c_0_252"/>
          <p:cNvSpPr txBox="1"/>
          <p:nvPr>
            <p:ph idx="4294967295" type="title"/>
          </p:nvPr>
        </p:nvSpPr>
        <p:spPr>
          <a:xfrm>
            <a:off x="617575" y="318875"/>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Spirituality</a:t>
            </a:r>
            <a:endParaRPr>
              <a:solidFill>
                <a:schemeClr val="lt1"/>
              </a:solidFill>
            </a:endParaRPr>
          </a:p>
        </p:txBody>
      </p:sp>
      <p:sp>
        <p:nvSpPr>
          <p:cNvPr id="888" name="Google Shape;888;g2ca3c270d3c_0_252"/>
          <p:cNvSpPr txBox="1"/>
          <p:nvPr>
            <p:ph idx="4294967295" type="title"/>
          </p:nvPr>
        </p:nvSpPr>
        <p:spPr>
          <a:xfrm>
            <a:off x="512176" y="1353200"/>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Prayer</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Learning</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Art</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Music</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Healing</a:t>
            </a:r>
            <a:endParaRPr b="0" sz="1050">
              <a:solidFill>
                <a:srgbClr val="666666"/>
              </a:solidFill>
              <a:latin typeface="Georgia"/>
              <a:ea typeface="Georgia"/>
              <a:cs typeface="Georgia"/>
              <a:sym typeface="Georgia"/>
            </a:endParaRPr>
          </a:p>
        </p:txBody>
      </p:sp>
      <p:pic>
        <p:nvPicPr>
          <p:cNvPr id="889" name="Google Shape;889;g2ca3c270d3c_0_252"/>
          <p:cNvPicPr preferRelativeResize="0"/>
          <p:nvPr/>
        </p:nvPicPr>
        <p:blipFill rotWithShape="1">
          <a:blip r:embed="rId3">
            <a:alphaModFix/>
          </a:blip>
          <a:srcRect b="0" l="0" r="0" t="0"/>
          <a:stretch/>
        </p:blipFill>
        <p:spPr>
          <a:xfrm>
            <a:off x="6154499" y="2876375"/>
            <a:ext cx="2439425" cy="1615725"/>
          </a:xfrm>
          <a:prstGeom prst="rect">
            <a:avLst/>
          </a:prstGeom>
          <a:noFill/>
          <a:ln>
            <a:noFill/>
          </a:ln>
        </p:spPr>
      </p:pic>
      <p:pic>
        <p:nvPicPr>
          <p:cNvPr id="890" name="Google Shape;890;g2ca3c270d3c_0_252"/>
          <p:cNvPicPr preferRelativeResize="0"/>
          <p:nvPr/>
        </p:nvPicPr>
        <p:blipFill rotWithShape="1">
          <a:blip r:embed="rId4">
            <a:alphaModFix/>
          </a:blip>
          <a:srcRect b="0" l="0" r="0" t="0"/>
          <a:stretch/>
        </p:blipFill>
        <p:spPr>
          <a:xfrm>
            <a:off x="5069675" y="439625"/>
            <a:ext cx="3524250" cy="2286000"/>
          </a:xfrm>
          <a:prstGeom prst="rect">
            <a:avLst/>
          </a:prstGeom>
          <a:noFill/>
          <a:ln>
            <a:noFill/>
          </a:ln>
        </p:spPr>
      </p:pic>
      <p:pic>
        <p:nvPicPr>
          <p:cNvPr id="891" name="Google Shape;891;g2ca3c270d3c_0_252"/>
          <p:cNvPicPr preferRelativeResize="0"/>
          <p:nvPr/>
        </p:nvPicPr>
        <p:blipFill rotWithShape="1">
          <a:blip r:embed="rId5">
            <a:alphaModFix/>
          </a:blip>
          <a:srcRect b="0" l="0" r="0" t="0"/>
          <a:stretch/>
        </p:blipFill>
        <p:spPr>
          <a:xfrm>
            <a:off x="5521938" y="2508225"/>
            <a:ext cx="3152775" cy="2228850"/>
          </a:xfrm>
          <a:prstGeom prst="rect">
            <a:avLst/>
          </a:prstGeom>
          <a:noFill/>
          <a:ln>
            <a:noFill/>
          </a:ln>
        </p:spPr>
      </p:pic>
      <p:pic>
        <p:nvPicPr>
          <p:cNvPr id="892" name="Google Shape;892;g2ca3c270d3c_0_252"/>
          <p:cNvPicPr preferRelativeResize="0"/>
          <p:nvPr/>
        </p:nvPicPr>
        <p:blipFill rotWithShape="1">
          <a:blip r:embed="rId6">
            <a:alphaModFix/>
          </a:blip>
          <a:srcRect b="0" l="0" r="35262" t="0"/>
          <a:stretch/>
        </p:blipFill>
        <p:spPr>
          <a:xfrm>
            <a:off x="3039271" y="1880475"/>
            <a:ext cx="2620675" cy="22574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6" name="Shape 896"/>
        <p:cNvGrpSpPr/>
        <p:nvPr/>
      </p:nvGrpSpPr>
      <p:grpSpPr>
        <a:xfrm>
          <a:off x="0" y="0"/>
          <a:ext cx="0" cy="0"/>
          <a:chOff x="0" y="0"/>
          <a:chExt cx="0" cy="0"/>
        </a:xfrm>
      </p:grpSpPr>
      <p:pic>
        <p:nvPicPr>
          <p:cNvPr id="897" name="Google Shape;897;g2ca3c270d3c_0_264"/>
          <p:cNvPicPr preferRelativeResize="0"/>
          <p:nvPr/>
        </p:nvPicPr>
        <p:blipFill rotWithShape="1">
          <a:blip r:embed="rId3">
            <a:alphaModFix/>
          </a:blip>
          <a:srcRect b="0" l="0" r="0" t="0"/>
          <a:stretch/>
        </p:blipFill>
        <p:spPr>
          <a:xfrm>
            <a:off x="155552" y="0"/>
            <a:ext cx="8755938" cy="49813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8E2DA"/>
            </a:gs>
            <a:gs pos="46000">
              <a:srgbClr val="58BCA7"/>
            </a:gs>
            <a:gs pos="100000">
              <a:srgbClr val="2D7163"/>
            </a:gs>
          </a:gsLst>
          <a:path path="circle">
            <a:fillToRect b="50%" l="50%" r="50%" t="50%"/>
          </a:path>
          <a:tileRect/>
        </a:gradFill>
      </p:bgPr>
    </p:bg>
    <p:spTree>
      <p:nvGrpSpPr>
        <p:cNvPr id="901" name="Shape 901"/>
        <p:cNvGrpSpPr/>
        <p:nvPr/>
      </p:nvGrpSpPr>
      <p:grpSpPr>
        <a:xfrm>
          <a:off x="0" y="0"/>
          <a:ext cx="0" cy="0"/>
          <a:chOff x="0" y="0"/>
          <a:chExt cx="0" cy="0"/>
        </a:xfrm>
      </p:grpSpPr>
      <p:pic>
        <p:nvPicPr>
          <p:cNvPr id="902" name="Google Shape;902;g2ca3c270d3c_0_274"/>
          <p:cNvPicPr preferRelativeResize="0"/>
          <p:nvPr/>
        </p:nvPicPr>
        <p:blipFill rotWithShape="1">
          <a:blip r:embed="rId3">
            <a:alphaModFix/>
          </a:blip>
          <a:srcRect b="0" l="0" r="0" t="0"/>
          <a:stretch/>
        </p:blipFill>
        <p:spPr>
          <a:xfrm>
            <a:off x="2444700" y="172700"/>
            <a:ext cx="4245801" cy="4808075"/>
          </a:xfrm>
          <a:prstGeom prst="rect">
            <a:avLst/>
          </a:prstGeom>
          <a:noFill/>
          <a:ln>
            <a:noFill/>
          </a:ln>
        </p:spPr>
      </p:pic>
      <p:sp>
        <p:nvSpPr>
          <p:cNvPr id="903" name="Google Shape;903;g2ca3c270d3c_0_274"/>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904" name="Google Shape;904;g2ca3c270d3c_0_274"/>
          <p:cNvSpPr txBox="1"/>
          <p:nvPr>
            <p:ph idx="4294967295" type="body"/>
          </p:nvPr>
        </p:nvSpPr>
        <p:spPr>
          <a:xfrm>
            <a:off x="2855550" y="16060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are your spiritual longings?</a:t>
            </a:r>
            <a:endParaRPr sz="1600">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Do you enjoy playing/learning music?</a:t>
            </a:r>
            <a:br>
              <a:rPr lang="en" sz="1600">
                <a:latin typeface="Arial"/>
                <a:ea typeface="Arial"/>
                <a:cs typeface="Arial"/>
                <a:sym typeface="Arial"/>
              </a:rPr>
            </a:br>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Are you artistic?</a:t>
            </a:r>
            <a:br>
              <a:rPr lang="en" sz="1600">
                <a:latin typeface="Arial"/>
                <a:ea typeface="Arial"/>
                <a:cs typeface="Arial"/>
                <a:sym typeface="Arial"/>
              </a:rPr>
            </a:br>
            <a:endParaRPr sz="1600">
              <a:latin typeface="Arial"/>
              <a:ea typeface="Arial"/>
              <a:cs typeface="Arial"/>
              <a:sym typeface="Arial"/>
            </a:endParaRPr>
          </a:p>
          <a:p>
            <a:pPr indent="-330200" lvl="0" marL="457200" rtl="0" algn="l">
              <a:lnSpc>
                <a:spcPct val="100000"/>
              </a:lnSpc>
              <a:spcBef>
                <a:spcPts val="0"/>
              </a:spcBef>
              <a:spcAft>
                <a:spcPts val="0"/>
              </a:spcAft>
              <a:buSzPts val="1600"/>
              <a:buFont typeface="Arial"/>
              <a:buChar char="➔"/>
            </a:pPr>
            <a:r>
              <a:rPr lang="en" sz="1600">
                <a:latin typeface="Arial"/>
                <a:ea typeface="Arial"/>
                <a:cs typeface="Arial"/>
                <a:sym typeface="Arial"/>
              </a:rPr>
              <a:t>Painting, Pottery, Clay etc.</a:t>
            </a:r>
            <a:endParaRPr sz="16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905" name="Google Shape;905;g2ca3c270d3c_0_274"/>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909" name="Shape 909"/>
        <p:cNvGrpSpPr/>
        <p:nvPr/>
      </p:nvGrpSpPr>
      <p:grpSpPr>
        <a:xfrm>
          <a:off x="0" y="0"/>
          <a:ext cx="0" cy="0"/>
          <a:chOff x="0" y="0"/>
          <a:chExt cx="0" cy="0"/>
        </a:xfrm>
      </p:grpSpPr>
      <p:pic>
        <p:nvPicPr>
          <p:cNvPr id="910" name="Google Shape;910;g2ca3c270d3c_0_281"/>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911" name="Google Shape;911;g2ca3c270d3c_0_281"/>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912" name="Google Shape;912;g2ca3c270d3c_0_281"/>
          <p:cNvSpPr txBox="1"/>
          <p:nvPr>
            <p:ph idx="4294967295" type="body"/>
          </p:nvPr>
        </p:nvSpPr>
        <p:spPr>
          <a:xfrm>
            <a:off x="2855550" y="15298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Do you enjoy hiking, exercise?</a:t>
            </a:r>
            <a:br>
              <a:rPr lang="en">
                <a:latin typeface="Arial"/>
                <a:ea typeface="Arial"/>
                <a:cs typeface="Arial"/>
                <a:sym typeface="Arial"/>
              </a:rPr>
            </a:b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Do you like to dance?</a:t>
            </a:r>
            <a:br>
              <a:rPr lang="en">
                <a:latin typeface="Arial"/>
                <a:ea typeface="Arial"/>
                <a:cs typeface="Arial"/>
                <a:sym typeface="Arial"/>
              </a:rPr>
            </a:br>
            <a:endParaRPr>
              <a:latin typeface="Arial"/>
              <a:ea typeface="Arial"/>
              <a:cs typeface="Arial"/>
              <a:sym typeface="Arial"/>
            </a:endParaRPr>
          </a:p>
          <a:p>
            <a:pPr indent="-342900" lvl="0" marL="457200" rtl="0" algn="l">
              <a:lnSpc>
                <a:spcPct val="100000"/>
              </a:lnSpc>
              <a:spcBef>
                <a:spcPts val="0"/>
              </a:spcBef>
              <a:spcAft>
                <a:spcPts val="0"/>
              </a:spcAft>
              <a:buSzPts val="1800"/>
              <a:buFont typeface="Arial"/>
              <a:buChar char="➔"/>
            </a:pPr>
            <a:r>
              <a:rPr lang="en">
                <a:latin typeface="Arial"/>
                <a:ea typeface="Arial"/>
                <a:cs typeface="Arial"/>
                <a:sym typeface="Arial"/>
              </a:rPr>
              <a:t>Where do you want to travel to?</a:t>
            </a:r>
            <a:endParaRPr>
              <a:latin typeface="Arial"/>
              <a:ea typeface="Arial"/>
              <a:cs typeface="Arial"/>
              <a:sym typeface="Arial"/>
            </a:endParaRPr>
          </a:p>
          <a:p>
            <a:pPr indent="0" lvl="0" marL="0" rtl="0" algn="l">
              <a:lnSpc>
                <a:spcPct val="100000"/>
              </a:lnSpc>
              <a:spcBef>
                <a:spcPts val="0"/>
              </a:spcBef>
              <a:spcAft>
                <a:spcPts val="0"/>
              </a:spcAft>
              <a:buSzPts val="1800"/>
              <a:buNone/>
            </a:pPr>
            <a:r>
              <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913" name="Google Shape;913;g2ca3c270d3c_0_281"/>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917" name="Shape 917"/>
        <p:cNvGrpSpPr/>
        <p:nvPr/>
      </p:nvGrpSpPr>
      <p:grpSpPr>
        <a:xfrm>
          <a:off x="0" y="0"/>
          <a:ext cx="0" cy="0"/>
          <a:chOff x="0" y="0"/>
          <a:chExt cx="0" cy="0"/>
        </a:xfrm>
      </p:grpSpPr>
      <p:sp>
        <p:nvSpPr>
          <p:cNvPr id="918" name="Google Shape;918;g2ca3c270d3c_0_172"/>
          <p:cNvSpPr/>
          <p:nvPr/>
        </p:nvSpPr>
        <p:spPr>
          <a:xfrm>
            <a:off x="2100925" y="538050"/>
            <a:ext cx="4431300" cy="40674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19" name="Google Shape;919;g2ca3c270d3c_0_172"/>
          <p:cNvSpPr txBox="1"/>
          <p:nvPr/>
        </p:nvSpPr>
        <p:spPr>
          <a:xfrm>
            <a:off x="1190925" y="561825"/>
            <a:ext cx="7299900" cy="43125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Music							Travel</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2"/>
              </a:solidFill>
              <a:latin typeface="Raleway Black"/>
              <a:ea typeface="Raleway Black"/>
              <a:cs typeface="Raleway Black"/>
              <a:sym typeface="Raleway Black"/>
            </a:endParaRPr>
          </a:p>
          <a:p>
            <a:pPr indent="457200" lvl="0" marL="548640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      	Prayer</a:t>
            </a:r>
            <a:br>
              <a:rPr b="0" i="0" lang="en" sz="1900" u="none" cap="none" strike="noStrike">
                <a:solidFill>
                  <a:schemeClr val="dk2"/>
                </a:solidFill>
                <a:latin typeface="Raleway Black"/>
                <a:ea typeface="Raleway Black"/>
                <a:cs typeface="Raleway Black"/>
                <a:sym typeface="Raleway Black"/>
              </a:rPr>
            </a:br>
            <a:br>
              <a:rPr b="0" i="0" lang="en" sz="1900" u="none" cap="none" strike="noStrike">
                <a:solidFill>
                  <a:schemeClr val="dk2"/>
                </a:solidFill>
                <a:latin typeface="Raleway Black"/>
                <a:ea typeface="Raleway Black"/>
                <a:cs typeface="Raleway Black"/>
                <a:sym typeface="Raleway Black"/>
              </a:rPr>
            </a:b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Dance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     </a:t>
            </a:r>
            <a:endParaRPr b="0" i="0" sz="1900" u="none" cap="none" strike="noStrike">
              <a:solidFill>
                <a:schemeClr val="dk2"/>
              </a:solidFill>
              <a:latin typeface="Raleway Black"/>
              <a:ea typeface="Raleway Black"/>
              <a:cs typeface="Raleway Black"/>
              <a:sym typeface="Raleway Black"/>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Raleway Black"/>
                <a:ea typeface="Raleway Black"/>
                <a:cs typeface="Raleway Black"/>
                <a:sym typeface="Raleway Black"/>
              </a:rPr>
              <a:t>           Pottery							Exercise		</a:t>
            </a:r>
            <a:r>
              <a:rPr b="0" i="0" lang="en" sz="1800" u="none" cap="none" strike="noStrike">
                <a:solidFill>
                  <a:schemeClr val="dk2"/>
                </a:solidFill>
                <a:latin typeface="Lato"/>
                <a:ea typeface="Lato"/>
                <a:cs typeface="Lato"/>
                <a:sym typeface="Lato"/>
              </a:rPr>
              <a:t>									</a:t>
            </a:r>
            <a:endParaRPr b="0" i="0" sz="1800" u="none" cap="none" strike="noStrike">
              <a:solidFill>
                <a:schemeClr val="dk2"/>
              </a:solidFill>
              <a:latin typeface="Lato"/>
              <a:ea typeface="Lato"/>
              <a:cs typeface="Lato"/>
              <a:sym typeface="Lato"/>
            </a:endParaRPr>
          </a:p>
        </p:txBody>
      </p:sp>
      <p:sp>
        <p:nvSpPr>
          <p:cNvPr id="920" name="Google Shape;920;g2ca3c270d3c_0_172"/>
          <p:cNvSpPr txBox="1"/>
          <p:nvPr/>
        </p:nvSpPr>
        <p:spPr>
          <a:xfrm>
            <a:off x="3507375" y="2260225"/>
            <a:ext cx="2057400" cy="57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chemeClr val="dk2"/>
                </a:solidFill>
                <a:latin typeface="Lato Black"/>
                <a:ea typeface="Lato Black"/>
                <a:cs typeface="Lato Black"/>
                <a:sym typeface="Lato Black"/>
              </a:rPr>
              <a:t>The Self</a:t>
            </a:r>
            <a:endParaRPr b="0" i="0" sz="3100" u="none" cap="none" strike="noStrike">
              <a:solidFill>
                <a:schemeClr val="dk2"/>
              </a:solidFill>
              <a:latin typeface="Lato Black"/>
              <a:ea typeface="Lato Black"/>
              <a:cs typeface="Lato Black"/>
              <a:sym typeface="Lato Black"/>
            </a:endParaRPr>
          </a:p>
        </p:txBody>
      </p:sp>
      <p:sp>
        <p:nvSpPr>
          <p:cNvPr id="921" name="Google Shape;921;g2ca3c270d3c_0_172"/>
          <p:cNvSpPr txBox="1"/>
          <p:nvPr/>
        </p:nvSpPr>
        <p:spPr>
          <a:xfrm>
            <a:off x="1190925" y="1768575"/>
            <a:ext cx="831000" cy="29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1900" u="none" cap="none" strike="noStrike">
                <a:solidFill>
                  <a:schemeClr val="dk2"/>
                </a:solidFill>
                <a:latin typeface="Raleway Black"/>
                <a:ea typeface="Raleway Black"/>
                <a:cs typeface="Raleway Black"/>
                <a:sym typeface="Raleway Black"/>
              </a:rPr>
              <a:t>Art	</a:t>
            </a:r>
            <a:endParaRPr b="0" i="0" sz="1800" u="none" cap="none" strike="noStrike">
              <a:solidFill>
                <a:schemeClr val="dk2"/>
              </a:solidFill>
              <a:latin typeface="Lato"/>
              <a:ea typeface="Lato"/>
              <a:cs typeface="Lato"/>
              <a:sym typeface="Lat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925" name="Shape 925"/>
        <p:cNvGrpSpPr/>
        <p:nvPr/>
      </p:nvGrpSpPr>
      <p:grpSpPr>
        <a:xfrm>
          <a:off x="0" y="0"/>
          <a:ext cx="0" cy="0"/>
          <a:chOff x="0" y="0"/>
          <a:chExt cx="0" cy="0"/>
        </a:xfrm>
      </p:grpSpPr>
      <p:sp>
        <p:nvSpPr>
          <p:cNvPr id="926" name="Google Shape;926;g2dbfa12676a_0_1857"/>
          <p:cNvSpPr txBox="1"/>
          <p:nvPr>
            <p:ph idx="4294967295" type="title"/>
          </p:nvPr>
        </p:nvSpPr>
        <p:spPr>
          <a:xfrm>
            <a:off x="645000" y="1352675"/>
            <a:ext cx="7854000" cy="3544800"/>
          </a:xfrm>
          <a:prstGeom prst="rect">
            <a:avLst/>
          </a:prstGeom>
          <a:noFill/>
          <a:ln>
            <a:noFill/>
          </a:ln>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Speak to the spiritual part within. What it is? </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when was the last time it was active and expressive</a:t>
            </a:r>
            <a:br>
              <a:rPr b="0" lang="en" sz="2200">
                <a:solidFill>
                  <a:schemeClr val="lt1"/>
                </a:solidFill>
                <a:latin typeface="Arial"/>
                <a:ea typeface="Arial"/>
                <a:cs typeface="Arial"/>
                <a:sym typeface="Arial"/>
              </a:rPr>
            </a:br>
            <a:r>
              <a:rPr b="0" lang="en" sz="2200">
                <a:solidFill>
                  <a:schemeClr val="lt1"/>
                </a:solidFill>
                <a:latin typeface="Arial"/>
                <a:ea typeface="Arial"/>
                <a:cs typeface="Arial"/>
                <a:sym typeface="Arial"/>
              </a:rPr>
              <a:t>(childhood etc.)?</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what motivates it? (music, dance, kindness, art, etc.)</a:t>
            </a:r>
            <a:endParaRPr b="0" sz="2200">
              <a:solidFill>
                <a:schemeClr val="lt1"/>
              </a:solidFill>
              <a:latin typeface="Arial"/>
              <a:ea typeface="Arial"/>
              <a:cs typeface="Arial"/>
              <a:sym typeface="Arial"/>
            </a:endParaRPr>
          </a:p>
          <a:p>
            <a:pPr indent="-368300" lvl="0" marL="457200" rtl="0" algn="l">
              <a:lnSpc>
                <a:spcPct val="150000"/>
              </a:lnSpc>
              <a:spcBef>
                <a:spcPts val="0"/>
              </a:spcBef>
              <a:spcAft>
                <a:spcPts val="0"/>
              </a:spcAft>
              <a:buClr>
                <a:schemeClr val="lt1"/>
              </a:buClr>
              <a:buSzPts val="2200"/>
              <a:buFont typeface="Arial"/>
              <a:buAutoNum type="arabicPeriod"/>
            </a:pPr>
            <a:r>
              <a:rPr b="0" lang="en" sz="2200">
                <a:solidFill>
                  <a:schemeClr val="lt1"/>
                </a:solidFill>
                <a:latin typeface="Arial"/>
                <a:ea typeface="Arial"/>
                <a:cs typeface="Arial"/>
                <a:sym typeface="Arial"/>
              </a:rPr>
              <a:t>Ask what he/she wants to do now?</a:t>
            </a:r>
            <a:endParaRPr b="0" sz="1350">
              <a:solidFill>
                <a:schemeClr val="lt1"/>
              </a:solidFill>
              <a:latin typeface="Arial"/>
              <a:ea typeface="Arial"/>
              <a:cs typeface="Arial"/>
              <a:sym typeface="Arial"/>
            </a:endParaRPr>
          </a:p>
        </p:txBody>
      </p:sp>
      <p:sp>
        <p:nvSpPr>
          <p:cNvPr id="927" name="Google Shape;927;g2dbfa12676a_0_1857"/>
          <p:cNvSpPr txBox="1"/>
          <p:nvPr/>
        </p:nvSpPr>
        <p:spPr>
          <a:xfrm>
            <a:off x="2680525" y="285775"/>
            <a:ext cx="43113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b="0" i="0" lang="en" sz="3000" u="none" cap="none" strike="noStrike">
                <a:solidFill>
                  <a:schemeClr val="lt1"/>
                </a:solidFill>
                <a:latin typeface="Arial"/>
                <a:ea typeface="Arial"/>
                <a:cs typeface="Arial"/>
                <a:sym typeface="Arial"/>
              </a:rPr>
              <a:t>Spiritual Parts Exercise</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path path="circle">
            <a:fillToRect b="50%" l="50%" r="50%" t="50%"/>
          </a:path>
          <a:tileRect/>
        </a:gradFill>
      </p:bgPr>
    </p:bg>
    <p:spTree>
      <p:nvGrpSpPr>
        <p:cNvPr id="931" name="Shape 931"/>
        <p:cNvGrpSpPr/>
        <p:nvPr/>
      </p:nvGrpSpPr>
      <p:grpSpPr>
        <a:xfrm>
          <a:off x="0" y="0"/>
          <a:ext cx="0" cy="0"/>
          <a:chOff x="0" y="0"/>
          <a:chExt cx="0" cy="0"/>
        </a:xfrm>
      </p:grpSpPr>
      <p:sp>
        <p:nvSpPr>
          <p:cNvPr id="932" name="Google Shape;932;g2ca3c270d3c_0_176"/>
          <p:cNvSpPr txBox="1"/>
          <p:nvPr>
            <p:ph idx="4294967295" type="title"/>
          </p:nvPr>
        </p:nvSpPr>
        <p:spPr>
          <a:xfrm>
            <a:off x="885250" y="934375"/>
            <a:ext cx="7479300" cy="3544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5. Any other parts stopping that part from expressing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    itself? (If so, as that part to step back for a while.</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6. Have it imagine doing what it wants.</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7. Ask the other parts how they feel when the spiritual part  </a:t>
            </a:r>
            <a:endParaRPr b="0" sz="2200">
              <a:solidFill>
                <a:schemeClr val="lt1"/>
              </a:solidFill>
              <a:latin typeface="Arial"/>
              <a:ea typeface="Arial"/>
              <a:cs typeface="Arial"/>
              <a:sym typeface="Arial"/>
            </a:endParaRPr>
          </a:p>
          <a:p>
            <a:pPr indent="0" lvl="0" marL="0" rtl="0" algn="l">
              <a:lnSpc>
                <a:spcPct val="150000"/>
              </a:lnSpc>
              <a:spcBef>
                <a:spcPts val="0"/>
              </a:spcBef>
              <a:spcAft>
                <a:spcPts val="0"/>
              </a:spcAft>
              <a:buNone/>
            </a:pPr>
            <a:r>
              <a:rPr b="0" lang="en" sz="2200">
                <a:solidFill>
                  <a:schemeClr val="lt1"/>
                </a:solidFill>
                <a:latin typeface="Arial"/>
                <a:ea typeface="Arial"/>
                <a:cs typeface="Arial"/>
                <a:sym typeface="Arial"/>
              </a:rPr>
              <a:t>    is activated?</a:t>
            </a:r>
            <a:endParaRPr b="0" sz="2200">
              <a:solidFill>
                <a:schemeClr val="lt1"/>
              </a:solidFill>
              <a:latin typeface="Arial"/>
              <a:ea typeface="Arial"/>
              <a:cs typeface="Arial"/>
              <a:sym typeface="Arial"/>
            </a:endParaRPr>
          </a:p>
        </p:txBody>
      </p:sp>
      <p:sp>
        <p:nvSpPr>
          <p:cNvPr id="933" name="Google Shape;933;g2ca3c270d3c_0_176"/>
          <p:cNvSpPr txBox="1"/>
          <p:nvPr/>
        </p:nvSpPr>
        <p:spPr>
          <a:xfrm>
            <a:off x="2680525" y="285775"/>
            <a:ext cx="43113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b="0" i="0" lang="en" sz="3000" u="none" cap="none" strike="noStrike">
                <a:solidFill>
                  <a:schemeClr val="lt1"/>
                </a:solidFill>
                <a:latin typeface="Arial"/>
                <a:ea typeface="Arial"/>
                <a:cs typeface="Arial"/>
                <a:sym typeface="Arial"/>
              </a:rPr>
              <a:t>Spiritual Parts Exercise</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937" name="Shape 937"/>
        <p:cNvGrpSpPr/>
        <p:nvPr/>
      </p:nvGrpSpPr>
      <p:grpSpPr>
        <a:xfrm>
          <a:off x="0" y="0"/>
          <a:ext cx="0" cy="0"/>
          <a:chOff x="0" y="0"/>
          <a:chExt cx="0" cy="0"/>
        </a:xfrm>
      </p:grpSpPr>
      <p:pic>
        <p:nvPicPr>
          <p:cNvPr descr="Toronto Youth Corps, June 7, 1972" id="938" name="Google Shape;938;g2dbfa12676a_0_1650" title="Viktor Frankl on Why Idealists Are Real Realists">
            <a:hlinkClick r:id="rId3"/>
          </p:cNvPr>
          <p:cNvPicPr preferRelativeResize="0"/>
          <p:nvPr/>
        </p:nvPicPr>
        <p:blipFill>
          <a:blip r:embed="rId4">
            <a:alphaModFix/>
          </a:blip>
          <a:stretch>
            <a:fillRect/>
          </a:stretch>
        </p:blipFill>
        <p:spPr>
          <a:xfrm>
            <a:off x="1865200" y="1049175"/>
            <a:ext cx="5413600" cy="304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8"/>
                                        </p:tgtEl>
                                        <p:attrNameLst>
                                          <p:attrName>style.visibility</p:attrName>
                                        </p:attrNameLst>
                                      </p:cBhvr>
                                      <p:to>
                                        <p:strVal val="visible"/>
                                      </p:to>
                                    </p:set>
                                    <p:animEffect filter="fade" transition="in">
                                      <p:cBhvr>
                                        <p:cTn dur="1000"/>
                                        <p:tgtEl>
                                          <p:spTgt spid="9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pic>
        <p:nvPicPr>
          <p:cNvPr id="943" name="Google Shape;943;g2dbfa12676a_0_1862"/>
          <p:cNvPicPr preferRelativeResize="0"/>
          <p:nvPr/>
        </p:nvPicPr>
        <p:blipFill rotWithShape="1">
          <a:blip r:embed="rId3">
            <a:alphaModFix/>
          </a:blip>
          <a:srcRect b="0" l="0" r="0" t="0"/>
          <a:stretch/>
        </p:blipFill>
        <p:spPr>
          <a:xfrm>
            <a:off x="2128513" y="1152900"/>
            <a:ext cx="5074375" cy="3376775"/>
          </a:xfrm>
          <a:prstGeom prst="rect">
            <a:avLst/>
          </a:prstGeom>
          <a:noFill/>
          <a:ln>
            <a:noFill/>
          </a:ln>
        </p:spPr>
      </p:pic>
      <p:sp>
        <p:nvSpPr>
          <p:cNvPr id="944" name="Google Shape;944;g2dbfa12676a_0_1862"/>
          <p:cNvSpPr txBox="1"/>
          <p:nvPr/>
        </p:nvSpPr>
        <p:spPr>
          <a:xfrm>
            <a:off x="3019450" y="312350"/>
            <a:ext cx="4456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DM Sans"/>
                <a:ea typeface="DM Sans"/>
                <a:cs typeface="DM Sans"/>
                <a:sym typeface="DM Sans"/>
              </a:rPr>
              <a:t>Congratulations!</a:t>
            </a:r>
            <a:endParaRPr b="1" i="0" sz="2800" u="none" cap="none" strike="noStrike">
              <a:solidFill>
                <a:srgbClr val="000000"/>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