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45.xml"/>
  <Override ContentType="application/vnd.openxmlformats-officedocument.presentationml.notesSlide+xml" PartName="/ppt/notesSlides/notesSlide3.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48.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8.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47.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3"/>
    <p:sldMasterId id="2147483664"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Lst>
  <p:sldSz cy="5143500" cx="9144000"/>
  <p:notesSz cx="6858000" cy="9144000"/>
  <p:embeddedFontLst>
    <p:embeddedFont>
      <p:font typeface="DM Sans"/>
      <p:regular r:id="rId54"/>
      <p:bold r:id="rId55"/>
      <p:italic r:id="rId56"/>
      <p:boldItalic r:id="rId57"/>
    </p:embeddedFont>
    <p:embeddedFont>
      <p:font typeface="Gill Sans"/>
      <p:regular r:id="rId58"/>
      <p:bold r:id="rId5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60" roundtripDataSignature="AMtx7mgppAm3eVl/v4OnUNKyZg9th2UjH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60" Type="http://customschemas.google.com/relationships/presentationmetadata" Target="metadata"/><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font" Target="fonts/DMSans-bold.fntdata"/><Relationship Id="rId10" Type="http://schemas.openxmlformats.org/officeDocument/2006/relationships/slide" Target="slides/slide5.xml"/><Relationship Id="rId54" Type="http://schemas.openxmlformats.org/officeDocument/2006/relationships/font" Target="fonts/DMSans-regular.fntdata"/><Relationship Id="rId13" Type="http://schemas.openxmlformats.org/officeDocument/2006/relationships/slide" Target="slides/slide8.xml"/><Relationship Id="rId57" Type="http://schemas.openxmlformats.org/officeDocument/2006/relationships/font" Target="fonts/DMSans-boldItalic.fntdata"/><Relationship Id="rId12" Type="http://schemas.openxmlformats.org/officeDocument/2006/relationships/slide" Target="slides/slide7.xml"/><Relationship Id="rId56" Type="http://schemas.openxmlformats.org/officeDocument/2006/relationships/font" Target="fonts/DMSans-italic.fntdata"/><Relationship Id="rId15" Type="http://schemas.openxmlformats.org/officeDocument/2006/relationships/slide" Target="slides/slide10.xml"/><Relationship Id="rId59" Type="http://schemas.openxmlformats.org/officeDocument/2006/relationships/font" Target="fonts/GillSans-bold.fntdata"/><Relationship Id="rId14" Type="http://schemas.openxmlformats.org/officeDocument/2006/relationships/slide" Target="slides/slide9.xml"/><Relationship Id="rId58" Type="http://schemas.openxmlformats.org/officeDocument/2006/relationships/font" Target="fonts/GillSans-regular.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1pPr>
            <a:lvl2pPr indent="-317500" lvl="1" marL="914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2pPr>
            <a:lvl3pPr indent="-317500" lvl="2" marL="1371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3pPr>
            <a:lvl4pPr indent="-317500" lvl="3" marL="1828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4pPr>
            <a:lvl5pPr indent="-317500" lvl="4" marL="22860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5pPr>
            <a:lvl6pPr indent="-317500" lvl="5" marL="2743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6pPr>
            <a:lvl7pPr indent="-317500" lvl="6" marL="3200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7pPr>
            <a:lvl8pPr indent="-317500" lvl="7" marL="3657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8pPr>
            <a:lvl9pPr indent="-317500" lvl="8" marL="4114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VAAmSqv2GV8" TargetMode="Externa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VAAmSqv2GV8" TargetMode="Externa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VAAmSqv2GV8"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VAAmSqv2GV8" TargetMode="Externa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VAAmSqv2GV8" TargetMode="Externa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VAAmSqv2GV8" TargetMode="Externa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VAAmSqv2GV8"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VAAmSqv2GV8" TargetMode="Externa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VAAmSqv2GV8" TargetMode="Externa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VAAmSqv2GV8" TargetMode="Externa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VAAmSqv2GV8" TargetMode="Externa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VAAmSqv2GV8" TargetMode="Externa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VAAmSqv2GV8" TargetMode="Externa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VAAmSqv2GV8" TargetMode="Externa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VAAmSqv2GV8" TargetMode="Externa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1" name="Google Shape;19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1194ef1444d_0_2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7" name="Google Shape;197;g1194ef1444d_0_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1171387f42c_0_28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3" name="Google Shape;203;g1171387f42c_0_28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u="sng">
                <a:solidFill>
                  <a:schemeClr val="hlink"/>
                </a:solidFill>
                <a:hlinkClick r:id="rId2"/>
              </a:rPr>
              <a:t>https://www.youtube.com/watch?v=VAAmSqv2GV8</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115ece6ba17_1_27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2" name="Google Shape;212;g115ece6ba17_1_27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u="sng">
                <a:solidFill>
                  <a:schemeClr val="hlink"/>
                </a:solidFill>
                <a:hlinkClick r:id="rId2"/>
              </a:rPr>
              <a:t>https://www.youtube.com/watch?v=VAAmSqv2GV8</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1159af08a72_0_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5" name="Google Shape;225;g1159af08a72_0_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u="sng">
                <a:solidFill>
                  <a:schemeClr val="hlink"/>
                </a:solidFill>
                <a:hlinkClick r:id="rId2"/>
              </a:rPr>
              <a:t>https://www.youtube.com/watch?v=VAAmSqv2GV8</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1159af08a72_0_8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4" name="Google Shape;234;g1159af08a72_0_8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u="sng">
                <a:solidFill>
                  <a:schemeClr val="hlink"/>
                </a:solidFill>
                <a:hlinkClick r:id="rId2"/>
              </a:rPr>
              <a:t>https://www.youtube.com/watch?v=VAAmSqv2GV8</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1194ef1444d_0_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8" name="Google Shape;248;g1194ef1444d_0_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u="sng">
                <a:solidFill>
                  <a:schemeClr val="hlink"/>
                </a:solidFill>
                <a:hlinkClick r:id="rId2"/>
              </a:rPr>
              <a:t>https://www.youtube.com/watch?v=VAAmSqv2GV8</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g115ece6ba17_2_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5" name="Google Shape;255;g115ece6ba17_2_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u="sng">
                <a:solidFill>
                  <a:schemeClr val="hlink"/>
                </a:solidFill>
                <a:hlinkClick r:id="rId2"/>
              </a:rPr>
              <a:t>https://www.youtube.com/watch?v=VAAmSqv2GV8</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g1171387f42c_0_10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3" name="Google Shape;263;g1171387f42c_0_10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g115ece6ba17_2_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1" name="Google Shape;271;g115ece6ba17_2_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u="sng">
                <a:solidFill>
                  <a:schemeClr val="hlink"/>
                </a:solidFill>
                <a:hlinkClick r:id="rId2"/>
              </a:rPr>
              <a:t>https://www.youtube.com/watch?v=VAAmSqv2GV8</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g25b418dad46_0_3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0" name="Google Shape;280;g25b418dad46_0_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u="sng">
                <a:solidFill>
                  <a:schemeClr val="hlink"/>
                </a:solidFill>
                <a:hlinkClick r:id="rId2"/>
              </a:rPr>
              <a:t>https://www.youtube.com/watch?v=VAAmSqv2GV8</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g1171387f42c_0_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7" name="Google Shape;287;g1171387f42c_0_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u="sng">
                <a:solidFill>
                  <a:schemeClr val="hlink"/>
                </a:solidFill>
                <a:hlinkClick r:id="rId2"/>
              </a:rPr>
              <a:t>https://www.youtube.com/watch?v=VAAmSqv2GV8</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g1159af08a72_0_5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4" name="Google Shape;294;g1159af08a72_0_5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u="sng">
                <a:solidFill>
                  <a:schemeClr val="hlink"/>
                </a:solidFill>
                <a:hlinkClick r:id="rId2"/>
              </a:rPr>
              <a:t>https://www.youtube.com/watch?v=VAAmSqv2GV8</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g25b418dad46_0_1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2" name="Google Shape;302;g25b418dad46_0_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g25b418dad46_0_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8" name="Google Shape;308;g25b418dad46_0_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g25b418dad46_0_16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4" name="Google Shape;314;g25b418dad46_0_16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g25b418dad46_0_4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0" name="Google Shape;320;g25b418dad46_0_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u="sng">
                <a:solidFill>
                  <a:schemeClr val="hlink"/>
                </a:solidFill>
                <a:hlinkClick r:id="rId2"/>
              </a:rPr>
              <a:t>https://www.youtube.com/watch?v=VAAmSqv2GV8</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g25b418dad46_0_6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7" name="Google Shape;337;g25b418dad46_0_6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u="sng">
                <a:solidFill>
                  <a:schemeClr val="hlink"/>
                </a:solidFill>
                <a:hlinkClick r:id="rId2"/>
              </a:rPr>
              <a:t>https://www.youtube.com/watch?v=VAAmSqv2GV8</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g1159af08a72_0_9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6" name="Google Shape;346;g1159af08a72_0_9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u="sng">
                <a:solidFill>
                  <a:schemeClr val="hlink"/>
                </a:solidFill>
                <a:hlinkClick r:id="rId2"/>
              </a:rPr>
              <a:t>https://www.youtube.com/watch?v=VAAmSqv2GV8</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g1171387f42c_0_9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3" name="Google Shape;363;g1171387f42c_0_9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u="sng">
                <a:solidFill>
                  <a:schemeClr val="hlink"/>
                </a:solidFill>
                <a:hlinkClick r:id="rId2"/>
              </a:rPr>
              <a:t>https://www.youtube.com/watch?v=VAAmSqv2GV8</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g25b7cfdda56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2" name="Google Shape;372;g25b7cfdda56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u="sng">
                <a:solidFill>
                  <a:schemeClr val="hlink"/>
                </a:solidFill>
                <a:hlinkClick r:id="rId2"/>
              </a:rPr>
              <a:t>https://www.youtube.com/watch?v=VAAmSqv2GV8</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7" name="Shape 377"/>
        <p:cNvGrpSpPr/>
        <p:nvPr/>
      </p:nvGrpSpPr>
      <p:grpSpPr>
        <a:xfrm>
          <a:off x="0" y="0"/>
          <a:ext cx="0" cy="0"/>
          <a:chOff x="0" y="0"/>
          <a:chExt cx="0" cy="0"/>
        </a:xfrm>
      </p:grpSpPr>
      <p:sp>
        <p:nvSpPr>
          <p:cNvPr id="378" name="Google Shape;378;g1171387f42c_0_11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9" name="Google Shape;379;g1171387f42c_0_1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g1194ef1444d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5" name="Google Shape;385;g1194ef1444d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g1171387f42c_0_11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1" name="Google Shape;391;g1171387f42c_0_1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 name="Shape 396"/>
        <p:cNvGrpSpPr/>
        <p:nvPr/>
      </p:nvGrpSpPr>
      <p:grpSpPr>
        <a:xfrm>
          <a:off x="0" y="0"/>
          <a:ext cx="0" cy="0"/>
          <a:chOff x="0" y="0"/>
          <a:chExt cx="0" cy="0"/>
        </a:xfrm>
      </p:grpSpPr>
      <p:sp>
        <p:nvSpPr>
          <p:cNvPr id="397" name="Google Shape;397;g1171387f42c_0_12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8" name="Google Shape;398;g1171387f42c_0_1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3" name="Shape 403"/>
        <p:cNvGrpSpPr/>
        <p:nvPr/>
      </p:nvGrpSpPr>
      <p:grpSpPr>
        <a:xfrm>
          <a:off x="0" y="0"/>
          <a:ext cx="0" cy="0"/>
          <a:chOff x="0" y="0"/>
          <a:chExt cx="0" cy="0"/>
        </a:xfrm>
      </p:grpSpPr>
      <p:sp>
        <p:nvSpPr>
          <p:cNvPr id="404" name="Google Shape;404;g1171387f42c_0_12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5" name="Google Shape;405;g1171387f42c_0_1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g1171387f42c_0_13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2" name="Google Shape;412;g1171387f42c_0_1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7" name="Shape 417"/>
        <p:cNvGrpSpPr/>
        <p:nvPr/>
      </p:nvGrpSpPr>
      <p:grpSpPr>
        <a:xfrm>
          <a:off x="0" y="0"/>
          <a:ext cx="0" cy="0"/>
          <a:chOff x="0" y="0"/>
          <a:chExt cx="0" cy="0"/>
        </a:xfrm>
      </p:grpSpPr>
      <p:sp>
        <p:nvSpPr>
          <p:cNvPr id="418" name="Google Shape;418;g1171387f42c_0_2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9" name="Google Shape;419;g1171387f42c_0_29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g1171387f42c_0_14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4" name="Google Shape;424;g1171387f42c_0_1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g1171387f42c_0_14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9" name="Google Shape;429;g1171387f42c_0_14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2" name="Shape 432"/>
        <p:cNvGrpSpPr/>
        <p:nvPr/>
      </p:nvGrpSpPr>
      <p:grpSpPr>
        <a:xfrm>
          <a:off x="0" y="0"/>
          <a:ext cx="0" cy="0"/>
          <a:chOff x="0" y="0"/>
          <a:chExt cx="0" cy="0"/>
        </a:xfrm>
      </p:grpSpPr>
      <p:sp>
        <p:nvSpPr>
          <p:cNvPr id="433" name="Google Shape;433;g1171387f42c_0_15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4" name="Google Shape;434;g1171387f42c_0_15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7" name="Shape 437"/>
        <p:cNvGrpSpPr/>
        <p:nvPr/>
      </p:nvGrpSpPr>
      <p:grpSpPr>
        <a:xfrm>
          <a:off x="0" y="0"/>
          <a:ext cx="0" cy="0"/>
          <a:chOff x="0" y="0"/>
          <a:chExt cx="0" cy="0"/>
        </a:xfrm>
      </p:grpSpPr>
      <p:sp>
        <p:nvSpPr>
          <p:cNvPr id="438" name="Google Shape;438;g1171387f42c_0_15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9" name="Google Shape;439;g1171387f42c_0_15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1110"/>
              </a:lnSpc>
              <a:spcBef>
                <a:spcPts val="2100"/>
              </a:spcBef>
              <a:spcAft>
                <a:spcPts val="0"/>
              </a:spcAft>
              <a:buSzPts val="1100"/>
              <a:buNone/>
            </a:pPr>
            <a:r>
              <a:rPr b="1" lang="en" sz="1900">
                <a:solidFill>
                  <a:srgbClr val="985735"/>
                </a:solidFill>
                <a:highlight>
                  <a:srgbClr val="FFFFFF"/>
                </a:highlight>
              </a:rPr>
              <a:t>VENTRAL TEGMENTAL AREA to nucleus accumbens</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2" name="Shape 442"/>
        <p:cNvGrpSpPr/>
        <p:nvPr/>
      </p:nvGrpSpPr>
      <p:grpSpPr>
        <a:xfrm>
          <a:off x="0" y="0"/>
          <a:ext cx="0" cy="0"/>
          <a:chOff x="0" y="0"/>
          <a:chExt cx="0" cy="0"/>
        </a:xfrm>
      </p:grpSpPr>
      <p:sp>
        <p:nvSpPr>
          <p:cNvPr id="443" name="Google Shape;443;g1171387f42c_0_1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4" name="Google Shape;444;g1171387f42c_0_16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9" name="Shape 449"/>
        <p:cNvGrpSpPr/>
        <p:nvPr/>
      </p:nvGrpSpPr>
      <p:grpSpPr>
        <a:xfrm>
          <a:off x="0" y="0"/>
          <a:ext cx="0" cy="0"/>
          <a:chOff x="0" y="0"/>
          <a:chExt cx="0" cy="0"/>
        </a:xfrm>
      </p:grpSpPr>
      <p:sp>
        <p:nvSpPr>
          <p:cNvPr id="450" name="Google Shape;450;g1171387f42c_0_16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1" name="Google Shape;451;g1171387f42c_0_16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6" name="Shape 456"/>
        <p:cNvGrpSpPr/>
        <p:nvPr/>
      </p:nvGrpSpPr>
      <p:grpSpPr>
        <a:xfrm>
          <a:off x="0" y="0"/>
          <a:ext cx="0" cy="0"/>
          <a:chOff x="0" y="0"/>
          <a:chExt cx="0" cy="0"/>
        </a:xfrm>
      </p:grpSpPr>
      <p:sp>
        <p:nvSpPr>
          <p:cNvPr id="457" name="Google Shape;457;g1171387f42c_0_17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8" name="Google Shape;458;g1171387f42c_0_17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1" name="Shape 461"/>
        <p:cNvGrpSpPr/>
        <p:nvPr/>
      </p:nvGrpSpPr>
      <p:grpSpPr>
        <a:xfrm>
          <a:off x="0" y="0"/>
          <a:ext cx="0" cy="0"/>
          <a:chOff x="0" y="0"/>
          <a:chExt cx="0" cy="0"/>
        </a:xfrm>
      </p:grpSpPr>
      <p:sp>
        <p:nvSpPr>
          <p:cNvPr id="462" name="Google Shape;462;g25b7cfdda56_0_9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63" name="Google Shape;463;g25b7cfdda56_0_9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7" name="Shape 467"/>
        <p:cNvGrpSpPr/>
        <p:nvPr/>
      </p:nvGrpSpPr>
      <p:grpSpPr>
        <a:xfrm>
          <a:off x="0" y="0"/>
          <a:ext cx="0" cy="0"/>
          <a:chOff x="0" y="0"/>
          <a:chExt cx="0" cy="0"/>
        </a:xfrm>
      </p:grpSpPr>
      <p:sp>
        <p:nvSpPr>
          <p:cNvPr id="468" name="Google Shape;468;g1171387f42c_0_17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69" name="Google Shape;469;g1171387f42c_0_17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4" name="Shape 474"/>
        <p:cNvGrpSpPr/>
        <p:nvPr/>
      </p:nvGrpSpPr>
      <p:grpSpPr>
        <a:xfrm>
          <a:off x="0" y="0"/>
          <a:ext cx="0" cy="0"/>
          <a:chOff x="0" y="0"/>
          <a:chExt cx="0" cy="0"/>
        </a:xfrm>
      </p:grpSpPr>
      <p:sp>
        <p:nvSpPr>
          <p:cNvPr id="475" name="Google Shape;475;g1171387f42c_0_18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76" name="Google Shape;476;g1171387f42c_0_18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9" name="Shape 479"/>
        <p:cNvGrpSpPr/>
        <p:nvPr/>
      </p:nvGrpSpPr>
      <p:grpSpPr>
        <a:xfrm>
          <a:off x="0" y="0"/>
          <a:ext cx="0" cy="0"/>
          <a:chOff x="0" y="0"/>
          <a:chExt cx="0" cy="0"/>
        </a:xfrm>
      </p:grpSpPr>
      <p:sp>
        <p:nvSpPr>
          <p:cNvPr id="480" name="Google Shape;480;g2f0eb0574dc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81" name="Google Shape;481;g2f0eb0574dc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4" name="Shape 484"/>
        <p:cNvGrpSpPr/>
        <p:nvPr/>
      </p:nvGrpSpPr>
      <p:grpSpPr>
        <a:xfrm>
          <a:off x="0" y="0"/>
          <a:ext cx="0" cy="0"/>
          <a:chOff x="0" y="0"/>
          <a:chExt cx="0" cy="0"/>
        </a:xfrm>
      </p:grpSpPr>
      <p:sp>
        <p:nvSpPr>
          <p:cNvPr id="485" name="Google Shape;485;g1171387f42c_0_18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86" name="Google Shape;486;g1171387f42c_0_18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0" name="Shape 490"/>
        <p:cNvGrpSpPr/>
        <p:nvPr/>
      </p:nvGrpSpPr>
      <p:grpSpPr>
        <a:xfrm>
          <a:off x="0" y="0"/>
          <a:ext cx="0" cy="0"/>
          <a:chOff x="0" y="0"/>
          <a:chExt cx="0" cy="0"/>
        </a:xfrm>
      </p:grpSpPr>
      <p:sp>
        <p:nvSpPr>
          <p:cNvPr id="491" name="Google Shape;491;g1171387f42c_0_18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92" name="Google Shape;492;g1171387f42c_0_18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6" name="Shape 496"/>
        <p:cNvGrpSpPr/>
        <p:nvPr/>
      </p:nvGrpSpPr>
      <p:grpSpPr>
        <a:xfrm>
          <a:off x="0" y="0"/>
          <a:ext cx="0" cy="0"/>
          <a:chOff x="0" y="0"/>
          <a:chExt cx="0" cy="0"/>
        </a:xfrm>
      </p:grpSpPr>
      <p:sp>
        <p:nvSpPr>
          <p:cNvPr id="497" name="Google Shape;497;g25b7cfdda56_0_10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98" name="Google Shape;498;g25b7cfdda56_0_10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2" name="Shape 502"/>
        <p:cNvGrpSpPr/>
        <p:nvPr/>
      </p:nvGrpSpPr>
      <p:grpSpPr>
        <a:xfrm>
          <a:off x="0" y="0"/>
          <a:ext cx="0" cy="0"/>
          <a:chOff x="0" y="0"/>
          <a:chExt cx="0" cy="0"/>
        </a:xfrm>
      </p:grpSpPr>
      <p:sp>
        <p:nvSpPr>
          <p:cNvPr id="503" name="Google Shape;503;g25b7cfdda56_0_11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4" name="Google Shape;504;g25b7cfdda56_0_1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8" name="Shape 508"/>
        <p:cNvGrpSpPr/>
        <p:nvPr/>
      </p:nvGrpSpPr>
      <p:grpSpPr>
        <a:xfrm>
          <a:off x="0" y="0"/>
          <a:ext cx="0" cy="0"/>
          <a:chOff x="0" y="0"/>
          <a:chExt cx="0" cy="0"/>
        </a:xfrm>
      </p:grpSpPr>
      <p:sp>
        <p:nvSpPr>
          <p:cNvPr id="509" name="Google Shape;509;g25b7cfdda56_0_11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10" name="Google Shape;510;g25b7cfdda56_0_1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4" name="Shape 514"/>
        <p:cNvGrpSpPr/>
        <p:nvPr/>
      </p:nvGrpSpPr>
      <p:grpSpPr>
        <a:xfrm>
          <a:off x="0" y="0"/>
          <a:ext cx="0" cy="0"/>
          <a:chOff x="0" y="0"/>
          <a:chExt cx="0" cy="0"/>
        </a:xfrm>
      </p:grpSpPr>
      <p:sp>
        <p:nvSpPr>
          <p:cNvPr id="515" name="Google Shape;515;g25b7cfdda56_0_12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16" name="Google Shape;516;g25b7cfdda56_0_1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0" name="Shape 520"/>
        <p:cNvGrpSpPr/>
        <p:nvPr/>
      </p:nvGrpSpPr>
      <p:grpSpPr>
        <a:xfrm>
          <a:off x="0" y="0"/>
          <a:ext cx="0" cy="0"/>
          <a:chOff x="0" y="0"/>
          <a:chExt cx="0" cy="0"/>
        </a:xfrm>
      </p:grpSpPr>
      <p:sp>
        <p:nvSpPr>
          <p:cNvPr id="521" name="Google Shape;521;g25b7cfdda56_0_13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2" name="Google Shape;522;g25b7cfdda56_0_1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7" name="Shape 527"/>
        <p:cNvGrpSpPr/>
        <p:nvPr/>
      </p:nvGrpSpPr>
      <p:grpSpPr>
        <a:xfrm>
          <a:off x="0" y="0"/>
          <a:ext cx="0" cy="0"/>
          <a:chOff x="0" y="0"/>
          <a:chExt cx="0" cy="0"/>
        </a:xfrm>
      </p:grpSpPr>
      <p:sp>
        <p:nvSpPr>
          <p:cNvPr id="528" name="Google Shape;528;g11747a5a319_0_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9" name="Google Shape;529;g11747a5a319_0_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3" name="Shape 533"/>
        <p:cNvGrpSpPr/>
        <p:nvPr/>
      </p:nvGrpSpPr>
      <p:grpSpPr>
        <a:xfrm>
          <a:off x="0" y="0"/>
          <a:ext cx="0" cy="0"/>
          <a:chOff x="0" y="0"/>
          <a:chExt cx="0" cy="0"/>
        </a:xfrm>
      </p:grpSpPr>
      <p:sp>
        <p:nvSpPr>
          <p:cNvPr id="534" name="Google Shape;534;g11747a5a319_0_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35" name="Google Shape;535;g11747a5a319_0_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jp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jp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bg>
      <p:bgPr>
        <a:blipFill>
          <a:blip r:embed="rId2">
            <a:alphaModFix/>
          </a:blip>
          <a:stretch>
            <a:fillRect/>
          </a:stretch>
        </a:blipFill>
      </p:bgPr>
    </p:bg>
    <p:spTree>
      <p:nvGrpSpPr>
        <p:cNvPr id="9" name="Shape 9"/>
        <p:cNvGrpSpPr/>
        <p:nvPr/>
      </p:nvGrpSpPr>
      <p:grpSpPr>
        <a:xfrm>
          <a:off x="0" y="0"/>
          <a:ext cx="0" cy="0"/>
          <a:chOff x="0" y="0"/>
          <a:chExt cx="0" cy="0"/>
        </a:xfrm>
      </p:grpSpPr>
      <p:sp>
        <p:nvSpPr>
          <p:cNvPr id="10" name="Google Shape;10;p94"/>
          <p:cNvSpPr/>
          <p:nvPr/>
        </p:nvSpPr>
        <p:spPr>
          <a:xfrm>
            <a:off x="0" y="0"/>
            <a:ext cx="3048000" cy="5143500"/>
          </a:xfrm>
          <a:prstGeom prst="rect">
            <a:avLst/>
          </a:prstGeom>
          <a:gradFill>
            <a:gsLst>
              <a:gs pos="0">
                <a:srgbClr val="05B3F1">
                  <a:alpha val="0"/>
                </a:srgbClr>
              </a:gs>
              <a:gs pos="100000">
                <a:schemeClr val="accent1"/>
              </a:gs>
            </a:gsLst>
            <a:lin ang="5400012"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 name="Google Shape;11;p94"/>
          <p:cNvSpPr/>
          <p:nvPr/>
        </p:nvSpPr>
        <p:spPr>
          <a:xfrm>
            <a:off x="0" y="2946600"/>
            <a:ext cx="6096000" cy="1739700"/>
          </a:xfrm>
          <a:prstGeom prst="rect">
            <a:avLst/>
          </a:prstGeom>
          <a:solidFill>
            <a:schemeClr val="lt1"/>
          </a:solidFill>
          <a:ln>
            <a:noFill/>
          </a:ln>
          <a:effectLst>
            <a:outerShdw blurRad="271463" rotWithShape="0" algn="bl" dist="66675">
              <a:schemeClr val="dk1">
                <a:alpha val="29019"/>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 name="Google Shape;12;p94"/>
          <p:cNvSpPr txBox="1"/>
          <p:nvPr>
            <p:ph type="ctrTitle"/>
          </p:nvPr>
        </p:nvSpPr>
        <p:spPr>
          <a:xfrm>
            <a:off x="244750" y="3059700"/>
            <a:ext cx="5647800" cy="1503600"/>
          </a:xfrm>
          <a:prstGeom prst="rect">
            <a:avLst/>
          </a:prstGeom>
          <a:noFill/>
          <a:ln>
            <a:noFill/>
          </a:ln>
        </p:spPr>
        <p:txBody>
          <a:bodyPr anchorCtr="0" anchor="ctr" bIns="0" lIns="0" spcFirstLastPara="1" rIns="0" wrap="square" tIns="0">
            <a:noAutofit/>
          </a:bodyPr>
          <a:lstStyle>
            <a:lvl1pPr lvl="0" algn="l">
              <a:lnSpc>
                <a:spcPct val="80000"/>
              </a:lnSpc>
              <a:spcBef>
                <a:spcPts val="0"/>
              </a:spcBef>
              <a:spcAft>
                <a:spcPts val="0"/>
              </a:spcAft>
              <a:buSzPts val="4800"/>
              <a:buNone/>
              <a:defRPr sz="4800"/>
            </a:lvl1pPr>
            <a:lvl2pPr lvl="1" algn="l">
              <a:lnSpc>
                <a:spcPct val="80000"/>
              </a:lnSpc>
              <a:spcBef>
                <a:spcPts val="0"/>
              </a:spcBef>
              <a:spcAft>
                <a:spcPts val="0"/>
              </a:spcAft>
              <a:buSzPts val="4800"/>
              <a:buNone/>
              <a:defRPr sz="4800"/>
            </a:lvl2pPr>
            <a:lvl3pPr lvl="2" algn="l">
              <a:lnSpc>
                <a:spcPct val="80000"/>
              </a:lnSpc>
              <a:spcBef>
                <a:spcPts val="0"/>
              </a:spcBef>
              <a:spcAft>
                <a:spcPts val="0"/>
              </a:spcAft>
              <a:buSzPts val="4800"/>
              <a:buNone/>
              <a:defRPr sz="4800"/>
            </a:lvl3pPr>
            <a:lvl4pPr lvl="3" algn="l">
              <a:lnSpc>
                <a:spcPct val="80000"/>
              </a:lnSpc>
              <a:spcBef>
                <a:spcPts val="0"/>
              </a:spcBef>
              <a:spcAft>
                <a:spcPts val="0"/>
              </a:spcAft>
              <a:buSzPts val="4800"/>
              <a:buNone/>
              <a:defRPr sz="4800"/>
            </a:lvl4pPr>
            <a:lvl5pPr lvl="4" algn="l">
              <a:lnSpc>
                <a:spcPct val="80000"/>
              </a:lnSpc>
              <a:spcBef>
                <a:spcPts val="0"/>
              </a:spcBef>
              <a:spcAft>
                <a:spcPts val="0"/>
              </a:spcAft>
              <a:buSzPts val="4800"/>
              <a:buNone/>
              <a:defRPr sz="4800"/>
            </a:lvl5pPr>
            <a:lvl6pPr lvl="5" algn="l">
              <a:lnSpc>
                <a:spcPct val="80000"/>
              </a:lnSpc>
              <a:spcBef>
                <a:spcPts val="0"/>
              </a:spcBef>
              <a:spcAft>
                <a:spcPts val="0"/>
              </a:spcAft>
              <a:buSzPts val="4800"/>
              <a:buNone/>
              <a:defRPr sz="4800"/>
            </a:lvl6pPr>
            <a:lvl7pPr lvl="6" algn="l">
              <a:lnSpc>
                <a:spcPct val="80000"/>
              </a:lnSpc>
              <a:spcBef>
                <a:spcPts val="0"/>
              </a:spcBef>
              <a:spcAft>
                <a:spcPts val="0"/>
              </a:spcAft>
              <a:buSzPts val="4800"/>
              <a:buNone/>
              <a:defRPr sz="4800"/>
            </a:lvl7pPr>
            <a:lvl8pPr lvl="7" algn="l">
              <a:lnSpc>
                <a:spcPct val="80000"/>
              </a:lnSpc>
              <a:spcBef>
                <a:spcPts val="0"/>
              </a:spcBef>
              <a:spcAft>
                <a:spcPts val="0"/>
              </a:spcAft>
              <a:buSzPts val="4800"/>
              <a:buNone/>
              <a:defRPr sz="4800"/>
            </a:lvl8pPr>
            <a:lvl9pPr lvl="8" algn="l">
              <a:lnSpc>
                <a:spcPct val="80000"/>
              </a:lnSpc>
              <a:spcBef>
                <a:spcPts val="0"/>
              </a:spcBef>
              <a:spcAft>
                <a:spcPts val="0"/>
              </a:spcAft>
              <a:buSzPts val="4800"/>
              <a:buNone/>
              <a:defRPr sz="48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 image">
  <p:cSld name="TITLE_AND_BODY_1">
    <p:spTree>
      <p:nvGrpSpPr>
        <p:cNvPr id="13" name="Shape 13"/>
        <p:cNvGrpSpPr/>
        <p:nvPr/>
      </p:nvGrpSpPr>
      <p:grpSpPr>
        <a:xfrm>
          <a:off x="0" y="0"/>
          <a:ext cx="0" cy="0"/>
          <a:chOff x="0" y="0"/>
          <a:chExt cx="0" cy="0"/>
        </a:xfrm>
      </p:grpSpPr>
      <p:sp>
        <p:nvSpPr>
          <p:cNvPr id="14" name="Google Shape;14;p95"/>
          <p:cNvSpPr/>
          <p:nvPr/>
        </p:nvSpPr>
        <p:spPr>
          <a:xfrm>
            <a:off x="-7000" y="353700"/>
            <a:ext cx="126300" cy="708300"/>
          </a:xfrm>
          <a:prstGeom prst="rect">
            <a:avLst/>
          </a:prstGeom>
          <a:gradFill>
            <a:gsLst>
              <a:gs pos="0">
                <a:srgbClr val="05B3F1">
                  <a:alpha val="20392"/>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 name="Google Shape;15;p95"/>
          <p:cNvSpPr/>
          <p:nvPr/>
        </p:nvSpPr>
        <p:spPr>
          <a:xfrm>
            <a:off x="6095875" y="-3600"/>
            <a:ext cx="3048000" cy="5150700"/>
          </a:xfrm>
          <a:prstGeom prst="rect">
            <a:avLst/>
          </a:prstGeom>
          <a:gradFill>
            <a:gsLst>
              <a:gs pos="0">
                <a:srgbClr val="05B3F1">
                  <a:alpha val="20392"/>
                </a:srgbClr>
              </a:gs>
              <a:gs pos="100000">
                <a:schemeClr val="accent1"/>
              </a:gs>
            </a:gsLst>
            <a:lin ang="10800025"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 name="Google Shape;16;p95"/>
          <p:cNvSpPr/>
          <p:nvPr/>
        </p:nvSpPr>
        <p:spPr>
          <a:xfrm>
            <a:off x="8674200" y="4673700"/>
            <a:ext cx="469800" cy="4698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 name="Google Shape;17;p95"/>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18" name="Google Shape;18;p95"/>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19" name="Google Shape;19;p95"/>
          <p:cNvSpPr txBox="1"/>
          <p:nvPr>
            <p:ph idx="1" type="body"/>
          </p:nvPr>
        </p:nvSpPr>
        <p:spPr>
          <a:xfrm>
            <a:off x="784150" y="1452350"/>
            <a:ext cx="3963000" cy="3221400"/>
          </a:xfrm>
          <a:prstGeom prst="rect">
            <a:avLst/>
          </a:prstGeom>
          <a:noFill/>
          <a:ln>
            <a:noFill/>
          </a:ln>
        </p:spPr>
        <p:txBody>
          <a:bodyPr anchorCtr="0" anchor="t" bIns="0" lIns="0" spcFirstLastPara="1" rIns="0" wrap="square" tIns="0">
            <a:noAutofit/>
          </a:bodyPr>
          <a:lstStyle>
            <a:lvl1pPr indent="-381000" lvl="0" marL="457200" algn="l">
              <a:lnSpc>
                <a:spcPct val="115000"/>
              </a:lnSpc>
              <a:spcBef>
                <a:spcPts val="600"/>
              </a:spcBef>
              <a:spcAft>
                <a:spcPts val="0"/>
              </a:spcAft>
              <a:buSzPts val="2400"/>
              <a:buChar char="▫"/>
              <a:defRPr/>
            </a:lvl1pPr>
            <a:lvl2pPr indent="-381000" lvl="1" marL="914400" algn="l">
              <a:lnSpc>
                <a:spcPct val="115000"/>
              </a:lnSpc>
              <a:spcBef>
                <a:spcPts val="0"/>
              </a:spcBef>
              <a:spcAft>
                <a:spcPts val="0"/>
              </a:spcAft>
              <a:buSzPts val="2400"/>
              <a:buChar char="▫"/>
              <a:defRPr/>
            </a:lvl2pPr>
            <a:lvl3pPr indent="-381000" lvl="2" marL="1371600" algn="l">
              <a:lnSpc>
                <a:spcPct val="115000"/>
              </a:lnSpc>
              <a:spcBef>
                <a:spcPts val="0"/>
              </a:spcBef>
              <a:spcAft>
                <a:spcPts val="0"/>
              </a:spcAft>
              <a:buSzPts val="2400"/>
              <a:buChar char="▫"/>
              <a:defRPr/>
            </a:lvl3pPr>
            <a:lvl4pPr indent="-381000" lvl="3" marL="1828800" algn="l">
              <a:lnSpc>
                <a:spcPct val="115000"/>
              </a:lnSpc>
              <a:spcBef>
                <a:spcPts val="0"/>
              </a:spcBef>
              <a:spcAft>
                <a:spcPts val="0"/>
              </a:spcAft>
              <a:buSzPts val="2400"/>
              <a:buChar char="▫"/>
              <a:defRPr/>
            </a:lvl4pPr>
            <a:lvl5pPr indent="-381000" lvl="4" marL="2286000" algn="l">
              <a:lnSpc>
                <a:spcPct val="115000"/>
              </a:lnSpc>
              <a:spcBef>
                <a:spcPts val="0"/>
              </a:spcBef>
              <a:spcAft>
                <a:spcPts val="0"/>
              </a:spcAft>
              <a:buSzPts val="2400"/>
              <a:buChar char="▫"/>
              <a:defRPr/>
            </a:lvl5pPr>
            <a:lvl6pPr indent="-381000" lvl="5" marL="2743200" algn="l">
              <a:lnSpc>
                <a:spcPct val="115000"/>
              </a:lnSpc>
              <a:spcBef>
                <a:spcPts val="0"/>
              </a:spcBef>
              <a:spcAft>
                <a:spcPts val="0"/>
              </a:spcAft>
              <a:buSzPts val="2400"/>
              <a:buChar char="▫"/>
              <a:defRPr/>
            </a:lvl6pPr>
            <a:lvl7pPr indent="-381000" lvl="6" marL="3200400" algn="l">
              <a:lnSpc>
                <a:spcPct val="115000"/>
              </a:lnSpc>
              <a:spcBef>
                <a:spcPts val="0"/>
              </a:spcBef>
              <a:spcAft>
                <a:spcPts val="0"/>
              </a:spcAft>
              <a:buSzPts val="2400"/>
              <a:buChar char="▫"/>
              <a:defRPr/>
            </a:lvl7pPr>
            <a:lvl8pPr indent="-381000" lvl="7" marL="3657600" algn="l">
              <a:lnSpc>
                <a:spcPct val="115000"/>
              </a:lnSpc>
              <a:spcBef>
                <a:spcPts val="0"/>
              </a:spcBef>
              <a:spcAft>
                <a:spcPts val="0"/>
              </a:spcAft>
              <a:buSzPts val="2400"/>
              <a:buChar char="▫"/>
              <a:defRPr/>
            </a:lvl8pPr>
            <a:lvl9pPr indent="-381000" lvl="8" marL="4114800" algn="l">
              <a:lnSpc>
                <a:spcPct val="115000"/>
              </a:lnSpc>
              <a:spcBef>
                <a:spcPts val="0"/>
              </a:spcBef>
              <a:spcAft>
                <a:spcPts val="0"/>
              </a:spcAft>
              <a:buSzPts val="2400"/>
              <a:buChar char="▫"/>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20" name="Shape 20"/>
        <p:cNvGrpSpPr/>
        <p:nvPr/>
      </p:nvGrpSpPr>
      <p:grpSpPr>
        <a:xfrm>
          <a:off x="0" y="0"/>
          <a:ext cx="0" cy="0"/>
          <a:chOff x="0" y="0"/>
          <a:chExt cx="0" cy="0"/>
        </a:xfrm>
      </p:grpSpPr>
      <p:cxnSp>
        <p:nvCxnSpPr>
          <p:cNvPr id="21" name="Google Shape;21;p97"/>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22" name="Google Shape;22;p97"/>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90000"/>
              </a:lnSpc>
              <a:spcBef>
                <a:spcPts val="0"/>
              </a:spcBef>
              <a:spcAft>
                <a:spcPts val="0"/>
              </a:spcAft>
              <a:buClr>
                <a:schemeClr val="lt1"/>
              </a:buClr>
              <a:buSzPts val="4800"/>
              <a:buNone/>
              <a:defRPr sz="4800">
                <a:solidFill>
                  <a:schemeClr val="lt1"/>
                </a:solidFill>
              </a:defRPr>
            </a:lvl2pPr>
            <a:lvl3pPr lvl="2" algn="l">
              <a:lnSpc>
                <a:spcPct val="90000"/>
              </a:lnSpc>
              <a:spcBef>
                <a:spcPts val="0"/>
              </a:spcBef>
              <a:spcAft>
                <a:spcPts val="0"/>
              </a:spcAft>
              <a:buClr>
                <a:schemeClr val="lt1"/>
              </a:buClr>
              <a:buSzPts val="4800"/>
              <a:buNone/>
              <a:defRPr sz="4800">
                <a:solidFill>
                  <a:schemeClr val="lt1"/>
                </a:solidFill>
              </a:defRPr>
            </a:lvl3pPr>
            <a:lvl4pPr lvl="3" algn="l">
              <a:lnSpc>
                <a:spcPct val="90000"/>
              </a:lnSpc>
              <a:spcBef>
                <a:spcPts val="0"/>
              </a:spcBef>
              <a:spcAft>
                <a:spcPts val="0"/>
              </a:spcAft>
              <a:buClr>
                <a:schemeClr val="lt1"/>
              </a:buClr>
              <a:buSzPts val="4800"/>
              <a:buNone/>
              <a:defRPr sz="4800">
                <a:solidFill>
                  <a:schemeClr val="lt1"/>
                </a:solidFill>
              </a:defRPr>
            </a:lvl4pPr>
            <a:lvl5pPr lvl="4" algn="l">
              <a:lnSpc>
                <a:spcPct val="90000"/>
              </a:lnSpc>
              <a:spcBef>
                <a:spcPts val="0"/>
              </a:spcBef>
              <a:spcAft>
                <a:spcPts val="0"/>
              </a:spcAft>
              <a:buClr>
                <a:schemeClr val="lt1"/>
              </a:buClr>
              <a:buSzPts val="4800"/>
              <a:buNone/>
              <a:defRPr sz="4800">
                <a:solidFill>
                  <a:schemeClr val="lt1"/>
                </a:solidFill>
              </a:defRPr>
            </a:lvl5pPr>
            <a:lvl6pPr lvl="5" algn="l">
              <a:lnSpc>
                <a:spcPct val="90000"/>
              </a:lnSpc>
              <a:spcBef>
                <a:spcPts val="0"/>
              </a:spcBef>
              <a:spcAft>
                <a:spcPts val="0"/>
              </a:spcAft>
              <a:buClr>
                <a:schemeClr val="lt1"/>
              </a:buClr>
              <a:buSzPts val="4800"/>
              <a:buNone/>
              <a:defRPr sz="4800">
                <a:solidFill>
                  <a:schemeClr val="lt1"/>
                </a:solidFill>
              </a:defRPr>
            </a:lvl6pPr>
            <a:lvl7pPr lvl="6" algn="l">
              <a:lnSpc>
                <a:spcPct val="90000"/>
              </a:lnSpc>
              <a:spcBef>
                <a:spcPts val="0"/>
              </a:spcBef>
              <a:spcAft>
                <a:spcPts val="0"/>
              </a:spcAft>
              <a:buClr>
                <a:schemeClr val="lt1"/>
              </a:buClr>
              <a:buSzPts val="4800"/>
              <a:buNone/>
              <a:defRPr sz="4800">
                <a:solidFill>
                  <a:schemeClr val="lt1"/>
                </a:solidFill>
              </a:defRPr>
            </a:lvl7pPr>
            <a:lvl8pPr lvl="7" algn="l">
              <a:lnSpc>
                <a:spcPct val="90000"/>
              </a:lnSpc>
              <a:spcBef>
                <a:spcPts val="0"/>
              </a:spcBef>
              <a:spcAft>
                <a:spcPts val="0"/>
              </a:spcAft>
              <a:buClr>
                <a:schemeClr val="lt1"/>
              </a:buClr>
              <a:buSzPts val="4800"/>
              <a:buNone/>
              <a:defRPr sz="4800">
                <a:solidFill>
                  <a:schemeClr val="lt1"/>
                </a:solidFill>
              </a:defRPr>
            </a:lvl8pPr>
            <a:lvl9pPr lvl="8" algn="l">
              <a:lnSpc>
                <a:spcPct val="90000"/>
              </a:lnSpc>
              <a:spcBef>
                <a:spcPts val="0"/>
              </a:spcBef>
              <a:spcAft>
                <a:spcPts val="0"/>
              </a:spcAft>
              <a:buClr>
                <a:schemeClr val="lt1"/>
              </a:buClr>
              <a:buSzPts val="4800"/>
              <a:buNone/>
              <a:defRPr sz="4800">
                <a:solidFill>
                  <a:schemeClr val="lt1"/>
                </a:solidFill>
              </a:defRPr>
            </a:lvl9pPr>
          </a:lstStyle>
          <a:p/>
        </p:txBody>
      </p:sp>
      <p:sp>
        <p:nvSpPr>
          <p:cNvPr id="23" name="Google Shape;23;p97"/>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1pPr>
            <a:lvl2pPr indent="0" lvl="1"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2pPr>
            <a:lvl3pPr indent="0" lvl="2"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3pPr>
            <a:lvl4pPr indent="0" lvl="3"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4pPr>
            <a:lvl5pPr indent="0" lvl="4"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5pPr>
            <a:lvl6pPr indent="0" lvl="5"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6pPr>
            <a:lvl7pPr indent="0" lvl="6"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7pPr>
            <a:lvl8pPr indent="0" lvl="7"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8pPr>
            <a:lvl9pPr indent="0" lvl="8"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24" name="Shape 24"/>
        <p:cNvGrpSpPr/>
        <p:nvPr/>
      </p:nvGrpSpPr>
      <p:grpSpPr>
        <a:xfrm>
          <a:off x="0" y="0"/>
          <a:ext cx="0" cy="0"/>
          <a:chOff x="0" y="0"/>
          <a:chExt cx="0" cy="0"/>
        </a:xfrm>
      </p:grpSpPr>
      <p:sp>
        <p:nvSpPr>
          <p:cNvPr id="25" name="Google Shape;25;p98"/>
          <p:cNvSpPr/>
          <p:nvPr/>
        </p:nvSpPr>
        <p:spPr>
          <a:xfrm>
            <a:off x="0" y="1583350"/>
            <a:ext cx="7404300" cy="1739700"/>
          </a:xfrm>
          <a:prstGeom prst="rect">
            <a:avLst/>
          </a:prstGeom>
          <a:solidFill>
            <a:schemeClr val="lt1"/>
          </a:solidFill>
          <a:ln>
            <a:noFill/>
          </a:ln>
          <a:effectLst>
            <a:outerShdw blurRad="271463" rotWithShape="0" algn="bl" dist="66675">
              <a:schemeClr val="dk1">
                <a:alpha val="29019"/>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 name="Google Shape;26;p98"/>
          <p:cNvSpPr txBox="1"/>
          <p:nvPr>
            <p:ph type="ctrTitle"/>
          </p:nvPr>
        </p:nvSpPr>
        <p:spPr>
          <a:xfrm>
            <a:off x="2012775" y="2049850"/>
            <a:ext cx="5109300" cy="483000"/>
          </a:xfrm>
          <a:prstGeom prst="rect">
            <a:avLst/>
          </a:prstGeom>
          <a:noFill/>
          <a:ln>
            <a:noFill/>
          </a:ln>
        </p:spPr>
        <p:txBody>
          <a:bodyPr anchorCtr="0" anchor="b" bIns="0" lIns="0" spcFirstLastPara="1" rIns="0" wrap="square" tIns="0">
            <a:noAutofit/>
          </a:bodyPr>
          <a:lstStyle>
            <a:lvl1pPr lvl="0" algn="l">
              <a:lnSpc>
                <a:spcPct val="80000"/>
              </a:lnSpc>
              <a:spcBef>
                <a:spcPts val="0"/>
              </a:spcBef>
              <a:spcAft>
                <a:spcPts val="0"/>
              </a:spcAft>
              <a:buSzPts val="3600"/>
              <a:buNone/>
              <a:defRPr sz="3600"/>
            </a:lvl1pPr>
            <a:lvl2pPr lvl="1" algn="l">
              <a:lnSpc>
                <a:spcPct val="80000"/>
              </a:lnSpc>
              <a:spcBef>
                <a:spcPts val="0"/>
              </a:spcBef>
              <a:spcAft>
                <a:spcPts val="0"/>
              </a:spcAft>
              <a:buSzPts val="3600"/>
              <a:buNone/>
              <a:defRPr sz="3600"/>
            </a:lvl2pPr>
            <a:lvl3pPr lvl="2" algn="l">
              <a:lnSpc>
                <a:spcPct val="80000"/>
              </a:lnSpc>
              <a:spcBef>
                <a:spcPts val="0"/>
              </a:spcBef>
              <a:spcAft>
                <a:spcPts val="0"/>
              </a:spcAft>
              <a:buSzPts val="3600"/>
              <a:buNone/>
              <a:defRPr sz="3600"/>
            </a:lvl3pPr>
            <a:lvl4pPr lvl="3" algn="l">
              <a:lnSpc>
                <a:spcPct val="80000"/>
              </a:lnSpc>
              <a:spcBef>
                <a:spcPts val="0"/>
              </a:spcBef>
              <a:spcAft>
                <a:spcPts val="0"/>
              </a:spcAft>
              <a:buSzPts val="3600"/>
              <a:buNone/>
              <a:defRPr sz="3600"/>
            </a:lvl4pPr>
            <a:lvl5pPr lvl="4" algn="l">
              <a:lnSpc>
                <a:spcPct val="80000"/>
              </a:lnSpc>
              <a:spcBef>
                <a:spcPts val="0"/>
              </a:spcBef>
              <a:spcAft>
                <a:spcPts val="0"/>
              </a:spcAft>
              <a:buSzPts val="3600"/>
              <a:buNone/>
              <a:defRPr sz="3600"/>
            </a:lvl5pPr>
            <a:lvl6pPr lvl="5" algn="l">
              <a:lnSpc>
                <a:spcPct val="80000"/>
              </a:lnSpc>
              <a:spcBef>
                <a:spcPts val="0"/>
              </a:spcBef>
              <a:spcAft>
                <a:spcPts val="0"/>
              </a:spcAft>
              <a:buSzPts val="3600"/>
              <a:buNone/>
              <a:defRPr sz="3600"/>
            </a:lvl6pPr>
            <a:lvl7pPr lvl="6" algn="l">
              <a:lnSpc>
                <a:spcPct val="80000"/>
              </a:lnSpc>
              <a:spcBef>
                <a:spcPts val="0"/>
              </a:spcBef>
              <a:spcAft>
                <a:spcPts val="0"/>
              </a:spcAft>
              <a:buSzPts val="3600"/>
              <a:buNone/>
              <a:defRPr sz="3600"/>
            </a:lvl7pPr>
            <a:lvl8pPr lvl="7" algn="l">
              <a:lnSpc>
                <a:spcPct val="80000"/>
              </a:lnSpc>
              <a:spcBef>
                <a:spcPts val="0"/>
              </a:spcBef>
              <a:spcAft>
                <a:spcPts val="0"/>
              </a:spcAft>
              <a:buSzPts val="3600"/>
              <a:buNone/>
              <a:defRPr sz="3600"/>
            </a:lvl8pPr>
            <a:lvl9pPr lvl="8" algn="l">
              <a:lnSpc>
                <a:spcPct val="80000"/>
              </a:lnSpc>
              <a:spcBef>
                <a:spcPts val="0"/>
              </a:spcBef>
              <a:spcAft>
                <a:spcPts val="0"/>
              </a:spcAft>
              <a:buSzPts val="3600"/>
              <a:buNone/>
              <a:defRPr sz="3600"/>
            </a:lvl9pPr>
          </a:lstStyle>
          <a:p/>
        </p:txBody>
      </p:sp>
      <p:sp>
        <p:nvSpPr>
          <p:cNvPr id="27" name="Google Shape;27;p98"/>
          <p:cNvSpPr txBox="1"/>
          <p:nvPr>
            <p:ph idx="1" type="subTitle"/>
          </p:nvPr>
        </p:nvSpPr>
        <p:spPr>
          <a:xfrm>
            <a:off x="2012775" y="2553550"/>
            <a:ext cx="5109300" cy="303000"/>
          </a:xfrm>
          <a:prstGeom prst="rect">
            <a:avLst/>
          </a:prstGeom>
          <a:noFill/>
          <a:ln>
            <a:noFill/>
          </a:ln>
        </p:spPr>
        <p:txBody>
          <a:bodyPr anchorCtr="0" anchor="t" bIns="0" lIns="0" spcFirstLastPara="1" rIns="0" wrap="square" tIns="0">
            <a:noAutofit/>
          </a:bodyPr>
          <a:lstStyle>
            <a:lvl1pPr lvl="0" algn="l">
              <a:lnSpc>
                <a:spcPct val="115000"/>
              </a:lnSpc>
              <a:spcBef>
                <a:spcPts val="0"/>
              </a:spcBef>
              <a:spcAft>
                <a:spcPts val="0"/>
              </a:spcAft>
              <a:buClr>
                <a:schemeClr val="dk1"/>
              </a:buClr>
              <a:buSzPts val="1800"/>
              <a:buNone/>
              <a:defRPr sz="1800"/>
            </a:lvl1pPr>
            <a:lvl2pPr lvl="1" algn="l">
              <a:lnSpc>
                <a:spcPct val="115000"/>
              </a:lnSpc>
              <a:spcBef>
                <a:spcPts val="0"/>
              </a:spcBef>
              <a:spcAft>
                <a:spcPts val="0"/>
              </a:spcAft>
              <a:buClr>
                <a:schemeClr val="dk1"/>
              </a:buClr>
              <a:buSzPts val="1800"/>
              <a:buNone/>
              <a:defRPr sz="1800"/>
            </a:lvl2pPr>
            <a:lvl3pPr lvl="2" algn="l">
              <a:lnSpc>
                <a:spcPct val="115000"/>
              </a:lnSpc>
              <a:spcBef>
                <a:spcPts val="0"/>
              </a:spcBef>
              <a:spcAft>
                <a:spcPts val="0"/>
              </a:spcAft>
              <a:buClr>
                <a:schemeClr val="dk1"/>
              </a:buClr>
              <a:buSzPts val="1800"/>
              <a:buNone/>
              <a:defRPr sz="1800"/>
            </a:lvl3pPr>
            <a:lvl4pPr lvl="3" algn="l">
              <a:lnSpc>
                <a:spcPct val="115000"/>
              </a:lnSpc>
              <a:spcBef>
                <a:spcPts val="0"/>
              </a:spcBef>
              <a:spcAft>
                <a:spcPts val="0"/>
              </a:spcAft>
              <a:buClr>
                <a:schemeClr val="dk1"/>
              </a:buClr>
              <a:buSzPts val="1800"/>
              <a:buNone/>
              <a:defRPr sz="1800"/>
            </a:lvl4pPr>
            <a:lvl5pPr lvl="4" algn="l">
              <a:lnSpc>
                <a:spcPct val="115000"/>
              </a:lnSpc>
              <a:spcBef>
                <a:spcPts val="0"/>
              </a:spcBef>
              <a:spcAft>
                <a:spcPts val="0"/>
              </a:spcAft>
              <a:buClr>
                <a:schemeClr val="dk1"/>
              </a:buClr>
              <a:buSzPts val="1800"/>
              <a:buNone/>
              <a:defRPr sz="1800"/>
            </a:lvl5pPr>
            <a:lvl6pPr lvl="5" algn="l">
              <a:lnSpc>
                <a:spcPct val="115000"/>
              </a:lnSpc>
              <a:spcBef>
                <a:spcPts val="0"/>
              </a:spcBef>
              <a:spcAft>
                <a:spcPts val="0"/>
              </a:spcAft>
              <a:buClr>
                <a:schemeClr val="dk1"/>
              </a:buClr>
              <a:buSzPts val="1800"/>
              <a:buNone/>
              <a:defRPr sz="1800"/>
            </a:lvl6pPr>
            <a:lvl7pPr lvl="6" algn="l">
              <a:lnSpc>
                <a:spcPct val="115000"/>
              </a:lnSpc>
              <a:spcBef>
                <a:spcPts val="0"/>
              </a:spcBef>
              <a:spcAft>
                <a:spcPts val="0"/>
              </a:spcAft>
              <a:buClr>
                <a:schemeClr val="dk1"/>
              </a:buClr>
              <a:buSzPts val="1800"/>
              <a:buNone/>
              <a:defRPr sz="1800"/>
            </a:lvl7pPr>
            <a:lvl8pPr lvl="7" algn="l">
              <a:lnSpc>
                <a:spcPct val="115000"/>
              </a:lnSpc>
              <a:spcBef>
                <a:spcPts val="0"/>
              </a:spcBef>
              <a:spcAft>
                <a:spcPts val="0"/>
              </a:spcAft>
              <a:buClr>
                <a:schemeClr val="dk1"/>
              </a:buClr>
              <a:buSzPts val="1800"/>
              <a:buNone/>
              <a:defRPr sz="1800"/>
            </a:lvl8pPr>
            <a:lvl9pPr lvl="8" algn="l">
              <a:lnSpc>
                <a:spcPct val="115000"/>
              </a:lnSpc>
              <a:spcBef>
                <a:spcPts val="0"/>
              </a:spcBef>
              <a:spcAft>
                <a:spcPts val="0"/>
              </a:spcAft>
              <a:buClr>
                <a:schemeClr val="dk1"/>
              </a:buClr>
              <a:buSzPts val="1800"/>
              <a:buNone/>
              <a:defRPr sz="1800"/>
            </a:lvl9pPr>
          </a:lstStyle>
          <a:p/>
        </p:txBody>
      </p:sp>
      <p:sp>
        <p:nvSpPr>
          <p:cNvPr id="28" name="Google Shape;28;p98"/>
          <p:cNvSpPr/>
          <p:nvPr/>
        </p:nvSpPr>
        <p:spPr>
          <a:xfrm>
            <a:off x="0" y="1583250"/>
            <a:ext cx="1739700" cy="17397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9" name="Shape 29"/>
        <p:cNvGrpSpPr/>
        <p:nvPr/>
      </p:nvGrpSpPr>
      <p:grpSpPr>
        <a:xfrm>
          <a:off x="0" y="0"/>
          <a:ext cx="0" cy="0"/>
          <a:chOff x="0" y="0"/>
          <a:chExt cx="0" cy="0"/>
        </a:xfrm>
      </p:grpSpPr>
      <p:sp>
        <p:nvSpPr>
          <p:cNvPr id="30" name="Google Shape;30;p99"/>
          <p:cNvSpPr/>
          <p:nvPr/>
        </p:nvSpPr>
        <p:spPr>
          <a:xfrm>
            <a:off x="-7000" y="-25"/>
            <a:ext cx="9150900" cy="5143500"/>
          </a:xfrm>
          <a:prstGeom prst="frame">
            <a:avLst>
              <a:gd fmla="val 2453" name="adj1"/>
            </a:avLst>
          </a:prstGeom>
          <a:gradFill>
            <a:gsLst>
              <a:gs pos="0">
                <a:srgbClr val="05B3F1">
                  <a:alpha val="20392"/>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 name="Google Shape;31;p99"/>
          <p:cNvSpPr/>
          <p:nvPr/>
        </p:nvSpPr>
        <p:spPr>
          <a:xfrm>
            <a:off x="43371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 name="Google Shape;32;p99"/>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33" name="Shape 33"/>
        <p:cNvGrpSpPr/>
        <p:nvPr/>
      </p:nvGrpSpPr>
      <p:grpSpPr>
        <a:xfrm>
          <a:off x="0" y="0"/>
          <a:ext cx="0" cy="0"/>
          <a:chOff x="0" y="0"/>
          <a:chExt cx="0" cy="0"/>
        </a:xfrm>
      </p:grpSpPr>
      <p:sp>
        <p:nvSpPr>
          <p:cNvPr id="34" name="Google Shape;34;p100"/>
          <p:cNvSpPr/>
          <p:nvPr/>
        </p:nvSpPr>
        <p:spPr>
          <a:xfrm>
            <a:off x="-7000" y="353700"/>
            <a:ext cx="126300" cy="708300"/>
          </a:xfrm>
          <a:prstGeom prst="rect">
            <a:avLst/>
          </a:prstGeom>
          <a:gradFill>
            <a:gsLst>
              <a:gs pos="0">
                <a:srgbClr val="05B3F1">
                  <a:alpha val="20392"/>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 name="Google Shape;35;p100"/>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 name="Google Shape;36;p100"/>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37" name="Google Shape;37;p100"/>
          <p:cNvSpPr txBox="1"/>
          <p:nvPr>
            <p:ph idx="1" type="body"/>
          </p:nvPr>
        </p:nvSpPr>
        <p:spPr>
          <a:xfrm>
            <a:off x="1136000" y="1200150"/>
            <a:ext cx="6872100" cy="3473400"/>
          </a:xfrm>
          <a:prstGeom prst="rect">
            <a:avLst/>
          </a:prstGeom>
          <a:noFill/>
          <a:ln>
            <a:noFill/>
          </a:ln>
        </p:spPr>
        <p:txBody>
          <a:bodyPr anchorCtr="0" anchor="t" bIns="0" lIns="0" spcFirstLastPara="1" rIns="0" wrap="square" tIns="0">
            <a:noAutofit/>
          </a:bodyPr>
          <a:lstStyle>
            <a:lvl1pPr indent="-381000" lvl="0" marL="457200" algn="l">
              <a:lnSpc>
                <a:spcPct val="115000"/>
              </a:lnSpc>
              <a:spcBef>
                <a:spcPts val="600"/>
              </a:spcBef>
              <a:spcAft>
                <a:spcPts val="0"/>
              </a:spcAft>
              <a:buSzPts val="2400"/>
              <a:buChar char="▫"/>
              <a:defRPr/>
            </a:lvl1pPr>
            <a:lvl2pPr indent="-381000" lvl="1" marL="914400" algn="l">
              <a:lnSpc>
                <a:spcPct val="115000"/>
              </a:lnSpc>
              <a:spcBef>
                <a:spcPts val="0"/>
              </a:spcBef>
              <a:spcAft>
                <a:spcPts val="0"/>
              </a:spcAft>
              <a:buSzPts val="2400"/>
              <a:buChar char="▫"/>
              <a:defRPr/>
            </a:lvl2pPr>
            <a:lvl3pPr indent="-381000" lvl="2" marL="1371600" algn="l">
              <a:lnSpc>
                <a:spcPct val="115000"/>
              </a:lnSpc>
              <a:spcBef>
                <a:spcPts val="0"/>
              </a:spcBef>
              <a:spcAft>
                <a:spcPts val="0"/>
              </a:spcAft>
              <a:buSzPts val="2400"/>
              <a:buChar char="▫"/>
              <a:defRPr/>
            </a:lvl3pPr>
            <a:lvl4pPr indent="-381000" lvl="3" marL="1828800" algn="l">
              <a:lnSpc>
                <a:spcPct val="115000"/>
              </a:lnSpc>
              <a:spcBef>
                <a:spcPts val="0"/>
              </a:spcBef>
              <a:spcAft>
                <a:spcPts val="0"/>
              </a:spcAft>
              <a:buSzPts val="2400"/>
              <a:buChar char="▫"/>
              <a:defRPr/>
            </a:lvl4pPr>
            <a:lvl5pPr indent="-381000" lvl="4" marL="2286000" algn="l">
              <a:lnSpc>
                <a:spcPct val="115000"/>
              </a:lnSpc>
              <a:spcBef>
                <a:spcPts val="0"/>
              </a:spcBef>
              <a:spcAft>
                <a:spcPts val="0"/>
              </a:spcAft>
              <a:buSzPts val="2400"/>
              <a:buChar char="▫"/>
              <a:defRPr/>
            </a:lvl5pPr>
            <a:lvl6pPr indent="-381000" lvl="5" marL="2743200" algn="l">
              <a:lnSpc>
                <a:spcPct val="115000"/>
              </a:lnSpc>
              <a:spcBef>
                <a:spcPts val="0"/>
              </a:spcBef>
              <a:spcAft>
                <a:spcPts val="0"/>
              </a:spcAft>
              <a:buSzPts val="2400"/>
              <a:buChar char="▫"/>
              <a:defRPr/>
            </a:lvl6pPr>
            <a:lvl7pPr indent="-381000" lvl="6" marL="3200400" algn="l">
              <a:lnSpc>
                <a:spcPct val="115000"/>
              </a:lnSpc>
              <a:spcBef>
                <a:spcPts val="0"/>
              </a:spcBef>
              <a:spcAft>
                <a:spcPts val="0"/>
              </a:spcAft>
              <a:buSzPts val="2400"/>
              <a:buChar char="▫"/>
              <a:defRPr/>
            </a:lvl7pPr>
            <a:lvl8pPr indent="-381000" lvl="7" marL="3657600" algn="l">
              <a:lnSpc>
                <a:spcPct val="115000"/>
              </a:lnSpc>
              <a:spcBef>
                <a:spcPts val="0"/>
              </a:spcBef>
              <a:spcAft>
                <a:spcPts val="0"/>
              </a:spcAft>
              <a:buSzPts val="2400"/>
              <a:buChar char="▫"/>
              <a:defRPr/>
            </a:lvl8pPr>
            <a:lvl9pPr indent="-381000" lvl="8" marL="4114800" algn="l">
              <a:lnSpc>
                <a:spcPct val="115000"/>
              </a:lnSpc>
              <a:spcBef>
                <a:spcPts val="0"/>
              </a:spcBef>
              <a:spcAft>
                <a:spcPts val="0"/>
              </a:spcAft>
              <a:buSzPts val="2400"/>
              <a:buChar char="▫"/>
              <a:defRPr/>
            </a:lvl9pPr>
          </a:lstStyle>
          <a:p/>
        </p:txBody>
      </p:sp>
      <p:sp>
        <p:nvSpPr>
          <p:cNvPr id="38" name="Google Shape;38;p100"/>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bg>
      <p:bgPr>
        <a:solidFill>
          <a:srgbClr val="FFFFFF"/>
        </a:solidFill>
      </p:bgPr>
    </p:bg>
    <p:spTree>
      <p:nvGrpSpPr>
        <p:cNvPr id="39" name="Shape 39"/>
        <p:cNvGrpSpPr/>
        <p:nvPr/>
      </p:nvGrpSpPr>
      <p:grpSpPr>
        <a:xfrm>
          <a:off x="0" y="0"/>
          <a:ext cx="0" cy="0"/>
          <a:chOff x="0" y="0"/>
          <a:chExt cx="0" cy="0"/>
        </a:xfrm>
      </p:grpSpPr>
      <p:sp>
        <p:nvSpPr>
          <p:cNvPr id="40" name="Google Shape;40;p96"/>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 name="Google Shape;41;p96"/>
          <p:cNvSpPr/>
          <p:nvPr/>
        </p:nvSpPr>
        <p:spPr>
          <a:xfrm flipH="1">
            <a:off x="3225000" y="1448425"/>
            <a:ext cx="5919000" cy="36951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 name="Google Shape;42;p96"/>
          <p:cNvSpPr/>
          <p:nvPr/>
        </p:nvSpPr>
        <p:spPr>
          <a:xfrm flipH="1">
            <a:off x="3397800" y="1448425"/>
            <a:ext cx="5746200" cy="3695100"/>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 name="Google Shape;43;p96"/>
          <p:cNvSpPr/>
          <p:nvPr/>
        </p:nvSpPr>
        <p:spPr>
          <a:xfrm flipH="1">
            <a:off x="3836700" y="1448475"/>
            <a:ext cx="5307300" cy="36951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 name="Google Shape;44;p96"/>
          <p:cNvSpPr txBox="1"/>
          <p:nvPr>
            <p:ph type="ctrTitle"/>
          </p:nvPr>
        </p:nvSpPr>
        <p:spPr>
          <a:xfrm>
            <a:off x="335250" y="932100"/>
            <a:ext cx="5508300" cy="16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5200"/>
              <a:buNone/>
              <a:defRPr b="1" sz="5200">
                <a:solidFill>
                  <a:schemeClr val="dk1"/>
                </a:solidFill>
              </a:defRPr>
            </a:lvl1pPr>
            <a:lvl2pPr lvl="1" algn="l">
              <a:lnSpc>
                <a:spcPct val="100000"/>
              </a:lnSpc>
              <a:spcBef>
                <a:spcPts val="0"/>
              </a:spcBef>
              <a:spcAft>
                <a:spcPts val="0"/>
              </a:spcAft>
              <a:buClr>
                <a:schemeClr val="dk1"/>
              </a:buClr>
              <a:buSzPts val="5200"/>
              <a:buNone/>
              <a:defRPr b="1" sz="5200">
                <a:solidFill>
                  <a:schemeClr val="dk1"/>
                </a:solidFill>
              </a:defRPr>
            </a:lvl2pPr>
            <a:lvl3pPr lvl="2" algn="l">
              <a:lnSpc>
                <a:spcPct val="100000"/>
              </a:lnSpc>
              <a:spcBef>
                <a:spcPts val="0"/>
              </a:spcBef>
              <a:spcAft>
                <a:spcPts val="0"/>
              </a:spcAft>
              <a:buClr>
                <a:schemeClr val="dk1"/>
              </a:buClr>
              <a:buSzPts val="5200"/>
              <a:buNone/>
              <a:defRPr b="1" sz="5200">
                <a:solidFill>
                  <a:schemeClr val="dk1"/>
                </a:solidFill>
              </a:defRPr>
            </a:lvl3pPr>
            <a:lvl4pPr lvl="3" algn="l">
              <a:lnSpc>
                <a:spcPct val="100000"/>
              </a:lnSpc>
              <a:spcBef>
                <a:spcPts val="0"/>
              </a:spcBef>
              <a:spcAft>
                <a:spcPts val="0"/>
              </a:spcAft>
              <a:buClr>
                <a:schemeClr val="dk1"/>
              </a:buClr>
              <a:buSzPts val="5200"/>
              <a:buNone/>
              <a:defRPr b="1" sz="5200">
                <a:solidFill>
                  <a:schemeClr val="dk1"/>
                </a:solidFill>
              </a:defRPr>
            </a:lvl4pPr>
            <a:lvl5pPr lvl="4" algn="l">
              <a:lnSpc>
                <a:spcPct val="100000"/>
              </a:lnSpc>
              <a:spcBef>
                <a:spcPts val="0"/>
              </a:spcBef>
              <a:spcAft>
                <a:spcPts val="0"/>
              </a:spcAft>
              <a:buClr>
                <a:schemeClr val="dk1"/>
              </a:buClr>
              <a:buSzPts val="5200"/>
              <a:buNone/>
              <a:defRPr b="1" sz="5200">
                <a:solidFill>
                  <a:schemeClr val="dk1"/>
                </a:solidFill>
              </a:defRPr>
            </a:lvl5pPr>
            <a:lvl6pPr lvl="5" algn="l">
              <a:lnSpc>
                <a:spcPct val="100000"/>
              </a:lnSpc>
              <a:spcBef>
                <a:spcPts val="0"/>
              </a:spcBef>
              <a:spcAft>
                <a:spcPts val="0"/>
              </a:spcAft>
              <a:buClr>
                <a:schemeClr val="dk1"/>
              </a:buClr>
              <a:buSzPts val="5200"/>
              <a:buNone/>
              <a:defRPr b="1" sz="5200">
                <a:solidFill>
                  <a:schemeClr val="dk1"/>
                </a:solidFill>
              </a:defRPr>
            </a:lvl6pPr>
            <a:lvl7pPr lvl="6" algn="l">
              <a:lnSpc>
                <a:spcPct val="100000"/>
              </a:lnSpc>
              <a:spcBef>
                <a:spcPts val="0"/>
              </a:spcBef>
              <a:spcAft>
                <a:spcPts val="0"/>
              </a:spcAft>
              <a:buClr>
                <a:schemeClr val="dk1"/>
              </a:buClr>
              <a:buSzPts val="5200"/>
              <a:buNone/>
              <a:defRPr b="1" sz="5200">
                <a:solidFill>
                  <a:schemeClr val="dk1"/>
                </a:solidFill>
              </a:defRPr>
            </a:lvl7pPr>
            <a:lvl8pPr lvl="7" algn="l">
              <a:lnSpc>
                <a:spcPct val="100000"/>
              </a:lnSpc>
              <a:spcBef>
                <a:spcPts val="0"/>
              </a:spcBef>
              <a:spcAft>
                <a:spcPts val="0"/>
              </a:spcAft>
              <a:buClr>
                <a:schemeClr val="dk1"/>
              </a:buClr>
              <a:buSzPts val="5200"/>
              <a:buNone/>
              <a:defRPr b="1" sz="5200">
                <a:solidFill>
                  <a:schemeClr val="dk1"/>
                </a:solidFill>
              </a:defRPr>
            </a:lvl8pPr>
            <a:lvl9pPr lvl="8" algn="l">
              <a:lnSpc>
                <a:spcPct val="100000"/>
              </a:lnSpc>
              <a:spcBef>
                <a:spcPts val="0"/>
              </a:spcBef>
              <a:spcAft>
                <a:spcPts val="0"/>
              </a:spcAft>
              <a:buClr>
                <a:schemeClr val="dk1"/>
              </a:buClr>
              <a:buSzPts val="5200"/>
              <a:buNone/>
              <a:defRPr b="1" sz="5200">
                <a:solidFill>
                  <a:schemeClr val="dk1"/>
                </a:solidFill>
              </a:defRPr>
            </a:lvl9pPr>
          </a:lstStyle>
          <a:p/>
        </p:txBody>
      </p:sp>
      <p:sp>
        <p:nvSpPr>
          <p:cNvPr id="45" name="Google Shape;45;p96"/>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p:txBody>
      </p:sp>
      <p:sp>
        <p:nvSpPr>
          <p:cNvPr id="46" name="Google Shape;46;p9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1pPr>
            <a:lvl2pPr indent="0" lvl="1"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2pPr>
            <a:lvl3pPr indent="0" lvl="2"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3pPr>
            <a:lvl4pPr indent="0" lvl="3"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4pPr>
            <a:lvl5pPr indent="0" lvl="4"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5pPr>
            <a:lvl6pPr indent="0" lvl="5"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6pPr>
            <a:lvl7pPr indent="0" lvl="6"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7pPr>
            <a:lvl8pPr indent="0" lvl="7"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8pPr>
            <a:lvl9pPr indent="0" lvl="8"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blipFill>
          <a:blip r:embed="rId2">
            <a:alphaModFix/>
          </a:blip>
          <a:stretch>
            <a:fillRect/>
          </a:stretch>
        </a:blipFill>
      </p:bgPr>
    </p:bg>
    <p:spTree>
      <p:nvGrpSpPr>
        <p:cNvPr id="47" name="Shape 47"/>
        <p:cNvGrpSpPr/>
        <p:nvPr/>
      </p:nvGrpSpPr>
      <p:grpSpPr>
        <a:xfrm>
          <a:off x="0" y="0"/>
          <a:ext cx="0" cy="0"/>
          <a:chOff x="0" y="0"/>
          <a:chExt cx="0" cy="0"/>
        </a:xfrm>
      </p:grpSpPr>
      <p:sp>
        <p:nvSpPr>
          <p:cNvPr id="48" name="Google Shape;48;p101"/>
          <p:cNvSpPr/>
          <p:nvPr/>
        </p:nvSpPr>
        <p:spPr>
          <a:xfrm>
            <a:off x="43372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 name="Google Shape;49;p101"/>
          <p:cNvSpPr txBox="1"/>
          <p:nvPr>
            <p:ph idx="12" type="sldNum"/>
          </p:nvPr>
        </p:nvSpPr>
        <p:spPr>
          <a:xfrm>
            <a:off x="4337138"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50" name="Google Shape;50;p101"/>
          <p:cNvSpPr/>
          <p:nvPr/>
        </p:nvSpPr>
        <p:spPr>
          <a:xfrm>
            <a:off x="469875" y="469800"/>
            <a:ext cx="8204100" cy="4203900"/>
          </a:xfrm>
          <a:prstGeom prst="rect">
            <a:avLst/>
          </a:prstGeom>
          <a:gradFill>
            <a:gsLst>
              <a:gs pos="0">
                <a:srgbClr val="05B3F1">
                  <a:alpha val="20392"/>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 name="Google Shape;51;p101"/>
          <p:cNvSpPr txBox="1"/>
          <p:nvPr>
            <p:ph idx="1" type="body"/>
          </p:nvPr>
        </p:nvSpPr>
        <p:spPr>
          <a:xfrm>
            <a:off x="1346350" y="1385300"/>
            <a:ext cx="6451500" cy="819900"/>
          </a:xfrm>
          <a:prstGeom prst="rect">
            <a:avLst/>
          </a:prstGeom>
          <a:noFill/>
          <a:ln>
            <a:noFill/>
          </a:ln>
          <a:effectLst>
            <a:outerShdw blurRad="42863" rotWithShape="0" algn="bl" dir="5400000" dist="9525">
              <a:srgbClr val="1C4587">
                <a:alpha val="40000"/>
              </a:srgbClr>
            </a:outerShdw>
          </a:effectLst>
        </p:spPr>
        <p:txBody>
          <a:bodyPr anchorCtr="0" anchor="t" bIns="0" lIns="0" spcFirstLastPara="1" rIns="0" wrap="square" tIns="0">
            <a:noAutofit/>
          </a:bodyPr>
          <a:lstStyle>
            <a:lvl1pPr indent="-431800" lvl="0" marL="457200" algn="ctr">
              <a:lnSpc>
                <a:spcPct val="115000"/>
              </a:lnSpc>
              <a:spcBef>
                <a:spcPts val="600"/>
              </a:spcBef>
              <a:spcAft>
                <a:spcPts val="0"/>
              </a:spcAft>
              <a:buClr>
                <a:schemeClr val="lt1"/>
              </a:buClr>
              <a:buSzPts val="3200"/>
              <a:buChar char="▫"/>
              <a:defRPr b="1" sz="3200">
                <a:solidFill>
                  <a:schemeClr val="lt1"/>
                </a:solidFill>
              </a:defRPr>
            </a:lvl1pPr>
            <a:lvl2pPr indent="-431800" lvl="1" marL="914400" algn="ctr">
              <a:lnSpc>
                <a:spcPct val="115000"/>
              </a:lnSpc>
              <a:spcBef>
                <a:spcPts val="0"/>
              </a:spcBef>
              <a:spcAft>
                <a:spcPts val="0"/>
              </a:spcAft>
              <a:buClr>
                <a:schemeClr val="lt1"/>
              </a:buClr>
              <a:buSzPts val="3200"/>
              <a:buChar char="▫"/>
              <a:defRPr b="1" sz="3200">
                <a:solidFill>
                  <a:schemeClr val="lt1"/>
                </a:solidFill>
              </a:defRPr>
            </a:lvl2pPr>
            <a:lvl3pPr indent="-431800" lvl="2" marL="1371600" algn="ctr">
              <a:lnSpc>
                <a:spcPct val="115000"/>
              </a:lnSpc>
              <a:spcBef>
                <a:spcPts val="0"/>
              </a:spcBef>
              <a:spcAft>
                <a:spcPts val="0"/>
              </a:spcAft>
              <a:buClr>
                <a:schemeClr val="lt1"/>
              </a:buClr>
              <a:buSzPts val="3200"/>
              <a:buChar char="▫"/>
              <a:defRPr b="1" sz="3200">
                <a:solidFill>
                  <a:schemeClr val="lt1"/>
                </a:solidFill>
              </a:defRPr>
            </a:lvl3pPr>
            <a:lvl4pPr indent="-431800" lvl="3" marL="1828800" algn="ctr">
              <a:lnSpc>
                <a:spcPct val="115000"/>
              </a:lnSpc>
              <a:spcBef>
                <a:spcPts val="0"/>
              </a:spcBef>
              <a:spcAft>
                <a:spcPts val="0"/>
              </a:spcAft>
              <a:buClr>
                <a:schemeClr val="lt1"/>
              </a:buClr>
              <a:buSzPts val="3200"/>
              <a:buChar char="▫"/>
              <a:defRPr b="1" sz="3200">
                <a:solidFill>
                  <a:schemeClr val="lt1"/>
                </a:solidFill>
              </a:defRPr>
            </a:lvl4pPr>
            <a:lvl5pPr indent="-431800" lvl="4" marL="2286000" algn="ctr">
              <a:lnSpc>
                <a:spcPct val="115000"/>
              </a:lnSpc>
              <a:spcBef>
                <a:spcPts val="0"/>
              </a:spcBef>
              <a:spcAft>
                <a:spcPts val="0"/>
              </a:spcAft>
              <a:buClr>
                <a:schemeClr val="lt1"/>
              </a:buClr>
              <a:buSzPts val="3200"/>
              <a:buChar char="▫"/>
              <a:defRPr b="1" sz="3200">
                <a:solidFill>
                  <a:schemeClr val="lt1"/>
                </a:solidFill>
              </a:defRPr>
            </a:lvl5pPr>
            <a:lvl6pPr indent="-431800" lvl="5" marL="2743200" algn="ctr">
              <a:lnSpc>
                <a:spcPct val="115000"/>
              </a:lnSpc>
              <a:spcBef>
                <a:spcPts val="0"/>
              </a:spcBef>
              <a:spcAft>
                <a:spcPts val="0"/>
              </a:spcAft>
              <a:buClr>
                <a:schemeClr val="lt1"/>
              </a:buClr>
              <a:buSzPts val="3200"/>
              <a:buChar char="▫"/>
              <a:defRPr b="1" sz="3200">
                <a:solidFill>
                  <a:schemeClr val="lt1"/>
                </a:solidFill>
              </a:defRPr>
            </a:lvl6pPr>
            <a:lvl7pPr indent="-431800" lvl="6" marL="3200400" algn="ctr">
              <a:lnSpc>
                <a:spcPct val="115000"/>
              </a:lnSpc>
              <a:spcBef>
                <a:spcPts val="0"/>
              </a:spcBef>
              <a:spcAft>
                <a:spcPts val="0"/>
              </a:spcAft>
              <a:buClr>
                <a:schemeClr val="lt1"/>
              </a:buClr>
              <a:buSzPts val="3200"/>
              <a:buChar char="▫"/>
              <a:defRPr b="1" sz="3200">
                <a:solidFill>
                  <a:schemeClr val="lt1"/>
                </a:solidFill>
              </a:defRPr>
            </a:lvl7pPr>
            <a:lvl8pPr indent="-431800" lvl="7" marL="3657600" algn="ctr">
              <a:lnSpc>
                <a:spcPct val="115000"/>
              </a:lnSpc>
              <a:spcBef>
                <a:spcPts val="0"/>
              </a:spcBef>
              <a:spcAft>
                <a:spcPts val="0"/>
              </a:spcAft>
              <a:buClr>
                <a:schemeClr val="lt1"/>
              </a:buClr>
              <a:buSzPts val="3200"/>
              <a:buChar char="▫"/>
              <a:defRPr b="1" sz="3200">
                <a:solidFill>
                  <a:schemeClr val="lt1"/>
                </a:solidFill>
              </a:defRPr>
            </a:lvl8pPr>
            <a:lvl9pPr indent="-431800" lvl="8" marL="4114800" algn="ctr">
              <a:lnSpc>
                <a:spcPct val="115000"/>
              </a:lnSpc>
              <a:spcBef>
                <a:spcPts val="0"/>
              </a:spcBef>
              <a:spcAft>
                <a:spcPts val="0"/>
              </a:spcAft>
              <a:buClr>
                <a:schemeClr val="lt1"/>
              </a:buClr>
              <a:buSzPts val="3200"/>
              <a:buChar char="▫"/>
              <a:defRPr b="1" sz="3200">
                <a:solidFill>
                  <a:schemeClr val="lt1"/>
                </a:solidFill>
              </a:defRPr>
            </a:lvl9pPr>
          </a:lstStyle>
          <a:p/>
        </p:txBody>
      </p:sp>
      <p:sp>
        <p:nvSpPr>
          <p:cNvPr id="52" name="Google Shape;52;p101"/>
          <p:cNvSpPr txBox="1"/>
          <p:nvPr/>
        </p:nvSpPr>
        <p:spPr>
          <a:xfrm>
            <a:off x="3593400" y="476569"/>
            <a:ext cx="1957200" cy="6537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9600"/>
              <a:buFont typeface="Arial"/>
              <a:buNone/>
            </a:pPr>
            <a:r>
              <a:rPr b="1" i="0" lang="en" sz="9600" u="none" cap="none" strike="noStrike">
                <a:solidFill>
                  <a:schemeClr val="lt1"/>
                </a:solidFill>
                <a:latin typeface="Arial"/>
                <a:ea typeface="Arial"/>
                <a:cs typeface="Arial"/>
                <a:sym typeface="Arial"/>
              </a:rPr>
              <a:t>“</a:t>
            </a:r>
            <a:endParaRPr b="1" i="0" sz="96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53" name="Shape 53"/>
        <p:cNvGrpSpPr/>
        <p:nvPr/>
      </p:nvGrpSpPr>
      <p:grpSpPr>
        <a:xfrm>
          <a:off x="0" y="0"/>
          <a:ext cx="0" cy="0"/>
          <a:chOff x="0" y="0"/>
          <a:chExt cx="0" cy="0"/>
        </a:xfrm>
      </p:grpSpPr>
      <p:sp>
        <p:nvSpPr>
          <p:cNvPr id="54" name="Google Shape;54;p102"/>
          <p:cNvSpPr/>
          <p:nvPr/>
        </p:nvSpPr>
        <p:spPr>
          <a:xfrm>
            <a:off x="-7000" y="353700"/>
            <a:ext cx="126300" cy="708300"/>
          </a:xfrm>
          <a:prstGeom prst="rect">
            <a:avLst/>
          </a:prstGeom>
          <a:gradFill>
            <a:gsLst>
              <a:gs pos="0">
                <a:srgbClr val="05B3F1">
                  <a:alpha val="20392"/>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 name="Google Shape;55;p102"/>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 name="Google Shape;56;p102"/>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57" name="Google Shape;57;p102"/>
          <p:cNvSpPr txBox="1"/>
          <p:nvPr>
            <p:ph idx="1" type="body"/>
          </p:nvPr>
        </p:nvSpPr>
        <p:spPr>
          <a:xfrm>
            <a:off x="1136000" y="1200150"/>
            <a:ext cx="3254700" cy="3473400"/>
          </a:xfrm>
          <a:prstGeom prst="rect">
            <a:avLst/>
          </a:prstGeom>
          <a:noFill/>
          <a:ln>
            <a:noFill/>
          </a:ln>
        </p:spPr>
        <p:txBody>
          <a:bodyPr anchorCtr="0" anchor="t" bIns="0" lIns="0" spcFirstLastPara="1" rIns="0" wrap="square" tIns="0">
            <a:noAutofit/>
          </a:bodyPr>
          <a:lstStyle>
            <a:lvl1pPr indent="-355600" lvl="0" marL="457200" algn="l">
              <a:lnSpc>
                <a:spcPct val="115000"/>
              </a:lnSpc>
              <a:spcBef>
                <a:spcPts val="600"/>
              </a:spcBef>
              <a:spcAft>
                <a:spcPts val="0"/>
              </a:spcAft>
              <a:buSzPts val="2000"/>
              <a:buChar char="▫"/>
              <a:defRPr sz="2000"/>
            </a:lvl1pPr>
            <a:lvl2pPr indent="-355600" lvl="1" marL="914400" algn="l">
              <a:lnSpc>
                <a:spcPct val="115000"/>
              </a:lnSpc>
              <a:spcBef>
                <a:spcPts val="0"/>
              </a:spcBef>
              <a:spcAft>
                <a:spcPts val="0"/>
              </a:spcAft>
              <a:buSzPts val="2000"/>
              <a:buChar char="▫"/>
              <a:defRPr sz="2000"/>
            </a:lvl2pPr>
            <a:lvl3pPr indent="-355600" lvl="2" marL="1371600" algn="l">
              <a:lnSpc>
                <a:spcPct val="115000"/>
              </a:lnSpc>
              <a:spcBef>
                <a:spcPts val="0"/>
              </a:spcBef>
              <a:spcAft>
                <a:spcPts val="0"/>
              </a:spcAft>
              <a:buSzPts val="2000"/>
              <a:buChar char="▫"/>
              <a:defRPr sz="2000"/>
            </a:lvl3pPr>
            <a:lvl4pPr indent="-355600" lvl="3" marL="1828800" algn="l">
              <a:lnSpc>
                <a:spcPct val="115000"/>
              </a:lnSpc>
              <a:spcBef>
                <a:spcPts val="0"/>
              </a:spcBef>
              <a:spcAft>
                <a:spcPts val="0"/>
              </a:spcAft>
              <a:buSzPts val="2000"/>
              <a:buChar char="▫"/>
              <a:defRPr sz="2000"/>
            </a:lvl4pPr>
            <a:lvl5pPr indent="-355600" lvl="4" marL="2286000" algn="l">
              <a:lnSpc>
                <a:spcPct val="115000"/>
              </a:lnSpc>
              <a:spcBef>
                <a:spcPts val="0"/>
              </a:spcBef>
              <a:spcAft>
                <a:spcPts val="0"/>
              </a:spcAft>
              <a:buSzPts val="2000"/>
              <a:buChar char="▫"/>
              <a:defRPr sz="2000"/>
            </a:lvl5pPr>
            <a:lvl6pPr indent="-355600" lvl="5" marL="2743200" algn="l">
              <a:lnSpc>
                <a:spcPct val="115000"/>
              </a:lnSpc>
              <a:spcBef>
                <a:spcPts val="0"/>
              </a:spcBef>
              <a:spcAft>
                <a:spcPts val="0"/>
              </a:spcAft>
              <a:buSzPts val="2000"/>
              <a:buChar char="▫"/>
              <a:defRPr sz="2000"/>
            </a:lvl6pPr>
            <a:lvl7pPr indent="-355600" lvl="6" marL="3200400" algn="l">
              <a:lnSpc>
                <a:spcPct val="115000"/>
              </a:lnSpc>
              <a:spcBef>
                <a:spcPts val="0"/>
              </a:spcBef>
              <a:spcAft>
                <a:spcPts val="0"/>
              </a:spcAft>
              <a:buSzPts val="2000"/>
              <a:buChar char="▫"/>
              <a:defRPr sz="2000"/>
            </a:lvl7pPr>
            <a:lvl8pPr indent="-355600" lvl="7" marL="3657600" algn="l">
              <a:lnSpc>
                <a:spcPct val="115000"/>
              </a:lnSpc>
              <a:spcBef>
                <a:spcPts val="0"/>
              </a:spcBef>
              <a:spcAft>
                <a:spcPts val="0"/>
              </a:spcAft>
              <a:buSzPts val="2000"/>
              <a:buChar char="▫"/>
              <a:defRPr sz="2000"/>
            </a:lvl8pPr>
            <a:lvl9pPr indent="-355600" lvl="8" marL="4114800" algn="l">
              <a:lnSpc>
                <a:spcPct val="115000"/>
              </a:lnSpc>
              <a:spcBef>
                <a:spcPts val="0"/>
              </a:spcBef>
              <a:spcAft>
                <a:spcPts val="0"/>
              </a:spcAft>
              <a:buSzPts val="2000"/>
              <a:buChar char="▫"/>
              <a:defRPr sz="2000"/>
            </a:lvl9pPr>
          </a:lstStyle>
          <a:p/>
        </p:txBody>
      </p:sp>
      <p:sp>
        <p:nvSpPr>
          <p:cNvPr id="58" name="Google Shape;58;p102"/>
          <p:cNvSpPr txBox="1"/>
          <p:nvPr>
            <p:ph idx="2" type="body"/>
          </p:nvPr>
        </p:nvSpPr>
        <p:spPr>
          <a:xfrm>
            <a:off x="4753180" y="1200150"/>
            <a:ext cx="3254700" cy="3473400"/>
          </a:xfrm>
          <a:prstGeom prst="rect">
            <a:avLst/>
          </a:prstGeom>
          <a:noFill/>
          <a:ln>
            <a:noFill/>
          </a:ln>
        </p:spPr>
        <p:txBody>
          <a:bodyPr anchorCtr="0" anchor="t" bIns="0" lIns="0" spcFirstLastPara="1" rIns="0" wrap="square" tIns="0">
            <a:noAutofit/>
          </a:bodyPr>
          <a:lstStyle>
            <a:lvl1pPr indent="-355600" lvl="0" marL="457200" algn="l">
              <a:lnSpc>
                <a:spcPct val="115000"/>
              </a:lnSpc>
              <a:spcBef>
                <a:spcPts val="600"/>
              </a:spcBef>
              <a:spcAft>
                <a:spcPts val="0"/>
              </a:spcAft>
              <a:buSzPts val="2000"/>
              <a:buChar char="▫"/>
              <a:defRPr sz="2000"/>
            </a:lvl1pPr>
            <a:lvl2pPr indent="-355600" lvl="1" marL="914400" algn="l">
              <a:lnSpc>
                <a:spcPct val="115000"/>
              </a:lnSpc>
              <a:spcBef>
                <a:spcPts val="0"/>
              </a:spcBef>
              <a:spcAft>
                <a:spcPts val="0"/>
              </a:spcAft>
              <a:buSzPts val="2000"/>
              <a:buChar char="▫"/>
              <a:defRPr sz="2000"/>
            </a:lvl2pPr>
            <a:lvl3pPr indent="-355600" lvl="2" marL="1371600" algn="l">
              <a:lnSpc>
                <a:spcPct val="115000"/>
              </a:lnSpc>
              <a:spcBef>
                <a:spcPts val="0"/>
              </a:spcBef>
              <a:spcAft>
                <a:spcPts val="0"/>
              </a:spcAft>
              <a:buSzPts val="2000"/>
              <a:buChar char="▫"/>
              <a:defRPr sz="2000"/>
            </a:lvl3pPr>
            <a:lvl4pPr indent="-355600" lvl="3" marL="1828800" algn="l">
              <a:lnSpc>
                <a:spcPct val="115000"/>
              </a:lnSpc>
              <a:spcBef>
                <a:spcPts val="0"/>
              </a:spcBef>
              <a:spcAft>
                <a:spcPts val="0"/>
              </a:spcAft>
              <a:buSzPts val="2000"/>
              <a:buChar char="▫"/>
              <a:defRPr sz="2000"/>
            </a:lvl4pPr>
            <a:lvl5pPr indent="-355600" lvl="4" marL="2286000" algn="l">
              <a:lnSpc>
                <a:spcPct val="115000"/>
              </a:lnSpc>
              <a:spcBef>
                <a:spcPts val="0"/>
              </a:spcBef>
              <a:spcAft>
                <a:spcPts val="0"/>
              </a:spcAft>
              <a:buSzPts val="2000"/>
              <a:buChar char="▫"/>
              <a:defRPr sz="2000"/>
            </a:lvl5pPr>
            <a:lvl6pPr indent="-355600" lvl="5" marL="2743200" algn="l">
              <a:lnSpc>
                <a:spcPct val="115000"/>
              </a:lnSpc>
              <a:spcBef>
                <a:spcPts val="0"/>
              </a:spcBef>
              <a:spcAft>
                <a:spcPts val="0"/>
              </a:spcAft>
              <a:buSzPts val="2000"/>
              <a:buChar char="▫"/>
              <a:defRPr sz="2000"/>
            </a:lvl6pPr>
            <a:lvl7pPr indent="-355600" lvl="6" marL="3200400" algn="l">
              <a:lnSpc>
                <a:spcPct val="115000"/>
              </a:lnSpc>
              <a:spcBef>
                <a:spcPts val="0"/>
              </a:spcBef>
              <a:spcAft>
                <a:spcPts val="0"/>
              </a:spcAft>
              <a:buSzPts val="2000"/>
              <a:buChar char="▫"/>
              <a:defRPr sz="2000"/>
            </a:lvl7pPr>
            <a:lvl8pPr indent="-355600" lvl="7" marL="3657600" algn="l">
              <a:lnSpc>
                <a:spcPct val="115000"/>
              </a:lnSpc>
              <a:spcBef>
                <a:spcPts val="0"/>
              </a:spcBef>
              <a:spcAft>
                <a:spcPts val="0"/>
              </a:spcAft>
              <a:buSzPts val="2000"/>
              <a:buChar char="▫"/>
              <a:defRPr sz="2000"/>
            </a:lvl8pPr>
            <a:lvl9pPr indent="-355600" lvl="8" marL="4114800" algn="l">
              <a:lnSpc>
                <a:spcPct val="115000"/>
              </a:lnSpc>
              <a:spcBef>
                <a:spcPts val="0"/>
              </a:spcBef>
              <a:spcAft>
                <a:spcPts val="0"/>
              </a:spcAft>
              <a:buSzPts val="2000"/>
              <a:buChar char="▫"/>
              <a:defRPr sz="2000"/>
            </a:lvl9pPr>
          </a:lstStyle>
          <a:p/>
        </p:txBody>
      </p:sp>
      <p:sp>
        <p:nvSpPr>
          <p:cNvPr id="59" name="Google Shape;59;p102"/>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60" name="Shape 60"/>
        <p:cNvGrpSpPr/>
        <p:nvPr/>
      </p:nvGrpSpPr>
      <p:grpSpPr>
        <a:xfrm>
          <a:off x="0" y="0"/>
          <a:ext cx="0" cy="0"/>
          <a:chOff x="0" y="0"/>
          <a:chExt cx="0" cy="0"/>
        </a:xfrm>
      </p:grpSpPr>
      <p:sp>
        <p:nvSpPr>
          <p:cNvPr id="61" name="Google Shape;61;p103"/>
          <p:cNvSpPr/>
          <p:nvPr/>
        </p:nvSpPr>
        <p:spPr>
          <a:xfrm>
            <a:off x="-7000" y="353700"/>
            <a:ext cx="126300" cy="708300"/>
          </a:xfrm>
          <a:prstGeom prst="rect">
            <a:avLst/>
          </a:prstGeom>
          <a:gradFill>
            <a:gsLst>
              <a:gs pos="0">
                <a:srgbClr val="05B3F1">
                  <a:alpha val="20392"/>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 name="Google Shape;62;p103"/>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 name="Google Shape;63;p103"/>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64" name="Google Shape;64;p103"/>
          <p:cNvSpPr txBox="1"/>
          <p:nvPr>
            <p:ph idx="1" type="body"/>
          </p:nvPr>
        </p:nvSpPr>
        <p:spPr>
          <a:xfrm>
            <a:off x="1136000"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65" name="Google Shape;65;p103"/>
          <p:cNvSpPr txBox="1"/>
          <p:nvPr>
            <p:ph idx="2" type="body"/>
          </p:nvPr>
        </p:nvSpPr>
        <p:spPr>
          <a:xfrm>
            <a:off x="3472501"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66" name="Google Shape;66;p103"/>
          <p:cNvSpPr txBox="1"/>
          <p:nvPr>
            <p:ph idx="3" type="body"/>
          </p:nvPr>
        </p:nvSpPr>
        <p:spPr>
          <a:xfrm>
            <a:off x="5809002"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67" name="Google Shape;67;p103"/>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8" name="Shape 68"/>
        <p:cNvGrpSpPr/>
        <p:nvPr/>
      </p:nvGrpSpPr>
      <p:grpSpPr>
        <a:xfrm>
          <a:off x="0" y="0"/>
          <a:ext cx="0" cy="0"/>
          <a:chOff x="0" y="0"/>
          <a:chExt cx="0" cy="0"/>
        </a:xfrm>
      </p:grpSpPr>
      <p:sp>
        <p:nvSpPr>
          <p:cNvPr id="69" name="Google Shape;69;p104"/>
          <p:cNvSpPr/>
          <p:nvPr/>
        </p:nvSpPr>
        <p:spPr>
          <a:xfrm>
            <a:off x="-7000" y="353700"/>
            <a:ext cx="126300" cy="708300"/>
          </a:xfrm>
          <a:prstGeom prst="rect">
            <a:avLst/>
          </a:prstGeom>
          <a:gradFill>
            <a:gsLst>
              <a:gs pos="0">
                <a:srgbClr val="05B3F1">
                  <a:alpha val="20392"/>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 name="Google Shape;70;p104"/>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 name="Google Shape;71;p104"/>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72" name="Google Shape;72;p104"/>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73" name="Shape 73"/>
        <p:cNvGrpSpPr/>
        <p:nvPr/>
      </p:nvGrpSpPr>
      <p:grpSpPr>
        <a:xfrm>
          <a:off x="0" y="0"/>
          <a:ext cx="0" cy="0"/>
          <a:chOff x="0" y="0"/>
          <a:chExt cx="0" cy="0"/>
        </a:xfrm>
      </p:grpSpPr>
      <p:sp>
        <p:nvSpPr>
          <p:cNvPr id="74" name="Google Shape;74;p105"/>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 name="Google Shape;75;p105"/>
          <p:cNvSpPr txBox="1"/>
          <p:nvPr>
            <p:ph idx="1" type="body"/>
          </p:nvPr>
        </p:nvSpPr>
        <p:spPr>
          <a:xfrm>
            <a:off x="264125" y="4435200"/>
            <a:ext cx="8422500" cy="708300"/>
          </a:xfrm>
          <a:prstGeom prst="rect">
            <a:avLst/>
          </a:prstGeom>
          <a:noFill/>
          <a:ln>
            <a:noFill/>
          </a:ln>
        </p:spPr>
        <p:txBody>
          <a:bodyPr anchorCtr="0" anchor="ctr" bIns="0" lIns="0" spcFirstLastPara="1" rIns="0" wrap="square" tIns="0">
            <a:noAutofit/>
          </a:bodyPr>
          <a:lstStyle>
            <a:lvl1pPr indent="-228600" lvl="0" marL="457200" algn="l">
              <a:lnSpc>
                <a:spcPct val="115000"/>
              </a:lnSpc>
              <a:spcBef>
                <a:spcPts val="360"/>
              </a:spcBef>
              <a:spcAft>
                <a:spcPts val="0"/>
              </a:spcAft>
              <a:buSzPts val="1400"/>
              <a:buNone/>
              <a:defRPr sz="1400"/>
            </a:lvl1pPr>
          </a:lstStyle>
          <a:p/>
        </p:txBody>
      </p:sp>
      <p:sp>
        <p:nvSpPr>
          <p:cNvPr id="76" name="Google Shape;76;p105"/>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77" name="Google Shape;77;p105"/>
          <p:cNvSpPr/>
          <p:nvPr/>
        </p:nvSpPr>
        <p:spPr>
          <a:xfrm>
            <a:off x="-7000" y="4435200"/>
            <a:ext cx="126300" cy="708300"/>
          </a:xfrm>
          <a:prstGeom prst="rect">
            <a:avLst/>
          </a:prstGeom>
          <a:gradFill>
            <a:gsLst>
              <a:gs pos="0">
                <a:srgbClr val="05B3F1">
                  <a:alpha val="20392"/>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78" name="Shape 78"/>
        <p:cNvGrpSpPr/>
        <p:nvPr/>
      </p:nvGrpSpPr>
      <p:grpSpPr>
        <a:xfrm>
          <a:off x="0" y="0"/>
          <a:ext cx="0" cy="0"/>
          <a:chOff x="0" y="0"/>
          <a:chExt cx="0" cy="0"/>
        </a:xfrm>
      </p:grpSpPr>
      <p:sp>
        <p:nvSpPr>
          <p:cNvPr id="79" name="Google Shape;79;p106"/>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80" name="Google Shape;80;p106"/>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81" name="Google Shape;81;p106"/>
          <p:cNvSpPr txBox="1"/>
          <p:nvPr>
            <p:ph type="title"/>
          </p:nvPr>
        </p:nvSpPr>
        <p:spPr>
          <a:xfrm>
            <a:off x="265500" y="1397350"/>
            <a:ext cx="4045200" cy="1318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3600"/>
              <a:buNone/>
              <a:defRPr sz="3600">
                <a:solidFill>
                  <a:schemeClr val="dk1"/>
                </a:solidFill>
              </a:defRPr>
            </a:lvl1pPr>
            <a:lvl2pPr lvl="1" algn="ctr">
              <a:lnSpc>
                <a:spcPct val="90000"/>
              </a:lnSpc>
              <a:spcBef>
                <a:spcPts val="0"/>
              </a:spcBef>
              <a:spcAft>
                <a:spcPts val="0"/>
              </a:spcAft>
              <a:buClr>
                <a:schemeClr val="dk1"/>
              </a:buClr>
              <a:buSzPts val="3600"/>
              <a:buNone/>
              <a:defRPr sz="3600">
                <a:solidFill>
                  <a:schemeClr val="dk1"/>
                </a:solidFill>
              </a:defRPr>
            </a:lvl2pPr>
            <a:lvl3pPr lvl="2" algn="ctr">
              <a:lnSpc>
                <a:spcPct val="90000"/>
              </a:lnSpc>
              <a:spcBef>
                <a:spcPts val="0"/>
              </a:spcBef>
              <a:spcAft>
                <a:spcPts val="0"/>
              </a:spcAft>
              <a:buClr>
                <a:schemeClr val="dk1"/>
              </a:buClr>
              <a:buSzPts val="3600"/>
              <a:buNone/>
              <a:defRPr sz="3600">
                <a:solidFill>
                  <a:schemeClr val="dk1"/>
                </a:solidFill>
              </a:defRPr>
            </a:lvl3pPr>
            <a:lvl4pPr lvl="3" algn="ctr">
              <a:lnSpc>
                <a:spcPct val="90000"/>
              </a:lnSpc>
              <a:spcBef>
                <a:spcPts val="0"/>
              </a:spcBef>
              <a:spcAft>
                <a:spcPts val="0"/>
              </a:spcAft>
              <a:buClr>
                <a:schemeClr val="dk1"/>
              </a:buClr>
              <a:buSzPts val="3600"/>
              <a:buNone/>
              <a:defRPr sz="3600">
                <a:solidFill>
                  <a:schemeClr val="dk1"/>
                </a:solidFill>
              </a:defRPr>
            </a:lvl4pPr>
            <a:lvl5pPr lvl="4" algn="ctr">
              <a:lnSpc>
                <a:spcPct val="90000"/>
              </a:lnSpc>
              <a:spcBef>
                <a:spcPts val="0"/>
              </a:spcBef>
              <a:spcAft>
                <a:spcPts val="0"/>
              </a:spcAft>
              <a:buClr>
                <a:schemeClr val="dk1"/>
              </a:buClr>
              <a:buSzPts val="3600"/>
              <a:buNone/>
              <a:defRPr sz="3600">
                <a:solidFill>
                  <a:schemeClr val="dk1"/>
                </a:solidFill>
              </a:defRPr>
            </a:lvl5pPr>
            <a:lvl6pPr lvl="5" algn="ctr">
              <a:lnSpc>
                <a:spcPct val="90000"/>
              </a:lnSpc>
              <a:spcBef>
                <a:spcPts val="0"/>
              </a:spcBef>
              <a:spcAft>
                <a:spcPts val="0"/>
              </a:spcAft>
              <a:buClr>
                <a:schemeClr val="dk1"/>
              </a:buClr>
              <a:buSzPts val="3600"/>
              <a:buNone/>
              <a:defRPr sz="3600">
                <a:solidFill>
                  <a:schemeClr val="dk1"/>
                </a:solidFill>
              </a:defRPr>
            </a:lvl6pPr>
            <a:lvl7pPr lvl="6" algn="ctr">
              <a:lnSpc>
                <a:spcPct val="90000"/>
              </a:lnSpc>
              <a:spcBef>
                <a:spcPts val="0"/>
              </a:spcBef>
              <a:spcAft>
                <a:spcPts val="0"/>
              </a:spcAft>
              <a:buClr>
                <a:schemeClr val="dk1"/>
              </a:buClr>
              <a:buSzPts val="3600"/>
              <a:buNone/>
              <a:defRPr sz="3600">
                <a:solidFill>
                  <a:schemeClr val="dk1"/>
                </a:solidFill>
              </a:defRPr>
            </a:lvl7pPr>
            <a:lvl8pPr lvl="7" algn="ctr">
              <a:lnSpc>
                <a:spcPct val="90000"/>
              </a:lnSpc>
              <a:spcBef>
                <a:spcPts val="0"/>
              </a:spcBef>
              <a:spcAft>
                <a:spcPts val="0"/>
              </a:spcAft>
              <a:buClr>
                <a:schemeClr val="dk1"/>
              </a:buClr>
              <a:buSzPts val="3600"/>
              <a:buNone/>
              <a:defRPr sz="3600">
                <a:solidFill>
                  <a:schemeClr val="dk1"/>
                </a:solidFill>
              </a:defRPr>
            </a:lvl8pPr>
            <a:lvl9pPr lvl="8" algn="ctr">
              <a:lnSpc>
                <a:spcPct val="90000"/>
              </a:lnSpc>
              <a:spcBef>
                <a:spcPts val="0"/>
              </a:spcBef>
              <a:spcAft>
                <a:spcPts val="0"/>
              </a:spcAft>
              <a:buClr>
                <a:schemeClr val="dk1"/>
              </a:buClr>
              <a:buSzPts val="3600"/>
              <a:buNone/>
              <a:defRPr sz="3600">
                <a:solidFill>
                  <a:schemeClr val="dk1"/>
                </a:solidFill>
              </a:defRPr>
            </a:lvl9pPr>
          </a:lstStyle>
          <a:p/>
        </p:txBody>
      </p:sp>
      <p:sp>
        <p:nvSpPr>
          <p:cNvPr id="82" name="Google Shape;82;p106"/>
          <p:cNvSpPr txBox="1"/>
          <p:nvPr>
            <p:ph idx="1" type="subTitle"/>
          </p:nvPr>
        </p:nvSpPr>
        <p:spPr>
          <a:xfrm>
            <a:off x="265500" y="2735371"/>
            <a:ext cx="4045200" cy="1345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83" name="Google Shape;83;p106"/>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1600"/>
              </a:spcBef>
              <a:spcAft>
                <a:spcPts val="0"/>
              </a:spcAft>
              <a:buClr>
                <a:schemeClr val="lt1"/>
              </a:buClr>
              <a:buSzPts val="1400"/>
              <a:buChar char="▫"/>
              <a:defRPr>
                <a:solidFill>
                  <a:schemeClr val="lt1"/>
                </a:solidFill>
              </a:defRPr>
            </a:lvl2pPr>
            <a:lvl3pPr indent="-317500" lvl="2" marL="1371600" algn="l">
              <a:lnSpc>
                <a:spcPct val="115000"/>
              </a:lnSpc>
              <a:spcBef>
                <a:spcPts val="1600"/>
              </a:spcBef>
              <a:spcAft>
                <a:spcPts val="0"/>
              </a:spcAft>
              <a:buClr>
                <a:schemeClr val="lt1"/>
              </a:buClr>
              <a:buSzPts val="1400"/>
              <a:buChar char="▫"/>
              <a:defRPr>
                <a:solidFill>
                  <a:schemeClr val="lt1"/>
                </a:solidFill>
              </a:defRPr>
            </a:lvl3pPr>
            <a:lvl4pPr indent="-317500" lvl="3" marL="1828800" algn="l">
              <a:lnSpc>
                <a:spcPct val="115000"/>
              </a:lnSpc>
              <a:spcBef>
                <a:spcPts val="1600"/>
              </a:spcBef>
              <a:spcAft>
                <a:spcPts val="0"/>
              </a:spcAft>
              <a:buClr>
                <a:schemeClr val="lt1"/>
              </a:buClr>
              <a:buSzPts val="1400"/>
              <a:buChar char="▫"/>
              <a:defRPr>
                <a:solidFill>
                  <a:schemeClr val="lt1"/>
                </a:solidFill>
              </a:defRPr>
            </a:lvl4pPr>
            <a:lvl5pPr indent="-317500" lvl="4" marL="2286000" algn="l">
              <a:lnSpc>
                <a:spcPct val="115000"/>
              </a:lnSpc>
              <a:spcBef>
                <a:spcPts val="1600"/>
              </a:spcBef>
              <a:spcAft>
                <a:spcPts val="0"/>
              </a:spcAft>
              <a:buClr>
                <a:schemeClr val="lt1"/>
              </a:buClr>
              <a:buSzPts val="1400"/>
              <a:buChar char="▫"/>
              <a:defRPr>
                <a:solidFill>
                  <a:schemeClr val="lt1"/>
                </a:solidFill>
              </a:defRPr>
            </a:lvl5pPr>
            <a:lvl6pPr indent="-317500" lvl="5" marL="2743200" algn="l">
              <a:lnSpc>
                <a:spcPct val="115000"/>
              </a:lnSpc>
              <a:spcBef>
                <a:spcPts val="1600"/>
              </a:spcBef>
              <a:spcAft>
                <a:spcPts val="0"/>
              </a:spcAft>
              <a:buClr>
                <a:schemeClr val="lt1"/>
              </a:buClr>
              <a:buSzPts val="1400"/>
              <a:buChar char="▫"/>
              <a:defRPr>
                <a:solidFill>
                  <a:schemeClr val="lt1"/>
                </a:solidFill>
              </a:defRPr>
            </a:lvl6pPr>
            <a:lvl7pPr indent="-317500" lvl="6" marL="3200400" algn="l">
              <a:lnSpc>
                <a:spcPct val="115000"/>
              </a:lnSpc>
              <a:spcBef>
                <a:spcPts val="1600"/>
              </a:spcBef>
              <a:spcAft>
                <a:spcPts val="0"/>
              </a:spcAft>
              <a:buClr>
                <a:schemeClr val="lt1"/>
              </a:buClr>
              <a:buSzPts val="1400"/>
              <a:buChar char="▫"/>
              <a:defRPr>
                <a:solidFill>
                  <a:schemeClr val="lt1"/>
                </a:solidFill>
              </a:defRPr>
            </a:lvl7pPr>
            <a:lvl8pPr indent="-317500" lvl="7" marL="3657600" algn="l">
              <a:lnSpc>
                <a:spcPct val="115000"/>
              </a:lnSpc>
              <a:spcBef>
                <a:spcPts val="1600"/>
              </a:spcBef>
              <a:spcAft>
                <a:spcPts val="0"/>
              </a:spcAft>
              <a:buClr>
                <a:schemeClr val="lt1"/>
              </a:buClr>
              <a:buSzPts val="1400"/>
              <a:buChar char="▫"/>
              <a:defRPr>
                <a:solidFill>
                  <a:schemeClr val="lt1"/>
                </a:solidFill>
              </a:defRPr>
            </a:lvl8pPr>
            <a:lvl9pPr indent="-317500" lvl="8" marL="4114800" algn="l">
              <a:lnSpc>
                <a:spcPct val="115000"/>
              </a:lnSpc>
              <a:spcBef>
                <a:spcPts val="1600"/>
              </a:spcBef>
              <a:spcAft>
                <a:spcPts val="1600"/>
              </a:spcAft>
              <a:buClr>
                <a:schemeClr val="lt1"/>
              </a:buClr>
              <a:buSzPts val="1400"/>
              <a:buChar char="▫"/>
              <a:defRPr>
                <a:solidFill>
                  <a:schemeClr val="lt1"/>
                </a:solidFill>
              </a:defRPr>
            </a:lvl9pPr>
          </a:lstStyle>
          <a:p/>
        </p:txBody>
      </p:sp>
      <p:sp>
        <p:nvSpPr>
          <p:cNvPr id="84" name="Google Shape;84;p106"/>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1pPr>
            <a:lvl2pPr indent="0" lvl="1"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2pPr>
            <a:lvl3pPr indent="0" lvl="2"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3pPr>
            <a:lvl4pPr indent="0" lvl="3"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4pPr>
            <a:lvl5pPr indent="0" lvl="4"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5pPr>
            <a:lvl6pPr indent="0" lvl="5"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6pPr>
            <a:lvl7pPr indent="0" lvl="6"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7pPr>
            <a:lvl8pPr indent="0" lvl="7"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8pPr>
            <a:lvl9pPr indent="0" lvl="8"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2">
    <p:spTree>
      <p:nvGrpSpPr>
        <p:cNvPr id="85" name="Shape 85"/>
        <p:cNvGrpSpPr/>
        <p:nvPr/>
      </p:nvGrpSpPr>
      <p:grpSpPr>
        <a:xfrm>
          <a:off x="0" y="0"/>
          <a:ext cx="0" cy="0"/>
          <a:chOff x="0" y="0"/>
          <a:chExt cx="0" cy="0"/>
        </a:xfrm>
      </p:grpSpPr>
      <p:sp>
        <p:nvSpPr>
          <p:cNvPr id="86" name="Google Shape;86;p107"/>
          <p:cNvSpPr txBox="1"/>
          <p:nvPr>
            <p:ph type="ctrTitle"/>
          </p:nvPr>
        </p:nvSpPr>
        <p:spPr>
          <a:xfrm>
            <a:off x="685800" y="1597819"/>
            <a:ext cx="7772400" cy="1102500"/>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SzPts val="3000"/>
              <a:buNone/>
              <a:defRPr/>
            </a:lvl1pPr>
            <a:lvl2pPr lvl="1" algn="ctr">
              <a:lnSpc>
                <a:spcPct val="90000"/>
              </a:lnSpc>
              <a:spcBef>
                <a:spcPts val="0"/>
              </a:spcBef>
              <a:spcAft>
                <a:spcPts val="0"/>
              </a:spcAft>
              <a:buSzPts val="3000"/>
              <a:buNone/>
              <a:defRPr/>
            </a:lvl2pPr>
            <a:lvl3pPr lvl="2" algn="ctr">
              <a:lnSpc>
                <a:spcPct val="90000"/>
              </a:lnSpc>
              <a:spcBef>
                <a:spcPts val="0"/>
              </a:spcBef>
              <a:spcAft>
                <a:spcPts val="0"/>
              </a:spcAft>
              <a:buSzPts val="3000"/>
              <a:buNone/>
              <a:defRPr/>
            </a:lvl3pPr>
            <a:lvl4pPr lvl="3" algn="ctr">
              <a:lnSpc>
                <a:spcPct val="90000"/>
              </a:lnSpc>
              <a:spcBef>
                <a:spcPts val="0"/>
              </a:spcBef>
              <a:spcAft>
                <a:spcPts val="0"/>
              </a:spcAft>
              <a:buSzPts val="3000"/>
              <a:buNone/>
              <a:defRPr/>
            </a:lvl4pPr>
            <a:lvl5pPr lvl="4" algn="ctr">
              <a:lnSpc>
                <a:spcPct val="90000"/>
              </a:lnSpc>
              <a:spcBef>
                <a:spcPts val="0"/>
              </a:spcBef>
              <a:spcAft>
                <a:spcPts val="0"/>
              </a:spcAft>
              <a:buSzPts val="3000"/>
              <a:buNone/>
              <a:defRPr/>
            </a:lvl5pPr>
            <a:lvl6pPr lvl="5" algn="ctr">
              <a:lnSpc>
                <a:spcPct val="90000"/>
              </a:lnSpc>
              <a:spcBef>
                <a:spcPts val="0"/>
              </a:spcBef>
              <a:spcAft>
                <a:spcPts val="0"/>
              </a:spcAft>
              <a:buSzPts val="3000"/>
              <a:buNone/>
              <a:defRPr/>
            </a:lvl6pPr>
            <a:lvl7pPr lvl="6" algn="ctr">
              <a:lnSpc>
                <a:spcPct val="90000"/>
              </a:lnSpc>
              <a:spcBef>
                <a:spcPts val="0"/>
              </a:spcBef>
              <a:spcAft>
                <a:spcPts val="0"/>
              </a:spcAft>
              <a:buSzPts val="3000"/>
              <a:buNone/>
              <a:defRPr/>
            </a:lvl7pPr>
            <a:lvl8pPr lvl="7" algn="ctr">
              <a:lnSpc>
                <a:spcPct val="90000"/>
              </a:lnSpc>
              <a:spcBef>
                <a:spcPts val="0"/>
              </a:spcBef>
              <a:spcAft>
                <a:spcPts val="0"/>
              </a:spcAft>
              <a:buSzPts val="3000"/>
              <a:buNone/>
              <a:defRPr/>
            </a:lvl8pPr>
            <a:lvl9pPr lvl="8" algn="ctr">
              <a:lnSpc>
                <a:spcPct val="90000"/>
              </a:lnSpc>
              <a:spcBef>
                <a:spcPts val="0"/>
              </a:spcBef>
              <a:spcAft>
                <a:spcPts val="0"/>
              </a:spcAft>
              <a:buSzPts val="3000"/>
              <a:buNone/>
              <a:defRPr/>
            </a:lvl9pPr>
          </a:lstStyle>
          <a:p/>
        </p:txBody>
      </p:sp>
      <p:sp>
        <p:nvSpPr>
          <p:cNvPr id="87" name="Google Shape;87;p107"/>
          <p:cNvSpPr txBox="1"/>
          <p:nvPr>
            <p:ph idx="1" type="subTitle"/>
          </p:nvPr>
        </p:nvSpPr>
        <p:spPr>
          <a:xfrm>
            <a:off x="1371600" y="2914650"/>
            <a:ext cx="6400800" cy="1314300"/>
          </a:xfrm>
          <a:prstGeom prst="rect">
            <a:avLst/>
          </a:prstGeom>
          <a:noFill/>
          <a:ln>
            <a:noFill/>
          </a:ln>
        </p:spPr>
        <p:txBody>
          <a:bodyPr anchorCtr="0" anchor="t" bIns="45700" lIns="91425" spcFirstLastPara="1" rIns="91425" wrap="square" tIns="45700">
            <a:noAutofit/>
          </a:bodyPr>
          <a:lstStyle>
            <a:lvl1pPr lvl="0" algn="ctr">
              <a:lnSpc>
                <a:spcPct val="115000"/>
              </a:lnSpc>
              <a:spcBef>
                <a:spcPts val="640"/>
              </a:spcBef>
              <a:spcAft>
                <a:spcPts val="0"/>
              </a:spcAft>
              <a:buClr>
                <a:schemeClr val="dk1"/>
              </a:buClr>
              <a:buSzPts val="3200"/>
              <a:buFont typeface="Arial"/>
              <a:buNone/>
              <a:defRPr/>
            </a:lvl1pPr>
            <a:lvl2pPr lvl="1" algn="ctr">
              <a:lnSpc>
                <a:spcPct val="115000"/>
              </a:lnSpc>
              <a:spcBef>
                <a:spcPts val="560"/>
              </a:spcBef>
              <a:spcAft>
                <a:spcPts val="0"/>
              </a:spcAft>
              <a:buClr>
                <a:schemeClr val="dk1"/>
              </a:buClr>
              <a:buSzPts val="2800"/>
              <a:buFont typeface="Arial"/>
              <a:buNone/>
              <a:defRPr/>
            </a:lvl2pPr>
            <a:lvl3pPr lvl="2" algn="ctr">
              <a:lnSpc>
                <a:spcPct val="115000"/>
              </a:lnSpc>
              <a:spcBef>
                <a:spcPts val="480"/>
              </a:spcBef>
              <a:spcAft>
                <a:spcPts val="0"/>
              </a:spcAft>
              <a:buClr>
                <a:schemeClr val="dk1"/>
              </a:buClr>
              <a:buSzPts val="2400"/>
              <a:buFont typeface="Arial"/>
              <a:buNone/>
              <a:defRPr/>
            </a:lvl3pPr>
            <a:lvl4pPr lvl="3" algn="ctr">
              <a:lnSpc>
                <a:spcPct val="115000"/>
              </a:lnSpc>
              <a:spcBef>
                <a:spcPts val="400"/>
              </a:spcBef>
              <a:spcAft>
                <a:spcPts val="0"/>
              </a:spcAft>
              <a:buClr>
                <a:schemeClr val="dk1"/>
              </a:buClr>
              <a:buSzPts val="2000"/>
              <a:buFont typeface="Arial"/>
              <a:buNone/>
              <a:defRPr/>
            </a:lvl4pPr>
            <a:lvl5pPr lvl="4" algn="ctr">
              <a:lnSpc>
                <a:spcPct val="115000"/>
              </a:lnSpc>
              <a:spcBef>
                <a:spcPts val="400"/>
              </a:spcBef>
              <a:spcAft>
                <a:spcPts val="0"/>
              </a:spcAft>
              <a:buClr>
                <a:schemeClr val="dk1"/>
              </a:buClr>
              <a:buSzPts val="2000"/>
              <a:buFont typeface="Arial"/>
              <a:buNone/>
              <a:defRPr/>
            </a:lvl5pPr>
            <a:lvl6pPr lvl="5" algn="ctr">
              <a:lnSpc>
                <a:spcPct val="115000"/>
              </a:lnSpc>
              <a:spcBef>
                <a:spcPts val="400"/>
              </a:spcBef>
              <a:spcAft>
                <a:spcPts val="0"/>
              </a:spcAft>
              <a:buClr>
                <a:schemeClr val="dk1"/>
              </a:buClr>
              <a:buSzPts val="2000"/>
              <a:buFont typeface="Arial"/>
              <a:buNone/>
              <a:defRPr/>
            </a:lvl6pPr>
            <a:lvl7pPr lvl="6" algn="ctr">
              <a:lnSpc>
                <a:spcPct val="115000"/>
              </a:lnSpc>
              <a:spcBef>
                <a:spcPts val="400"/>
              </a:spcBef>
              <a:spcAft>
                <a:spcPts val="0"/>
              </a:spcAft>
              <a:buClr>
                <a:schemeClr val="dk1"/>
              </a:buClr>
              <a:buSzPts val="2000"/>
              <a:buFont typeface="Arial"/>
              <a:buNone/>
              <a:defRPr/>
            </a:lvl7pPr>
            <a:lvl8pPr lvl="7" algn="ctr">
              <a:lnSpc>
                <a:spcPct val="115000"/>
              </a:lnSpc>
              <a:spcBef>
                <a:spcPts val="400"/>
              </a:spcBef>
              <a:spcAft>
                <a:spcPts val="0"/>
              </a:spcAft>
              <a:buClr>
                <a:schemeClr val="dk1"/>
              </a:buClr>
              <a:buSzPts val="2000"/>
              <a:buFont typeface="Arial"/>
              <a:buNone/>
              <a:defRPr/>
            </a:lvl8pPr>
            <a:lvl9pPr lvl="8" algn="ctr">
              <a:lnSpc>
                <a:spcPct val="115000"/>
              </a:lnSpc>
              <a:spcBef>
                <a:spcPts val="400"/>
              </a:spcBef>
              <a:spcAft>
                <a:spcPts val="0"/>
              </a:spcAft>
              <a:buClr>
                <a:schemeClr val="dk1"/>
              </a:buClr>
              <a:buSzPts val="2000"/>
              <a:buFont typeface="Arial"/>
              <a:buNone/>
              <a:defRPr/>
            </a:lvl9pPr>
          </a:lstStyle>
          <a:p/>
        </p:txBody>
      </p:sp>
      <p:sp>
        <p:nvSpPr>
          <p:cNvPr id="88" name="Google Shape;88;p107"/>
          <p:cNvSpPr txBox="1"/>
          <p:nvPr>
            <p:ph idx="10" type="dt"/>
          </p:nvPr>
        </p:nvSpPr>
        <p:spPr>
          <a:xfrm>
            <a:off x="457200" y="4683919"/>
            <a:ext cx="2133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89" name="Google Shape;89;p107"/>
          <p:cNvSpPr txBox="1"/>
          <p:nvPr>
            <p:ph idx="11" type="ftr"/>
          </p:nvPr>
        </p:nvSpPr>
        <p:spPr>
          <a:xfrm>
            <a:off x="3124200" y="4683919"/>
            <a:ext cx="2895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90" name="Google Shape;90;p107"/>
          <p:cNvSpPr txBox="1"/>
          <p:nvPr>
            <p:ph idx="12" type="sldNum"/>
          </p:nvPr>
        </p:nvSpPr>
        <p:spPr>
          <a:xfrm>
            <a:off x="6553200" y="4683919"/>
            <a:ext cx="2133600" cy="3573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latin typeface="DM Sans"/>
              <a:ea typeface="DM Sans"/>
              <a:cs typeface="DM Sans"/>
              <a:sym typeface="DM Sans"/>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91" name="Shape 91"/>
        <p:cNvGrpSpPr/>
        <p:nvPr/>
      </p:nvGrpSpPr>
      <p:grpSpPr>
        <a:xfrm>
          <a:off x="0" y="0"/>
          <a:ext cx="0" cy="0"/>
          <a:chOff x="0" y="0"/>
          <a:chExt cx="0" cy="0"/>
        </a:xfrm>
      </p:grpSpPr>
      <p:sp>
        <p:nvSpPr>
          <p:cNvPr id="92" name="Google Shape;92;p108"/>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SzPts val="3000"/>
              <a:buNone/>
              <a:defRPr/>
            </a:lvl1pPr>
            <a:lvl2pPr lvl="1" algn="ctr">
              <a:lnSpc>
                <a:spcPct val="90000"/>
              </a:lnSpc>
              <a:spcBef>
                <a:spcPts val="0"/>
              </a:spcBef>
              <a:spcAft>
                <a:spcPts val="0"/>
              </a:spcAft>
              <a:buSzPts val="3000"/>
              <a:buNone/>
              <a:defRPr/>
            </a:lvl2pPr>
            <a:lvl3pPr lvl="2" algn="ctr">
              <a:lnSpc>
                <a:spcPct val="90000"/>
              </a:lnSpc>
              <a:spcBef>
                <a:spcPts val="0"/>
              </a:spcBef>
              <a:spcAft>
                <a:spcPts val="0"/>
              </a:spcAft>
              <a:buSzPts val="3000"/>
              <a:buNone/>
              <a:defRPr/>
            </a:lvl3pPr>
            <a:lvl4pPr lvl="3" algn="ctr">
              <a:lnSpc>
                <a:spcPct val="90000"/>
              </a:lnSpc>
              <a:spcBef>
                <a:spcPts val="0"/>
              </a:spcBef>
              <a:spcAft>
                <a:spcPts val="0"/>
              </a:spcAft>
              <a:buSzPts val="3000"/>
              <a:buNone/>
              <a:defRPr/>
            </a:lvl4pPr>
            <a:lvl5pPr lvl="4" algn="ctr">
              <a:lnSpc>
                <a:spcPct val="90000"/>
              </a:lnSpc>
              <a:spcBef>
                <a:spcPts val="0"/>
              </a:spcBef>
              <a:spcAft>
                <a:spcPts val="0"/>
              </a:spcAft>
              <a:buSzPts val="3000"/>
              <a:buNone/>
              <a:defRPr/>
            </a:lvl5pPr>
            <a:lvl6pPr lvl="5" algn="ctr">
              <a:lnSpc>
                <a:spcPct val="90000"/>
              </a:lnSpc>
              <a:spcBef>
                <a:spcPts val="0"/>
              </a:spcBef>
              <a:spcAft>
                <a:spcPts val="0"/>
              </a:spcAft>
              <a:buSzPts val="3000"/>
              <a:buNone/>
              <a:defRPr/>
            </a:lvl6pPr>
            <a:lvl7pPr lvl="6" algn="ctr">
              <a:lnSpc>
                <a:spcPct val="90000"/>
              </a:lnSpc>
              <a:spcBef>
                <a:spcPts val="0"/>
              </a:spcBef>
              <a:spcAft>
                <a:spcPts val="0"/>
              </a:spcAft>
              <a:buSzPts val="3000"/>
              <a:buNone/>
              <a:defRPr/>
            </a:lvl7pPr>
            <a:lvl8pPr lvl="7" algn="ctr">
              <a:lnSpc>
                <a:spcPct val="90000"/>
              </a:lnSpc>
              <a:spcBef>
                <a:spcPts val="0"/>
              </a:spcBef>
              <a:spcAft>
                <a:spcPts val="0"/>
              </a:spcAft>
              <a:buSzPts val="3000"/>
              <a:buNone/>
              <a:defRPr/>
            </a:lvl8pPr>
            <a:lvl9pPr lvl="8" algn="ctr">
              <a:lnSpc>
                <a:spcPct val="90000"/>
              </a:lnSpc>
              <a:spcBef>
                <a:spcPts val="0"/>
              </a:spcBef>
              <a:spcAft>
                <a:spcPts val="0"/>
              </a:spcAft>
              <a:buSzPts val="3000"/>
              <a:buNone/>
              <a:defRPr/>
            </a:lvl9pPr>
          </a:lstStyle>
          <a:p/>
        </p:txBody>
      </p:sp>
      <p:sp>
        <p:nvSpPr>
          <p:cNvPr id="93" name="Google Shape;93;p108"/>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Autofit/>
          </a:bodyPr>
          <a:lstStyle>
            <a:lvl1pPr indent="-342900" lvl="0" marL="457200" algn="l">
              <a:lnSpc>
                <a:spcPct val="115000"/>
              </a:lnSpc>
              <a:spcBef>
                <a:spcPts val="360"/>
              </a:spcBef>
              <a:spcAft>
                <a:spcPts val="0"/>
              </a:spcAft>
              <a:buClr>
                <a:schemeClr val="dk1"/>
              </a:buClr>
              <a:buSzPts val="1800"/>
              <a:buChar char="▫"/>
              <a:defRPr/>
            </a:lvl1pPr>
            <a:lvl2pPr indent="-342900" lvl="1" marL="914400" algn="l">
              <a:lnSpc>
                <a:spcPct val="115000"/>
              </a:lnSpc>
              <a:spcBef>
                <a:spcPts val="360"/>
              </a:spcBef>
              <a:spcAft>
                <a:spcPts val="0"/>
              </a:spcAft>
              <a:buClr>
                <a:schemeClr val="dk1"/>
              </a:buClr>
              <a:buSzPts val="1800"/>
              <a:buChar char="▫"/>
              <a:defRPr/>
            </a:lvl2pPr>
            <a:lvl3pPr indent="-342900" lvl="2" marL="1371600" algn="l">
              <a:lnSpc>
                <a:spcPct val="115000"/>
              </a:lnSpc>
              <a:spcBef>
                <a:spcPts val="360"/>
              </a:spcBef>
              <a:spcAft>
                <a:spcPts val="0"/>
              </a:spcAft>
              <a:buClr>
                <a:schemeClr val="dk1"/>
              </a:buClr>
              <a:buSzPts val="1800"/>
              <a:buChar char="▫"/>
              <a:defRPr/>
            </a:lvl3pPr>
            <a:lvl4pPr indent="-342900" lvl="3" marL="1828800" algn="l">
              <a:lnSpc>
                <a:spcPct val="115000"/>
              </a:lnSpc>
              <a:spcBef>
                <a:spcPts val="360"/>
              </a:spcBef>
              <a:spcAft>
                <a:spcPts val="0"/>
              </a:spcAft>
              <a:buClr>
                <a:schemeClr val="dk1"/>
              </a:buClr>
              <a:buSzPts val="1800"/>
              <a:buChar char="▫"/>
              <a:defRPr/>
            </a:lvl4pPr>
            <a:lvl5pPr indent="-342900" lvl="4" marL="2286000" algn="l">
              <a:lnSpc>
                <a:spcPct val="115000"/>
              </a:lnSpc>
              <a:spcBef>
                <a:spcPts val="360"/>
              </a:spcBef>
              <a:spcAft>
                <a:spcPts val="0"/>
              </a:spcAft>
              <a:buClr>
                <a:schemeClr val="dk1"/>
              </a:buClr>
              <a:buSzPts val="1800"/>
              <a:buChar char="▫"/>
              <a:defRPr/>
            </a:lvl5pPr>
            <a:lvl6pPr indent="-342900" lvl="5" marL="2743200" algn="l">
              <a:lnSpc>
                <a:spcPct val="115000"/>
              </a:lnSpc>
              <a:spcBef>
                <a:spcPts val="360"/>
              </a:spcBef>
              <a:spcAft>
                <a:spcPts val="0"/>
              </a:spcAft>
              <a:buClr>
                <a:schemeClr val="dk1"/>
              </a:buClr>
              <a:buSzPts val="1800"/>
              <a:buChar char="▫"/>
              <a:defRPr/>
            </a:lvl6pPr>
            <a:lvl7pPr indent="-342900" lvl="6" marL="3200400" algn="l">
              <a:lnSpc>
                <a:spcPct val="115000"/>
              </a:lnSpc>
              <a:spcBef>
                <a:spcPts val="360"/>
              </a:spcBef>
              <a:spcAft>
                <a:spcPts val="0"/>
              </a:spcAft>
              <a:buClr>
                <a:schemeClr val="dk1"/>
              </a:buClr>
              <a:buSzPts val="1800"/>
              <a:buChar char="▫"/>
              <a:defRPr/>
            </a:lvl7pPr>
            <a:lvl8pPr indent="-342900" lvl="7" marL="3657600" algn="l">
              <a:lnSpc>
                <a:spcPct val="115000"/>
              </a:lnSpc>
              <a:spcBef>
                <a:spcPts val="360"/>
              </a:spcBef>
              <a:spcAft>
                <a:spcPts val="0"/>
              </a:spcAft>
              <a:buClr>
                <a:schemeClr val="dk1"/>
              </a:buClr>
              <a:buSzPts val="1800"/>
              <a:buChar char="▫"/>
              <a:defRPr/>
            </a:lvl8pPr>
            <a:lvl9pPr indent="-342900" lvl="8" marL="4114800" algn="l">
              <a:lnSpc>
                <a:spcPct val="115000"/>
              </a:lnSpc>
              <a:spcBef>
                <a:spcPts val="360"/>
              </a:spcBef>
              <a:spcAft>
                <a:spcPts val="0"/>
              </a:spcAft>
              <a:buClr>
                <a:schemeClr val="dk1"/>
              </a:buClr>
              <a:buSzPts val="1800"/>
              <a:buChar char="▫"/>
              <a:defRPr/>
            </a:lvl9pPr>
          </a:lstStyle>
          <a:p/>
        </p:txBody>
      </p:sp>
      <p:sp>
        <p:nvSpPr>
          <p:cNvPr id="94" name="Google Shape;94;p108"/>
          <p:cNvSpPr txBox="1"/>
          <p:nvPr>
            <p:ph idx="10" type="dt"/>
          </p:nvPr>
        </p:nvSpPr>
        <p:spPr>
          <a:xfrm>
            <a:off x="457200" y="4683919"/>
            <a:ext cx="2133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95" name="Google Shape;95;p108"/>
          <p:cNvSpPr txBox="1"/>
          <p:nvPr>
            <p:ph idx="11" type="ftr"/>
          </p:nvPr>
        </p:nvSpPr>
        <p:spPr>
          <a:xfrm>
            <a:off x="3124200" y="4683919"/>
            <a:ext cx="2895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96" name="Google Shape;96;p108"/>
          <p:cNvSpPr txBox="1"/>
          <p:nvPr>
            <p:ph idx="12" type="sldNum"/>
          </p:nvPr>
        </p:nvSpPr>
        <p:spPr>
          <a:xfrm>
            <a:off x="6553200" y="4683919"/>
            <a:ext cx="2133600" cy="3573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latin typeface="DM Sans"/>
              <a:ea typeface="DM Sans"/>
              <a:cs typeface="DM Sans"/>
              <a:sym typeface="DM Sans"/>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101" name="Shape 101"/>
        <p:cNvGrpSpPr/>
        <p:nvPr/>
      </p:nvGrpSpPr>
      <p:grpSpPr>
        <a:xfrm>
          <a:off x="0" y="0"/>
          <a:ext cx="0" cy="0"/>
          <a:chOff x="0" y="0"/>
          <a:chExt cx="0" cy="0"/>
        </a:xfrm>
      </p:grpSpPr>
      <p:sp>
        <p:nvSpPr>
          <p:cNvPr id="102" name="Google Shape;102;g25b418dad46_0_175"/>
          <p:cNvSpPr/>
          <p:nvPr/>
        </p:nvSpPr>
        <p:spPr>
          <a:xfrm>
            <a:off x="0" y="1583350"/>
            <a:ext cx="7404300" cy="1739700"/>
          </a:xfrm>
          <a:prstGeom prst="rect">
            <a:avLst/>
          </a:prstGeom>
          <a:solidFill>
            <a:schemeClr val="lt1"/>
          </a:solidFill>
          <a:ln>
            <a:noFill/>
          </a:ln>
          <a:effectLst>
            <a:outerShdw blurRad="271463" rotWithShape="0" algn="bl" dist="66675">
              <a:schemeClr val="dk1">
                <a:alpha val="28630"/>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3" name="Google Shape;103;g25b418dad46_0_175"/>
          <p:cNvSpPr txBox="1"/>
          <p:nvPr>
            <p:ph type="ctrTitle"/>
          </p:nvPr>
        </p:nvSpPr>
        <p:spPr>
          <a:xfrm>
            <a:off x="2012775" y="2049850"/>
            <a:ext cx="5109300" cy="483000"/>
          </a:xfrm>
          <a:prstGeom prst="rect">
            <a:avLst/>
          </a:prstGeom>
          <a:noFill/>
          <a:ln>
            <a:noFill/>
          </a:ln>
        </p:spPr>
        <p:txBody>
          <a:bodyPr anchorCtr="0" anchor="b" bIns="0" lIns="0" spcFirstLastPara="1" rIns="0" wrap="square" tIns="0">
            <a:noAutofit/>
          </a:bodyPr>
          <a:lstStyle>
            <a:lvl1pPr lvl="0" rtl="0" algn="l">
              <a:lnSpc>
                <a:spcPct val="80000"/>
              </a:lnSpc>
              <a:spcBef>
                <a:spcPts val="0"/>
              </a:spcBef>
              <a:spcAft>
                <a:spcPts val="0"/>
              </a:spcAft>
              <a:buSzPts val="3600"/>
              <a:buNone/>
              <a:defRPr sz="3600"/>
            </a:lvl1pPr>
            <a:lvl2pPr lvl="1" rtl="0" algn="l">
              <a:lnSpc>
                <a:spcPct val="80000"/>
              </a:lnSpc>
              <a:spcBef>
                <a:spcPts val="0"/>
              </a:spcBef>
              <a:spcAft>
                <a:spcPts val="0"/>
              </a:spcAft>
              <a:buSzPts val="3600"/>
              <a:buNone/>
              <a:defRPr sz="3600"/>
            </a:lvl2pPr>
            <a:lvl3pPr lvl="2" rtl="0" algn="l">
              <a:lnSpc>
                <a:spcPct val="80000"/>
              </a:lnSpc>
              <a:spcBef>
                <a:spcPts val="0"/>
              </a:spcBef>
              <a:spcAft>
                <a:spcPts val="0"/>
              </a:spcAft>
              <a:buSzPts val="3600"/>
              <a:buNone/>
              <a:defRPr sz="3600"/>
            </a:lvl3pPr>
            <a:lvl4pPr lvl="3" rtl="0" algn="l">
              <a:lnSpc>
                <a:spcPct val="80000"/>
              </a:lnSpc>
              <a:spcBef>
                <a:spcPts val="0"/>
              </a:spcBef>
              <a:spcAft>
                <a:spcPts val="0"/>
              </a:spcAft>
              <a:buSzPts val="3600"/>
              <a:buNone/>
              <a:defRPr sz="3600"/>
            </a:lvl4pPr>
            <a:lvl5pPr lvl="4" rtl="0" algn="l">
              <a:lnSpc>
                <a:spcPct val="80000"/>
              </a:lnSpc>
              <a:spcBef>
                <a:spcPts val="0"/>
              </a:spcBef>
              <a:spcAft>
                <a:spcPts val="0"/>
              </a:spcAft>
              <a:buSzPts val="3600"/>
              <a:buNone/>
              <a:defRPr sz="3600"/>
            </a:lvl5pPr>
            <a:lvl6pPr lvl="5" rtl="0" algn="l">
              <a:lnSpc>
                <a:spcPct val="80000"/>
              </a:lnSpc>
              <a:spcBef>
                <a:spcPts val="0"/>
              </a:spcBef>
              <a:spcAft>
                <a:spcPts val="0"/>
              </a:spcAft>
              <a:buSzPts val="3600"/>
              <a:buNone/>
              <a:defRPr sz="3600"/>
            </a:lvl6pPr>
            <a:lvl7pPr lvl="6" rtl="0" algn="l">
              <a:lnSpc>
                <a:spcPct val="80000"/>
              </a:lnSpc>
              <a:spcBef>
                <a:spcPts val="0"/>
              </a:spcBef>
              <a:spcAft>
                <a:spcPts val="0"/>
              </a:spcAft>
              <a:buSzPts val="3600"/>
              <a:buNone/>
              <a:defRPr sz="3600"/>
            </a:lvl7pPr>
            <a:lvl8pPr lvl="7" rtl="0" algn="l">
              <a:lnSpc>
                <a:spcPct val="80000"/>
              </a:lnSpc>
              <a:spcBef>
                <a:spcPts val="0"/>
              </a:spcBef>
              <a:spcAft>
                <a:spcPts val="0"/>
              </a:spcAft>
              <a:buSzPts val="3600"/>
              <a:buNone/>
              <a:defRPr sz="3600"/>
            </a:lvl8pPr>
            <a:lvl9pPr lvl="8" rtl="0" algn="l">
              <a:lnSpc>
                <a:spcPct val="80000"/>
              </a:lnSpc>
              <a:spcBef>
                <a:spcPts val="0"/>
              </a:spcBef>
              <a:spcAft>
                <a:spcPts val="0"/>
              </a:spcAft>
              <a:buSzPts val="3600"/>
              <a:buNone/>
              <a:defRPr sz="3600"/>
            </a:lvl9pPr>
          </a:lstStyle>
          <a:p/>
        </p:txBody>
      </p:sp>
      <p:sp>
        <p:nvSpPr>
          <p:cNvPr id="104" name="Google Shape;104;g25b418dad46_0_175"/>
          <p:cNvSpPr txBox="1"/>
          <p:nvPr>
            <p:ph idx="1" type="subTitle"/>
          </p:nvPr>
        </p:nvSpPr>
        <p:spPr>
          <a:xfrm>
            <a:off x="2012775" y="2553550"/>
            <a:ext cx="5109300" cy="303000"/>
          </a:xfrm>
          <a:prstGeom prst="rect">
            <a:avLst/>
          </a:prstGeom>
          <a:noFill/>
          <a:ln>
            <a:noFill/>
          </a:ln>
        </p:spPr>
        <p:txBody>
          <a:bodyPr anchorCtr="0" anchor="t" bIns="0" lIns="0" spcFirstLastPara="1" rIns="0" wrap="square" tIns="0">
            <a:noAutofit/>
          </a:bodyPr>
          <a:lstStyle>
            <a:lvl1pPr lvl="0" rtl="0" algn="l">
              <a:lnSpc>
                <a:spcPct val="115000"/>
              </a:lnSpc>
              <a:spcBef>
                <a:spcPts val="0"/>
              </a:spcBef>
              <a:spcAft>
                <a:spcPts val="0"/>
              </a:spcAft>
              <a:buClr>
                <a:schemeClr val="dk1"/>
              </a:buClr>
              <a:buSzPts val="1800"/>
              <a:buNone/>
              <a:defRPr sz="1800"/>
            </a:lvl1pPr>
            <a:lvl2pPr lvl="1" rtl="0" algn="l">
              <a:lnSpc>
                <a:spcPct val="115000"/>
              </a:lnSpc>
              <a:spcBef>
                <a:spcPts val="0"/>
              </a:spcBef>
              <a:spcAft>
                <a:spcPts val="0"/>
              </a:spcAft>
              <a:buClr>
                <a:schemeClr val="dk1"/>
              </a:buClr>
              <a:buSzPts val="1800"/>
              <a:buNone/>
              <a:defRPr sz="1800"/>
            </a:lvl2pPr>
            <a:lvl3pPr lvl="2" rtl="0" algn="l">
              <a:lnSpc>
                <a:spcPct val="115000"/>
              </a:lnSpc>
              <a:spcBef>
                <a:spcPts val="0"/>
              </a:spcBef>
              <a:spcAft>
                <a:spcPts val="0"/>
              </a:spcAft>
              <a:buClr>
                <a:schemeClr val="dk1"/>
              </a:buClr>
              <a:buSzPts val="1800"/>
              <a:buNone/>
              <a:defRPr sz="1800"/>
            </a:lvl3pPr>
            <a:lvl4pPr lvl="3" rtl="0" algn="l">
              <a:lnSpc>
                <a:spcPct val="115000"/>
              </a:lnSpc>
              <a:spcBef>
                <a:spcPts val="0"/>
              </a:spcBef>
              <a:spcAft>
                <a:spcPts val="0"/>
              </a:spcAft>
              <a:buClr>
                <a:schemeClr val="dk1"/>
              </a:buClr>
              <a:buSzPts val="1800"/>
              <a:buNone/>
              <a:defRPr sz="1800"/>
            </a:lvl4pPr>
            <a:lvl5pPr lvl="4" rtl="0" algn="l">
              <a:lnSpc>
                <a:spcPct val="115000"/>
              </a:lnSpc>
              <a:spcBef>
                <a:spcPts val="0"/>
              </a:spcBef>
              <a:spcAft>
                <a:spcPts val="0"/>
              </a:spcAft>
              <a:buClr>
                <a:schemeClr val="dk1"/>
              </a:buClr>
              <a:buSzPts val="1800"/>
              <a:buNone/>
              <a:defRPr sz="1800"/>
            </a:lvl5pPr>
            <a:lvl6pPr lvl="5" rtl="0" algn="l">
              <a:lnSpc>
                <a:spcPct val="115000"/>
              </a:lnSpc>
              <a:spcBef>
                <a:spcPts val="0"/>
              </a:spcBef>
              <a:spcAft>
                <a:spcPts val="0"/>
              </a:spcAft>
              <a:buClr>
                <a:schemeClr val="dk1"/>
              </a:buClr>
              <a:buSzPts val="1800"/>
              <a:buNone/>
              <a:defRPr sz="1800"/>
            </a:lvl6pPr>
            <a:lvl7pPr lvl="6" rtl="0" algn="l">
              <a:lnSpc>
                <a:spcPct val="115000"/>
              </a:lnSpc>
              <a:spcBef>
                <a:spcPts val="0"/>
              </a:spcBef>
              <a:spcAft>
                <a:spcPts val="0"/>
              </a:spcAft>
              <a:buClr>
                <a:schemeClr val="dk1"/>
              </a:buClr>
              <a:buSzPts val="1800"/>
              <a:buNone/>
              <a:defRPr sz="1800"/>
            </a:lvl7pPr>
            <a:lvl8pPr lvl="7" rtl="0" algn="l">
              <a:lnSpc>
                <a:spcPct val="115000"/>
              </a:lnSpc>
              <a:spcBef>
                <a:spcPts val="0"/>
              </a:spcBef>
              <a:spcAft>
                <a:spcPts val="0"/>
              </a:spcAft>
              <a:buClr>
                <a:schemeClr val="dk1"/>
              </a:buClr>
              <a:buSzPts val="1800"/>
              <a:buNone/>
              <a:defRPr sz="1800"/>
            </a:lvl8pPr>
            <a:lvl9pPr lvl="8" rtl="0" algn="l">
              <a:lnSpc>
                <a:spcPct val="115000"/>
              </a:lnSpc>
              <a:spcBef>
                <a:spcPts val="0"/>
              </a:spcBef>
              <a:spcAft>
                <a:spcPts val="0"/>
              </a:spcAft>
              <a:buClr>
                <a:schemeClr val="dk1"/>
              </a:buClr>
              <a:buSzPts val="1800"/>
              <a:buNone/>
              <a:defRPr sz="1800"/>
            </a:lvl9pPr>
          </a:lstStyle>
          <a:p/>
        </p:txBody>
      </p:sp>
      <p:sp>
        <p:nvSpPr>
          <p:cNvPr id="105" name="Google Shape;105;g25b418dad46_0_175"/>
          <p:cNvSpPr/>
          <p:nvPr/>
        </p:nvSpPr>
        <p:spPr>
          <a:xfrm>
            <a:off x="0" y="1583250"/>
            <a:ext cx="1739700" cy="17397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06" name="Shape 106"/>
        <p:cNvGrpSpPr/>
        <p:nvPr/>
      </p:nvGrpSpPr>
      <p:grpSpPr>
        <a:xfrm>
          <a:off x="0" y="0"/>
          <a:ext cx="0" cy="0"/>
          <a:chOff x="0" y="0"/>
          <a:chExt cx="0" cy="0"/>
        </a:xfrm>
      </p:grpSpPr>
      <p:sp>
        <p:nvSpPr>
          <p:cNvPr id="107" name="Google Shape;107;g25b418dad46_0_180"/>
          <p:cNvSpPr/>
          <p:nvPr/>
        </p:nvSpPr>
        <p:spPr>
          <a:xfrm>
            <a:off x="-7000" y="-25"/>
            <a:ext cx="9150900" cy="5143500"/>
          </a:xfrm>
          <a:prstGeom prst="frame">
            <a:avLst>
              <a:gd fmla="val 2453" name="adj1"/>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8" name="Google Shape;108;g25b418dad46_0_180"/>
          <p:cNvSpPr/>
          <p:nvPr/>
        </p:nvSpPr>
        <p:spPr>
          <a:xfrm>
            <a:off x="43371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9" name="Google Shape;109;g25b418dad46_0_180"/>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110" name="Shape 110"/>
        <p:cNvGrpSpPr/>
        <p:nvPr/>
      </p:nvGrpSpPr>
      <p:grpSpPr>
        <a:xfrm>
          <a:off x="0" y="0"/>
          <a:ext cx="0" cy="0"/>
          <a:chOff x="0" y="0"/>
          <a:chExt cx="0" cy="0"/>
        </a:xfrm>
      </p:grpSpPr>
      <p:cxnSp>
        <p:nvCxnSpPr>
          <p:cNvPr id="111" name="Google Shape;111;g25b418dad46_0_184"/>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112" name="Google Shape;112;g25b418dad46_0_184"/>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rtl="0" algn="l">
              <a:lnSpc>
                <a:spcPct val="100000"/>
              </a:lnSpc>
              <a:spcBef>
                <a:spcPts val="0"/>
              </a:spcBef>
              <a:spcAft>
                <a:spcPts val="0"/>
              </a:spcAft>
              <a:buClr>
                <a:schemeClr val="lt1"/>
              </a:buClr>
              <a:buSzPts val="4800"/>
              <a:buNone/>
              <a:defRPr sz="4800">
                <a:solidFill>
                  <a:schemeClr val="lt1"/>
                </a:solidFill>
              </a:defRPr>
            </a:lvl1pPr>
            <a:lvl2pPr lvl="1" rtl="0" algn="l">
              <a:lnSpc>
                <a:spcPct val="90000"/>
              </a:lnSpc>
              <a:spcBef>
                <a:spcPts val="0"/>
              </a:spcBef>
              <a:spcAft>
                <a:spcPts val="0"/>
              </a:spcAft>
              <a:buClr>
                <a:schemeClr val="lt1"/>
              </a:buClr>
              <a:buSzPts val="4800"/>
              <a:buNone/>
              <a:defRPr sz="4800">
                <a:solidFill>
                  <a:schemeClr val="lt1"/>
                </a:solidFill>
              </a:defRPr>
            </a:lvl2pPr>
            <a:lvl3pPr lvl="2" rtl="0" algn="l">
              <a:lnSpc>
                <a:spcPct val="90000"/>
              </a:lnSpc>
              <a:spcBef>
                <a:spcPts val="0"/>
              </a:spcBef>
              <a:spcAft>
                <a:spcPts val="0"/>
              </a:spcAft>
              <a:buClr>
                <a:schemeClr val="lt1"/>
              </a:buClr>
              <a:buSzPts val="4800"/>
              <a:buNone/>
              <a:defRPr sz="4800">
                <a:solidFill>
                  <a:schemeClr val="lt1"/>
                </a:solidFill>
              </a:defRPr>
            </a:lvl3pPr>
            <a:lvl4pPr lvl="3" rtl="0" algn="l">
              <a:lnSpc>
                <a:spcPct val="90000"/>
              </a:lnSpc>
              <a:spcBef>
                <a:spcPts val="0"/>
              </a:spcBef>
              <a:spcAft>
                <a:spcPts val="0"/>
              </a:spcAft>
              <a:buClr>
                <a:schemeClr val="lt1"/>
              </a:buClr>
              <a:buSzPts val="4800"/>
              <a:buNone/>
              <a:defRPr sz="4800">
                <a:solidFill>
                  <a:schemeClr val="lt1"/>
                </a:solidFill>
              </a:defRPr>
            </a:lvl4pPr>
            <a:lvl5pPr lvl="4" rtl="0" algn="l">
              <a:lnSpc>
                <a:spcPct val="90000"/>
              </a:lnSpc>
              <a:spcBef>
                <a:spcPts val="0"/>
              </a:spcBef>
              <a:spcAft>
                <a:spcPts val="0"/>
              </a:spcAft>
              <a:buClr>
                <a:schemeClr val="lt1"/>
              </a:buClr>
              <a:buSzPts val="4800"/>
              <a:buNone/>
              <a:defRPr sz="4800">
                <a:solidFill>
                  <a:schemeClr val="lt1"/>
                </a:solidFill>
              </a:defRPr>
            </a:lvl5pPr>
            <a:lvl6pPr lvl="5" rtl="0" algn="l">
              <a:lnSpc>
                <a:spcPct val="90000"/>
              </a:lnSpc>
              <a:spcBef>
                <a:spcPts val="0"/>
              </a:spcBef>
              <a:spcAft>
                <a:spcPts val="0"/>
              </a:spcAft>
              <a:buClr>
                <a:schemeClr val="lt1"/>
              </a:buClr>
              <a:buSzPts val="4800"/>
              <a:buNone/>
              <a:defRPr sz="4800">
                <a:solidFill>
                  <a:schemeClr val="lt1"/>
                </a:solidFill>
              </a:defRPr>
            </a:lvl6pPr>
            <a:lvl7pPr lvl="6" rtl="0" algn="l">
              <a:lnSpc>
                <a:spcPct val="90000"/>
              </a:lnSpc>
              <a:spcBef>
                <a:spcPts val="0"/>
              </a:spcBef>
              <a:spcAft>
                <a:spcPts val="0"/>
              </a:spcAft>
              <a:buClr>
                <a:schemeClr val="lt1"/>
              </a:buClr>
              <a:buSzPts val="4800"/>
              <a:buNone/>
              <a:defRPr sz="4800">
                <a:solidFill>
                  <a:schemeClr val="lt1"/>
                </a:solidFill>
              </a:defRPr>
            </a:lvl7pPr>
            <a:lvl8pPr lvl="7" rtl="0" algn="l">
              <a:lnSpc>
                <a:spcPct val="90000"/>
              </a:lnSpc>
              <a:spcBef>
                <a:spcPts val="0"/>
              </a:spcBef>
              <a:spcAft>
                <a:spcPts val="0"/>
              </a:spcAft>
              <a:buClr>
                <a:schemeClr val="lt1"/>
              </a:buClr>
              <a:buSzPts val="4800"/>
              <a:buNone/>
              <a:defRPr sz="4800">
                <a:solidFill>
                  <a:schemeClr val="lt1"/>
                </a:solidFill>
              </a:defRPr>
            </a:lvl8pPr>
            <a:lvl9pPr lvl="8" rtl="0" algn="l">
              <a:lnSpc>
                <a:spcPct val="90000"/>
              </a:lnSpc>
              <a:spcBef>
                <a:spcPts val="0"/>
              </a:spcBef>
              <a:spcAft>
                <a:spcPts val="0"/>
              </a:spcAft>
              <a:buClr>
                <a:schemeClr val="lt1"/>
              </a:buClr>
              <a:buSzPts val="4800"/>
              <a:buNone/>
              <a:defRPr sz="4800">
                <a:solidFill>
                  <a:schemeClr val="lt1"/>
                </a:solidFill>
              </a:defRPr>
            </a:lvl9pPr>
          </a:lstStyle>
          <a:p/>
        </p:txBody>
      </p:sp>
      <p:sp>
        <p:nvSpPr>
          <p:cNvPr id="113" name="Google Shape;113;g25b418dad46_0_184"/>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1pPr>
            <a:lvl2pPr indent="0" lvl="1"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2pPr>
            <a:lvl3pPr indent="0" lvl="2"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3pPr>
            <a:lvl4pPr indent="0" lvl="3"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4pPr>
            <a:lvl5pPr indent="0" lvl="4"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5pPr>
            <a:lvl6pPr indent="0" lvl="5"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6pPr>
            <a:lvl7pPr indent="0" lvl="6"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7pPr>
            <a:lvl8pPr indent="0" lvl="7"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8pPr>
            <a:lvl9pPr indent="0" lvl="8"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114" name="Shape 114"/>
        <p:cNvGrpSpPr/>
        <p:nvPr/>
      </p:nvGrpSpPr>
      <p:grpSpPr>
        <a:xfrm>
          <a:off x="0" y="0"/>
          <a:ext cx="0" cy="0"/>
          <a:chOff x="0" y="0"/>
          <a:chExt cx="0" cy="0"/>
        </a:xfrm>
      </p:grpSpPr>
      <p:sp>
        <p:nvSpPr>
          <p:cNvPr id="115" name="Google Shape;115;g25b418dad46_0_188"/>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 name="Google Shape;116;g25b418dad46_0_188"/>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 name="Google Shape;117;g25b418dad46_0_188"/>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rtl="0" algn="l">
              <a:lnSpc>
                <a:spcPct val="90000"/>
              </a:lnSpc>
              <a:spcBef>
                <a:spcPts val="0"/>
              </a:spcBef>
              <a:spcAft>
                <a:spcPts val="0"/>
              </a:spcAft>
              <a:buSzPts val="3000"/>
              <a:buNone/>
              <a:defRPr/>
            </a:lvl1pPr>
            <a:lvl2pPr lvl="1" rtl="0" algn="l">
              <a:lnSpc>
                <a:spcPct val="90000"/>
              </a:lnSpc>
              <a:spcBef>
                <a:spcPts val="0"/>
              </a:spcBef>
              <a:spcAft>
                <a:spcPts val="0"/>
              </a:spcAft>
              <a:buSzPts val="3000"/>
              <a:buNone/>
              <a:defRPr/>
            </a:lvl2pPr>
            <a:lvl3pPr lvl="2" rtl="0" algn="l">
              <a:lnSpc>
                <a:spcPct val="90000"/>
              </a:lnSpc>
              <a:spcBef>
                <a:spcPts val="0"/>
              </a:spcBef>
              <a:spcAft>
                <a:spcPts val="0"/>
              </a:spcAft>
              <a:buSzPts val="3000"/>
              <a:buNone/>
              <a:defRPr/>
            </a:lvl3pPr>
            <a:lvl4pPr lvl="3" rtl="0" algn="l">
              <a:lnSpc>
                <a:spcPct val="90000"/>
              </a:lnSpc>
              <a:spcBef>
                <a:spcPts val="0"/>
              </a:spcBef>
              <a:spcAft>
                <a:spcPts val="0"/>
              </a:spcAft>
              <a:buSzPts val="3000"/>
              <a:buNone/>
              <a:defRPr/>
            </a:lvl4pPr>
            <a:lvl5pPr lvl="4" rtl="0" algn="l">
              <a:lnSpc>
                <a:spcPct val="90000"/>
              </a:lnSpc>
              <a:spcBef>
                <a:spcPts val="0"/>
              </a:spcBef>
              <a:spcAft>
                <a:spcPts val="0"/>
              </a:spcAft>
              <a:buSzPts val="3000"/>
              <a:buNone/>
              <a:defRPr/>
            </a:lvl5pPr>
            <a:lvl6pPr lvl="5" rtl="0" algn="l">
              <a:lnSpc>
                <a:spcPct val="90000"/>
              </a:lnSpc>
              <a:spcBef>
                <a:spcPts val="0"/>
              </a:spcBef>
              <a:spcAft>
                <a:spcPts val="0"/>
              </a:spcAft>
              <a:buSzPts val="3000"/>
              <a:buNone/>
              <a:defRPr/>
            </a:lvl6pPr>
            <a:lvl7pPr lvl="6" rtl="0" algn="l">
              <a:lnSpc>
                <a:spcPct val="90000"/>
              </a:lnSpc>
              <a:spcBef>
                <a:spcPts val="0"/>
              </a:spcBef>
              <a:spcAft>
                <a:spcPts val="0"/>
              </a:spcAft>
              <a:buSzPts val="3000"/>
              <a:buNone/>
              <a:defRPr/>
            </a:lvl7pPr>
            <a:lvl8pPr lvl="7" rtl="0" algn="l">
              <a:lnSpc>
                <a:spcPct val="90000"/>
              </a:lnSpc>
              <a:spcBef>
                <a:spcPts val="0"/>
              </a:spcBef>
              <a:spcAft>
                <a:spcPts val="0"/>
              </a:spcAft>
              <a:buSzPts val="3000"/>
              <a:buNone/>
              <a:defRPr/>
            </a:lvl8pPr>
            <a:lvl9pPr lvl="8" rtl="0" algn="l">
              <a:lnSpc>
                <a:spcPct val="90000"/>
              </a:lnSpc>
              <a:spcBef>
                <a:spcPts val="0"/>
              </a:spcBef>
              <a:spcAft>
                <a:spcPts val="0"/>
              </a:spcAft>
              <a:buSzPts val="3000"/>
              <a:buNone/>
              <a:defRPr/>
            </a:lvl9pPr>
          </a:lstStyle>
          <a:p/>
        </p:txBody>
      </p:sp>
      <p:sp>
        <p:nvSpPr>
          <p:cNvPr id="118" name="Google Shape;118;g25b418dad46_0_188"/>
          <p:cNvSpPr txBox="1"/>
          <p:nvPr>
            <p:ph idx="1" type="body"/>
          </p:nvPr>
        </p:nvSpPr>
        <p:spPr>
          <a:xfrm>
            <a:off x="1136000" y="1200150"/>
            <a:ext cx="6872100" cy="3473400"/>
          </a:xfrm>
          <a:prstGeom prst="rect">
            <a:avLst/>
          </a:prstGeom>
          <a:noFill/>
          <a:ln>
            <a:noFill/>
          </a:ln>
        </p:spPr>
        <p:txBody>
          <a:bodyPr anchorCtr="0" anchor="t" bIns="0" lIns="0" spcFirstLastPara="1" rIns="0" wrap="square" tIns="0">
            <a:noAutofit/>
          </a:bodyPr>
          <a:lstStyle>
            <a:lvl1pPr indent="-381000" lvl="0" marL="457200" rtl="0" algn="l">
              <a:lnSpc>
                <a:spcPct val="115000"/>
              </a:lnSpc>
              <a:spcBef>
                <a:spcPts val="600"/>
              </a:spcBef>
              <a:spcAft>
                <a:spcPts val="0"/>
              </a:spcAft>
              <a:buSzPts val="2400"/>
              <a:buChar char="▫"/>
              <a:defRPr/>
            </a:lvl1pPr>
            <a:lvl2pPr indent="-381000" lvl="1" marL="914400" rtl="0" algn="l">
              <a:lnSpc>
                <a:spcPct val="115000"/>
              </a:lnSpc>
              <a:spcBef>
                <a:spcPts val="0"/>
              </a:spcBef>
              <a:spcAft>
                <a:spcPts val="0"/>
              </a:spcAft>
              <a:buSzPts val="2400"/>
              <a:buChar char="▫"/>
              <a:defRPr/>
            </a:lvl2pPr>
            <a:lvl3pPr indent="-381000" lvl="2" marL="1371600" rtl="0" algn="l">
              <a:lnSpc>
                <a:spcPct val="115000"/>
              </a:lnSpc>
              <a:spcBef>
                <a:spcPts val="0"/>
              </a:spcBef>
              <a:spcAft>
                <a:spcPts val="0"/>
              </a:spcAft>
              <a:buSzPts val="2400"/>
              <a:buChar char="▫"/>
              <a:defRPr/>
            </a:lvl3pPr>
            <a:lvl4pPr indent="-381000" lvl="3" marL="1828800" rtl="0" algn="l">
              <a:lnSpc>
                <a:spcPct val="115000"/>
              </a:lnSpc>
              <a:spcBef>
                <a:spcPts val="0"/>
              </a:spcBef>
              <a:spcAft>
                <a:spcPts val="0"/>
              </a:spcAft>
              <a:buSzPts val="2400"/>
              <a:buChar char="▫"/>
              <a:defRPr/>
            </a:lvl4pPr>
            <a:lvl5pPr indent="-381000" lvl="4" marL="2286000" rtl="0" algn="l">
              <a:lnSpc>
                <a:spcPct val="115000"/>
              </a:lnSpc>
              <a:spcBef>
                <a:spcPts val="0"/>
              </a:spcBef>
              <a:spcAft>
                <a:spcPts val="0"/>
              </a:spcAft>
              <a:buSzPts val="2400"/>
              <a:buChar char="▫"/>
              <a:defRPr/>
            </a:lvl5pPr>
            <a:lvl6pPr indent="-381000" lvl="5" marL="2743200" rtl="0" algn="l">
              <a:lnSpc>
                <a:spcPct val="115000"/>
              </a:lnSpc>
              <a:spcBef>
                <a:spcPts val="0"/>
              </a:spcBef>
              <a:spcAft>
                <a:spcPts val="0"/>
              </a:spcAft>
              <a:buSzPts val="2400"/>
              <a:buChar char="▫"/>
              <a:defRPr/>
            </a:lvl6pPr>
            <a:lvl7pPr indent="-381000" lvl="6" marL="3200400" rtl="0" algn="l">
              <a:lnSpc>
                <a:spcPct val="115000"/>
              </a:lnSpc>
              <a:spcBef>
                <a:spcPts val="0"/>
              </a:spcBef>
              <a:spcAft>
                <a:spcPts val="0"/>
              </a:spcAft>
              <a:buSzPts val="2400"/>
              <a:buChar char="▫"/>
              <a:defRPr/>
            </a:lvl7pPr>
            <a:lvl8pPr indent="-381000" lvl="7" marL="3657600" rtl="0" algn="l">
              <a:lnSpc>
                <a:spcPct val="115000"/>
              </a:lnSpc>
              <a:spcBef>
                <a:spcPts val="0"/>
              </a:spcBef>
              <a:spcAft>
                <a:spcPts val="0"/>
              </a:spcAft>
              <a:buSzPts val="2400"/>
              <a:buChar char="▫"/>
              <a:defRPr/>
            </a:lvl8pPr>
            <a:lvl9pPr indent="-381000" lvl="8" marL="4114800" rtl="0" algn="l">
              <a:lnSpc>
                <a:spcPct val="115000"/>
              </a:lnSpc>
              <a:spcBef>
                <a:spcPts val="0"/>
              </a:spcBef>
              <a:spcAft>
                <a:spcPts val="0"/>
              </a:spcAft>
              <a:buSzPts val="2400"/>
              <a:buChar char="▫"/>
              <a:defRPr/>
            </a:lvl9pPr>
          </a:lstStyle>
          <a:p/>
        </p:txBody>
      </p:sp>
      <p:sp>
        <p:nvSpPr>
          <p:cNvPr id="119" name="Google Shape;119;g25b418dad46_0_188"/>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 image">
  <p:cSld name="TITLE_AND_BODY_1">
    <p:spTree>
      <p:nvGrpSpPr>
        <p:cNvPr id="120" name="Shape 120"/>
        <p:cNvGrpSpPr/>
        <p:nvPr/>
      </p:nvGrpSpPr>
      <p:grpSpPr>
        <a:xfrm>
          <a:off x="0" y="0"/>
          <a:ext cx="0" cy="0"/>
          <a:chOff x="0" y="0"/>
          <a:chExt cx="0" cy="0"/>
        </a:xfrm>
      </p:grpSpPr>
      <p:sp>
        <p:nvSpPr>
          <p:cNvPr id="121" name="Google Shape;121;g25b418dad46_0_194"/>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 name="Google Shape;122;g25b418dad46_0_194"/>
          <p:cNvSpPr/>
          <p:nvPr/>
        </p:nvSpPr>
        <p:spPr>
          <a:xfrm>
            <a:off x="6095875" y="-3600"/>
            <a:ext cx="3048000" cy="5150700"/>
          </a:xfrm>
          <a:prstGeom prst="rect">
            <a:avLst/>
          </a:prstGeom>
          <a:gradFill>
            <a:gsLst>
              <a:gs pos="0">
                <a:srgbClr val="05B3F1">
                  <a:alpha val="20000"/>
                </a:srgbClr>
              </a:gs>
              <a:gs pos="100000">
                <a:schemeClr val="accent1"/>
              </a:gs>
            </a:gsLst>
            <a:lin ang="10800025"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 name="Google Shape;123;g25b418dad46_0_194"/>
          <p:cNvSpPr/>
          <p:nvPr/>
        </p:nvSpPr>
        <p:spPr>
          <a:xfrm>
            <a:off x="8674200" y="4673700"/>
            <a:ext cx="469800" cy="4698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4" name="Google Shape;124;g25b418dad46_0_194"/>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125" name="Google Shape;125;g25b418dad46_0_194"/>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lvl1pPr lvl="0" rtl="0" algn="l">
              <a:lnSpc>
                <a:spcPct val="90000"/>
              </a:lnSpc>
              <a:spcBef>
                <a:spcPts val="0"/>
              </a:spcBef>
              <a:spcAft>
                <a:spcPts val="0"/>
              </a:spcAft>
              <a:buSzPts val="3000"/>
              <a:buNone/>
              <a:defRPr/>
            </a:lvl1pPr>
            <a:lvl2pPr lvl="1" rtl="0" algn="l">
              <a:lnSpc>
                <a:spcPct val="90000"/>
              </a:lnSpc>
              <a:spcBef>
                <a:spcPts val="0"/>
              </a:spcBef>
              <a:spcAft>
                <a:spcPts val="0"/>
              </a:spcAft>
              <a:buSzPts val="3000"/>
              <a:buNone/>
              <a:defRPr/>
            </a:lvl2pPr>
            <a:lvl3pPr lvl="2" rtl="0" algn="l">
              <a:lnSpc>
                <a:spcPct val="90000"/>
              </a:lnSpc>
              <a:spcBef>
                <a:spcPts val="0"/>
              </a:spcBef>
              <a:spcAft>
                <a:spcPts val="0"/>
              </a:spcAft>
              <a:buSzPts val="3000"/>
              <a:buNone/>
              <a:defRPr/>
            </a:lvl3pPr>
            <a:lvl4pPr lvl="3" rtl="0" algn="l">
              <a:lnSpc>
                <a:spcPct val="90000"/>
              </a:lnSpc>
              <a:spcBef>
                <a:spcPts val="0"/>
              </a:spcBef>
              <a:spcAft>
                <a:spcPts val="0"/>
              </a:spcAft>
              <a:buSzPts val="3000"/>
              <a:buNone/>
              <a:defRPr/>
            </a:lvl4pPr>
            <a:lvl5pPr lvl="4" rtl="0" algn="l">
              <a:lnSpc>
                <a:spcPct val="90000"/>
              </a:lnSpc>
              <a:spcBef>
                <a:spcPts val="0"/>
              </a:spcBef>
              <a:spcAft>
                <a:spcPts val="0"/>
              </a:spcAft>
              <a:buSzPts val="3000"/>
              <a:buNone/>
              <a:defRPr/>
            </a:lvl5pPr>
            <a:lvl6pPr lvl="5" rtl="0" algn="l">
              <a:lnSpc>
                <a:spcPct val="90000"/>
              </a:lnSpc>
              <a:spcBef>
                <a:spcPts val="0"/>
              </a:spcBef>
              <a:spcAft>
                <a:spcPts val="0"/>
              </a:spcAft>
              <a:buSzPts val="3000"/>
              <a:buNone/>
              <a:defRPr/>
            </a:lvl6pPr>
            <a:lvl7pPr lvl="6" rtl="0" algn="l">
              <a:lnSpc>
                <a:spcPct val="90000"/>
              </a:lnSpc>
              <a:spcBef>
                <a:spcPts val="0"/>
              </a:spcBef>
              <a:spcAft>
                <a:spcPts val="0"/>
              </a:spcAft>
              <a:buSzPts val="3000"/>
              <a:buNone/>
              <a:defRPr/>
            </a:lvl7pPr>
            <a:lvl8pPr lvl="7" rtl="0" algn="l">
              <a:lnSpc>
                <a:spcPct val="90000"/>
              </a:lnSpc>
              <a:spcBef>
                <a:spcPts val="0"/>
              </a:spcBef>
              <a:spcAft>
                <a:spcPts val="0"/>
              </a:spcAft>
              <a:buSzPts val="3000"/>
              <a:buNone/>
              <a:defRPr/>
            </a:lvl8pPr>
            <a:lvl9pPr lvl="8" rtl="0" algn="l">
              <a:lnSpc>
                <a:spcPct val="90000"/>
              </a:lnSpc>
              <a:spcBef>
                <a:spcPts val="0"/>
              </a:spcBef>
              <a:spcAft>
                <a:spcPts val="0"/>
              </a:spcAft>
              <a:buSzPts val="3000"/>
              <a:buNone/>
              <a:defRPr/>
            </a:lvl9pPr>
          </a:lstStyle>
          <a:p/>
        </p:txBody>
      </p:sp>
      <p:sp>
        <p:nvSpPr>
          <p:cNvPr id="126" name="Google Shape;126;g25b418dad46_0_194"/>
          <p:cNvSpPr txBox="1"/>
          <p:nvPr>
            <p:ph idx="1" type="body"/>
          </p:nvPr>
        </p:nvSpPr>
        <p:spPr>
          <a:xfrm>
            <a:off x="784150" y="1452350"/>
            <a:ext cx="3963000" cy="3221400"/>
          </a:xfrm>
          <a:prstGeom prst="rect">
            <a:avLst/>
          </a:prstGeom>
          <a:noFill/>
          <a:ln>
            <a:noFill/>
          </a:ln>
        </p:spPr>
        <p:txBody>
          <a:bodyPr anchorCtr="0" anchor="t" bIns="0" lIns="0" spcFirstLastPara="1" rIns="0" wrap="square" tIns="0">
            <a:noAutofit/>
          </a:bodyPr>
          <a:lstStyle>
            <a:lvl1pPr indent="-381000" lvl="0" marL="457200" rtl="0" algn="l">
              <a:lnSpc>
                <a:spcPct val="115000"/>
              </a:lnSpc>
              <a:spcBef>
                <a:spcPts val="600"/>
              </a:spcBef>
              <a:spcAft>
                <a:spcPts val="0"/>
              </a:spcAft>
              <a:buSzPts val="2400"/>
              <a:buChar char="▫"/>
              <a:defRPr/>
            </a:lvl1pPr>
            <a:lvl2pPr indent="-381000" lvl="1" marL="914400" rtl="0" algn="l">
              <a:lnSpc>
                <a:spcPct val="115000"/>
              </a:lnSpc>
              <a:spcBef>
                <a:spcPts val="0"/>
              </a:spcBef>
              <a:spcAft>
                <a:spcPts val="0"/>
              </a:spcAft>
              <a:buSzPts val="2400"/>
              <a:buChar char="▫"/>
              <a:defRPr/>
            </a:lvl2pPr>
            <a:lvl3pPr indent="-381000" lvl="2" marL="1371600" rtl="0" algn="l">
              <a:lnSpc>
                <a:spcPct val="115000"/>
              </a:lnSpc>
              <a:spcBef>
                <a:spcPts val="0"/>
              </a:spcBef>
              <a:spcAft>
                <a:spcPts val="0"/>
              </a:spcAft>
              <a:buSzPts val="2400"/>
              <a:buChar char="▫"/>
              <a:defRPr/>
            </a:lvl3pPr>
            <a:lvl4pPr indent="-381000" lvl="3" marL="1828800" rtl="0" algn="l">
              <a:lnSpc>
                <a:spcPct val="115000"/>
              </a:lnSpc>
              <a:spcBef>
                <a:spcPts val="0"/>
              </a:spcBef>
              <a:spcAft>
                <a:spcPts val="0"/>
              </a:spcAft>
              <a:buSzPts val="2400"/>
              <a:buChar char="▫"/>
              <a:defRPr/>
            </a:lvl4pPr>
            <a:lvl5pPr indent="-381000" lvl="4" marL="2286000" rtl="0" algn="l">
              <a:lnSpc>
                <a:spcPct val="115000"/>
              </a:lnSpc>
              <a:spcBef>
                <a:spcPts val="0"/>
              </a:spcBef>
              <a:spcAft>
                <a:spcPts val="0"/>
              </a:spcAft>
              <a:buSzPts val="2400"/>
              <a:buChar char="▫"/>
              <a:defRPr/>
            </a:lvl5pPr>
            <a:lvl6pPr indent="-381000" lvl="5" marL="2743200" rtl="0" algn="l">
              <a:lnSpc>
                <a:spcPct val="115000"/>
              </a:lnSpc>
              <a:spcBef>
                <a:spcPts val="0"/>
              </a:spcBef>
              <a:spcAft>
                <a:spcPts val="0"/>
              </a:spcAft>
              <a:buSzPts val="2400"/>
              <a:buChar char="▫"/>
              <a:defRPr/>
            </a:lvl6pPr>
            <a:lvl7pPr indent="-381000" lvl="6" marL="3200400" rtl="0" algn="l">
              <a:lnSpc>
                <a:spcPct val="115000"/>
              </a:lnSpc>
              <a:spcBef>
                <a:spcPts val="0"/>
              </a:spcBef>
              <a:spcAft>
                <a:spcPts val="0"/>
              </a:spcAft>
              <a:buSzPts val="2400"/>
              <a:buChar char="▫"/>
              <a:defRPr/>
            </a:lvl7pPr>
            <a:lvl8pPr indent="-381000" lvl="7" marL="3657600" rtl="0" algn="l">
              <a:lnSpc>
                <a:spcPct val="115000"/>
              </a:lnSpc>
              <a:spcBef>
                <a:spcPts val="0"/>
              </a:spcBef>
              <a:spcAft>
                <a:spcPts val="0"/>
              </a:spcAft>
              <a:buSzPts val="2400"/>
              <a:buChar char="▫"/>
              <a:defRPr/>
            </a:lvl8pPr>
            <a:lvl9pPr indent="-381000" lvl="8" marL="4114800" rtl="0" algn="l">
              <a:lnSpc>
                <a:spcPct val="115000"/>
              </a:lnSpc>
              <a:spcBef>
                <a:spcPts val="0"/>
              </a:spcBef>
              <a:spcAft>
                <a:spcPts val="0"/>
              </a:spcAft>
              <a:buSzPts val="2400"/>
              <a:buChar char="▫"/>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bg>
      <p:bgPr>
        <a:blipFill>
          <a:blip r:embed="rId2">
            <a:alphaModFix/>
          </a:blip>
          <a:stretch>
            <a:fillRect/>
          </a:stretch>
        </a:blipFill>
      </p:bgPr>
    </p:bg>
    <p:spTree>
      <p:nvGrpSpPr>
        <p:cNvPr id="127" name="Shape 127"/>
        <p:cNvGrpSpPr/>
        <p:nvPr/>
      </p:nvGrpSpPr>
      <p:grpSpPr>
        <a:xfrm>
          <a:off x="0" y="0"/>
          <a:ext cx="0" cy="0"/>
          <a:chOff x="0" y="0"/>
          <a:chExt cx="0" cy="0"/>
        </a:xfrm>
      </p:grpSpPr>
      <p:sp>
        <p:nvSpPr>
          <p:cNvPr id="128" name="Google Shape;128;g25b418dad46_0_201"/>
          <p:cNvSpPr/>
          <p:nvPr/>
        </p:nvSpPr>
        <p:spPr>
          <a:xfrm>
            <a:off x="0" y="0"/>
            <a:ext cx="3048000" cy="5143500"/>
          </a:xfrm>
          <a:prstGeom prst="rect">
            <a:avLst/>
          </a:prstGeom>
          <a:gradFill>
            <a:gsLst>
              <a:gs pos="0">
                <a:srgbClr val="05B3F1">
                  <a:alpha val="0"/>
                </a:srgbClr>
              </a:gs>
              <a:gs pos="100000">
                <a:schemeClr val="accent1"/>
              </a:gs>
            </a:gsLst>
            <a:lin ang="5400012"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 name="Google Shape;129;g25b418dad46_0_201"/>
          <p:cNvSpPr/>
          <p:nvPr/>
        </p:nvSpPr>
        <p:spPr>
          <a:xfrm>
            <a:off x="0" y="2946600"/>
            <a:ext cx="6096000" cy="1739700"/>
          </a:xfrm>
          <a:prstGeom prst="rect">
            <a:avLst/>
          </a:prstGeom>
          <a:solidFill>
            <a:schemeClr val="lt1"/>
          </a:solidFill>
          <a:ln>
            <a:noFill/>
          </a:ln>
          <a:effectLst>
            <a:outerShdw blurRad="271463" rotWithShape="0" algn="bl" dist="66675">
              <a:schemeClr val="dk1">
                <a:alpha val="28630"/>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 name="Google Shape;130;g25b418dad46_0_201"/>
          <p:cNvSpPr txBox="1"/>
          <p:nvPr>
            <p:ph type="ctrTitle"/>
          </p:nvPr>
        </p:nvSpPr>
        <p:spPr>
          <a:xfrm>
            <a:off x="244750" y="3059700"/>
            <a:ext cx="5647800" cy="1503600"/>
          </a:xfrm>
          <a:prstGeom prst="rect">
            <a:avLst/>
          </a:prstGeom>
          <a:noFill/>
          <a:ln>
            <a:noFill/>
          </a:ln>
        </p:spPr>
        <p:txBody>
          <a:bodyPr anchorCtr="0" anchor="ctr" bIns="0" lIns="0" spcFirstLastPara="1" rIns="0" wrap="square" tIns="0">
            <a:noAutofit/>
          </a:bodyPr>
          <a:lstStyle>
            <a:lvl1pPr lvl="0" rtl="0" algn="l">
              <a:lnSpc>
                <a:spcPct val="80000"/>
              </a:lnSpc>
              <a:spcBef>
                <a:spcPts val="0"/>
              </a:spcBef>
              <a:spcAft>
                <a:spcPts val="0"/>
              </a:spcAft>
              <a:buSzPts val="4800"/>
              <a:buNone/>
              <a:defRPr sz="4800"/>
            </a:lvl1pPr>
            <a:lvl2pPr lvl="1" rtl="0" algn="l">
              <a:lnSpc>
                <a:spcPct val="80000"/>
              </a:lnSpc>
              <a:spcBef>
                <a:spcPts val="0"/>
              </a:spcBef>
              <a:spcAft>
                <a:spcPts val="0"/>
              </a:spcAft>
              <a:buSzPts val="4800"/>
              <a:buNone/>
              <a:defRPr sz="4800"/>
            </a:lvl2pPr>
            <a:lvl3pPr lvl="2" rtl="0" algn="l">
              <a:lnSpc>
                <a:spcPct val="80000"/>
              </a:lnSpc>
              <a:spcBef>
                <a:spcPts val="0"/>
              </a:spcBef>
              <a:spcAft>
                <a:spcPts val="0"/>
              </a:spcAft>
              <a:buSzPts val="4800"/>
              <a:buNone/>
              <a:defRPr sz="4800"/>
            </a:lvl3pPr>
            <a:lvl4pPr lvl="3" rtl="0" algn="l">
              <a:lnSpc>
                <a:spcPct val="80000"/>
              </a:lnSpc>
              <a:spcBef>
                <a:spcPts val="0"/>
              </a:spcBef>
              <a:spcAft>
                <a:spcPts val="0"/>
              </a:spcAft>
              <a:buSzPts val="4800"/>
              <a:buNone/>
              <a:defRPr sz="4800"/>
            </a:lvl4pPr>
            <a:lvl5pPr lvl="4" rtl="0" algn="l">
              <a:lnSpc>
                <a:spcPct val="80000"/>
              </a:lnSpc>
              <a:spcBef>
                <a:spcPts val="0"/>
              </a:spcBef>
              <a:spcAft>
                <a:spcPts val="0"/>
              </a:spcAft>
              <a:buSzPts val="4800"/>
              <a:buNone/>
              <a:defRPr sz="4800"/>
            </a:lvl5pPr>
            <a:lvl6pPr lvl="5" rtl="0" algn="l">
              <a:lnSpc>
                <a:spcPct val="80000"/>
              </a:lnSpc>
              <a:spcBef>
                <a:spcPts val="0"/>
              </a:spcBef>
              <a:spcAft>
                <a:spcPts val="0"/>
              </a:spcAft>
              <a:buSzPts val="4800"/>
              <a:buNone/>
              <a:defRPr sz="4800"/>
            </a:lvl6pPr>
            <a:lvl7pPr lvl="6" rtl="0" algn="l">
              <a:lnSpc>
                <a:spcPct val="80000"/>
              </a:lnSpc>
              <a:spcBef>
                <a:spcPts val="0"/>
              </a:spcBef>
              <a:spcAft>
                <a:spcPts val="0"/>
              </a:spcAft>
              <a:buSzPts val="4800"/>
              <a:buNone/>
              <a:defRPr sz="4800"/>
            </a:lvl7pPr>
            <a:lvl8pPr lvl="7" rtl="0" algn="l">
              <a:lnSpc>
                <a:spcPct val="80000"/>
              </a:lnSpc>
              <a:spcBef>
                <a:spcPts val="0"/>
              </a:spcBef>
              <a:spcAft>
                <a:spcPts val="0"/>
              </a:spcAft>
              <a:buSzPts val="4800"/>
              <a:buNone/>
              <a:defRPr sz="4800"/>
            </a:lvl8pPr>
            <a:lvl9pPr lvl="8" rtl="0" algn="l">
              <a:lnSpc>
                <a:spcPct val="80000"/>
              </a:lnSpc>
              <a:spcBef>
                <a:spcPts val="0"/>
              </a:spcBef>
              <a:spcAft>
                <a:spcPts val="0"/>
              </a:spcAft>
              <a:buSzPts val="4800"/>
              <a:buNone/>
              <a:defRPr sz="4800"/>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blipFill>
          <a:blip r:embed="rId2">
            <a:alphaModFix/>
          </a:blip>
          <a:stretch>
            <a:fillRect/>
          </a:stretch>
        </a:blipFill>
      </p:bgPr>
    </p:bg>
    <p:spTree>
      <p:nvGrpSpPr>
        <p:cNvPr id="131" name="Shape 131"/>
        <p:cNvGrpSpPr/>
        <p:nvPr/>
      </p:nvGrpSpPr>
      <p:grpSpPr>
        <a:xfrm>
          <a:off x="0" y="0"/>
          <a:ext cx="0" cy="0"/>
          <a:chOff x="0" y="0"/>
          <a:chExt cx="0" cy="0"/>
        </a:xfrm>
      </p:grpSpPr>
      <p:sp>
        <p:nvSpPr>
          <p:cNvPr id="132" name="Google Shape;132;g25b418dad46_0_205"/>
          <p:cNvSpPr/>
          <p:nvPr/>
        </p:nvSpPr>
        <p:spPr>
          <a:xfrm>
            <a:off x="43372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3" name="Google Shape;133;g25b418dad46_0_205"/>
          <p:cNvSpPr txBox="1"/>
          <p:nvPr>
            <p:ph idx="12" type="sldNum"/>
          </p:nvPr>
        </p:nvSpPr>
        <p:spPr>
          <a:xfrm>
            <a:off x="4337138"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134" name="Google Shape;134;g25b418dad46_0_205"/>
          <p:cNvSpPr/>
          <p:nvPr/>
        </p:nvSpPr>
        <p:spPr>
          <a:xfrm>
            <a:off x="469875" y="469800"/>
            <a:ext cx="8204100" cy="42039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5" name="Google Shape;135;g25b418dad46_0_205"/>
          <p:cNvSpPr txBox="1"/>
          <p:nvPr>
            <p:ph idx="1" type="body"/>
          </p:nvPr>
        </p:nvSpPr>
        <p:spPr>
          <a:xfrm>
            <a:off x="1346350" y="1385300"/>
            <a:ext cx="6451500" cy="819900"/>
          </a:xfrm>
          <a:prstGeom prst="rect">
            <a:avLst/>
          </a:prstGeom>
          <a:noFill/>
          <a:ln>
            <a:noFill/>
          </a:ln>
          <a:effectLst>
            <a:outerShdw blurRad="42863" rotWithShape="0" algn="bl" dir="5400000" dist="9525">
              <a:srgbClr val="1C4587">
                <a:alpha val="40000"/>
              </a:srgbClr>
            </a:outerShdw>
          </a:effectLst>
        </p:spPr>
        <p:txBody>
          <a:bodyPr anchorCtr="0" anchor="t" bIns="0" lIns="0" spcFirstLastPara="1" rIns="0" wrap="square" tIns="0">
            <a:noAutofit/>
          </a:bodyPr>
          <a:lstStyle>
            <a:lvl1pPr indent="-431800" lvl="0" marL="457200" rtl="0" algn="ctr">
              <a:lnSpc>
                <a:spcPct val="115000"/>
              </a:lnSpc>
              <a:spcBef>
                <a:spcPts val="600"/>
              </a:spcBef>
              <a:spcAft>
                <a:spcPts val="0"/>
              </a:spcAft>
              <a:buClr>
                <a:schemeClr val="lt1"/>
              </a:buClr>
              <a:buSzPts val="3200"/>
              <a:buChar char="▫"/>
              <a:defRPr b="1" sz="3200">
                <a:solidFill>
                  <a:schemeClr val="lt1"/>
                </a:solidFill>
              </a:defRPr>
            </a:lvl1pPr>
            <a:lvl2pPr indent="-431800" lvl="1" marL="914400" rtl="0" algn="ctr">
              <a:lnSpc>
                <a:spcPct val="115000"/>
              </a:lnSpc>
              <a:spcBef>
                <a:spcPts val="0"/>
              </a:spcBef>
              <a:spcAft>
                <a:spcPts val="0"/>
              </a:spcAft>
              <a:buClr>
                <a:schemeClr val="lt1"/>
              </a:buClr>
              <a:buSzPts val="3200"/>
              <a:buChar char="▫"/>
              <a:defRPr b="1" sz="3200">
                <a:solidFill>
                  <a:schemeClr val="lt1"/>
                </a:solidFill>
              </a:defRPr>
            </a:lvl2pPr>
            <a:lvl3pPr indent="-431800" lvl="2" marL="1371600" rtl="0" algn="ctr">
              <a:lnSpc>
                <a:spcPct val="115000"/>
              </a:lnSpc>
              <a:spcBef>
                <a:spcPts val="0"/>
              </a:spcBef>
              <a:spcAft>
                <a:spcPts val="0"/>
              </a:spcAft>
              <a:buClr>
                <a:schemeClr val="lt1"/>
              </a:buClr>
              <a:buSzPts val="3200"/>
              <a:buChar char="▫"/>
              <a:defRPr b="1" sz="3200">
                <a:solidFill>
                  <a:schemeClr val="lt1"/>
                </a:solidFill>
              </a:defRPr>
            </a:lvl3pPr>
            <a:lvl4pPr indent="-431800" lvl="3" marL="1828800" rtl="0" algn="ctr">
              <a:lnSpc>
                <a:spcPct val="115000"/>
              </a:lnSpc>
              <a:spcBef>
                <a:spcPts val="0"/>
              </a:spcBef>
              <a:spcAft>
                <a:spcPts val="0"/>
              </a:spcAft>
              <a:buClr>
                <a:schemeClr val="lt1"/>
              </a:buClr>
              <a:buSzPts val="3200"/>
              <a:buChar char="▫"/>
              <a:defRPr b="1" sz="3200">
                <a:solidFill>
                  <a:schemeClr val="lt1"/>
                </a:solidFill>
              </a:defRPr>
            </a:lvl4pPr>
            <a:lvl5pPr indent="-431800" lvl="4" marL="2286000" rtl="0" algn="ctr">
              <a:lnSpc>
                <a:spcPct val="115000"/>
              </a:lnSpc>
              <a:spcBef>
                <a:spcPts val="0"/>
              </a:spcBef>
              <a:spcAft>
                <a:spcPts val="0"/>
              </a:spcAft>
              <a:buClr>
                <a:schemeClr val="lt1"/>
              </a:buClr>
              <a:buSzPts val="3200"/>
              <a:buChar char="▫"/>
              <a:defRPr b="1" sz="3200">
                <a:solidFill>
                  <a:schemeClr val="lt1"/>
                </a:solidFill>
              </a:defRPr>
            </a:lvl5pPr>
            <a:lvl6pPr indent="-431800" lvl="5" marL="2743200" rtl="0" algn="ctr">
              <a:lnSpc>
                <a:spcPct val="115000"/>
              </a:lnSpc>
              <a:spcBef>
                <a:spcPts val="0"/>
              </a:spcBef>
              <a:spcAft>
                <a:spcPts val="0"/>
              </a:spcAft>
              <a:buClr>
                <a:schemeClr val="lt1"/>
              </a:buClr>
              <a:buSzPts val="3200"/>
              <a:buChar char="▫"/>
              <a:defRPr b="1" sz="3200">
                <a:solidFill>
                  <a:schemeClr val="lt1"/>
                </a:solidFill>
              </a:defRPr>
            </a:lvl6pPr>
            <a:lvl7pPr indent="-431800" lvl="6" marL="3200400" rtl="0" algn="ctr">
              <a:lnSpc>
                <a:spcPct val="115000"/>
              </a:lnSpc>
              <a:spcBef>
                <a:spcPts val="0"/>
              </a:spcBef>
              <a:spcAft>
                <a:spcPts val="0"/>
              </a:spcAft>
              <a:buClr>
                <a:schemeClr val="lt1"/>
              </a:buClr>
              <a:buSzPts val="3200"/>
              <a:buChar char="▫"/>
              <a:defRPr b="1" sz="3200">
                <a:solidFill>
                  <a:schemeClr val="lt1"/>
                </a:solidFill>
              </a:defRPr>
            </a:lvl7pPr>
            <a:lvl8pPr indent="-431800" lvl="7" marL="3657600" rtl="0" algn="ctr">
              <a:lnSpc>
                <a:spcPct val="115000"/>
              </a:lnSpc>
              <a:spcBef>
                <a:spcPts val="0"/>
              </a:spcBef>
              <a:spcAft>
                <a:spcPts val="0"/>
              </a:spcAft>
              <a:buClr>
                <a:schemeClr val="lt1"/>
              </a:buClr>
              <a:buSzPts val="3200"/>
              <a:buChar char="▫"/>
              <a:defRPr b="1" sz="3200">
                <a:solidFill>
                  <a:schemeClr val="lt1"/>
                </a:solidFill>
              </a:defRPr>
            </a:lvl8pPr>
            <a:lvl9pPr indent="-431800" lvl="8" marL="4114800" rtl="0" algn="ctr">
              <a:lnSpc>
                <a:spcPct val="115000"/>
              </a:lnSpc>
              <a:spcBef>
                <a:spcPts val="0"/>
              </a:spcBef>
              <a:spcAft>
                <a:spcPts val="0"/>
              </a:spcAft>
              <a:buClr>
                <a:schemeClr val="lt1"/>
              </a:buClr>
              <a:buSzPts val="3200"/>
              <a:buChar char="▫"/>
              <a:defRPr b="1" sz="3200">
                <a:solidFill>
                  <a:schemeClr val="lt1"/>
                </a:solidFill>
              </a:defRPr>
            </a:lvl9pPr>
          </a:lstStyle>
          <a:p/>
        </p:txBody>
      </p:sp>
      <p:sp>
        <p:nvSpPr>
          <p:cNvPr id="136" name="Google Shape;136;g25b418dad46_0_205"/>
          <p:cNvSpPr txBox="1"/>
          <p:nvPr/>
        </p:nvSpPr>
        <p:spPr>
          <a:xfrm>
            <a:off x="3593400" y="476569"/>
            <a:ext cx="1957200" cy="6537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9600"/>
              <a:buFont typeface="Arial"/>
              <a:buNone/>
            </a:pPr>
            <a:r>
              <a:rPr b="1" i="0" lang="en" sz="9600" u="none" cap="none" strike="noStrike">
                <a:solidFill>
                  <a:schemeClr val="lt1"/>
                </a:solidFill>
                <a:latin typeface="Arial"/>
                <a:ea typeface="Arial"/>
                <a:cs typeface="Arial"/>
                <a:sym typeface="Arial"/>
              </a:rPr>
              <a:t>“</a:t>
            </a:r>
            <a:endParaRPr b="1" i="0" sz="96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137" name="Shape 137"/>
        <p:cNvGrpSpPr/>
        <p:nvPr/>
      </p:nvGrpSpPr>
      <p:grpSpPr>
        <a:xfrm>
          <a:off x="0" y="0"/>
          <a:ext cx="0" cy="0"/>
          <a:chOff x="0" y="0"/>
          <a:chExt cx="0" cy="0"/>
        </a:xfrm>
      </p:grpSpPr>
      <p:sp>
        <p:nvSpPr>
          <p:cNvPr id="138" name="Google Shape;138;g25b418dad46_0_211"/>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9" name="Google Shape;139;g25b418dad46_0_211"/>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0" name="Google Shape;140;g25b418dad46_0_211"/>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rtl="0" algn="l">
              <a:lnSpc>
                <a:spcPct val="90000"/>
              </a:lnSpc>
              <a:spcBef>
                <a:spcPts val="0"/>
              </a:spcBef>
              <a:spcAft>
                <a:spcPts val="0"/>
              </a:spcAft>
              <a:buSzPts val="3000"/>
              <a:buNone/>
              <a:defRPr/>
            </a:lvl1pPr>
            <a:lvl2pPr lvl="1" rtl="0" algn="l">
              <a:lnSpc>
                <a:spcPct val="90000"/>
              </a:lnSpc>
              <a:spcBef>
                <a:spcPts val="0"/>
              </a:spcBef>
              <a:spcAft>
                <a:spcPts val="0"/>
              </a:spcAft>
              <a:buSzPts val="3000"/>
              <a:buNone/>
              <a:defRPr/>
            </a:lvl2pPr>
            <a:lvl3pPr lvl="2" rtl="0" algn="l">
              <a:lnSpc>
                <a:spcPct val="90000"/>
              </a:lnSpc>
              <a:spcBef>
                <a:spcPts val="0"/>
              </a:spcBef>
              <a:spcAft>
                <a:spcPts val="0"/>
              </a:spcAft>
              <a:buSzPts val="3000"/>
              <a:buNone/>
              <a:defRPr/>
            </a:lvl3pPr>
            <a:lvl4pPr lvl="3" rtl="0" algn="l">
              <a:lnSpc>
                <a:spcPct val="90000"/>
              </a:lnSpc>
              <a:spcBef>
                <a:spcPts val="0"/>
              </a:spcBef>
              <a:spcAft>
                <a:spcPts val="0"/>
              </a:spcAft>
              <a:buSzPts val="3000"/>
              <a:buNone/>
              <a:defRPr/>
            </a:lvl4pPr>
            <a:lvl5pPr lvl="4" rtl="0" algn="l">
              <a:lnSpc>
                <a:spcPct val="90000"/>
              </a:lnSpc>
              <a:spcBef>
                <a:spcPts val="0"/>
              </a:spcBef>
              <a:spcAft>
                <a:spcPts val="0"/>
              </a:spcAft>
              <a:buSzPts val="3000"/>
              <a:buNone/>
              <a:defRPr/>
            </a:lvl5pPr>
            <a:lvl6pPr lvl="5" rtl="0" algn="l">
              <a:lnSpc>
                <a:spcPct val="90000"/>
              </a:lnSpc>
              <a:spcBef>
                <a:spcPts val="0"/>
              </a:spcBef>
              <a:spcAft>
                <a:spcPts val="0"/>
              </a:spcAft>
              <a:buSzPts val="3000"/>
              <a:buNone/>
              <a:defRPr/>
            </a:lvl6pPr>
            <a:lvl7pPr lvl="6" rtl="0" algn="l">
              <a:lnSpc>
                <a:spcPct val="90000"/>
              </a:lnSpc>
              <a:spcBef>
                <a:spcPts val="0"/>
              </a:spcBef>
              <a:spcAft>
                <a:spcPts val="0"/>
              </a:spcAft>
              <a:buSzPts val="3000"/>
              <a:buNone/>
              <a:defRPr/>
            </a:lvl7pPr>
            <a:lvl8pPr lvl="7" rtl="0" algn="l">
              <a:lnSpc>
                <a:spcPct val="90000"/>
              </a:lnSpc>
              <a:spcBef>
                <a:spcPts val="0"/>
              </a:spcBef>
              <a:spcAft>
                <a:spcPts val="0"/>
              </a:spcAft>
              <a:buSzPts val="3000"/>
              <a:buNone/>
              <a:defRPr/>
            </a:lvl8pPr>
            <a:lvl9pPr lvl="8" rtl="0" algn="l">
              <a:lnSpc>
                <a:spcPct val="90000"/>
              </a:lnSpc>
              <a:spcBef>
                <a:spcPts val="0"/>
              </a:spcBef>
              <a:spcAft>
                <a:spcPts val="0"/>
              </a:spcAft>
              <a:buSzPts val="3000"/>
              <a:buNone/>
              <a:defRPr/>
            </a:lvl9pPr>
          </a:lstStyle>
          <a:p/>
        </p:txBody>
      </p:sp>
      <p:sp>
        <p:nvSpPr>
          <p:cNvPr id="141" name="Google Shape;141;g25b418dad46_0_211"/>
          <p:cNvSpPr txBox="1"/>
          <p:nvPr>
            <p:ph idx="1" type="body"/>
          </p:nvPr>
        </p:nvSpPr>
        <p:spPr>
          <a:xfrm>
            <a:off x="1136000" y="1200150"/>
            <a:ext cx="3254700" cy="3473400"/>
          </a:xfrm>
          <a:prstGeom prst="rect">
            <a:avLst/>
          </a:prstGeom>
          <a:noFill/>
          <a:ln>
            <a:noFill/>
          </a:ln>
        </p:spPr>
        <p:txBody>
          <a:bodyPr anchorCtr="0" anchor="t" bIns="0" lIns="0" spcFirstLastPara="1" rIns="0" wrap="square" tIns="0">
            <a:noAutofit/>
          </a:bodyPr>
          <a:lstStyle>
            <a:lvl1pPr indent="-355600" lvl="0" marL="457200" rtl="0" algn="l">
              <a:lnSpc>
                <a:spcPct val="115000"/>
              </a:lnSpc>
              <a:spcBef>
                <a:spcPts val="600"/>
              </a:spcBef>
              <a:spcAft>
                <a:spcPts val="0"/>
              </a:spcAft>
              <a:buSzPts val="2000"/>
              <a:buChar char="▫"/>
              <a:defRPr sz="2000"/>
            </a:lvl1pPr>
            <a:lvl2pPr indent="-355600" lvl="1" marL="914400" rtl="0" algn="l">
              <a:lnSpc>
                <a:spcPct val="115000"/>
              </a:lnSpc>
              <a:spcBef>
                <a:spcPts val="0"/>
              </a:spcBef>
              <a:spcAft>
                <a:spcPts val="0"/>
              </a:spcAft>
              <a:buSzPts val="2000"/>
              <a:buChar char="▫"/>
              <a:defRPr sz="2000"/>
            </a:lvl2pPr>
            <a:lvl3pPr indent="-355600" lvl="2" marL="1371600" rtl="0" algn="l">
              <a:lnSpc>
                <a:spcPct val="115000"/>
              </a:lnSpc>
              <a:spcBef>
                <a:spcPts val="0"/>
              </a:spcBef>
              <a:spcAft>
                <a:spcPts val="0"/>
              </a:spcAft>
              <a:buSzPts val="2000"/>
              <a:buChar char="▫"/>
              <a:defRPr sz="2000"/>
            </a:lvl3pPr>
            <a:lvl4pPr indent="-355600" lvl="3" marL="1828800" rtl="0" algn="l">
              <a:lnSpc>
                <a:spcPct val="115000"/>
              </a:lnSpc>
              <a:spcBef>
                <a:spcPts val="0"/>
              </a:spcBef>
              <a:spcAft>
                <a:spcPts val="0"/>
              </a:spcAft>
              <a:buSzPts val="2000"/>
              <a:buChar char="▫"/>
              <a:defRPr sz="2000"/>
            </a:lvl4pPr>
            <a:lvl5pPr indent="-355600" lvl="4" marL="2286000" rtl="0" algn="l">
              <a:lnSpc>
                <a:spcPct val="115000"/>
              </a:lnSpc>
              <a:spcBef>
                <a:spcPts val="0"/>
              </a:spcBef>
              <a:spcAft>
                <a:spcPts val="0"/>
              </a:spcAft>
              <a:buSzPts val="2000"/>
              <a:buChar char="▫"/>
              <a:defRPr sz="2000"/>
            </a:lvl5pPr>
            <a:lvl6pPr indent="-355600" lvl="5" marL="2743200" rtl="0" algn="l">
              <a:lnSpc>
                <a:spcPct val="115000"/>
              </a:lnSpc>
              <a:spcBef>
                <a:spcPts val="0"/>
              </a:spcBef>
              <a:spcAft>
                <a:spcPts val="0"/>
              </a:spcAft>
              <a:buSzPts val="2000"/>
              <a:buChar char="▫"/>
              <a:defRPr sz="2000"/>
            </a:lvl6pPr>
            <a:lvl7pPr indent="-355600" lvl="6" marL="3200400" rtl="0" algn="l">
              <a:lnSpc>
                <a:spcPct val="115000"/>
              </a:lnSpc>
              <a:spcBef>
                <a:spcPts val="0"/>
              </a:spcBef>
              <a:spcAft>
                <a:spcPts val="0"/>
              </a:spcAft>
              <a:buSzPts val="2000"/>
              <a:buChar char="▫"/>
              <a:defRPr sz="2000"/>
            </a:lvl7pPr>
            <a:lvl8pPr indent="-355600" lvl="7" marL="3657600" rtl="0" algn="l">
              <a:lnSpc>
                <a:spcPct val="115000"/>
              </a:lnSpc>
              <a:spcBef>
                <a:spcPts val="0"/>
              </a:spcBef>
              <a:spcAft>
                <a:spcPts val="0"/>
              </a:spcAft>
              <a:buSzPts val="2000"/>
              <a:buChar char="▫"/>
              <a:defRPr sz="2000"/>
            </a:lvl8pPr>
            <a:lvl9pPr indent="-355600" lvl="8" marL="4114800" rtl="0" algn="l">
              <a:lnSpc>
                <a:spcPct val="115000"/>
              </a:lnSpc>
              <a:spcBef>
                <a:spcPts val="0"/>
              </a:spcBef>
              <a:spcAft>
                <a:spcPts val="0"/>
              </a:spcAft>
              <a:buSzPts val="2000"/>
              <a:buChar char="▫"/>
              <a:defRPr sz="2000"/>
            </a:lvl9pPr>
          </a:lstStyle>
          <a:p/>
        </p:txBody>
      </p:sp>
      <p:sp>
        <p:nvSpPr>
          <p:cNvPr id="142" name="Google Shape;142;g25b418dad46_0_211"/>
          <p:cNvSpPr txBox="1"/>
          <p:nvPr>
            <p:ph idx="2" type="body"/>
          </p:nvPr>
        </p:nvSpPr>
        <p:spPr>
          <a:xfrm>
            <a:off x="4753180" y="1200150"/>
            <a:ext cx="3254700" cy="3473400"/>
          </a:xfrm>
          <a:prstGeom prst="rect">
            <a:avLst/>
          </a:prstGeom>
          <a:noFill/>
          <a:ln>
            <a:noFill/>
          </a:ln>
        </p:spPr>
        <p:txBody>
          <a:bodyPr anchorCtr="0" anchor="t" bIns="0" lIns="0" spcFirstLastPara="1" rIns="0" wrap="square" tIns="0">
            <a:noAutofit/>
          </a:bodyPr>
          <a:lstStyle>
            <a:lvl1pPr indent="-355600" lvl="0" marL="457200" rtl="0" algn="l">
              <a:lnSpc>
                <a:spcPct val="115000"/>
              </a:lnSpc>
              <a:spcBef>
                <a:spcPts val="600"/>
              </a:spcBef>
              <a:spcAft>
                <a:spcPts val="0"/>
              </a:spcAft>
              <a:buSzPts val="2000"/>
              <a:buChar char="▫"/>
              <a:defRPr sz="2000"/>
            </a:lvl1pPr>
            <a:lvl2pPr indent="-355600" lvl="1" marL="914400" rtl="0" algn="l">
              <a:lnSpc>
                <a:spcPct val="115000"/>
              </a:lnSpc>
              <a:spcBef>
                <a:spcPts val="0"/>
              </a:spcBef>
              <a:spcAft>
                <a:spcPts val="0"/>
              </a:spcAft>
              <a:buSzPts val="2000"/>
              <a:buChar char="▫"/>
              <a:defRPr sz="2000"/>
            </a:lvl2pPr>
            <a:lvl3pPr indent="-355600" lvl="2" marL="1371600" rtl="0" algn="l">
              <a:lnSpc>
                <a:spcPct val="115000"/>
              </a:lnSpc>
              <a:spcBef>
                <a:spcPts val="0"/>
              </a:spcBef>
              <a:spcAft>
                <a:spcPts val="0"/>
              </a:spcAft>
              <a:buSzPts val="2000"/>
              <a:buChar char="▫"/>
              <a:defRPr sz="2000"/>
            </a:lvl3pPr>
            <a:lvl4pPr indent="-355600" lvl="3" marL="1828800" rtl="0" algn="l">
              <a:lnSpc>
                <a:spcPct val="115000"/>
              </a:lnSpc>
              <a:spcBef>
                <a:spcPts val="0"/>
              </a:spcBef>
              <a:spcAft>
                <a:spcPts val="0"/>
              </a:spcAft>
              <a:buSzPts val="2000"/>
              <a:buChar char="▫"/>
              <a:defRPr sz="2000"/>
            </a:lvl4pPr>
            <a:lvl5pPr indent="-355600" lvl="4" marL="2286000" rtl="0" algn="l">
              <a:lnSpc>
                <a:spcPct val="115000"/>
              </a:lnSpc>
              <a:spcBef>
                <a:spcPts val="0"/>
              </a:spcBef>
              <a:spcAft>
                <a:spcPts val="0"/>
              </a:spcAft>
              <a:buSzPts val="2000"/>
              <a:buChar char="▫"/>
              <a:defRPr sz="2000"/>
            </a:lvl5pPr>
            <a:lvl6pPr indent="-355600" lvl="5" marL="2743200" rtl="0" algn="l">
              <a:lnSpc>
                <a:spcPct val="115000"/>
              </a:lnSpc>
              <a:spcBef>
                <a:spcPts val="0"/>
              </a:spcBef>
              <a:spcAft>
                <a:spcPts val="0"/>
              </a:spcAft>
              <a:buSzPts val="2000"/>
              <a:buChar char="▫"/>
              <a:defRPr sz="2000"/>
            </a:lvl6pPr>
            <a:lvl7pPr indent="-355600" lvl="6" marL="3200400" rtl="0" algn="l">
              <a:lnSpc>
                <a:spcPct val="115000"/>
              </a:lnSpc>
              <a:spcBef>
                <a:spcPts val="0"/>
              </a:spcBef>
              <a:spcAft>
                <a:spcPts val="0"/>
              </a:spcAft>
              <a:buSzPts val="2000"/>
              <a:buChar char="▫"/>
              <a:defRPr sz="2000"/>
            </a:lvl7pPr>
            <a:lvl8pPr indent="-355600" lvl="7" marL="3657600" rtl="0" algn="l">
              <a:lnSpc>
                <a:spcPct val="115000"/>
              </a:lnSpc>
              <a:spcBef>
                <a:spcPts val="0"/>
              </a:spcBef>
              <a:spcAft>
                <a:spcPts val="0"/>
              </a:spcAft>
              <a:buSzPts val="2000"/>
              <a:buChar char="▫"/>
              <a:defRPr sz="2000"/>
            </a:lvl8pPr>
            <a:lvl9pPr indent="-355600" lvl="8" marL="4114800" rtl="0" algn="l">
              <a:lnSpc>
                <a:spcPct val="115000"/>
              </a:lnSpc>
              <a:spcBef>
                <a:spcPts val="0"/>
              </a:spcBef>
              <a:spcAft>
                <a:spcPts val="0"/>
              </a:spcAft>
              <a:buSzPts val="2000"/>
              <a:buChar char="▫"/>
              <a:defRPr sz="2000"/>
            </a:lvl9pPr>
          </a:lstStyle>
          <a:p/>
        </p:txBody>
      </p:sp>
      <p:sp>
        <p:nvSpPr>
          <p:cNvPr id="143" name="Google Shape;143;g25b418dad46_0_211"/>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144" name="Shape 144"/>
        <p:cNvGrpSpPr/>
        <p:nvPr/>
      </p:nvGrpSpPr>
      <p:grpSpPr>
        <a:xfrm>
          <a:off x="0" y="0"/>
          <a:ext cx="0" cy="0"/>
          <a:chOff x="0" y="0"/>
          <a:chExt cx="0" cy="0"/>
        </a:xfrm>
      </p:grpSpPr>
      <p:sp>
        <p:nvSpPr>
          <p:cNvPr id="145" name="Google Shape;145;g25b418dad46_0_218"/>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6" name="Google Shape;146;g25b418dad46_0_218"/>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7" name="Google Shape;147;g25b418dad46_0_218"/>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rtl="0" algn="l">
              <a:lnSpc>
                <a:spcPct val="90000"/>
              </a:lnSpc>
              <a:spcBef>
                <a:spcPts val="0"/>
              </a:spcBef>
              <a:spcAft>
                <a:spcPts val="0"/>
              </a:spcAft>
              <a:buSzPts val="3000"/>
              <a:buNone/>
              <a:defRPr/>
            </a:lvl1pPr>
            <a:lvl2pPr lvl="1" rtl="0" algn="l">
              <a:lnSpc>
                <a:spcPct val="90000"/>
              </a:lnSpc>
              <a:spcBef>
                <a:spcPts val="0"/>
              </a:spcBef>
              <a:spcAft>
                <a:spcPts val="0"/>
              </a:spcAft>
              <a:buSzPts val="3000"/>
              <a:buNone/>
              <a:defRPr/>
            </a:lvl2pPr>
            <a:lvl3pPr lvl="2" rtl="0" algn="l">
              <a:lnSpc>
                <a:spcPct val="90000"/>
              </a:lnSpc>
              <a:spcBef>
                <a:spcPts val="0"/>
              </a:spcBef>
              <a:spcAft>
                <a:spcPts val="0"/>
              </a:spcAft>
              <a:buSzPts val="3000"/>
              <a:buNone/>
              <a:defRPr/>
            </a:lvl3pPr>
            <a:lvl4pPr lvl="3" rtl="0" algn="l">
              <a:lnSpc>
                <a:spcPct val="90000"/>
              </a:lnSpc>
              <a:spcBef>
                <a:spcPts val="0"/>
              </a:spcBef>
              <a:spcAft>
                <a:spcPts val="0"/>
              </a:spcAft>
              <a:buSzPts val="3000"/>
              <a:buNone/>
              <a:defRPr/>
            </a:lvl4pPr>
            <a:lvl5pPr lvl="4" rtl="0" algn="l">
              <a:lnSpc>
                <a:spcPct val="90000"/>
              </a:lnSpc>
              <a:spcBef>
                <a:spcPts val="0"/>
              </a:spcBef>
              <a:spcAft>
                <a:spcPts val="0"/>
              </a:spcAft>
              <a:buSzPts val="3000"/>
              <a:buNone/>
              <a:defRPr/>
            </a:lvl5pPr>
            <a:lvl6pPr lvl="5" rtl="0" algn="l">
              <a:lnSpc>
                <a:spcPct val="90000"/>
              </a:lnSpc>
              <a:spcBef>
                <a:spcPts val="0"/>
              </a:spcBef>
              <a:spcAft>
                <a:spcPts val="0"/>
              </a:spcAft>
              <a:buSzPts val="3000"/>
              <a:buNone/>
              <a:defRPr/>
            </a:lvl6pPr>
            <a:lvl7pPr lvl="6" rtl="0" algn="l">
              <a:lnSpc>
                <a:spcPct val="90000"/>
              </a:lnSpc>
              <a:spcBef>
                <a:spcPts val="0"/>
              </a:spcBef>
              <a:spcAft>
                <a:spcPts val="0"/>
              </a:spcAft>
              <a:buSzPts val="3000"/>
              <a:buNone/>
              <a:defRPr/>
            </a:lvl7pPr>
            <a:lvl8pPr lvl="7" rtl="0" algn="l">
              <a:lnSpc>
                <a:spcPct val="90000"/>
              </a:lnSpc>
              <a:spcBef>
                <a:spcPts val="0"/>
              </a:spcBef>
              <a:spcAft>
                <a:spcPts val="0"/>
              </a:spcAft>
              <a:buSzPts val="3000"/>
              <a:buNone/>
              <a:defRPr/>
            </a:lvl8pPr>
            <a:lvl9pPr lvl="8" rtl="0" algn="l">
              <a:lnSpc>
                <a:spcPct val="90000"/>
              </a:lnSpc>
              <a:spcBef>
                <a:spcPts val="0"/>
              </a:spcBef>
              <a:spcAft>
                <a:spcPts val="0"/>
              </a:spcAft>
              <a:buSzPts val="3000"/>
              <a:buNone/>
              <a:defRPr/>
            </a:lvl9pPr>
          </a:lstStyle>
          <a:p/>
        </p:txBody>
      </p:sp>
      <p:sp>
        <p:nvSpPr>
          <p:cNvPr id="148" name="Google Shape;148;g25b418dad46_0_218"/>
          <p:cNvSpPr txBox="1"/>
          <p:nvPr>
            <p:ph idx="1" type="body"/>
          </p:nvPr>
        </p:nvSpPr>
        <p:spPr>
          <a:xfrm>
            <a:off x="1136000" y="1200150"/>
            <a:ext cx="2134800" cy="3473400"/>
          </a:xfrm>
          <a:prstGeom prst="rect">
            <a:avLst/>
          </a:prstGeom>
          <a:noFill/>
          <a:ln>
            <a:noFill/>
          </a:ln>
        </p:spPr>
        <p:txBody>
          <a:bodyPr anchorCtr="0" anchor="t" bIns="0" lIns="0" spcFirstLastPara="1" rIns="0" wrap="square" tIns="0">
            <a:noAutofit/>
          </a:bodyPr>
          <a:lstStyle>
            <a:lvl1pPr indent="-330200" lvl="0" marL="457200" rtl="0" algn="l">
              <a:lnSpc>
                <a:spcPct val="115000"/>
              </a:lnSpc>
              <a:spcBef>
                <a:spcPts val="600"/>
              </a:spcBef>
              <a:spcAft>
                <a:spcPts val="0"/>
              </a:spcAft>
              <a:buSzPts val="1600"/>
              <a:buChar char="▫"/>
              <a:defRPr sz="1600"/>
            </a:lvl1pPr>
            <a:lvl2pPr indent="-330200" lvl="1" marL="914400" rtl="0" algn="l">
              <a:lnSpc>
                <a:spcPct val="115000"/>
              </a:lnSpc>
              <a:spcBef>
                <a:spcPts val="0"/>
              </a:spcBef>
              <a:spcAft>
                <a:spcPts val="0"/>
              </a:spcAft>
              <a:buSzPts val="1600"/>
              <a:buChar char="▫"/>
              <a:defRPr sz="1600"/>
            </a:lvl2pPr>
            <a:lvl3pPr indent="-330200" lvl="2" marL="1371600" rtl="0" algn="l">
              <a:lnSpc>
                <a:spcPct val="115000"/>
              </a:lnSpc>
              <a:spcBef>
                <a:spcPts val="0"/>
              </a:spcBef>
              <a:spcAft>
                <a:spcPts val="0"/>
              </a:spcAft>
              <a:buSzPts val="1600"/>
              <a:buChar char="▫"/>
              <a:defRPr sz="1600"/>
            </a:lvl3pPr>
            <a:lvl4pPr indent="-330200" lvl="3" marL="1828800" rtl="0" algn="l">
              <a:lnSpc>
                <a:spcPct val="115000"/>
              </a:lnSpc>
              <a:spcBef>
                <a:spcPts val="0"/>
              </a:spcBef>
              <a:spcAft>
                <a:spcPts val="0"/>
              </a:spcAft>
              <a:buSzPts val="1600"/>
              <a:buChar char="▫"/>
              <a:defRPr sz="1600"/>
            </a:lvl4pPr>
            <a:lvl5pPr indent="-330200" lvl="4" marL="2286000" rtl="0" algn="l">
              <a:lnSpc>
                <a:spcPct val="115000"/>
              </a:lnSpc>
              <a:spcBef>
                <a:spcPts val="0"/>
              </a:spcBef>
              <a:spcAft>
                <a:spcPts val="0"/>
              </a:spcAft>
              <a:buSzPts val="1600"/>
              <a:buChar char="▫"/>
              <a:defRPr sz="1600"/>
            </a:lvl5pPr>
            <a:lvl6pPr indent="-330200" lvl="5" marL="2743200" rtl="0" algn="l">
              <a:lnSpc>
                <a:spcPct val="115000"/>
              </a:lnSpc>
              <a:spcBef>
                <a:spcPts val="0"/>
              </a:spcBef>
              <a:spcAft>
                <a:spcPts val="0"/>
              </a:spcAft>
              <a:buSzPts val="1600"/>
              <a:buChar char="▫"/>
              <a:defRPr sz="1600"/>
            </a:lvl6pPr>
            <a:lvl7pPr indent="-330200" lvl="6" marL="3200400" rtl="0" algn="l">
              <a:lnSpc>
                <a:spcPct val="115000"/>
              </a:lnSpc>
              <a:spcBef>
                <a:spcPts val="0"/>
              </a:spcBef>
              <a:spcAft>
                <a:spcPts val="0"/>
              </a:spcAft>
              <a:buSzPts val="1600"/>
              <a:buChar char="▫"/>
              <a:defRPr sz="1600"/>
            </a:lvl7pPr>
            <a:lvl8pPr indent="-330200" lvl="7" marL="3657600" rtl="0" algn="l">
              <a:lnSpc>
                <a:spcPct val="115000"/>
              </a:lnSpc>
              <a:spcBef>
                <a:spcPts val="0"/>
              </a:spcBef>
              <a:spcAft>
                <a:spcPts val="0"/>
              </a:spcAft>
              <a:buSzPts val="1600"/>
              <a:buChar char="▫"/>
              <a:defRPr sz="1600"/>
            </a:lvl8pPr>
            <a:lvl9pPr indent="-330200" lvl="8" marL="4114800" rtl="0" algn="l">
              <a:lnSpc>
                <a:spcPct val="115000"/>
              </a:lnSpc>
              <a:spcBef>
                <a:spcPts val="0"/>
              </a:spcBef>
              <a:spcAft>
                <a:spcPts val="0"/>
              </a:spcAft>
              <a:buSzPts val="1600"/>
              <a:buChar char="▫"/>
              <a:defRPr sz="1600"/>
            </a:lvl9pPr>
          </a:lstStyle>
          <a:p/>
        </p:txBody>
      </p:sp>
      <p:sp>
        <p:nvSpPr>
          <p:cNvPr id="149" name="Google Shape;149;g25b418dad46_0_218"/>
          <p:cNvSpPr txBox="1"/>
          <p:nvPr>
            <p:ph idx="2" type="body"/>
          </p:nvPr>
        </p:nvSpPr>
        <p:spPr>
          <a:xfrm>
            <a:off x="3472501" y="1200150"/>
            <a:ext cx="2134800" cy="3473400"/>
          </a:xfrm>
          <a:prstGeom prst="rect">
            <a:avLst/>
          </a:prstGeom>
          <a:noFill/>
          <a:ln>
            <a:noFill/>
          </a:ln>
        </p:spPr>
        <p:txBody>
          <a:bodyPr anchorCtr="0" anchor="t" bIns="0" lIns="0" spcFirstLastPara="1" rIns="0" wrap="square" tIns="0">
            <a:noAutofit/>
          </a:bodyPr>
          <a:lstStyle>
            <a:lvl1pPr indent="-330200" lvl="0" marL="457200" rtl="0" algn="l">
              <a:lnSpc>
                <a:spcPct val="115000"/>
              </a:lnSpc>
              <a:spcBef>
                <a:spcPts val="600"/>
              </a:spcBef>
              <a:spcAft>
                <a:spcPts val="0"/>
              </a:spcAft>
              <a:buSzPts val="1600"/>
              <a:buChar char="▫"/>
              <a:defRPr sz="1600"/>
            </a:lvl1pPr>
            <a:lvl2pPr indent="-330200" lvl="1" marL="914400" rtl="0" algn="l">
              <a:lnSpc>
                <a:spcPct val="115000"/>
              </a:lnSpc>
              <a:spcBef>
                <a:spcPts val="0"/>
              </a:spcBef>
              <a:spcAft>
                <a:spcPts val="0"/>
              </a:spcAft>
              <a:buSzPts val="1600"/>
              <a:buChar char="▫"/>
              <a:defRPr sz="1600"/>
            </a:lvl2pPr>
            <a:lvl3pPr indent="-330200" lvl="2" marL="1371600" rtl="0" algn="l">
              <a:lnSpc>
                <a:spcPct val="115000"/>
              </a:lnSpc>
              <a:spcBef>
                <a:spcPts val="0"/>
              </a:spcBef>
              <a:spcAft>
                <a:spcPts val="0"/>
              </a:spcAft>
              <a:buSzPts val="1600"/>
              <a:buChar char="▫"/>
              <a:defRPr sz="1600"/>
            </a:lvl3pPr>
            <a:lvl4pPr indent="-330200" lvl="3" marL="1828800" rtl="0" algn="l">
              <a:lnSpc>
                <a:spcPct val="115000"/>
              </a:lnSpc>
              <a:spcBef>
                <a:spcPts val="0"/>
              </a:spcBef>
              <a:spcAft>
                <a:spcPts val="0"/>
              </a:spcAft>
              <a:buSzPts val="1600"/>
              <a:buChar char="▫"/>
              <a:defRPr sz="1600"/>
            </a:lvl4pPr>
            <a:lvl5pPr indent="-330200" lvl="4" marL="2286000" rtl="0" algn="l">
              <a:lnSpc>
                <a:spcPct val="115000"/>
              </a:lnSpc>
              <a:spcBef>
                <a:spcPts val="0"/>
              </a:spcBef>
              <a:spcAft>
                <a:spcPts val="0"/>
              </a:spcAft>
              <a:buSzPts val="1600"/>
              <a:buChar char="▫"/>
              <a:defRPr sz="1600"/>
            </a:lvl5pPr>
            <a:lvl6pPr indent="-330200" lvl="5" marL="2743200" rtl="0" algn="l">
              <a:lnSpc>
                <a:spcPct val="115000"/>
              </a:lnSpc>
              <a:spcBef>
                <a:spcPts val="0"/>
              </a:spcBef>
              <a:spcAft>
                <a:spcPts val="0"/>
              </a:spcAft>
              <a:buSzPts val="1600"/>
              <a:buChar char="▫"/>
              <a:defRPr sz="1600"/>
            </a:lvl6pPr>
            <a:lvl7pPr indent="-330200" lvl="6" marL="3200400" rtl="0" algn="l">
              <a:lnSpc>
                <a:spcPct val="115000"/>
              </a:lnSpc>
              <a:spcBef>
                <a:spcPts val="0"/>
              </a:spcBef>
              <a:spcAft>
                <a:spcPts val="0"/>
              </a:spcAft>
              <a:buSzPts val="1600"/>
              <a:buChar char="▫"/>
              <a:defRPr sz="1600"/>
            </a:lvl7pPr>
            <a:lvl8pPr indent="-330200" lvl="7" marL="3657600" rtl="0" algn="l">
              <a:lnSpc>
                <a:spcPct val="115000"/>
              </a:lnSpc>
              <a:spcBef>
                <a:spcPts val="0"/>
              </a:spcBef>
              <a:spcAft>
                <a:spcPts val="0"/>
              </a:spcAft>
              <a:buSzPts val="1600"/>
              <a:buChar char="▫"/>
              <a:defRPr sz="1600"/>
            </a:lvl8pPr>
            <a:lvl9pPr indent="-330200" lvl="8" marL="4114800" rtl="0" algn="l">
              <a:lnSpc>
                <a:spcPct val="115000"/>
              </a:lnSpc>
              <a:spcBef>
                <a:spcPts val="0"/>
              </a:spcBef>
              <a:spcAft>
                <a:spcPts val="0"/>
              </a:spcAft>
              <a:buSzPts val="1600"/>
              <a:buChar char="▫"/>
              <a:defRPr sz="1600"/>
            </a:lvl9pPr>
          </a:lstStyle>
          <a:p/>
        </p:txBody>
      </p:sp>
      <p:sp>
        <p:nvSpPr>
          <p:cNvPr id="150" name="Google Shape;150;g25b418dad46_0_218"/>
          <p:cNvSpPr txBox="1"/>
          <p:nvPr>
            <p:ph idx="3" type="body"/>
          </p:nvPr>
        </p:nvSpPr>
        <p:spPr>
          <a:xfrm>
            <a:off x="5809002" y="1200150"/>
            <a:ext cx="2134800" cy="3473400"/>
          </a:xfrm>
          <a:prstGeom prst="rect">
            <a:avLst/>
          </a:prstGeom>
          <a:noFill/>
          <a:ln>
            <a:noFill/>
          </a:ln>
        </p:spPr>
        <p:txBody>
          <a:bodyPr anchorCtr="0" anchor="t" bIns="0" lIns="0" spcFirstLastPara="1" rIns="0" wrap="square" tIns="0">
            <a:noAutofit/>
          </a:bodyPr>
          <a:lstStyle>
            <a:lvl1pPr indent="-330200" lvl="0" marL="457200" rtl="0" algn="l">
              <a:lnSpc>
                <a:spcPct val="115000"/>
              </a:lnSpc>
              <a:spcBef>
                <a:spcPts val="600"/>
              </a:spcBef>
              <a:spcAft>
                <a:spcPts val="0"/>
              </a:spcAft>
              <a:buSzPts val="1600"/>
              <a:buChar char="▫"/>
              <a:defRPr sz="1600"/>
            </a:lvl1pPr>
            <a:lvl2pPr indent="-330200" lvl="1" marL="914400" rtl="0" algn="l">
              <a:lnSpc>
                <a:spcPct val="115000"/>
              </a:lnSpc>
              <a:spcBef>
                <a:spcPts val="0"/>
              </a:spcBef>
              <a:spcAft>
                <a:spcPts val="0"/>
              </a:spcAft>
              <a:buSzPts val="1600"/>
              <a:buChar char="▫"/>
              <a:defRPr sz="1600"/>
            </a:lvl2pPr>
            <a:lvl3pPr indent="-330200" lvl="2" marL="1371600" rtl="0" algn="l">
              <a:lnSpc>
                <a:spcPct val="115000"/>
              </a:lnSpc>
              <a:spcBef>
                <a:spcPts val="0"/>
              </a:spcBef>
              <a:spcAft>
                <a:spcPts val="0"/>
              </a:spcAft>
              <a:buSzPts val="1600"/>
              <a:buChar char="▫"/>
              <a:defRPr sz="1600"/>
            </a:lvl3pPr>
            <a:lvl4pPr indent="-330200" lvl="3" marL="1828800" rtl="0" algn="l">
              <a:lnSpc>
                <a:spcPct val="115000"/>
              </a:lnSpc>
              <a:spcBef>
                <a:spcPts val="0"/>
              </a:spcBef>
              <a:spcAft>
                <a:spcPts val="0"/>
              </a:spcAft>
              <a:buSzPts val="1600"/>
              <a:buChar char="▫"/>
              <a:defRPr sz="1600"/>
            </a:lvl4pPr>
            <a:lvl5pPr indent="-330200" lvl="4" marL="2286000" rtl="0" algn="l">
              <a:lnSpc>
                <a:spcPct val="115000"/>
              </a:lnSpc>
              <a:spcBef>
                <a:spcPts val="0"/>
              </a:spcBef>
              <a:spcAft>
                <a:spcPts val="0"/>
              </a:spcAft>
              <a:buSzPts val="1600"/>
              <a:buChar char="▫"/>
              <a:defRPr sz="1600"/>
            </a:lvl5pPr>
            <a:lvl6pPr indent="-330200" lvl="5" marL="2743200" rtl="0" algn="l">
              <a:lnSpc>
                <a:spcPct val="115000"/>
              </a:lnSpc>
              <a:spcBef>
                <a:spcPts val="0"/>
              </a:spcBef>
              <a:spcAft>
                <a:spcPts val="0"/>
              </a:spcAft>
              <a:buSzPts val="1600"/>
              <a:buChar char="▫"/>
              <a:defRPr sz="1600"/>
            </a:lvl6pPr>
            <a:lvl7pPr indent="-330200" lvl="6" marL="3200400" rtl="0" algn="l">
              <a:lnSpc>
                <a:spcPct val="115000"/>
              </a:lnSpc>
              <a:spcBef>
                <a:spcPts val="0"/>
              </a:spcBef>
              <a:spcAft>
                <a:spcPts val="0"/>
              </a:spcAft>
              <a:buSzPts val="1600"/>
              <a:buChar char="▫"/>
              <a:defRPr sz="1600"/>
            </a:lvl7pPr>
            <a:lvl8pPr indent="-330200" lvl="7" marL="3657600" rtl="0" algn="l">
              <a:lnSpc>
                <a:spcPct val="115000"/>
              </a:lnSpc>
              <a:spcBef>
                <a:spcPts val="0"/>
              </a:spcBef>
              <a:spcAft>
                <a:spcPts val="0"/>
              </a:spcAft>
              <a:buSzPts val="1600"/>
              <a:buChar char="▫"/>
              <a:defRPr sz="1600"/>
            </a:lvl8pPr>
            <a:lvl9pPr indent="-330200" lvl="8" marL="4114800" rtl="0" algn="l">
              <a:lnSpc>
                <a:spcPct val="115000"/>
              </a:lnSpc>
              <a:spcBef>
                <a:spcPts val="0"/>
              </a:spcBef>
              <a:spcAft>
                <a:spcPts val="0"/>
              </a:spcAft>
              <a:buSzPts val="1600"/>
              <a:buChar char="▫"/>
              <a:defRPr sz="1600"/>
            </a:lvl9pPr>
          </a:lstStyle>
          <a:p/>
        </p:txBody>
      </p:sp>
      <p:sp>
        <p:nvSpPr>
          <p:cNvPr id="151" name="Google Shape;151;g25b418dad46_0_218"/>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52" name="Shape 152"/>
        <p:cNvGrpSpPr/>
        <p:nvPr/>
      </p:nvGrpSpPr>
      <p:grpSpPr>
        <a:xfrm>
          <a:off x="0" y="0"/>
          <a:ext cx="0" cy="0"/>
          <a:chOff x="0" y="0"/>
          <a:chExt cx="0" cy="0"/>
        </a:xfrm>
      </p:grpSpPr>
      <p:sp>
        <p:nvSpPr>
          <p:cNvPr id="153" name="Google Shape;153;g25b418dad46_0_226"/>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4" name="Google Shape;154;g25b418dad46_0_226"/>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5" name="Google Shape;155;g25b418dad46_0_226"/>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rtl="0" algn="l">
              <a:lnSpc>
                <a:spcPct val="90000"/>
              </a:lnSpc>
              <a:spcBef>
                <a:spcPts val="0"/>
              </a:spcBef>
              <a:spcAft>
                <a:spcPts val="0"/>
              </a:spcAft>
              <a:buSzPts val="3000"/>
              <a:buNone/>
              <a:defRPr/>
            </a:lvl1pPr>
            <a:lvl2pPr lvl="1" rtl="0" algn="l">
              <a:lnSpc>
                <a:spcPct val="90000"/>
              </a:lnSpc>
              <a:spcBef>
                <a:spcPts val="0"/>
              </a:spcBef>
              <a:spcAft>
                <a:spcPts val="0"/>
              </a:spcAft>
              <a:buSzPts val="3000"/>
              <a:buNone/>
              <a:defRPr/>
            </a:lvl2pPr>
            <a:lvl3pPr lvl="2" rtl="0" algn="l">
              <a:lnSpc>
                <a:spcPct val="90000"/>
              </a:lnSpc>
              <a:spcBef>
                <a:spcPts val="0"/>
              </a:spcBef>
              <a:spcAft>
                <a:spcPts val="0"/>
              </a:spcAft>
              <a:buSzPts val="3000"/>
              <a:buNone/>
              <a:defRPr/>
            </a:lvl3pPr>
            <a:lvl4pPr lvl="3" rtl="0" algn="l">
              <a:lnSpc>
                <a:spcPct val="90000"/>
              </a:lnSpc>
              <a:spcBef>
                <a:spcPts val="0"/>
              </a:spcBef>
              <a:spcAft>
                <a:spcPts val="0"/>
              </a:spcAft>
              <a:buSzPts val="3000"/>
              <a:buNone/>
              <a:defRPr/>
            </a:lvl4pPr>
            <a:lvl5pPr lvl="4" rtl="0" algn="l">
              <a:lnSpc>
                <a:spcPct val="90000"/>
              </a:lnSpc>
              <a:spcBef>
                <a:spcPts val="0"/>
              </a:spcBef>
              <a:spcAft>
                <a:spcPts val="0"/>
              </a:spcAft>
              <a:buSzPts val="3000"/>
              <a:buNone/>
              <a:defRPr/>
            </a:lvl5pPr>
            <a:lvl6pPr lvl="5" rtl="0" algn="l">
              <a:lnSpc>
                <a:spcPct val="90000"/>
              </a:lnSpc>
              <a:spcBef>
                <a:spcPts val="0"/>
              </a:spcBef>
              <a:spcAft>
                <a:spcPts val="0"/>
              </a:spcAft>
              <a:buSzPts val="3000"/>
              <a:buNone/>
              <a:defRPr/>
            </a:lvl6pPr>
            <a:lvl7pPr lvl="6" rtl="0" algn="l">
              <a:lnSpc>
                <a:spcPct val="90000"/>
              </a:lnSpc>
              <a:spcBef>
                <a:spcPts val="0"/>
              </a:spcBef>
              <a:spcAft>
                <a:spcPts val="0"/>
              </a:spcAft>
              <a:buSzPts val="3000"/>
              <a:buNone/>
              <a:defRPr/>
            </a:lvl7pPr>
            <a:lvl8pPr lvl="7" rtl="0" algn="l">
              <a:lnSpc>
                <a:spcPct val="90000"/>
              </a:lnSpc>
              <a:spcBef>
                <a:spcPts val="0"/>
              </a:spcBef>
              <a:spcAft>
                <a:spcPts val="0"/>
              </a:spcAft>
              <a:buSzPts val="3000"/>
              <a:buNone/>
              <a:defRPr/>
            </a:lvl8pPr>
            <a:lvl9pPr lvl="8" rtl="0" algn="l">
              <a:lnSpc>
                <a:spcPct val="90000"/>
              </a:lnSpc>
              <a:spcBef>
                <a:spcPts val="0"/>
              </a:spcBef>
              <a:spcAft>
                <a:spcPts val="0"/>
              </a:spcAft>
              <a:buSzPts val="3000"/>
              <a:buNone/>
              <a:defRPr/>
            </a:lvl9pPr>
          </a:lstStyle>
          <a:p/>
        </p:txBody>
      </p:sp>
      <p:sp>
        <p:nvSpPr>
          <p:cNvPr id="156" name="Google Shape;156;g25b418dad46_0_226"/>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57" name="Shape 157"/>
        <p:cNvGrpSpPr/>
        <p:nvPr/>
      </p:nvGrpSpPr>
      <p:grpSpPr>
        <a:xfrm>
          <a:off x="0" y="0"/>
          <a:ext cx="0" cy="0"/>
          <a:chOff x="0" y="0"/>
          <a:chExt cx="0" cy="0"/>
        </a:xfrm>
      </p:grpSpPr>
      <p:sp>
        <p:nvSpPr>
          <p:cNvPr id="158" name="Google Shape;158;g25b418dad46_0_231"/>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9" name="Google Shape;159;g25b418dad46_0_231"/>
          <p:cNvSpPr txBox="1"/>
          <p:nvPr>
            <p:ph idx="1" type="body"/>
          </p:nvPr>
        </p:nvSpPr>
        <p:spPr>
          <a:xfrm>
            <a:off x="264125" y="4435200"/>
            <a:ext cx="8422500" cy="708300"/>
          </a:xfrm>
          <a:prstGeom prst="rect">
            <a:avLst/>
          </a:prstGeom>
          <a:noFill/>
          <a:ln>
            <a:noFill/>
          </a:ln>
        </p:spPr>
        <p:txBody>
          <a:bodyPr anchorCtr="0" anchor="ctr" bIns="0" lIns="0" spcFirstLastPara="1" rIns="0" wrap="square" tIns="0">
            <a:noAutofit/>
          </a:bodyPr>
          <a:lstStyle>
            <a:lvl1pPr indent="-228600" lvl="0" marL="457200" rtl="0" algn="l">
              <a:lnSpc>
                <a:spcPct val="115000"/>
              </a:lnSpc>
              <a:spcBef>
                <a:spcPts val="360"/>
              </a:spcBef>
              <a:spcAft>
                <a:spcPts val="0"/>
              </a:spcAft>
              <a:buSzPts val="1400"/>
              <a:buNone/>
              <a:defRPr sz="1400"/>
            </a:lvl1pPr>
          </a:lstStyle>
          <a:p/>
        </p:txBody>
      </p:sp>
      <p:sp>
        <p:nvSpPr>
          <p:cNvPr id="160" name="Google Shape;160;g25b418dad46_0_231"/>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161" name="Google Shape;161;g25b418dad46_0_231"/>
          <p:cNvSpPr/>
          <p:nvPr/>
        </p:nvSpPr>
        <p:spPr>
          <a:xfrm>
            <a:off x="-7000" y="44352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bg>
      <p:bgPr>
        <a:solidFill>
          <a:srgbClr val="FFFFFF"/>
        </a:solidFill>
      </p:bgPr>
    </p:bg>
    <p:spTree>
      <p:nvGrpSpPr>
        <p:cNvPr id="162" name="Shape 162"/>
        <p:cNvGrpSpPr/>
        <p:nvPr/>
      </p:nvGrpSpPr>
      <p:grpSpPr>
        <a:xfrm>
          <a:off x="0" y="0"/>
          <a:ext cx="0" cy="0"/>
          <a:chOff x="0" y="0"/>
          <a:chExt cx="0" cy="0"/>
        </a:xfrm>
      </p:grpSpPr>
      <p:sp>
        <p:nvSpPr>
          <p:cNvPr id="163" name="Google Shape;163;g25b418dad46_0_236"/>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4" name="Google Shape;164;g25b418dad46_0_236"/>
          <p:cNvSpPr/>
          <p:nvPr/>
        </p:nvSpPr>
        <p:spPr>
          <a:xfrm flipH="1">
            <a:off x="3225000" y="1448425"/>
            <a:ext cx="5919000" cy="36951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5" name="Google Shape;165;g25b418dad46_0_236"/>
          <p:cNvSpPr/>
          <p:nvPr/>
        </p:nvSpPr>
        <p:spPr>
          <a:xfrm flipH="1">
            <a:off x="3397800" y="1448425"/>
            <a:ext cx="5746200" cy="3695100"/>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6" name="Google Shape;166;g25b418dad46_0_236"/>
          <p:cNvSpPr/>
          <p:nvPr/>
        </p:nvSpPr>
        <p:spPr>
          <a:xfrm flipH="1">
            <a:off x="3836700" y="1448475"/>
            <a:ext cx="5307300" cy="36951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7" name="Google Shape;167;g25b418dad46_0_236"/>
          <p:cNvSpPr txBox="1"/>
          <p:nvPr>
            <p:ph type="ctrTitle"/>
          </p:nvPr>
        </p:nvSpPr>
        <p:spPr>
          <a:xfrm>
            <a:off x="335250" y="932100"/>
            <a:ext cx="5508300" cy="1655700"/>
          </a:xfrm>
          <a:prstGeom prst="rect">
            <a:avLst/>
          </a:prstGeom>
          <a:noFill/>
          <a:ln>
            <a:noFill/>
          </a:ln>
        </p:spPr>
        <p:txBody>
          <a:bodyPr anchorCtr="0" anchor="b" bIns="91425" lIns="91425" spcFirstLastPara="1" rIns="91425" wrap="square" tIns="91425">
            <a:noAutofit/>
          </a:bodyPr>
          <a:lstStyle>
            <a:lvl1pPr lvl="0" rtl="0" algn="l">
              <a:lnSpc>
                <a:spcPct val="100000"/>
              </a:lnSpc>
              <a:spcBef>
                <a:spcPts val="0"/>
              </a:spcBef>
              <a:spcAft>
                <a:spcPts val="0"/>
              </a:spcAft>
              <a:buClr>
                <a:schemeClr val="dk1"/>
              </a:buClr>
              <a:buSzPts val="5200"/>
              <a:buNone/>
              <a:defRPr b="1" sz="5200">
                <a:solidFill>
                  <a:schemeClr val="dk1"/>
                </a:solidFill>
              </a:defRPr>
            </a:lvl1pPr>
            <a:lvl2pPr lvl="1" rtl="0" algn="l">
              <a:lnSpc>
                <a:spcPct val="100000"/>
              </a:lnSpc>
              <a:spcBef>
                <a:spcPts val="0"/>
              </a:spcBef>
              <a:spcAft>
                <a:spcPts val="0"/>
              </a:spcAft>
              <a:buClr>
                <a:schemeClr val="dk1"/>
              </a:buClr>
              <a:buSzPts val="5200"/>
              <a:buNone/>
              <a:defRPr b="1" sz="5200">
                <a:solidFill>
                  <a:schemeClr val="dk1"/>
                </a:solidFill>
              </a:defRPr>
            </a:lvl2pPr>
            <a:lvl3pPr lvl="2" rtl="0" algn="l">
              <a:lnSpc>
                <a:spcPct val="100000"/>
              </a:lnSpc>
              <a:spcBef>
                <a:spcPts val="0"/>
              </a:spcBef>
              <a:spcAft>
                <a:spcPts val="0"/>
              </a:spcAft>
              <a:buClr>
                <a:schemeClr val="dk1"/>
              </a:buClr>
              <a:buSzPts val="5200"/>
              <a:buNone/>
              <a:defRPr b="1" sz="5200">
                <a:solidFill>
                  <a:schemeClr val="dk1"/>
                </a:solidFill>
              </a:defRPr>
            </a:lvl3pPr>
            <a:lvl4pPr lvl="3" rtl="0" algn="l">
              <a:lnSpc>
                <a:spcPct val="100000"/>
              </a:lnSpc>
              <a:spcBef>
                <a:spcPts val="0"/>
              </a:spcBef>
              <a:spcAft>
                <a:spcPts val="0"/>
              </a:spcAft>
              <a:buClr>
                <a:schemeClr val="dk1"/>
              </a:buClr>
              <a:buSzPts val="5200"/>
              <a:buNone/>
              <a:defRPr b="1" sz="5200">
                <a:solidFill>
                  <a:schemeClr val="dk1"/>
                </a:solidFill>
              </a:defRPr>
            </a:lvl4pPr>
            <a:lvl5pPr lvl="4" rtl="0" algn="l">
              <a:lnSpc>
                <a:spcPct val="100000"/>
              </a:lnSpc>
              <a:spcBef>
                <a:spcPts val="0"/>
              </a:spcBef>
              <a:spcAft>
                <a:spcPts val="0"/>
              </a:spcAft>
              <a:buClr>
                <a:schemeClr val="dk1"/>
              </a:buClr>
              <a:buSzPts val="5200"/>
              <a:buNone/>
              <a:defRPr b="1" sz="5200">
                <a:solidFill>
                  <a:schemeClr val="dk1"/>
                </a:solidFill>
              </a:defRPr>
            </a:lvl5pPr>
            <a:lvl6pPr lvl="5" rtl="0" algn="l">
              <a:lnSpc>
                <a:spcPct val="100000"/>
              </a:lnSpc>
              <a:spcBef>
                <a:spcPts val="0"/>
              </a:spcBef>
              <a:spcAft>
                <a:spcPts val="0"/>
              </a:spcAft>
              <a:buClr>
                <a:schemeClr val="dk1"/>
              </a:buClr>
              <a:buSzPts val="5200"/>
              <a:buNone/>
              <a:defRPr b="1" sz="5200">
                <a:solidFill>
                  <a:schemeClr val="dk1"/>
                </a:solidFill>
              </a:defRPr>
            </a:lvl6pPr>
            <a:lvl7pPr lvl="6" rtl="0" algn="l">
              <a:lnSpc>
                <a:spcPct val="100000"/>
              </a:lnSpc>
              <a:spcBef>
                <a:spcPts val="0"/>
              </a:spcBef>
              <a:spcAft>
                <a:spcPts val="0"/>
              </a:spcAft>
              <a:buClr>
                <a:schemeClr val="dk1"/>
              </a:buClr>
              <a:buSzPts val="5200"/>
              <a:buNone/>
              <a:defRPr b="1" sz="5200">
                <a:solidFill>
                  <a:schemeClr val="dk1"/>
                </a:solidFill>
              </a:defRPr>
            </a:lvl7pPr>
            <a:lvl8pPr lvl="7" rtl="0" algn="l">
              <a:lnSpc>
                <a:spcPct val="100000"/>
              </a:lnSpc>
              <a:spcBef>
                <a:spcPts val="0"/>
              </a:spcBef>
              <a:spcAft>
                <a:spcPts val="0"/>
              </a:spcAft>
              <a:buClr>
                <a:schemeClr val="dk1"/>
              </a:buClr>
              <a:buSzPts val="5200"/>
              <a:buNone/>
              <a:defRPr b="1" sz="5200">
                <a:solidFill>
                  <a:schemeClr val="dk1"/>
                </a:solidFill>
              </a:defRPr>
            </a:lvl8pPr>
            <a:lvl9pPr lvl="8" rtl="0" algn="l">
              <a:lnSpc>
                <a:spcPct val="100000"/>
              </a:lnSpc>
              <a:spcBef>
                <a:spcPts val="0"/>
              </a:spcBef>
              <a:spcAft>
                <a:spcPts val="0"/>
              </a:spcAft>
              <a:buClr>
                <a:schemeClr val="dk1"/>
              </a:buClr>
              <a:buSzPts val="5200"/>
              <a:buNone/>
              <a:defRPr b="1" sz="5200">
                <a:solidFill>
                  <a:schemeClr val="dk1"/>
                </a:solidFill>
              </a:defRPr>
            </a:lvl9pPr>
          </a:lstStyle>
          <a:p/>
        </p:txBody>
      </p:sp>
      <p:sp>
        <p:nvSpPr>
          <p:cNvPr id="168" name="Google Shape;168;g25b418dad46_0_236"/>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rtl="0" algn="l">
              <a:lnSpc>
                <a:spcPct val="100000"/>
              </a:lnSpc>
              <a:spcBef>
                <a:spcPts val="0"/>
              </a:spcBef>
              <a:spcAft>
                <a:spcPts val="0"/>
              </a:spcAft>
              <a:buClr>
                <a:schemeClr val="dk2"/>
              </a:buClr>
              <a:buSzPts val="2400"/>
              <a:buNone/>
              <a:defRPr sz="2400">
                <a:solidFill>
                  <a:schemeClr val="dk2"/>
                </a:solidFill>
              </a:defRPr>
            </a:lvl1pPr>
            <a:lvl2pPr lvl="1" rtl="0" algn="l">
              <a:lnSpc>
                <a:spcPct val="100000"/>
              </a:lnSpc>
              <a:spcBef>
                <a:spcPts val="0"/>
              </a:spcBef>
              <a:spcAft>
                <a:spcPts val="0"/>
              </a:spcAft>
              <a:buClr>
                <a:schemeClr val="dk2"/>
              </a:buClr>
              <a:buSzPts val="2400"/>
              <a:buNone/>
              <a:defRPr sz="2400">
                <a:solidFill>
                  <a:schemeClr val="dk2"/>
                </a:solidFill>
              </a:defRPr>
            </a:lvl2pPr>
            <a:lvl3pPr lvl="2" rtl="0" algn="l">
              <a:lnSpc>
                <a:spcPct val="100000"/>
              </a:lnSpc>
              <a:spcBef>
                <a:spcPts val="0"/>
              </a:spcBef>
              <a:spcAft>
                <a:spcPts val="0"/>
              </a:spcAft>
              <a:buClr>
                <a:schemeClr val="dk2"/>
              </a:buClr>
              <a:buSzPts val="2400"/>
              <a:buNone/>
              <a:defRPr sz="2400">
                <a:solidFill>
                  <a:schemeClr val="dk2"/>
                </a:solidFill>
              </a:defRPr>
            </a:lvl3pPr>
            <a:lvl4pPr lvl="3" rtl="0" algn="l">
              <a:lnSpc>
                <a:spcPct val="100000"/>
              </a:lnSpc>
              <a:spcBef>
                <a:spcPts val="0"/>
              </a:spcBef>
              <a:spcAft>
                <a:spcPts val="0"/>
              </a:spcAft>
              <a:buClr>
                <a:schemeClr val="dk2"/>
              </a:buClr>
              <a:buSzPts val="2400"/>
              <a:buNone/>
              <a:defRPr sz="2400">
                <a:solidFill>
                  <a:schemeClr val="dk2"/>
                </a:solidFill>
              </a:defRPr>
            </a:lvl4pPr>
            <a:lvl5pPr lvl="4" rtl="0" algn="l">
              <a:lnSpc>
                <a:spcPct val="100000"/>
              </a:lnSpc>
              <a:spcBef>
                <a:spcPts val="0"/>
              </a:spcBef>
              <a:spcAft>
                <a:spcPts val="0"/>
              </a:spcAft>
              <a:buClr>
                <a:schemeClr val="dk2"/>
              </a:buClr>
              <a:buSzPts val="2400"/>
              <a:buNone/>
              <a:defRPr sz="2400">
                <a:solidFill>
                  <a:schemeClr val="dk2"/>
                </a:solidFill>
              </a:defRPr>
            </a:lvl5pPr>
            <a:lvl6pPr lvl="5" rtl="0" algn="l">
              <a:lnSpc>
                <a:spcPct val="100000"/>
              </a:lnSpc>
              <a:spcBef>
                <a:spcPts val="0"/>
              </a:spcBef>
              <a:spcAft>
                <a:spcPts val="0"/>
              </a:spcAft>
              <a:buClr>
                <a:schemeClr val="dk2"/>
              </a:buClr>
              <a:buSzPts val="2400"/>
              <a:buNone/>
              <a:defRPr sz="2400">
                <a:solidFill>
                  <a:schemeClr val="dk2"/>
                </a:solidFill>
              </a:defRPr>
            </a:lvl6pPr>
            <a:lvl7pPr lvl="6" rtl="0" algn="l">
              <a:lnSpc>
                <a:spcPct val="100000"/>
              </a:lnSpc>
              <a:spcBef>
                <a:spcPts val="0"/>
              </a:spcBef>
              <a:spcAft>
                <a:spcPts val="0"/>
              </a:spcAft>
              <a:buClr>
                <a:schemeClr val="dk2"/>
              </a:buClr>
              <a:buSzPts val="2400"/>
              <a:buNone/>
              <a:defRPr sz="2400">
                <a:solidFill>
                  <a:schemeClr val="dk2"/>
                </a:solidFill>
              </a:defRPr>
            </a:lvl7pPr>
            <a:lvl8pPr lvl="7" rtl="0" algn="l">
              <a:lnSpc>
                <a:spcPct val="100000"/>
              </a:lnSpc>
              <a:spcBef>
                <a:spcPts val="0"/>
              </a:spcBef>
              <a:spcAft>
                <a:spcPts val="0"/>
              </a:spcAft>
              <a:buClr>
                <a:schemeClr val="dk2"/>
              </a:buClr>
              <a:buSzPts val="2400"/>
              <a:buNone/>
              <a:defRPr sz="2400">
                <a:solidFill>
                  <a:schemeClr val="dk2"/>
                </a:solidFill>
              </a:defRPr>
            </a:lvl8pPr>
            <a:lvl9pPr lvl="8" rtl="0" algn="l">
              <a:lnSpc>
                <a:spcPct val="100000"/>
              </a:lnSpc>
              <a:spcBef>
                <a:spcPts val="0"/>
              </a:spcBef>
              <a:spcAft>
                <a:spcPts val="0"/>
              </a:spcAft>
              <a:buClr>
                <a:schemeClr val="dk2"/>
              </a:buClr>
              <a:buSzPts val="2400"/>
              <a:buNone/>
              <a:defRPr sz="2400">
                <a:solidFill>
                  <a:schemeClr val="dk2"/>
                </a:solidFill>
              </a:defRPr>
            </a:lvl9pPr>
          </a:lstStyle>
          <a:p/>
        </p:txBody>
      </p:sp>
      <p:sp>
        <p:nvSpPr>
          <p:cNvPr id="169" name="Google Shape;169;g25b418dad46_0_23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1pPr>
            <a:lvl2pPr indent="0" lvl="1" marL="0" marR="0" rtl="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2pPr>
            <a:lvl3pPr indent="0" lvl="2" marL="0" marR="0" rtl="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3pPr>
            <a:lvl4pPr indent="0" lvl="3" marL="0" marR="0" rtl="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4pPr>
            <a:lvl5pPr indent="0" lvl="4" marL="0" marR="0" rtl="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5pPr>
            <a:lvl6pPr indent="0" lvl="5" marL="0" marR="0" rtl="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6pPr>
            <a:lvl7pPr indent="0" lvl="6" marL="0" marR="0" rtl="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7pPr>
            <a:lvl8pPr indent="0" lvl="7" marL="0" marR="0" rtl="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8pPr>
            <a:lvl9pPr indent="0" lvl="8" marL="0" marR="0" rtl="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170" name="Shape 170"/>
        <p:cNvGrpSpPr/>
        <p:nvPr/>
      </p:nvGrpSpPr>
      <p:grpSpPr>
        <a:xfrm>
          <a:off x="0" y="0"/>
          <a:ext cx="0" cy="0"/>
          <a:chOff x="0" y="0"/>
          <a:chExt cx="0" cy="0"/>
        </a:xfrm>
      </p:grpSpPr>
      <p:sp>
        <p:nvSpPr>
          <p:cNvPr id="171" name="Google Shape;171;g25b418dad46_0_244"/>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72" name="Google Shape;172;g25b418dad46_0_244"/>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173" name="Google Shape;173;g25b418dad46_0_244"/>
          <p:cNvSpPr txBox="1"/>
          <p:nvPr>
            <p:ph type="title"/>
          </p:nvPr>
        </p:nvSpPr>
        <p:spPr>
          <a:xfrm>
            <a:off x="265500" y="1397350"/>
            <a:ext cx="4045200" cy="1318200"/>
          </a:xfrm>
          <a:prstGeom prst="rect">
            <a:avLst/>
          </a:prstGeom>
          <a:noFill/>
          <a:ln>
            <a:noFill/>
          </a:ln>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3600"/>
              <a:buNone/>
              <a:defRPr sz="3600">
                <a:solidFill>
                  <a:schemeClr val="dk1"/>
                </a:solidFill>
              </a:defRPr>
            </a:lvl1pPr>
            <a:lvl2pPr lvl="1" rtl="0" algn="ctr">
              <a:lnSpc>
                <a:spcPct val="90000"/>
              </a:lnSpc>
              <a:spcBef>
                <a:spcPts val="0"/>
              </a:spcBef>
              <a:spcAft>
                <a:spcPts val="0"/>
              </a:spcAft>
              <a:buClr>
                <a:schemeClr val="dk1"/>
              </a:buClr>
              <a:buSzPts val="3600"/>
              <a:buNone/>
              <a:defRPr sz="3600">
                <a:solidFill>
                  <a:schemeClr val="dk1"/>
                </a:solidFill>
              </a:defRPr>
            </a:lvl2pPr>
            <a:lvl3pPr lvl="2" rtl="0" algn="ctr">
              <a:lnSpc>
                <a:spcPct val="90000"/>
              </a:lnSpc>
              <a:spcBef>
                <a:spcPts val="0"/>
              </a:spcBef>
              <a:spcAft>
                <a:spcPts val="0"/>
              </a:spcAft>
              <a:buClr>
                <a:schemeClr val="dk1"/>
              </a:buClr>
              <a:buSzPts val="3600"/>
              <a:buNone/>
              <a:defRPr sz="3600">
                <a:solidFill>
                  <a:schemeClr val="dk1"/>
                </a:solidFill>
              </a:defRPr>
            </a:lvl3pPr>
            <a:lvl4pPr lvl="3" rtl="0" algn="ctr">
              <a:lnSpc>
                <a:spcPct val="90000"/>
              </a:lnSpc>
              <a:spcBef>
                <a:spcPts val="0"/>
              </a:spcBef>
              <a:spcAft>
                <a:spcPts val="0"/>
              </a:spcAft>
              <a:buClr>
                <a:schemeClr val="dk1"/>
              </a:buClr>
              <a:buSzPts val="3600"/>
              <a:buNone/>
              <a:defRPr sz="3600">
                <a:solidFill>
                  <a:schemeClr val="dk1"/>
                </a:solidFill>
              </a:defRPr>
            </a:lvl4pPr>
            <a:lvl5pPr lvl="4" rtl="0" algn="ctr">
              <a:lnSpc>
                <a:spcPct val="90000"/>
              </a:lnSpc>
              <a:spcBef>
                <a:spcPts val="0"/>
              </a:spcBef>
              <a:spcAft>
                <a:spcPts val="0"/>
              </a:spcAft>
              <a:buClr>
                <a:schemeClr val="dk1"/>
              </a:buClr>
              <a:buSzPts val="3600"/>
              <a:buNone/>
              <a:defRPr sz="3600">
                <a:solidFill>
                  <a:schemeClr val="dk1"/>
                </a:solidFill>
              </a:defRPr>
            </a:lvl5pPr>
            <a:lvl6pPr lvl="5" rtl="0" algn="ctr">
              <a:lnSpc>
                <a:spcPct val="90000"/>
              </a:lnSpc>
              <a:spcBef>
                <a:spcPts val="0"/>
              </a:spcBef>
              <a:spcAft>
                <a:spcPts val="0"/>
              </a:spcAft>
              <a:buClr>
                <a:schemeClr val="dk1"/>
              </a:buClr>
              <a:buSzPts val="3600"/>
              <a:buNone/>
              <a:defRPr sz="3600">
                <a:solidFill>
                  <a:schemeClr val="dk1"/>
                </a:solidFill>
              </a:defRPr>
            </a:lvl6pPr>
            <a:lvl7pPr lvl="6" rtl="0" algn="ctr">
              <a:lnSpc>
                <a:spcPct val="90000"/>
              </a:lnSpc>
              <a:spcBef>
                <a:spcPts val="0"/>
              </a:spcBef>
              <a:spcAft>
                <a:spcPts val="0"/>
              </a:spcAft>
              <a:buClr>
                <a:schemeClr val="dk1"/>
              </a:buClr>
              <a:buSzPts val="3600"/>
              <a:buNone/>
              <a:defRPr sz="3600">
                <a:solidFill>
                  <a:schemeClr val="dk1"/>
                </a:solidFill>
              </a:defRPr>
            </a:lvl7pPr>
            <a:lvl8pPr lvl="7" rtl="0" algn="ctr">
              <a:lnSpc>
                <a:spcPct val="90000"/>
              </a:lnSpc>
              <a:spcBef>
                <a:spcPts val="0"/>
              </a:spcBef>
              <a:spcAft>
                <a:spcPts val="0"/>
              </a:spcAft>
              <a:buClr>
                <a:schemeClr val="dk1"/>
              </a:buClr>
              <a:buSzPts val="3600"/>
              <a:buNone/>
              <a:defRPr sz="3600">
                <a:solidFill>
                  <a:schemeClr val="dk1"/>
                </a:solidFill>
              </a:defRPr>
            </a:lvl8pPr>
            <a:lvl9pPr lvl="8" rtl="0" algn="ctr">
              <a:lnSpc>
                <a:spcPct val="90000"/>
              </a:lnSpc>
              <a:spcBef>
                <a:spcPts val="0"/>
              </a:spcBef>
              <a:spcAft>
                <a:spcPts val="0"/>
              </a:spcAft>
              <a:buClr>
                <a:schemeClr val="dk1"/>
              </a:buClr>
              <a:buSzPts val="3600"/>
              <a:buNone/>
              <a:defRPr sz="3600">
                <a:solidFill>
                  <a:schemeClr val="dk1"/>
                </a:solidFill>
              </a:defRPr>
            </a:lvl9pPr>
          </a:lstStyle>
          <a:p/>
        </p:txBody>
      </p:sp>
      <p:sp>
        <p:nvSpPr>
          <p:cNvPr id="174" name="Google Shape;174;g25b418dad46_0_244"/>
          <p:cNvSpPr txBox="1"/>
          <p:nvPr>
            <p:ph idx="1" type="subTitle"/>
          </p:nvPr>
        </p:nvSpPr>
        <p:spPr>
          <a:xfrm>
            <a:off x="265500" y="2735371"/>
            <a:ext cx="4045200" cy="1345500"/>
          </a:xfrm>
          <a:prstGeom prst="rect">
            <a:avLst/>
          </a:prstGeom>
          <a:noFill/>
          <a:ln>
            <a:noFill/>
          </a:ln>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175" name="Google Shape;175;g25b418dad46_0_244"/>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rtl="0" algn="l">
              <a:lnSpc>
                <a:spcPct val="115000"/>
              </a:lnSpc>
              <a:spcBef>
                <a:spcPts val="0"/>
              </a:spcBef>
              <a:spcAft>
                <a:spcPts val="0"/>
              </a:spcAft>
              <a:buClr>
                <a:schemeClr val="lt1"/>
              </a:buClr>
              <a:buSzPts val="1800"/>
              <a:buChar char="▫"/>
              <a:defRPr>
                <a:solidFill>
                  <a:schemeClr val="lt1"/>
                </a:solidFill>
              </a:defRPr>
            </a:lvl1pPr>
            <a:lvl2pPr indent="-317500" lvl="1" marL="914400" rtl="0" algn="l">
              <a:lnSpc>
                <a:spcPct val="115000"/>
              </a:lnSpc>
              <a:spcBef>
                <a:spcPts val="1600"/>
              </a:spcBef>
              <a:spcAft>
                <a:spcPts val="0"/>
              </a:spcAft>
              <a:buClr>
                <a:schemeClr val="lt1"/>
              </a:buClr>
              <a:buSzPts val="1400"/>
              <a:buChar char="▫"/>
              <a:defRPr>
                <a:solidFill>
                  <a:schemeClr val="lt1"/>
                </a:solidFill>
              </a:defRPr>
            </a:lvl2pPr>
            <a:lvl3pPr indent="-317500" lvl="2" marL="1371600" rtl="0" algn="l">
              <a:lnSpc>
                <a:spcPct val="115000"/>
              </a:lnSpc>
              <a:spcBef>
                <a:spcPts val="1600"/>
              </a:spcBef>
              <a:spcAft>
                <a:spcPts val="0"/>
              </a:spcAft>
              <a:buClr>
                <a:schemeClr val="lt1"/>
              </a:buClr>
              <a:buSzPts val="1400"/>
              <a:buChar char="▫"/>
              <a:defRPr>
                <a:solidFill>
                  <a:schemeClr val="lt1"/>
                </a:solidFill>
              </a:defRPr>
            </a:lvl3pPr>
            <a:lvl4pPr indent="-317500" lvl="3" marL="1828800" rtl="0" algn="l">
              <a:lnSpc>
                <a:spcPct val="115000"/>
              </a:lnSpc>
              <a:spcBef>
                <a:spcPts val="1600"/>
              </a:spcBef>
              <a:spcAft>
                <a:spcPts val="0"/>
              </a:spcAft>
              <a:buClr>
                <a:schemeClr val="lt1"/>
              </a:buClr>
              <a:buSzPts val="1400"/>
              <a:buChar char="▫"/>
              <a:defRPr>
                <a:solidFill>
                  <a:schemeClr val="lt1"/>
                </a:solidFill>
              </a:defRPr>
            </a:lvl4pPr>
            <a:lvl5pPr indent="-317500" lvl="4" marL="2286000" rtl="0" algn="l">
              <a:lnSpc>
                <a:spcPct val="115000"/>
              </a:lnSpc>
              <a:spcBef>
                <a:spcPts val="1600"/>
              </a:spcBef>
              <a:spcAft>
                <a:spcPts val="0"/>
              </a:spcAft>
              <a:buClr>
                <a:schemeClr val="lt1"/>
              </a:buClr>
              <a:buSzPts val="1400"/>
              <a:buChar char="▫"/>
              <a:defRPr>
                <a:solidFill>
                  <a:schemeClr val="lt1"/>
                </a:solidFill>
              </a:defRPr>
            </a:lvl5pPr>
            <a:lvl6pPr indent="-317500" lvl="5" marL="2743200" rtl="0" algn="l">
              <a:lnSpc>
                <a:spcPct val="115000"/>
              </a:lnSpc>
              <a:spcBef>
                <a:spcPts val="1600"/>
              </a:spcBef>
              <a:spcAft>
                <a:spcPts val="0"/>
              </a:spcAft>
              <a:buClr>
                <a:schemeClr val="lt1"/>
              </a:buClr>
              <a:buSzPts val="1400"/>
              <a:buChar char="▫"/>
              <a:defRPr>
                <a:solidFill>
                  <a:schemeClr val="lt1"/>
                </a:solidFill>
              </a:defRPr>
            </a:lvl6pPr>
            <a:lvl7pPr indent="-317500" lvl="6" marL="3200400" rtl="0" algn="l">
              <a:lnSpc>
                <a:spcPct val="115000"/>
              </a:lnSpc>
              <a:spcBef>
                <a:spcPts val="1600"/>
              </a:spcBef>
              <a:spcAft>
                <a:spcPts val="0"/>
              </a:spcAft>
              <a:buClr>
                <a:schemeClr val="lt1"/>
              </a:buClr>
              <a:buSzPts val="1400"/>
              <a:buChar char="▫"/>
              <a:defRPr>
                <a:solidFill>
                  <a:schemeClr val="lt1"/>
                </a:solidFill>
              </a:defRPr>
            </a:lvl7pPr>
            <a:lvl8pPr indent="-317500" lvl="7" marL="3657600" rtl="0" algn="l">
              <a:lnSpc>
                <a:spcPct val="115000"/>
              </a:lnSpc>
              <a:spcBef>
                <a:spcPts val="1600"/>
              </a:spcBef>
              <a:spcAft>
                <a:spcPts val="0"/>
              </a:spcAft>
              <a:buClr>
                <a:schemeClr val="lt1"/>
              </a:buClr>
              <a:buSzPts val="1400"/>
              <a:buChar char="▫"/>
              <a:defRPr>
                <a:solidFill>
                  <a:schemeClr val="lt1"/>
                </a:solidFill>
              </a:defRPr>
            </a:lvl8pPr>
            <a:lvl9pPr indent="-317500" lvl="8" marL="4114800" rtl="0" algn="l">
              <a:lnSpc>
                <a:spcPct val="115000"/>
              </a:lnSpc>
              <a:spcBef>
                <a:spcPts val="1600"/>
              </a:spcBef>
              <a:spcAft>
                <a:spcPts val="1600"/>
              </a:spcAft>
              <a:buClr>
                <a:schemeClr val="lt1"/>
              </a:buClr>
              <a:buSzPts val="1400"/>
              <a:buChar char="▫"/>
              <a:defRPr>
                <a:solidFill>
                  <a:schemeClr val="lt1"/>
                </a:solidFill>
              </a:defRPr>
            </a:lvl9pPr>
          </a:lstStyle>
          <a:p/>
        </p:txBody>
      </p:sp>
      <p:sp>
        <p:nvSpPr>
          <p:cNvPr id="176" name="Google Shape;176;g25b418dad46_0_244"/>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1pPr>
            <a:lvl2pPr indent="0" lvl="1"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2pPr>
            <a:lvl3pPr indent="0" lvl="2"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3pPr>
            <a:lvl4pPr indent="0" lvl="3"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4pPr>
            <a:lvl5pPr indent="0" lvl="4"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5pPr>
            <a:lvl6pPr indent="0" lvl="5"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6pPr>
            <a:lvl7pPr indent="0" lvl="6"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7pPr>
            <a:lvl8pPr indent="0" lvl="7"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8pPr>
            <a:lvl9pPr indent="0" lvl="8"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2">
    <p:spTree>
      <p:nvGrpSpPr>
        <p:cNvPr id="177" name="Shape 177"/>
        <p:cNvGrpSpPr/>
        <p:nvPr/>
      </p:nvGrpSpPr>
      <p:grpSpPr>
        <a:xfrm>
          <a:off x="0" y="0"/>
          <a:ext cx="0" cy="0"/>
          <a:chOff x="0" y="0"/>
          <a:chExt cx="0" cy="0"/>
        </a:xfrm>
      </p:grpSpPr>
      <p:sp>
        <p:nvSpPr>
          <p:cNvPr id="178" name="Google Shape;178;g25b418dad46_0_251"/>
          <p:cNvSpPr txBox="1"/>
          <p:nvPr>
            <p:ph type="ctrTitle"/>
          </p:nvPr>
        </p:nvSpPr>
        <p:spPr>
          <a:xfrm>
            <a:off x="685800" y="1597819"/>
            <a:ext cx="7772400" cy="1102500"/>
          </a:xfrm>
          <a:prstGeom prst="rect">
            <a:avLst/>
          </a:prstGeom>
          <a:noFill/>
          <a:ln>
            <a:noFill/>
          </a:ln>
        </p:spPr>
        <p:txBody>
          <a:bodyPr anchorCtr="0" anchor="ctr" bIns="45700" lIns="91425" spcFirstLastPara="1" rIns="91425" wrap="square" tIns="45700">
            <a:noAutofit/>
          </a:bodyPr>
          <a:lstStyle>
            <a:lvl1pPr lvl="0" rtl="0" algn="ctr">
              <a:lnSpc>
                <a:spcPct val="90000"/>
              </a:lnSpc>
              <a:spcBef>
                <a:spcPts val="0"/>
              </a:spcBef>
              <a:spcAft>
                <a:spcPts val="0"/>
              </a:spcAft>
              <a:buSzPts val="3000"/>
              <a:buNone/>
              <a:defRPr/>
            </a:lvl1pPr>
            <a:lvl2pPr lvl="1" rtl="0" algn="ctr">
              <a:lnSpc>
                <a:spcPct val="90000"/>
              </a:lnSpc>
              <a:spcBef>
                <a:spcPts val="0"/>
              </a:spcBef>
              <a:spcAft>
                <a:spcPts val="0"/>
              </a:spcAft>
              <a:buSzPts val="3000"/>
              <a:buNone/>
              <a:defRPr/>
            </a:lvl2pPr>
            <a:lvl3pPr lvl="2" rtl="0" algn="ctr">
              <a:lnSpc>
                <a:spcPct val="90000"/>
              </a:lnSpc>
              <a:spcBef>
                <a:spcPts val="0"/>
              </a:spcBef>
              <a:spcAft>
                <a:spcPts val="0"/>
              </a:spcAft>
              <a:buSzPts val="3000"/>
              <a:buNone/>
              <a:defRPr/>
            </a:lvl3pPr>
            <a:lvl4pPr lvl="3" rtl="0" algn="ctr">
              <a:lnSpc>
                <a:spcPct val="90000"/>
              </a:lnSpc>
              <a:spcBef>
                <a:spcPts val="0"/>
              </a:spcBef>
              <a:spcAft>
                <a:spcPts val="0"/>
              </a:spcAft>
              <a:buSzPts val="3000"/>
              <a:buNone/>
              <a:defRPr/>
            </a:lvl4pPr>
            <a:lvl5pPr lvl="4" rtl="0" algn="ctr">
              <a:lnSpc>
                <a:spcPct val="90000"/>
              </a:lnSpc>
              <a:spcBef>
                <a:spcPts val="0"/>
              </a:spcBef>
              <a:spcAft>
                <a:spcPts val="0"/>
              </a:spcAft>
              <a:buSzPts val="3000"/>
              <a:buNone/>
              <a:defRPr/>
            </a:lvl5pPr>
            <a:lvl6pPr lvl="5" rtl="0" algn="ctr">
              <a:lnSpc>
                <a:spcPct val="90000"/>
              </a:lnSpc>
              <a:spcBef>
                <a:spcPts val="0"/>
              </a:spcBef>
              <a:spcAft>
                <a:spcPts val="0"/>
              </a:spcAft>
              <a:buSzPts val="3000"/>
              <a:buNone/>
              <a:defRPr/>
            </a:lvl6pPr>
            <a:lvl7pPr lvl="6" rtl="0" algn="ctr">
              <a:lnSpc>
                <a:spcPct val="90000"/>
              </a:lnSpc>
              <a:spcBef>
                <a:spcPts val="0"/>
              </a:spcBef>
              <a:spcAft>
                <a:spcPts val="0"/>
              </a:spcAft>
              <a:buSzPts val="3000"/>
              <a:buNone/>
              <a:defRPr/>
            </a:lvl7pPr>
            <a:lvl8pPr lvl="7" rtl="0" algn="ctr">
              <a:lnSpc>
                <a:spcPct val="90000"/>
              </a:lnSpc>
              <a:spcBef>
                <a:spcPts val="0"/>
              </a:spcBef>
              <a:spcAft>
                <a:spcPts val="0"/>
              </a:spcAft>
              <a:buSzPts val="3000"/>
              <a:buNone/>
              <a:defRPr/>
            </a:lvl8pPr>
            <a:lvl9pPr lvl="8" rtl="0" algn="ctr">
              <a:lnSpc>
                <a:spcPct val="90000"/>
              </a:lnSpc>
              <a:spcBef>
                <a:spcPts val="0"/>
              </a:spcBef>
              <a:spcAft>
                <a:spcPts val="0"/>
              </a:spcAft>
              <a:buSzPts val="3000"/>
              <a:buNone/>
              <a:defRPr/>
            </a:lvl9pPr>
          </a:lstStyle>
          <a:p/>
        </p:txBody>
      </p:sp>
      <p:sp>
        <p:nvSpPr>
          <p:cNvPr id="179" name="Google Shape;179;g25b418dad46_0_251"/>
          <p:cNvSpPr txBox="1"/>
          <p:nvPr>
            <p:ph idx="1" type="subTitle"/>
          </p:nvPr>
        </p:nvSpPr>
        <p:spPr>
          <a:xfrm>
            <a:off x="1371600" y="2914650"/>
            <a:ext cx="6400800" cy="1314600"/>
          </a:xfrm>
          <a:prstGeom prst="rect">
            <a:avLst/>
          </a:prstGeom>
          <a:noFill/>
          <a:ln>
            <a:noFill/>
          </a:ln>
        </p:spPr>
        <p:txBody>
          <a:bodyPr anchorCtr="0" anchor="t" bIns="45700" lIns="91425" spcFirstLastPara="1" rIns="91425" wrap="square" tIns="45700">
            <a:noAutofit/>
          </a:bodyPr>
          <a:lstStyle>
            <a:lvl1pPr lvl="0" rtl="0" algn="ctr">
              <a:lnSpc>
                <a:spcPct val="115000"/>
              </a:lnSpc>
              <a:spcBef>
                <a:spcPts val="640"/>
              </a:spcBef>
              <a:spcAft>
                <a:spcPts val="0"/>
              </a:spcAft>
              <a:buClr>
                <a:schemeClr val="dk1"/>
              </a:buClr>
              <a:buSzPts val="3200"/>
              <a:buFont typeface="Arial"/>
              <a:buNone/>
              <a:defRPr/>
            </a:lvl1pPr>
            <a:lvl2pPr lvl="1" rtl="0" algn="ctr">
              <a:lnSpc>
                <a:spcPct val="115000"/>
              </a:lnSpc>
              <a:spcBef>
                <a:spcPts val="560"/>
              </a:spcBef>
              <a:spcAft>
                <a:spcPts val="0"/>
              </a:spcAft>
              <a:buClr>
                <a:schemeClr val="dk1"/>
              </a:buClr>
              <a:buSzPts val="2800"/>
              <a:buFont typeface="Arial"/>
              <a:buNone/>
              <a:defRPr/>
            </a:lvl2pPr>
            <a:lvl3pPr lvl="2" rtl="0" algn="ctr">
              <a:lnSpc>
                <a:spcPct val="115000"/>
              </a:lnSpc>
              <a:spcBef>
                <a:spcPts val="480"/>
              </a:spcBef>
              <a:spcAft>
                <a:spcPts val="0"/>
              </a:spcAft>
              <a:buClr>
                <a:schemeClr val="dk1"/>
              </a:buClr>
              <a:buSzPts val="2400"/>
              <a:buFont typeface="Arial"/>
              <a:buNone/>
              <a:defRPr/>
            </a:lvl3pPr>
            <a:lvl4pPr lvl="3" rtl="0" algn="ctr">
              <a:lnSpc>
                <a:spcPct val="115000"/>
              </a:lnSpc>
              <a:spcBef>
                <a:spcPts val="400"/>
              </a:spcBef>
              <a:spcAft>
                <a:spcPts val="0"/>
              </a:spcAft>
              <a:buClr>
                <a:schemeClr val="dk1"/>
              </a:buClr>
              <a:buSzPts val="2000"/>
              <a:buFont typeface="Arial"/>
              <a:buNone/>
              <a:defRPr/>
            </a:lvl4pPr>
            <a:lvl5pPr lvl="4" rtl="0" algn="ctr">
              <a:lnSpc>
                <a:spcPct val="115000"/>
              </a:lnSpc>
              <a:spcBef>
                <a:spcPts val="400"/>
              </a:spcBef>
              <a:spcAft>
                <a:spcPts val="0"/>
              </a:spcAft>
              <a:buClr>
                <a:schemeClr val="dk1"/>
              </a:buClr>
              <a:buSzPts val="2000"/>
              <a:buFont typeface="Arial"/>
              <a:buNone/>
              <a:defRPr/>
            </a:lvl5pPr>
            <a:lvl6pPr lvl="5" rtl="0" algn="ctr">
              <a:lnSpc>
                <a:spcPct val="115000"/>
              </a:lnSpc>
              <a:spcBef>
                <a:spcPts val="400"/>
              </a:spcBef>
              <a:spcAft>
                <a:spcPts val="0"/>
              </a:spcAft>
              <a:buClr>
                <a:schemeClr val="dk1"/>
              </a:buClr>
              <a:buSzPts val="2000"/>
              <a:buFont typeface="Arial"/>
              <a:buNone/>
              <a:defRPr/>
            </a:lvl6pPr>
            <a:lvl7pPr lvl="6" rtl="0" algn="ctr">
              <a:lnSpc>
                <a:spcPct val="115000"/>
              </a:lnSpc>
              <a:spcBef>
                <a:spcPts val="400"/>
              </a:spcBef>
              <a:spcAft>
                <a:spcPts val="0"/>
              </a:spcAft>
              <a:buClr>
                <a:schemeClr val="dk1"/>
              </a:buClr>
              <a:buSzPts val="2000"/>
              <a:buFont typeface="Arial"/>
              <a:buNone/>
              <a:defRPr/>
            </a:lvl7pPr>
            <a:lvl8pPr lvl="7" rtl="0" algn="ctr">
              <a:lnSpc>
                <a:spcPct val="115000"/>
              </a:lnSpc>
              <a:spcBef>
                <a:spcPts val="400"/>
              </a:spcBef>
              <a:spcAft>
                <a:spcPts val="0"/>
              </a:spcAft>
              <a:buClr>
                <a:schemeClr val="dk1"/>
              </a:buClr>
              <a:buSzPts val="2000"/>
              <a:buFont typeface="Arial"/>
              <a:buNone/>
              <a:defRPr/>
            </a:lvl8pPr>
            <a:lvl9pPr lvl="8" rtl="0" algn="ctr">
              <a:lnSpc>
                <a:spcPct val="115000"/>
              </a:lnSpc>
              <a:spcBef>
                <a:spcPts val="400"/>
              </a:spcBef>
              <a:spcAft>
                <a:spcPts val="0"/>
              </a:spcAft>
              <a:buClr>
                <a:schemeClr val="dk1"/>
              </a:buClr>
              <a:buSzPts val="2000"/>
              <a:buFont typeface="Arial"/>
              <a:buNone/>
              <a:defRPr/>
            </a:lvl9pPr>
          </a:lstStyle>
          <a:p/>
        </p:txBody>
      </p:sp>
      <p:sp>
        <p:nvSpPr>
          <p:cNvPr id="180" name="Google Shape;180;g25b418dad46_0_251"/>
          <p:cNvSpPr txBox="1"/>
          <p:nvPr>
            <p:ph idx="10" type="dt"/>
          </p:nvPr>
        </p:nvSpPr>
        <p:spPr>
          <a:xfrm>
            <a:off x="457200" y="4683919"/>
            <a:ext cx="2133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81" name="Google Shape;181;g25b418dad46_0_251"/>
          <p:cNvSpPr txBox="1"/>
          <p:nvPr>
            <p:ph idx="11" type="ftr"/>
          </p:nvPr>
        </p:nvSpPr>
        <p:spPr>
          <a:xfrm>
            <a:off x="3124200" y="4683919"/>
            <a:ext cx="2895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82" name="Google Shape;182;g25b418dad46_0_251"/>
          <p:cNvSpPr txBox="1"/>
          <p:nvPr>
            <p:ph idx="12" type="sldNum"/>
          </p:nvPr>
        </p:nvSpPr>
        <p:spPr>
          <a:xfrm>
            <a:off x="6553200" y="4683919"/>
            <a:ext cx="2133600" cy="3573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latin typeface="DM Sans"/>
              <a:ea typeface="DM Sans"/>
              <a:cs typeface="DM Sans"/>
              <a:sym typeface="DM Sans"/>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83" name="Shape 183"/>
        <p:cNvGrpSpPr/>
        <p:nvPr/>
      </p:nvGrpSpPr>
      <p:grpSpPr>
        <a:xfrm>
          <a:off x="0" y="0"/>
          <a:ext cx="0" cy="0"/>
          <a:chOff x="0" y="0"/>
          <a:chExt cx="0" cy="0"/>
        </a:xfrm>
      </p:grpSpPr>
      <p:sp>
        <p:nvSpPr>
          <p:cNvPr id="184" name="Google Shape;184;g25b418dad46_0_257"/>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rtl="0" algn="ctr">
              <a:lnSpc>
                <a:spcPct val="90000"/>
              </a:lnSpc>
              <a:spcBef>
                <a:spcPts val="0"/>
              </a:spcBef>
              <a:spcAft>
                <a:spcPts val="0"/>
              </a:spcAft>
              <a:buSzPts val="3000"/>
              <a:buNone/>
              <a:defRPr/>
            </a:lvl1pPr>
            <a:lvl2pPr lvl="1" rtl="0" algn="ctr">
              <a:lnSpc>
                <a:spcPct val="90000"/>
              </a:lnSpc>
              <a:spcBef>
                <a:spcPts val="0"/>
              </a:spcBef>
              <a:spcAft>
                <a:spcPts val="0"/>
              </a:spcAft>
              <a:buSzPts val="3000"/>
              <a:buNone/>
              <a:defRPr/>
            </a:lvl2pPr>
            <a:lvl3pPr lvl="2" rtl="0" algn="ctr">
              <a:lnSpc>
                <a:spcPct val="90000"/>
              </a:lnSpc>
              <a:spcBef>
                <a:spcPts val="0"/>
              </a:spcBef>
              <a:spcAft>
                <a:spcPts val="0"/>
              </a:spcAft>
              <a:buSzPts val="3000"/>
              <a:buNone/>
              <a:defRPr/>
            </a:lvl3pPr>
            <a:lvl4pPr lvl="3" rtl="0" algn="ctr">
              <a:lnSpc>
                <a:spcPct val="90000"/>
              </a:lnSpc>
              <a:spcBef>
                <a:spcPts val="0"/>
              </a:spcBef>
              <a:spcAft>
                <a:spcPts val="0"/>
              </a:spcAft>
              <a:buSzPts val="3000"/>
              <a:buNone/>
              <a:defRPr/>
            </a:lvl4pPr>
            <a:lvl5pPr lvl="4" rtl="0" algn="ctr">
              <a:lnSpc>
                <a:spcPct val="90000"/>
              </a:lnSpc>
              <a:spcBef>
                <a:spcPts val="0"/>
              </a:spcBef>
              <a:spcAft>
                <a:spcPts val="0"/>
              </a:spcAft>
              <a:buSzPts val="3000"/>
              <a:buNone/>
              <a:defRPr/>
            </a:lvl5pPr>
            <a:lvl6pPr lvl="5" rtl="0" algn="ctr">
              <a:lnSpc>
                <a:spcPct val="90000"/>
              </a:lnSpc>
              <a:spcBef>
                <a:spcPts val="0"/>
              </a:spcBef>
              <a:spcAft>
                <a:spcPts val="0"/>
              </a:spcAft>
              <a:buSzPts val="3000"/>
              <a:buNone/>
              <a:defRPr/>
            </a:lvl6pPr>
            <a:lvl7pPr lvl="6" rtl="0" algn="ctr">
              <a:lnSpc>
                <a:spcPct val="90000"/>
              </a:lnSpc>
              <a:spcBef>
                <a:spcPts val="0"/>
              </a:spcBef>
              <a:spcAft>
                <a:spcPts val="0"/>
              </a:spcAft>
              <a:buSzPts val="3000"/>
              <a:buNone/>
              <a:defRPr/>
            </a:lvl7pPr>
            <a:lvl8pPr lvl="7" rtl="0" algn="ctr">
              <a:lnSpc>
                <a:spcPct val="90000"/>
              </a:lnSpc>
              <a:spcBef>
                <a:spcPts val="0"/>
              </a:spcBef>
              <a:spcAft>
                <a:spcPts val="0"/>
              </a:spcAft>
              <a:buSzPts val="3000"/>
              <a:buNone/>
              <a:defRPr/>
            </a:lvl8pPr>
            <a:lvl9pPr lvl="8" rtl="0" algn="ctr">
              <a:lnSpc>
                <a:spcPct val="90000"/>
              </a:lnSpc>
              <a:spcBef>
                <a:spcPts val="0"/>
              </a:spcBef>
              <a:spcAft>
                <a:spcPts val="0"/>
              </a:spcAft>
              <a:buSzPts val="3000"/>
              <a:buNone/>
              <a:defRPr/>
            </a:lvl9pPr>
          </a:lstStyle>
          <a:p/>
        </p:txBody>
      </p:sp>
      <p:sp>
        <p:nvSpPr>
          <p:cNvPr id="185" name="Google Shape;185;g25b418dad46_0_257"/>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Autofit/>
          </a:bodyPr>
          <a:lstStyle>
            <a:lvl1pPr indent="-342900" lvl="0" marL="457200" rtl="0" algn="l">
              <a:lnSpc>
                <a:spcPct val="115000"/>
              </a:lnSpc>
              <a:spcBef>
                <a:spcPts val="360"/>
              </a:spcBef>
              <a:spcAft>
                <a:spcPts val="0"/>
              </a:spcAft>
              <a:buClr>
                <a:schemeClr val="dk1"/>
              </a:buClr>
              <a:buSzPts val="1800"/>
              <a:buChar char="▫"/>
              <a:defRPr/>
            </a:lvl1pPr>
            <a:lvl2pPr indent="-342900" lvl="1" marL="914400" rtl="0" algn="l">
              <a:lnSpc>
                <a:spcPct val="115000"/>
              </a:lnSpc>
              <a:spcBef>
                <a:spcPts val="360"/>
              </a:spcBef>
              <a:spcAft>
                <a:spcPts val="0"/>
              </a:spcAft>
              <a:buClr>
                <a:schemeClr val="dk1"/>
              </a:buClr>
              <a:buSzPts val="1800"/>
              <a:buChar char="▫"/>
              <a:defRPr/>
            </a:lvl2pPr>
            <a:lvl3pPr indent="-342900" lvl="2" marL="1371600" rtl="0" algn="l">
              <a:lnSpc>
                <a:spcPct val="115000"/>
              </a:lnSpc>
              <a:spcBef>
                <a:spcPts val="360"/>
              </a:spcBef>
              <a:spcAft>
                <a:spcPts val="0"/>
              </a:spcAft>
              <a:buClr>
                <a:schemeClr val="dk1"/>
              </a:buClr>
              <a:buSzPts val="1800"/>
              <a:buChar char="▫"/>
              <a:defRPr/>
            </a:lvl3pPr>
            <a:lvl4pPr indent="-342900" lvl="3" marL="1828800" rtl="0" algn="l">
              <a:lnSpc>
                <a:spcPct val="115000"/>
              </a:lnSpc>
              <a:spcBef>
                <a:spcPts val="360"/>
              </a:spcBef>
              <a:spcAft>
                <a:spcPts val="0"/>
              </a:spcAft>
              <a:buClr>
                <a:schemeClr val="dk1"/>
              </a:buClr>
              <a:buSzPts val="1800"/>
              <a:buChar char="▫"/>
              <a:defRPr/>
            </a:lvl4pPr>
            <a:lvl5pPr indent="-342900" lvl="4" marL="2286000" rtl="0" algn="l">
              <a:lnSpc>
                <a:spcPct val="115000"/>
              </a:lnSpc>
              <a:spcBef>
                <a:spcPts val="360"/>
              </a:spcBef>
              <a:spcAft>
                <a:spcPts val="0"/>
              </a:spcAft>
              <a:buClr>
                <a:schemeClr val="dk1"/>
              </a:buClr>
              <a:buSzPts val="1800"/>
              <a:buChar char="▫"/>
              <a:defRPr/>
            </a:lvl5pPr>
            <a:lvl6pPr indent="-342900" lvl="5" marL="2743200" rtl="0" algn="l">
              <a:lnSpc>
                <a:spcPct val="115000"/>
              </a:lnSpc>
              <a:spcBef>
                <a:spcPts val="360"/>
              </a:spcBef>
              <a:spcAft>
                <a:spcPts val="0"/>
              </a:spcAft>
              <a:buClr>
                <a:schemeClr val="dk1"/>
              </a:buClr>
              <a:buSzPts val="1800"/>
              <a:buChar char="▫"/>
              <a:defRPr/>
            </a:lvl6pPr>
            <a:lvl7pPr indent="-342900" lvl="6" marL="3200400" rtl="0" algn="l">
              <a:lnSpc>
                <a:spcPct val="115000"/>
              </a:lnSpc>
              <a:spcBef>
                <a:spcPts val="360"/>
              </a:spcBef>
              <a:spcAft>
                <a:spcPts val="0"/>
              </a:spcAft>
              <a:buClr>
                <a:schemeClr val="dk1"/>
              </a:buClr>
              <a:buSzPts val="1800"/>
              <a:buChar char="▫"/>
              <a:defRPr/>
            </a:lvl7pPr>
            <a:lvl8pPr indent="-342900" lvl="7" marL="3657600" rtl="0" algn="l">
              <a:lnSpc>
                <a:spcPct val="115000"/>
              </a:lnSpc>
              <a:spcBef>
                <a:spcPts val="360"/>
              </a:spcBef>
              <a:spcAft>
                <a:spcPts val="0"/>
              </a:spcAft>
              <a:buClr>
                <a:schemeClr val="dk1"/>
              </a:buClr>
              <a:buSzPts val="1800"/>
              <a:buChar char="▫"/>
              <a:defRPr/>
            </a:lvl8pPr>
            <a:lvl9pPr indent="-342900" lvl="8" marL="4114800" rtl="0" algn="l">
              <a:lnSpc>
                <a:spcPct val="115000"/>
              </a:lnSpc>
              <a:spcBef>
                <a:spcPts val="360"/>
              </a:spcBef>
              <a:spcAft>
                <a:spcPts val="0"/>
              </a:spcAft>
              <a:buClr>
                <a:schemeClr val="dk1"/>
              </a:buClr>
              <a:buSzPts val="1800"/>
              <a:buChar char="▫"/>
              <a:defRPr/>
            </a:lvl9pPr>
          </a:lstStyle>
          <a:p/>
        </p:txBody>
      </p:sp>
      <p:sp>
        <p:nvSpPr>
          <p:cNvPr id="186" name="Google Shape;186;g25b418dad46_0_257"/>
          <p:cNvSpPr txBox="1"/>
          <p:nvPr>
            <p:ph idx="10" type="dt"/>
          </p:nvPr>
        </p:nvSpPr>
        <p:spPr>
          <a:xfrm>
            <a:off x="457200" y="4683919"/>
            <a:ext cx="2133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87" name="Google Shape;187;g25b418dad46_0_257"/>
          <p:cNvSpPr txBox="1"/>
          <p:nvPr>
            <p:ph idx="11" type="ftr"/>
          </p:nvPr>
        </p:nvSpPr>
        <p:spPr>
          <a:xfrm>
            <a:off x="3124200" y="4683919"/>
            <a:ext cx="2895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88" name="Google Shape;188;g25b418dad46_0_257"/>
          <p:cNvSpPr txBox="1"/>
          <p:nvPr>
            <p:ph idx="12" type="sldNum"/>
          </p:nvPr>
        </p:nvSpPr>
        <p:spPr>
          <a:xfrm>
            <a:off x="6553200" y="4683919"/>
            <a:ext cx="2133600" cy="3573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latin typeface="DM Sans"/>
              <a:ea typeface="DM Sans"/>
              <a:cs typeface="DM Sans"/>
              <a:sym typeface="DM Sans"/>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6"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6.xml"/><Relationship Id="rId10" Type="http://schemas.openxmlformats.org/officeDocument/2006/relationships/slideLayout" Target="../slideLayouts/slideLayout25.xml"/><Relationship Id="rId13" Type="http://schemas.openxmlformats.org/officeDocument/2006/relationships/slideLayout" Target="../slideLayouts/slideLayout28.xml"/><Relationship Id="rId12" Type="http://schemas.openxmlformats.org/officeDocument/2006/relationships/slideLayout" Target="../slideLayouts/slideLayout27.xml"/><Relationship Id="rId1" Type="http://schemas.openxmlformats.org/officeDocument/2006/relationships/slideLayout" Target="../slideLayouts/slideLayout16.xml"/><Relationship Id="rId2" Type="http://schemas.openxmlformats.org/officeDocument/2006/relationships/slideLayout" Target="../slideLayouts/slideLayout17.xml"/><Relationship Id="rId3" Type="http://schemas.openxmlformats.org/officeDocument/2006/relationships/slideLayout" Target="../slideLayouts/slideLayout18.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5" Type="http://schemas.openxmlformats.org/officeDocument/2006/relationships/slideLayout" Target="../slideLayouts/slideLayout30.xml"/><Relationship Id="rId14" Type="http://schemas.openxmlformats.org/officeDocument/2006/relationships/slideLayout" Target="../slideLayouts/slideLayout29.xml"/><Relationship Id="rId16" Type="http://schemas.openxmlformats.org/officeDocument/2006/relationships/theme" Target="../theme/theme3.xml"/><Relationship Id="rId5" Type="http://schemas.openxmlformats.org/officeDocument/2006/relationships/slideLayout" Target="../slideLayouts/slideLayout20.xml"/><Relationship Id="rId6" Type="http://schemas.openxmlformats.org/officeDocument/2006/relationships/slideLayout" Target="../slideLayouts/slideLayout21.xml"/><Relationship Id="rId7" Type="http://schemas.openxmlformats.org/officeDocument/2006/relationships/slideLayout" Target="../slideLayouts/slideLayout22.xml"/><Relationship Id="rId8"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5" name="Shape 5"/>
        <p:cNvGrpSpPr/>
        <p:nvPr/>
      </p:nvGrpSpPr>
      <p:grpSpPr>
        <a:xfrm>
          <a:off x="0" y="0"/>
          <a:ext cx="0" cy="0"/>
          <a:chOff x="0" y="0"/>
          <a:chExt cx="0" cy="0"/>
        </a:xfrm>
      </p:grpSpPr>
      <p:sp>
        <p:nvSpPr>
          <p:cNvPr id="6" name="Google Shape;6;p93"/>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7" name="Google Shape;7;p93"/>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1pPr>
            <a:lvl2pPr lvl="1"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2pPr>
            <a:lvl3pPr lvl="2"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3pPr>
            <a:lvl4pPr lvl="3"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4pPr>
            <a:lvl5pPr lvl="4"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5pPr>
            <a:lvl6pPr lvl="5"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6pPr>
            <a:lvl7pPr lvl="6"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7pPr>
            <a:lvl8pPr lvl="7"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8pPr>
            <a:lvl9pPr lvl="8"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9pPr>
          </a:lstStyle>
          <a:p/>
        </p:txBody>
      </p:sp>
      <p:sp>
        <p:nvSpPr>
          <p:cNvPr id="8" name="Google Shape;8;p93"/>
          <p:cNvSpPr txBox="1"/>
          <p:nvPr>
            <p:ph idx="1" type="body"/>
          </p:nvPr>
        </p:nvSpPr>
        <p:spPr>
          <a:xfrm>
            <a:off x="1136000" y="1200150"/>
            <a:ext cx="6872100" cy="3473400"/>
          </a:xfrm>
          <a:prstGeom prst="rect">
            <a:avLst/>
          </a:prstGeom>
          <a:noFill/>
          <a:ln>
            <a:noFill/>
          </a:ln>
        </p:spPr>
        <p:txBody>
          <a:bodyPr anchorCtr="0" anchor="t" bIns="0" lIns="0" spcFirstLastPara="1" rIns="0" wrap="square" tIns="0">
            <a:noAutofit/>
          </a:bodyPr>
          <a:lstStyle>
            <a:lvl1pPr indent="-381000" lvl="0" marL="457200" marR="0" rtl="0" algn="l">
              <a:lnSpc>
                <a:spcPct val="115000"/>
              </a:lnSpc>
              <a:spcBef>
                <a:spcPts val="600"/>
              </a:spcBef>
              <a:spcAft>
                <a:spcPts val="0"/>
              </a:spcAft>
              <a:buClr>
                <a:schemeClr val="accent1"/>
              </a:buClr>
              <a:buSzPts val="2400"/>
              <a:buFont typeface="DM Sans"/>
              <a:buChar char="▫"/>
              <a:defRPr b="0" i="0" sz="2400" u="none" cap="none" strike="noStrike">
                <a:solidFill>
                  <a:schemeClr val="dk1"/>
                </a:solidFill>
                <a:latin typeface="DM Sans"/>
                <a:ea typeface="DM Sans"/>
                <a:cs typeface="DM Sans"/>
                <a:sym typeface="DM Sans"/>
              </a:defRPr>
            </a:lvl1pPr>
            <a:lvl2pPr indent="-381000" lvl="1" marL="9144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2pPr>
            <a:lvl3pPr indent="-381000" lvl="2" marL="13716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3pPr>
            <a:lvl4pPr indent="-381000" lvl="3" marL="18288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4pPr>
            <a:lvl5pPr indent="-381000" lvl="4" marL="22860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5pPr>
            <a:lvl6pPr indent="-381000" lvl="5" marL="27432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6pPr>
            <a:lvl7pPr indent="-381000" lvl="6" marL="32004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7pPr>
            <a:lvl8pPr indent="-381000" lvl="7" marL="36576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8pPr>
            <a:lvl9pPr indent="-381000" lvl="8" marL="41148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97" name="Shape 97"/>
        <p:cNvGrpSpPr/>
        <p:nvPr/>
      </p:nvGrpSpPr>
      <p:grpSpPr>
        <a:xfrm>
          <a:off x="0" y="0"/>
          <a:ext cx="0" cy="0"/>
          <a:chOff x="0" y="0"/>
          <a:chExt cx="0" cy="0"/>
        </a:xfrm>
      </p:grpSpPr>
      <p:sp>
        <p:nvSpPr>
          <p:cNvPr id="98" name="Google Shape;98;g25b418dad46_0_171"/>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99" name="Google Shape;99;g25b418dad46_0_171"/>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1pPr>
            <a:lvl2pPr lvl="1"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2pPr>
            <a:lvl3pPr lvl="2"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3pPr>
            <a:lvl4pPr lvl="3"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4pPr>
            <a:lvl5pPr lvl="4"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5pPr>
            <a:lvl6pPr lvl="5"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6pPr>
            <a:lvl7pPr lvl="6"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7pPr>
            <a:lvl8pPr lvl="7"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8pPr>
            <a:lvl9pPr lvl="8"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9pPr>
          </a:lstStyle>
          <a:p/>
        </p:txBody>
      </p:sp>
      <p:sp>
        <p:nvSpPr>
          <p:cNvPr id="100" name="Google Shape;100;g25b418dad46_0_171"/>
          <p:cNvSpPr txBox="1"/>
          <p:nvPr>
            <p:ph idx="1" type="body"/>
          </p:nvPr>
        </p:nvSpPr>
        <p:spPr>
          <a:xfrm>
            <a:off x="1136000" y="1200150"/>
            <a:ext cx="6872100" cy="3473400"/>
          </a:xfrm>
          <a:prstGeom prst="rect">
            <a:avLst/>
          </a:prstGeom>
          <a:noFill/>
          <a:ln>
            <a:noFill/>
          </a:ln>
        </p:spPr>
        <p:txBody>
          <a:bodyPr anchorCtr="0" anchor="t" bIns="0" lIns="0" spcFirstLastPara="1" rIns="0" wrap="square" tIns="0">
            <a:noAutofit/>
          </a:bodyPr>
          <a:lstStyle>
            <a:lvl1pPr indent="-381000" lvl="0" marL="457200" marR="0" rtl="0" algn="l">
              <a:lnSpc>
                <a:spcPct val="115000"/>
              </a:lnSpc>
              <a:spcBef>
                <a:spcPts val="600"/>
              </a:spcBef>
              <a:spcAft>
                <a:spcPts val="0"/>
              </a:spcAft>
              <a:buClr>
                <a:schemeClr val="accent1"/>
              </a:buClr>
              <a:buSzPts val="2400"/>
              <a:buFont typeface="DM Sans"/>
              <a:buChar char="▫"/>
              <a:defRPr b="0" i="0" sz="2400" u="none" cap="none" strike="noStrike">
                <a:solidFill>
                  <a:schemeClr val="dk1"/>
                </a:solidFill>
                <a:latin typeface="DM Sans"/>
                <a:ea typeface="DM Sans"/>
                <a:cs typeface="DM Sans"/>
                <a:sym typeface="DM Sans"/>
              </a:defRPr>
            </a:lvl1pPr>
            <a:lvl2pPr indent="-381000" lvl="1" marL="9144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2pPr>
            <a:lvl3pPr indent="-381000" lvl="2" marL="13716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3pPr>
            <a:lvl4pPr indent="-381000" lvl="3" marL="18288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4pPr>
            <a:lvl5pPr indent="-381000" lvl="4" marL="22860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5pPr>
            <a:lvl6pPr indent="-381000" lvl="5" marL="27432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6pPr>
            <a:lvl7pPr indent="-381000" lvl="6" marL="32004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7pPr>
            <a:lvl8pPr indent="-381000" lvl="7" marL="36576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8pPr>
            <a:lvl9pPr indent="-381000" lvl="8" marL="41148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9pPr>
          </a:lstStyle>
          <a:p/>
        </p:txBody>
      </p:sp>
    </p:spTree>
  </p:cSld>
  <p:clrMap accent1="accent1" accent2="accent2" accent3="accent3" accent4="accent4" accent5="accent5" accent6="accent6" bg1="lt1" bg2="dk2" tx1="dk1" tx2="lt2" folHlink="folHlink" hlink="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 id="2147483677" r:id="rId13"/>
    <p:sldLayoutId id="2147483678" r:id="rId14"/>
    <p:sldLayoutId id="2147483679" r:id="rId15"/>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0.jp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 Id="rId3" Type="http://schemas.openxmlformats.org/officeDocument/2006/relationships/hyperlink" Target="http://www.youtube.com/watch?v=oEwb2eWru8g" TargetMode="External"/><Relationship Id="rId4" Type="http://schemas.openxmlformats.org/officeDocument/2006/relationships/image" Target="../media/image20.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 Id="rId3" Type="http://schemas.openxmlformats.org/officeDocument/2006/relationships/image" Target="../media/image1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 Id="rId3" Type="http://schemas.openxmlformats.org/officeDocument/2006/relationships/image" Target="../media/image2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11.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hyperlink" Target="http://www.youtube.com/watch?v=HDfSx_Q7_Yk" TargetMode="External"/><Relationship Id="rId4" Type="http://schemas.openxmlformats.org/officeDocument/2006/relationships/image" Target="../media/image9.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2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 Id="rId3" Type="http://schemas.openxmlformats.org/officeDocument/2006/relationships/image" Target="../media/image2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 Id="rId3" Type="http://schemas.openxmlformats.org/officeDocument/2006/relationships/image" Target="../media/image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 Id="rId3" Type="http://schemas.openxmlformats.org/officeDocument/2006/relationships/hyperlink" Target="http://www.youtube.com/watch?v=ox-TS2HB62g" TargetMode="External"/><Relationship Id="rId4" Type="http://schemas.openxmlformats.org/officeDocument/2006/relationships/image" Target="../media/image15.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 Id="rId3" Type="http://schemas.openxmlformats.org/officeDocument/2006/relationships/image" Target="../media/image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 Id="rId3" Type="http://schemas.openxmlformats.org/officeDocument/2006/relationships/image" Target="../media/image14.png"/><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 Id="rId3" Type="http://schemas.openxmlformats.org/officeDocument/2006/relationships/image" Target="../media/image1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 Id="rId3" Type="http://schemas.openxmlformats.org/officeDocument/2006/relationships/image" Target="../media/image11.png"/><Relationship Id="rId4" Type="http://schemas.openxmlformats.org/officeDocument/2006/relationships/image" Target="../media/image13.png"/><Relationship Id="rId5" Type="http://schemas.openxmlformats.org/officeDocument/2006/relationships/image" Target="../media/image1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 Id="rId3" Type="http://schemas.openxmlformats.org/officeDocument/2006/relationships/image" Target="../media/image2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 Id="rId3" Type="http://schemas.openxmlformats.org/officeDocument/2006/relationships/hyperlink" Target="http://www.youtube.com/watch?v=_WRB0usJnew" TargetMode="External"/><Relationship Id="rId4" Type="http://schemas.openxmlformats.org/officeDocument/2006/relationships/image" Target="../media/image17.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xml"/><Relationship Id="rId3" Type="http://schemas.openxmlformats.org/officeDocument/2006/relationships/image" Target="../media/image1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 Id="rId3" Type="http://schemas.openxmlformats.org/officeDocument/2006/relationships/hyperlink" Target="http://www.youtube.com/watch?v=pe5loX720Rk" TargetMode="External"/><Relationship Id="rId4" Type="http://schemas.openxmlformats.org/officeDocument/2006/relationships/image" Target="../media/image25.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4.xml"/><Relationship Id="rId3" Type="http://schemas.openxmlformats.org/officeDocument/2006/relationships/image" Target="../media/image2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5.xml"/><Relationship Id="rId3" Type="http://schemas.openxmlformats.org/officeDocument/2006/relationships/image" Target="../media/image2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6.xml"/><Relationship Id="rId3" Type="http://schemas.openxmlformats.org/officeDocument/2006/relationships/image" Target="../media/image2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7.xml"/><Relationship Id="rId3" Type="http://schemas.openxmlformats.org/officeDocument/2006/relationships/image" Target="../media/image2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8.xml"/><Relationship Id="rId3" Type="http://schemas.openxmlformats.org/officeDocument/2006/relationships/image" Target="../media/image2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9.xml"/><Relationship Id="rId3" Type="http://schemas.openxmlformats.org/officeDocument/2006/relationships/image" Target="../media/image3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0.xml"/><Relationship Id="rId3" Type="http://schemas.openxmlformats.org/officeDocument/2006/relationships/image" Target="../media/image2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1.xml"/><Relationship Id="rId3" Type="http://schemas.openxmlformats.org/officeDocument/2006/relationships/image" Target="../media/image4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2.xml"/><Relationship Id="rId3" Type="http://schemas.openxmlformats.org/officeDocument/2006/relationships/image" Target="../media/image3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3.xml"/><Relationship Id="rId3" Type="http://schemas.openxmlformats.org/officeDocument/2006/relationships/image" Target="../media/image39.png"/><Relationship Id="rId4" Type="http://schemas.openxmlformats.org/officeDocument/2006/relationships/image" Target="../media/image28.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4.xml"/><Relationship Id="rId3" Type="http://schemas.openxmlformats.org/officeDocument/2006/relationships/image" Target="../media/image39.png"/><Relationship Id="rId4" Type="http://schemas.openxmlformats.org/officeDocument/2006/relationships/image" Target="../media/image49.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5.xml"/><Relationship Id="rId3" Type="http://schemas.openxmlformats.org/officeDocument/2006/relationships/image" Target="../media/image37.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6.xml"/><Relationship Id="rId3" Type="http://schemas.openxmlformats.org/officeDocument/2006/relationships/hyperlink" Target="http://www.youtube.com/watch?v=NxHNxmJv2bQ" TargetMode="External"/><Relationship Id="rId4" Type="http://schemas.openxmlformats.org/officeDocument/2006/relationships/image" Target="../media/image34.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7.xml"/><Relationship Id="rId3" Type="http://schemas.openxmlformats.org/officeDocument/2006/relationships/image" Target="../media/image50.png"/><Relationship Id="rId4" Type="http://schemas.openxmlformats.org/officeDocument/2006/relationships/image" Target="../media/image44.png"/><Relationship Id="rId5" Type="http://schemas.openxmlformats.org/officeDocument/2006/relationships/image" Target="../media/image40.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8.xml"/><Relationship Id="rId3" Type="http://schemas.openxmlformats.org/officeDocument/2006/relationships/image" Target="../media/image36.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9.xml"/><Relationship Id="rId3" Type="http://schemas.openxmlformats.org/officeDocument/2006/relationships/hyperlink" Target="http://www.youtube.com/watch?v=RZ5LH634W8s" TargetMode="External"/><Relationship Id="rId4" Type="http://schemas.openxmlformats.org/officeDocument/2006/relationships/image" Target="../media/image35.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0.xml"/><Relationship Id="rId3" Type="http://schemas.openxmlformats.org/officeDocument/2006/relationships/image" Target="../media/image39.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1.xml"/><Relationship Id="rId3" Type="http://schemas.openxmlformats.org/officeDocument/2006/relationships/hyperlink" Target="http://www.youtube.com/watch?v=ob3CNCnuHHM" TargetMode="External"/><Relationship Id="rId4" Type="http://schemas.openxmlformats.org/officeDocument/2006/relationships/image" Target="../media/image51.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2.xml"/><Relationship Id="rId3" Type="http://schemas.openxmlformats.org/officeDocument/2006/relationships/hyperlink" Target="http://www.youtube.com/watch?v=kOPOK24g9Cc" TargetMode="External"/><Relationship Id="rId4" Type="http://schemas.openxmlformats.org/officeDocument/2006/relationships/image" Target="../media/image46.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3.xml"/><Relationship Id="rId3" Type="http://schemas.openxmlformats.org/officeDocument/2006/relationships/hyperlink" Target="http://www.youtube.com/watch?v=BG70kTLfS7w" TargetMode="External"/><Relationship Id="rId4" Type="http://schemas.openxmlformats.org/officeDocument/2006/relationships/image" Target="../media/image47.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4.xml"/><Relationship Id="rId3" Type="http://schemas.openxmlformats.org/officeDocument/2006/relationships/hyperlink" Target="http://www.youtube.com/watch?v=xIZ06rij_mQ" TargetMode="External"/><Relationship Id="rId4" Type="http://schemas.openxmlformats.org/officeDocument/2006/relationships/image" Target="../media/image45.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6.xml"/><Relationship Id="rId3" Type="http://schemas.openxmlformats.org/officeDocument/2006/relationships/hyperlink" Target="http://www.youtube.com/watch?v=Tq_t0o7_vTw" TargetMode="External"/><Relationship Id="rId4" Type="http://schemas.openxmlformats.org/officeDocument/2006/relationships/image" Target="../media/image41.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8.xml"/><Relationship Id="rId3" Type="http://schemas.openxmlformats.org/officeDocument/2006/relationships/image" Target="../media/image4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2" name="Shape 192"/>
        <p:cNvGrpSpPr/>
        <p:nvPr/>
      </p:nvGrpSpPr>
      <p:grpSpPr>
        <a:xfrm>
          <a:off x="0" y="0"/>
          <a:ext cx="0" cy="0"/>
          <a:chOff x="0" y="0"/>
          <a:chExt cx="0" cy="0"/>
        </a:xfrm>
      </p:grpSpPr>
      <p:sp>
        <p:nvSpPr>
          <p:cNvPr id="193" name="Google Shape;193;p1"/>
          <p:cNvSpPr txBox="1"/>
          <p:nvPr>
            <p:ph type="ctrTitle"/>
          </p:nvPr>
        </p:nvSpPr>
        <p:spPr>
          <a:xfrm>
            <a:off x="244750" y="3059700"/>
            <a:ext cx="5936400" cy="1503600"/>
          </a:xfrm>
          <a:prstGeom prst="rect">
            <a:avLst/>
          </a:prstGeom>
          <a:noFill/>
          <a:ln>
            <a:noFill/>
          </a:ln>
        </p:spPr>
        <p:txBody>
          <a:bodyPr anchorCtr="0" anchor="ctr" bIns="0" lIns="0" spcFirstLastPara="1" rIns="0" wrap="square" tIns="0">
            <a:noAutofit/>
          </a:bodyPr>
          <a:lstStyle/>
          <a:p>
            <a:pPr indent="0" lvl="0" marL="0" rtl="0" algn="l">
              <a:lnSpc>
                <a:spcPct val="80000"/>
              </a:lnSpc>
              <a:spcBef>
                <a:spcPts val="0"/>
              </a:spcBef>
              <a:spcAft>
                <a:spcPts val="0"/>
              </a:spcAft>
              <a:buSzPts val="4800"/>
              <a:buNone/>
            </a:pPr>
            <a:r>
              <a:rPr lang="en" sz="2700">
                <a:solidFill>
                  <a:schemeClr val="dk1"/>
                </a:solidFill>
              </a:rPr>
              <a:t>Viktor Frankl</a:t>
            </a:r>
            <a:br>
              <a:rPr lang="en" sz="2700"/>
            </a:br>
            <a:r>
              <a:rPr lang="en" sz="2700">
                <a:solidFill>
                  <a:schemeClr val="dk1"/>
                </a:solidFill>
              </a:rPr>
              <a:t>Addiction Recovery Coaching</a:t>
            </a:r>
            <a:endParaRPr sz="2700">
              <a:solidFill>
                <a:schemeClr val="dk1"/>
              </a:solidFill>
            </a:endParaRPr>
          </a:p>
          <a:p>
            <a:pPr indent="0" lvl="0" marL="0" rtl="0" algn="l">
              <a:lnSpc>
                <a:spcPct val="80000"/>
              </a:lnSpc>
              <a:spcBef>
                <a:spcPts val="0"/>
              </a:spcBef>
              <a:spcAft>
                <a:spcPts val="0"/>
              </a:spcAft>
              <a:buSzPts val="4800"/>
              <a:buNone/>
            </a:pPr>
            <a:r>
              <a:rPr lang="en" sz="2700">
                <a:solidFill>
                  <a:schemeClr val="accent2"/>
                </a:solidFill>
              </a:rPr>
              <a:t>Week 2</a:t>
            </a:r>
            <a:endParaRPr sz="2700">
              <a:solidFill>
                <a:schemeClr val="accent2"/>
              </a:solidFill>
            </a:endParaRPr>
          </a:p>
        </p:txBody>
      </p:sp>
      <p:pic>
        <p:nvPicPr>
          <p:cNvPr id="194" name="Google Shape;194;p1"/>
          <p:cNvPicPr preferRelativeResize="0"/>
          <p:nvPr/>
        </p:nvPicPr>
        <p:blipFill rotWithShape="1">
          <a:blip r:embed="rId4">
            <a:alphaModFix/>
          </a:blip>
          <a:srcRect b="0" l="0" r="0" t="0"/>
          <a:stretch/>
        </p:blipFill>
        <p:spPr>
          <a:xfrm>
            <a:off x="4474129" y="664229"/>
            <a:ext cx="3799300" cy="22023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198" name="Shape 198"/>
        <p:cNvGrpSpPr/>
        <p:nvPr/>
      </p:nvGrpSpPr>
      <p:grpSpPr>
        <a:xfrm>
          <a:off x="0" y="0"/>
          <a:ext cx="0" cy="0"/>
          <a:chOff x="0" y="0"/>
          <a:chExt cx="0" cy="0"/>
        </a:xfrm>
      </p:grpSpPr>
      <p:sp>
        <p:nvSpPr>
          <p:cNvPr id="199" name="Google Shape;199;g1194ef1444d_0_23"/>
          <p:cNvSpPr txBox="1"/>
          <p:nvPr>
            <p:ph type="ctrTitle"/>
          </p:nvPr>
        </p:nvSpPr>
        <p:spPr>
          <a:xfrm>
            <a:off x="1860000" y="2362200"/>
            <a:ext cx="5424000" cy="419100"/>
          </a:xfrm>
          <a:prstGeom prst="rect">
            <a:avLst/>
          </a:prstGeom>
          <a:noFill/>
          <a:ln>
            <a:noFill/>
          </a:ln>
        </p:spPr>
        <p:txBody>
          <a:bodyPr anchorCtr="0" anchor="b" bIns="0" lIns="0" spcFirstLastPara="1" rIns="0" wrap="square" tIns="0">
            <a:noAutofit/>
          </a:bodyPr>
          <a:lstStyle/>
          <a:p>
            <a:pPr indent="0" lvl="0" marL="0" rtl="0" algn="l">
              <a:lnSpc>
                <a:spcPct val="80000"/>
              </a:lnSpc>
              <a:spcBef>
                <a:spcPts val="0"/>
              </a:spcBef>
              <a:spcAft>
                <a:spcPts val="0"/>
              </a:spcAft>
              <a:buSzPts val="3600"/>
              <a:buNone/>
            </a:pPr>
            <a:r>
              <a:rPr lang="en" sz="3400">
                <a:solidFill>
                  <a:schemeClr val="dk1"/>
                </a:solidFill>
              </a:rPr>
              <a:t>Neuroscience of Addiction</a:t>
            </a:r>
            <a:endParaRPr sz="3400">
              <a:solidFill>
                <a:schemeClr val="dk1"/>
              </a:solidFill>
            </a:endParaRPr>
          </a:p>
        </p:txBody>
      </p:sp>
      <p:sp>
        <p:nvSpPr>
          <p:cNvPr id="200" name="Google Shape;200;g1194ef1444d_0_23"/>
          <p:cNvSpPr txBox="1"/>
          <p:nvPr/>
        </p:nvSpPr>
        <p:spPr>
          <a:xfrm>
            <a:off x="0" y="1588725"/>
            <a:ext cx="1735200" cy="17433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9600"/>
              <a:buFont typeface="Arial"/>
              <a:buNone/>
            </a:pPr>
            <a:r>
              <a:rPr b="1" lang="en" sz="9600">
                <a:solidFill>
                  <a:schemeClr val="dk1"/>
                </a:solidFill>
                <a:latin typeface="DM Sans"/>
                <a:ea typeface="DM Sans"/>
                <a:cs typeface="DM Sans"/>
                <a:sym typeface="DM Sans"/>
              </a:rPr>
              <a:t>2</a:t>
            </a:r>
            <a:endParaRPr b="1" i="0" sz="9600" u="none" cap="none" strike="noStrike">
              <a:solidFill>
                <a:schemeClr val="dk1"/>
              </a:solidFill>
              <a:latin typeface="DM Sans"/>
              <a:ea typeface="DM Sans"/>
              <a:cs typeface="DM Sans"/>
              <a:sym typeface="DM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9CFD"/>
            </a:gs>
            <a:gs pos="100000">
              <a:srgbClr val="054B76"/>
            </a:gs>
          </a:gsLst>
          <a:path path="circle">
            <a:fillToRect b="50%" l="50%" r="50%" t="50%"/>
          </a:path>
          <a:tileRect/>
        </a:gradFill>
      </p:bgPr>
    </p:bg>
    <p:spTree>
      <p:nvGrpSpPr>
        <p:cNvPr id="204" name="Shape 204"/>
        <p:cNvGrpSpPr/>
        <p:nvPr/>
      </p:nvGrpSpPr>
      <p:grpSpPr>
        <a:xfrm>
          <a:off x="0" y="0"/>
          <a:ext cx="0" cy="0"/>
          <a:chOff x="0" y="0"/>
          <a:chExt cx="0" cy="0"/>
        </a:xfrm>
      </p:grpSpPr>
      <p:sp>
        <p:nvSpPr>
          <p:cNvPr id="205" name="Google Shape;205;g1171387f42c_0_288"/>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sp>
        <p:nvSpPr>
          <p:cNvPr id="206" name="Google Shape;206;g1171387f42c_0_288"/>
          <p:cNvSpPr txBox="1"/>
          <p:nvPr/>
        </p:nvSpPr>
        <p:spPr>
          <a:xfrm>
            <a:off x="662600" y="1738125"/>
            <a:ext cx="7772400" cy="2645100"/>
          </a:xfrm>
          <a:prstGeom prst="rect">
            <a:avLst/>
          </a:prstGeom>
          <a:noFill/>
          <a:ln>
            <a:noFill/>
          </a:ln>
        </p:spPr>
        <p:txBody>
          <a:bodyPr anchorCtr="0" anchor="t" bIns="91425" lIns="91425" spcFirstLastPara="1" rIns="91425" wrap="square" tIns="91425">
            <a:noAutofit/>
          </a:bodyPr>
          <a:lstStyle/>
          <a:p>
            <a:pPr indent="0" lvl="0" marL="0" marR="0" rtl="0" algn="l">
              <a:lnSpc>
                <a:spcPct val="120000"/>
              </a:lnSpc>
              <a:spcBef>
                <a:spcPts val="1000"/>
              </a:spcBef>
              <a:spcAft>
                <a:spcPts val="0"/>
              </a:spcAft>
              <a:buClr>
                <a:srgbClr val="000000"/>
              </a:buClr>
              <a:buSzPts val="2000"/>
              <a:buFont typeface="Arial"/>
              <a:buNone/>
            </a:pPr>
            <a:r>
              <a:t/>
            </a:r>
            <a:endParaRPr b="0" i="0" sz="2000" u="none" cap="none" strike="noStrike">
              <a:solidFill>
                <a:srgbClr val="FFFFFF"/>
              </a:solidFill>
              <a:latin typeface="Calibri"/>
              <a:ea typeface="Calibri"/>
              <a:cs typeface="Calibri"/>
              <a:sym typeface="Calibri"/>
            </a:endParaRPr>
          </a:p>
          <a:p>
            <a:pPr indent="-139700" lvl="0" marL="228600" marR="0" rtl="0" algn="l">
              <a:lnSpc>
                <a:spcPct val="120000"/>
              </a:lnSpc>
              <a:spcBef>
                <a:spcPts val="1000"/>
              </a:spcBef>
              <a:spcAft>
                <a:spcPts val="0"/>
              </a:spcAft>
              <a:buClr>
                <a:srgbClr val="000000"/>
              </a:buClr>
              <a:buSzPts val="1400"/>
              <a:buFont typeface="Arial"/>
              <a:buNone/>
            </a:pPr>
            <a:r>
              <a:t/>
            </a:r>
            <a:endParaRPr b="0" i="0" sz="1400" u="none" cap="none" strike="noStrike">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rgbClr val="FFFFFF"/>
              </a:solidFill>
              <a:latin typeface="Calibri"/>
              <a:ea typeface="Calibri"/>
              <a:cs typeface="Calibri"/>
              <a:sym typeface="Calibri"/>
            </a:endParaRPr>
          </a:p>
        </p:txBody>
      </p:sp>
      <p:sp>
        <p:nvSpPr>
          <p:cNvPr id="207" name="Google Shape;207;g1171387f42c_0_288"/>
          <p:cNvSpPr txBox="1"/>
          <p:nvPr/>
        </p:nvSpPr>
        <p:spPr>
          <a:xfrm>
            <a:off x="3944825" y="463511"/>
            <a:ext cx="3987900" cy="554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000"/>
              <a:buFont typeface="Arial"/>
              <a:buNone/>
            </a:pPr>
            <a:r>
              <a:rPr b="1" i="0" lang="en" sz="3000" u="none" cap="none" strike="noStrike">
                <a:solidFill>
                  <a:schemeClr val="lt1"/>
                </a:solidFill>
                <a:latin typeface="Arial"/>
                <a:ea typeface="Arial"/>
                <a:cs typeface="Arial"/>
                <a:sym typeface="Arial"/>
              </a:rPr>
              <a:t>HALT</a:t>
            </a:r>
            <a:endParaRPr b="1" i="0" sz="3000" u="none" cap="none" strike="noStrike">
              <a:solidFill>
                <a:schemeClr val="lt1"/>
              </a:solidFill>
              <a:latin typeface="Arial"/>
              <a:ea typeface="Arial"/>
              <a:cs typeface="Arial"/>
              <a:sym typeface="Arial"/>
            </a:endParaRPr>
          </a:p>
        </p:txBody>
      </p:sp>
      <p:sp>
        <p:nvSpPr>
          <p:cNvPr id="208" name="Google Shape;208;g1171387f42c_0_288"/>
          <p:cNvSpPr txBox="1"/>
          <p:nvPr/>
        </p:nvSpPr>
        <p:spPr>
          <a:xfrm>
            <a:off x="662600" y="1545650"/>
            <a:ext cx="70302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pic>
        <p:nvPicPr>
          <p:cNvPr descr="Mary Von Ohlen, holistic recovery coach, discusses the term HALT - Hungry Angry Lonely Tired - from a holistic perspective. Whether you are recovering from an addiction or not, this recovery concept is a helpful tool. Anytime you are feeling “off” somehow, stop and consider the four elements of the acronym HALT - are you hungry? Are you angry? Are you lonely? Are you tired? One or combination of these could be what is throwing you off. Each element of HALT is relatively simple to address. &#10;&#10;Mary takes a deeper look into why HALT is so important. She explains why the H in Halt (Hunger) is crucial not only in addiction recovery but in healing and health in general. Blood sugar levels relate to healthy energy, mood, focus, calm, and cravings. Mary explains how to begin to improve your blood sugar balance in recovery via proper food choices and timing - suggesting what to eat and when throughout the day. The A in HALT (anger) can relate to the H (hunger). Ever been “hangry”? If still angry after ruling out or taking care of hunger, Mary suggests other healthy ways to address your anger. Holistic techniques are recommended.  &#10;&#10;The L in HALT (lonely) is about craving connection, missing the company of others. Mary suggests various options for how to address the loneliness in HALT. Then, she addresses the T in HALT (tired) - explaining why this fatigue may occur, when it may be related to PAWS (post acute withdrawal syndrome), what factors to consider that may contribute to insomnia and fatigue in recovery and holistic tips for addressing this final element of HALT. &#10;&#10;Holistic Resources:&#10;&#10;Emotional Freedom Technique to help with recovery – http://bit.ly/hirEFT&#10;&#10;Recovery Concept: You Are Not Alone – http://bit.ly/2EJLEfL&#10;&#10;Physiology of Addiction &amp; Recovery – bit.ly/2qZEqAb&#10;&#10;Dealing with Insomnia in Recovery – http://bit.ly/2Idus85&#10;&#10;Post Acute Withdrawal Syndrome (PAWS) – http://bit.ly/rcvryPAWS&#10;&#10;Thank you for liking and sharing this video. Subscribe to Mary's channel for more content on addiction recovery, healing, and personal growth. &#10;&#10;Please add your own thoughts, feelings, or questions related to this discussion about HALT in the comments section below." id="209" name="Google Shape;209;g1171387f42c_0_288" title="Recovery Concepts: HALT - Hungry Angry Lonely Tired">
            <a:hlinkClick r:id="rId3"/>
          </p:cNvPr>
          <p:cNvPicPr preferRelativeResize="0"/>
          <p:nvPr/>
        </p:nvPicPr>
        <p:blipFill rotWithShape="1">
          <a:blip r:embed="rId4">
            <a:alphaModFix/>
          </a:blip>
          <a:srcRect b="0" l="0" r="0" t="0"/>
          <a:stretch/>
        </p:blipFill>
        <p:spPr>
          <a:xfrm>
            <a:off x="2262800" y="1131125"/>
            <a:ext cx="4572000" cy="3429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9"/>
                                        </p:tgtEl>
                                        <p:attrNameLst>
                                          <p:attrName>style.visibility</p:attrName>
                                        </p:attrNameLst>
                                      </p:cBhvr>
                                      <p:to>
                                        <p:strVal val="visible"/>
                                      </p:to>
                                    </p:set>
                                    <p:animEffect filter="fade" transition="in">
                                      <p:cBhvr>
                                        <p:cTn dur="1000"/>
                                        <p:tgtEl>
                                          <p:spTgt spid="20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5D0D0"/>
            </a:gs>
            <a:gs pos="100000">
              <a:srgbClr val="D96868"/>
            </a:gs>
          </a:gsLst>
          <a:path path="circle">
            <a:fillToRect b="50%" l="50%" r="50%" t="50%"/>
          </a:path>
          <a:tileRect/>
        </a:gradFill>
      </p:bgPr>
    </p:bg>
    <p:spTree>
      <p:nvGrpSpPr>
        <p:cNvPr id="213" name="Shape 213"/>
        <p:cNvGrpSpPr/>
        <p:nvPr/>
      </p:nvGrpSpPr>
      <p:grpSpPr>
        <a:xfrm>
          <a:off x="0" y="0"/>
          <a:ext cx="0" cy="0"/>
          <a:chOff x="0" y="0"/>
          <a:chExt cx="0" cy="0"/>
        </a:xfrm>
      </p:grpSpPr>
      <p:sp>
        <p:nvSpPr>
          <p:cNvPr id="214" name="Google Shape;214;g115ece6ba17_1_278"/>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sp>
        <p:nvSpPr>
          <p:cNvPr id="215" name="Google Shape;215;g115ece6ba17_1_278"/>
          <p:cNvSpPr txBox="1"/>
          <p:nvPr/>
        </p:nvSpPr>
        <p:spPr>
          <a:xfrm>
            <a:off x="662600" y="1738125"/>
            <a:ext cx="7772400" cy="2645100"/>
          </a:xfrm>
          <a:prstGeom prst="rect">
            <a:avLst/>
          </a:prstGeom>
          <a:noFill/>
          <a:ln>
            <a:noFill/>
          </a:ln>
        </p:spPr>
        <p:txBody>
          <a:bodyPr anchorCtr="0" anchor="t" bIns="91425" lIns="91425" spcFirstLastPara="1" rIns="91425" wrap="square" tIns="91425">
            <a:noAutofit/>
          </a:bodyPr>
          <a:lstStyle/>
          <a:p>
            <a:pPr indent="0" lvl="0" marL="0" marR="0" rtl="0" algn="l">
              <a:lnSpc>
                <a:spcPct val="120000"/>
              </a:lnSpc>
              <a:spcBef>
                <a:spcPts val="1000"/>
              </a:spcBef>
              <a:spcAft>
                <a:spcPts val="0"/>
              </a:spcAft>
              <a:buClr>
                <a:srgbClr val="000000"/>
              </a:buClr>
              <a:buSzPts val="2000"/>
              <a:buFont typeface="Arial"/>
              <a:buNone/>
            </a:pPr>
            <a:r>
              <a:t/>
            </a:r>
            <a:endParaRPr b="0" i="0" sz="2000" u="none" cap="none" strike="noStrike">
              <a:solidFill>
                <a:srgbClr val="FFFFFF"/>
              </a:solidFill>
              <a:latin typeface="Calibri"/>
              <a:ea typeface="Calibri"/>
              <a:cs typeface="Calibri"/>
              <a:sym typeface="Calibri"/>
            </a:endParaRPr>
          </a:p>
          <a:p>
            <a:pPr indent="-139700" lvl="0" marL="228600" marR="0" rtl="0" algn="l">
              <a:lnSpc>
                <a:spcPct val="120000"/>
              </a:lnSpc>
              <a:spcBef>
                <a:spcPts val="1000"/>
              </a:spcBef>
              <a:spcAft>
                <a:spcPts val="0"/>
              </a:spcAft>
              <a:buClr>
                <a:srgbClr val="000000"/>
              </a:buClr>
              <a:buSzPts val="1400"/>
              <a:buFont typeface="Arial"/>
              <a:buNone/>
            </a:pPr>
            <a:r>
              <a:t/>
            </a:r>
            <a:endParaRPr b="0" i="0" sz="1400" u="none" cap="none" strike="noStrike">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rgbClr val="FFFFFF"/>
              </a:solidFill>
              <a:latin typeface="Calibri"/>
              <a:ea typeface="Calibri"/>
              <a:cs typeface="Calibri"/>
              <a:sym typeface="Calibri"/>
            </a:endParaRPr>
          </a:p>
        </p:txBody>
      </p:sp>
      <p:sp>
        <p:nvSpPr>
          <p:cNvPr id="216" name="Google Shape;216;g115ece6ba17_1_278"/>
          <p:cNvSpPr txBox="1"/>
          <p:nvPr/>
        </p:nvSpPr>
        <p:spPr>
          <a:xfrm>
            <a:off x="2578100" y="747861"/>
            <a:ext cx="39879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en" sz="2400" u="none" cap="none" strike="noStrike">
                <a:solidFill>
                  <a:srgbClr val="000000"/>
                </a:solidFill>
                <a:latin typeface="Arial"/>
                <a:ea typeface="Arial"/>
                <a:cs typeface="Arial"/>
                <a:sym typeface="Arial"/>
              </a:rPr>
              <a:t>Bowlby on Attachment </a:t>
            </a:r>
            <a:endParaRPr b="0" i="0" sz="1400" u="none" cap="none" strike="noStrike">
              <a:solidFill>
                <a:srgbClr val="000000"/>
              </a:solidFill>
              <a:latin typeface="Arial"/>
              <a:ea typeface="Arial"/>
              <a:cs typeface="Arial"/>
              <a:sym typeface="Arial"/>
            </a:endParaRPr>
          </a:p>
        </p:txBody>
      </p:sp>
      <p:pic>
        <p:nvPicPr>
          <p:cNvPr id="217" name="Google Shape;217;g115ece6ba17_1_278"/>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218" name="Google Shape;218;g115ece6ba17_1_278"/>
          <p:cNvSpPr/>
          <p:nvPr/>
        </p:nvSpPr>
        <p:spPr>
          <a:xfrm>
            <a:off x="7404600" y="0"/>
            <a:ext cx="1739400" cy="8247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9" name="Google Shape;219;g115ece6ba17_1_278"/>
          <p:cNvSpPr/>
          <p:nvPr/>
        </p:nvSpPr>
        <p:spPr>
          <a:xfrm>
            <a:off x="74175" y="3991275"/>
            <a:ext cx="4263000" cy="8247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0" name="Google Shape;220;g115ece6ba17_1_278"/>
          <p:cNvSpPr/>
          <p:nvPr/>
        </p:nvSpPr>
        <p:spPr>
          <a:xfrm>
            <a:off x="7435350" y="4318750"/>
            <a:ext cx="1677900" cy="8247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1" name="Google Shape;221;g115ece6ba17_1_278"/>
          <p:cNvSpPr/>
          <p:nvPr/>
        </p:nvSpPr>
        <p:spPr>
          <a:xfrm>
            <a:off x="30700" y="4815975"/>
            <a:ext cx="9082500" cy="3474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2" name="Google Shape;222;g115ece6ba17_1_278"/>
          <p:cNvSpPr/>
          <p:nvPr/>
        </p:nvSpPr>
        <p:spPr>
          <a:xfrm>
            <a:off x="2654225" y="4513675"/>
            <a:ext cx="2369400" cy="5448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226" name="Shape 226"/>
        <p:cNvGrpSpPr/>
        <p:nvPr/>
      </p:nvGrpSpPr>
      <p:grpSpPr>
        <a:xfrm>
          <a:off x="0" y="0"/>
          <a:ext cx="0" cy="0"/>
          <a:chOff x="0" y="0"/>
          <a:chExt cx="0" cy="0"/>
        </a:xfrm>
      </p:grpSpPr>
      <p:sp>
        <p:nvSpPr>
          <p:cNvPr id="227" name="Google Shape;227;g1159af08a72_0_17"/>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sp>
        <p:nvSpPr>
          <p:cNvPr id="228" name="Google Shape;228;g1159af08a72_0_17"/>
          <p:cNvSpPr txBox="1"/>
          <p:nvPr/>
        </p:nvSpPr>
        <p:spPr>
          <a:xfrm>
            <a:off x="662600" y="1738125"/>
            <a:ext cx="7772400" cy="2645100"/>
          </a:xfrm>
          <a:prstGeom prst="rect">
            <a:avLst/>
          </a:prstGeom>
          <a:noFill/>
          <a:ln>
            <a:noFill/>
          </a:ln>
        </p:spPr>
        <p:txBody>
          <a:bodyPr anchorCtr="0" anchor="t" bIns="91425" lIns="91425" spcFirstLastPara="1" rIns="91425" wrap="square" tIns="91425">
            <a:noAutofit/>
          </a:bodyPr>
          <a:lstStyle/>
          <a:p>
            <a:pPr indent="0" lvl="0" marL="0" marR="0" rtl="0" algn="l">
              <a:lnSpc>
                <a:spcPct val="120000"/>
              </a:lnSpc>
              <a:spcBef>
                <a:spcPts val="1000"/>
              </a:spcBef>
              <a:spcAft>
                <a:spcPts val="0"/>
              </a:spcAft>
              <a:buClr>
                <a:srgbClr val="000000"/>
              </a:buClr>
              <a:buSzPts val="2000"/>
              <a:buFont typeface="Arial"/>
              <a:buNone/>
            </a:pPr>
            <a:r>
              <a:t/>
            </a:r>
            <a:endParaRPr b="0" i="0" sz="2000" u="none" cap="none" strike="noStrike">
              <a:solidFill>
                <a:srgbClr val="FFFFFF"/>
              </a:solidFill>
              <a:latin typeface="Calibri"/>
              <a:ea typeface="Calibri"/>
              <a:cs typeface="Calibri"/>
              <a:sym typeface="Calibri"/>
            </a:endParaRPr>
          </a:p>
          <a:p>
            <a:pPr indent="-139700" lvl="0" marL="228600" marR="0" rtl="0" algn="l">
              <a:lnSpc>
                <a:spcPct val="120000"/>
              </a:lnSpc>
              <a:spcBef>
                <a:spcPts val="1000"/>
              </a:spcBef>
              <a:spcAft>
                <a:spcPts val="0"/>
              </a:spcAft>
              <a:buClr>
                <a:srgbClr val="000000"/>
              </a:buClr>
              <a:buSzPts val="1400"/>
              <a:buFont typeface="Arial"/>
              <a:buNone/>
            </a:pPr>
            <a:r>
              <a:t/>
            </a:r>
            <a:endParaRPr b="0" i="0" sz="1400" u="none" cap="none" strike="noStrike">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rgbClr val="FFFFFF"/>
              </a:solidFill>
              <a:latin typeface="Calibri"/>
              <a:ea typeface="Calibri"/>
              <a:cs typeface="Calibri"/>
              <a:sym typeface="Calibri"/>
            </a:endParaRPr>
          </a:p>
        </p:txBody>
      </p:sp>
      <p:sp>
        <p:nvSpPr>
          <p:cNvPr id="229" name="Google Shape;229;g1159af08a72_0_17"/>
          <p:cNvSpPr txBox="1"/>
          <p:nvPr/>
        </p:nvSpPr>
        <p:spPr>
          <a:xfrm>
            <a:off x="3372850" y="628436"/>
            <a:ext cx="39879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0" name="Google Shape;230;g1159af08a72_0_17"/>
          <p:cNvSpPr txBox="1"/>
          <p:nvPr/>
        </p:nvSpPr>
        <p:spPr>
          <a:xfrm>
            <a:off x="662600" y="765875"/>
            <a:ext cx="4660800" cy="3478500"/>
          </a:xfrm>
          <a:prstGeom prst="rect">
            <a:avLst/>
          </a:prstGeom>
          <a:noFill/>
          <a:ln>
            <a:noFill/>
          </a:ln>
        </p:spPr>
        <p:txBody>
          <a:bodyPr anchorCtr="0" anchor="t" bIns="45700" lIns="91425" spcFirstLastPara="1" rIns="91425" wrap="square" tIns="45700">
            <a:spAutoFit/>
          </a:bodyPr>
          <a:lstStyle/>
          <a:p>
            <a:pPr indent="-368300" lvl="0" marL="457200" marR="0" rtl="0" algn="l">
              <a:lnSpc>
                <a:spcPct val="150000"/>
              </a:lnSpc>
              <a:spcBef>
                <a:spcPts val="0"/>
              </a:spcBef>
              <a:spcAft>
                <a:spcPts val="0"/>
              </a:spcAft>
              <a:buClr>
                <a:srgbClr val="000000"/>
              </a:buClr>
              <a:buSzPts val="2200"/>
              <a:buFont typeface="Arial"/>
              <a:buChar char="●"/>
            </a:pPr>
            <a:r>
              <a:rPr b="0" i="0" lang="en" sz="2200" u="none" cap="none" strike="noStrike">
                <a:solidFill>
                  <a:srgbClr val="000000"/>
                </a:solidFill>
                <a:latin typeface="Arial"/>
                <a:ea typeface="Arial"/>
                <a:cs typeface="Arial"/>
                <a:sym typeface="Arial"/>
              </a:rPr>
              <a:t>Genetics?</a:t>
            </a:r>
            <a:endParaRPr b="0" i="0" sz="2200" u="none" cap="none" strike="noStrike">
              <a:solidFill>
                <a:srgbClr val="000000"/>
              </a:solidFill>
              <a:latin typeface="Arial"/>
              <a:ea typeface="Arial"/>
              <a:cs typeface="Arial"/>
              <a:sym typeface="Arial"/>
            </a:endParaRPr>
          </a:p>
          <a:p>
            <a:pPr indent="-368300" lvl="0" marL="457200" marR="0" rtl="0" algn="l">
              <a:lnSpc>
                <a:spcPct val="150000"/>
              </a:lnSpc>
              <a:spcBef>
                <a:spcPts val="0"/>
              </a:spcBef>
              <a:spcAft>
                <a:spcPts val="0"/>
              </a:spcAft>
              <a:buClr>
                <a:srgbClr val="000000"/>
              </a:buClr>
              <a:buSzPts val="2200"/>
              <a:buFont typeface="Arial"/>
              <a:buChar char="●"/>
            </a:pPr>
            <a:r>
              <a:rPr b="0" i="0" lang="en" sz="2200" u="none" cap="none" strike="noStrike">
                <a:solidFill>
                  <a:srgbClr val="000000"/>
                </a:solidFill>
                <a:latin typeface="Arial"/>
                <a:ea typeface="Arial"/>
                <a:cs typeface="Arial"/>
                <a:sym typeface="Arial"/>
              </a:rPr>
              <a:t>Liver Enzymes?</a:t>
            </a:r>
            <a:endParaRPr b="0" i="0" sz="2200" u="none" cap="none" strike="noStrike">
              <a:solidFill>
                <a:srgbClr val="000000"/>
              </a:solidFill>
              <a:latin typeface="Arial"/>
              <a:ea typeface="Arial"/>
              <a:cs typeface="Arial"/>
              <a:sym typeface="Arial"/>
            </a:endParaRPr>
          </a:p>
          <a:p>
            <a:pPr indent="-368300" lvl="0" marL="457200" marR="0" rtl="0" algn="l">
              <a:lnSpc>
                <a:spcPct val="150000"/>
              </a:lnSpc>
              <a:spcBef>
                <a:spcPts val="0"/>
              </a:spcBef>
              <a:spcAft>
                <a:spcPts val="0"/>
              </a:spcAft>
              <a:buClr>
                <a:srgbClr val="000000"/>
              </a:buClr>
              <a:buSzPts val="2200"/>
              <a:buFont typeface="Arial"/>
              <a:buChar char="●"/>
            </a:pPr>
            <a:r>
              <a:rPr b="0" i="0" lang="en" sz="2200" u="none" cap="none" strike="noStrike">
                <a:solidFill>
                  <a:srgbClr val="000000"/>
                </a:solidFill>
                <a:latin typeface="Arial"/>
                <a:ea typeface="Arial"/>
                <a:cs typeface="Arial"/>
                <a:sym typeface="Arial"/>
              </a:rPr>
              <a:t>Environment? (culture, access, stress)</a:t>
            </a:r>
            <a:endParaRPr b="0" i="0" sz="2200" u="none" cap="none" strike="noStrike">
              <a:solidFill>
                <a:srgbClr val="000000"/>
              </a:solidFill>
              <a:latin typeface="Arial"/>
              <a:ea typeface="Arial"/>
              <a:cs typeface="Arial"/>
              <a:sym typeface="Arial"/>
            </a:endParaRPr>
          </a:p>
          <a:p>
            <a:pPr indent="-368300" lvl="0" marL="457200" marR="0" rtl="0" algn="l">
              <a:lnSpc>
                <a:spcPct val="150000"/>
              </a:lnSpc>
              <a:spcBef>
                <a:spcPts val="0"/>
              </a:spcBef>
              <a:spcAft>
                <a:spcPts val="0"/>
              </a:spcAft>
              <a:buClr>
                <a:srgbClr val="000000"/>
              </a:buClr>
              <a:buSzPts val="2200"/>
              <a:buFont typeface="Arial"/>
              <a:buChar char="●"/>
            </a:pPr>
            <a:r>
              <a:rPr b="0" i="0" lang="en" sz="2200" u="none" cap="none" strike="noStrike">
                <a:solidFill>
                  <a:srgbClr val="000000"/>
                </a:solidFill>
                <a:latin typeface="Arial"/>
                <a:ea typeface="Arial"/>
                <a:cs typeface="Arial"/>
                <a:sym typeface="Arial"/>
              </a:rPr>
              <a:t>Trauma (ACEs) - Coping tool</a:t>
            </a:r>
            <a:endParaRPr b="0" i="0" sz="2200" u="none" cap="none" strike="noStrike">
              <a:solidFill>
                <a:srgbClr val="000000"/>
              </a:solidFill>
              <a:latin typeface="Arial"/>
              <a:ea typeface="Arial"/>
              <a:cs typeface="Arial"/>
              <a:sym typeface="Arial"/>
            </a:endParaRPr>
          </a:p>
          <a:p>
            <a:pPr indent="-368300" lvl="0" marL="457200" marR="0" rtl="0" algn="l">
              <a:lnSpc>
                <a:spcPct val="150000"/>
              </a:lnSpc>
              <a:spcBef>
                <a:spcPts val="0"/>
              </a:spcBef>
              <a:spcAft>
                <a:spcPts val="0"/>
              </a:spcAft>
              <a:buClr>
                <a:srgbClr val="000000"/>
              </a:buClr>
              <a:buSzPts val="2200"/>
              <a:buFont typeface="Arial"/>
              <a:buChar char="●"/>
            </a:pPr>
            <a:r>
              <a:rPr b="0" i="0" lang="en" sz="2200" u="none" cap="none" strike="noStrike">
                <a:solidFill>
                  <a:srgbClr val="000000"/>
                </a:solidFill>
                <a:latin typeface="Arial"/>
                <a:ea typeface="Arial"/>
                <a:cs typeface="Arial"/>
                <a:sym typeface="Arial"/>
              </a:rPr>
              <a:t>Prenatal exposure</a:t>
            </a:r>
            <a:endParaRPr b="0" i="0" sz="2200" u="none" cap="none" strike="noStrike">
              <a:solidFill>
                <a:srgbClr val="000000"/>
              </a:solidFill>
              <a:latin typeface="Arial"/>
              <a:ea typeface="Arial"/>
              <a:cs typeface="Arial"/>
              <a:sym typeface="Arial"/>
            </a:endParaRPr>
          </a:p>
          <a:p>
            <a:pPr indent="-368300" lvl="0" marL="457200" marR="0" rtl="0" algn="l">
              <a:lnSpc>
                <a:spcPct val="150000"/>
              </a:lnSpc>
              <a:spcBef>
                <a:spcPts val="0"/>
              </a:spcBef>
              <a:spcAft>
                <a:spcPts val="0"/>
              </a:spcAft>
              <a:buClr>
                <a:srgbClr val="000000"/>
              </a:buClr>
              <a:buSzPts val="2200"/>
              <a:buFont typeface="Arial"/>
              <a:buChar char="●"/>
            </a:pPr>
            <a:r>
              <a:rPr b="0" i="0" lang="en" sz="2200" u="none" cap="none" strike="noStrike">
                <a:solidFill>
                  <a:srgbClr val="000000"/>
                </a:solidFill>
                <a:latin typeface="Arial"/>
                <a:ea typeface="Arial"/>
                <a:cs typeface="Arial"/>
                <a:sym typeface="Arial"/>
              </a:rPr>
              <a:t>Novelty seeking and risk taking?</a:t>
            </a:r>
            <a:endParaRPr b="0" i="0" sz="2200" u="none" cap="none" strike="noStrike">
              <a:solidFill>
                <a:srgbClr val="000000"/>
              </a:solidFill>
              <a:latin typeface="Arial"/>
              <a:ea typeface="Arial"/>
              <a:cs typeface="Arial"/>
              <a:sym typeface="Arial"/>
            </a:endParaRPr>
          </a:p>
        </p:txBody>
      </p:sp>
      <p:pic>
        <p:nvPicPr>
          <p:cNvPr id="231" name="Google Shape;231;g1159af08a72_0_17"/>
          <p:cNvPicPr preferRelativeResize="0"/>
          <p:nvPr/>
        </p:nvPicPr>
        <p:blipFill rotWithShape="1">
          <a:blip r:embed="rId3">
            <a:alphaModFix/>
          </a:blip>
          <a:srcRect b="0" l="0" r="0" t="0"/>
          <a:stretch/>
        </p:blipFill>
        <p:spPr>
          <a:xfrm>
            <a:off x="5510813" y="765875"/>
            <a:ext cx="2924175" cy="15621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5D0D0"/>
            </a:gs>
            <a:gs pos="100000">
              <a:srgbClr val="D96868"/>
            </a:gs>
          </a:gsLst>
          <a:path path="circle">
            <a:fillToRect b="50%" l="50%" r="50%" t="50%"/>
          </a:path>
          <a:tileRect/>
        </a:gradFill>
      </p:bgPr>
    </p:bg>
    <p:spTree>
      <p:nvGrpSpPr>
        <p:cNvPr id="235" name="Shape 235"/>
        <p:cNvGrpSpPr/>
        <p:nvPr/>
      </p:nvGrpSpPr>
      <p:grpSpPr>
        <a:xfrm>
          <a:off x="0" y="0"/>
          <a:ext cx="0" cy="0"/>
          <a:chOff x="0" y="0"/>
          <a:chExt cx="0" cy="0"/>
        </a:xfrm>
      </p:grpSpPr>
      <p:sp>
        <p:nvSpPr>
          <p:cNvPr id="236" name="Google Shape;236;g1159af08a72_0_83"/>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sp>
        <p:nvSpPr>
          <p:cNvPr id="237" name="Google Shape;237;g1159af08a72_0_83"/>
          <p:cNvSpPr txBox="1"/>
          <p:nvPr/>
        </p:nvSpPr>
        <p:spPr>
          <a:xfrm>
            <a:off x="662600" y="1738125"/>
            <a:ext cx="7772400" cy="2645100"/>
          </a:xfrm>
          <a:prstGeom prst="rect">
            <a:avLst/>
          </a:prstGeom>
          <a:noFill/>
          <a:ln>
            <a:noFill/>
          </a:ln>
        </p:spPr>
        <p:txBody>
          <a:bodyPr anchorCtr="0" anchor="t" bIns="91425" lIns="91425" spcFirstLastPara="1" rIns="91425" wrap="square" tIns="91425">
            <a:noAutofit/>
          </a:bodyPr>
          <a:lstStyle/>
          <a:p>
            <a:pPr indent="0" lvl="0" marL="0" marR="0" rtl="0" algn="l">
              <a:lnSpc>
                <a:spcPct val="120000"/>
              </a:lnSpc>
              <a:spcBef>
                <a:spcPts val="1000"/>
              </a:spcBef>
              <a:spcAft>
                <a:spcPts val="0"/>
              </a:spcAft>
              <a:buClr>
                <a:srgbClr val="000000"/>
              </a:buClr>
              <a:buSzPts val="2000"/>
              <a:buFont typeface="Arial"/>
              <a:buNone/>
            </a:pPr>
            <a:r>
              <a:t/>
            </a:r>
            <a:endParaRPr b="0" i="0" sz="2000" u="none" cap="none" strike="noStrike">
              <a:solidFill>
                <a:srgbClr val="FFFFFF"/>
              </a:solidFill>
              <a:latin typeface="Calibri"/>
              <a:ea typeface="Calibri"/>
              <a:cs typeface="Calibri"/>
              <a:sym typeface="Calibri"/>
            </a:endParaRPr>
          </a:p>
          <a:p>
            <a:pPr indent="-139700" lvl="0" marL="228600" marR="0" rtl="0" algn="l">
              <a:lnSpc>
                <a:spcPct val="120000"/>
              </a:lnSpc>
              <a:spcBef>
                <a:spcPts val="1000"/>
              </a:spcBef>
              <a:spcAft>
                <a:spcPts val="0"/>
              </a:spcAft>
              <a:buClr>
                <a:srgbClr val="000000"/>
              </a:buClr>
              <a:buSzPts val="1400"/>
              <a:buFont typeface="Arial"/>
              <a:buNone/>
            </a:pPr>
            <a:r>
              <a:t/>
            </a:r>
            <a:endParaRPr b="0" i="0" sz="1400" u="none" cap="none" strike="noStrike">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rgbClr val="FFFFFF"/>
              </a:solidFill>
              <a:latin typeface="Calibri"/>
              <a:ea typeface="Calibri"/>
              <a:cs typeface="Calibri"/>
              <a:sym typeface="Calibri"/>
            </a:endParaRPr>
          </a:p>
        </p:txBody>
      </p:sp>
      <p:sp>
        <p:nvSpPr>
          <p:cNvPr id="238" name="Google Shape;238;g1159af08a72_0_83"/>
          <p:cNvSpPr txBox="1"/>
          <p:nvPr/>
        </p:nvSpPr>
        <p:spPr>
          <a:xfrm>
            <a:off x="3372850" y="628436"/>
            <a:ext cx="39879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9" name="Google Shape;239;g1159af08a72_0_83"/>
          <p:cNvSpPr txBox="1"/>
          <p:nvPr/>
        </p:nvSpPr>
        <p:spPr>
          <a:xfrm>
            <a:off x="662600" y="765875"/>
            <a:ext cx="7030200" cy="1015800"/>
          </a:xfrm>
          <a:prstGeom prst="rect">
            <a:avLst/>
          </a:prstGeom>
          <a:noFill/>
          <a:ln>
            <a:noFill/>
          </a:ln>
        </p:spPr>
        <p:txBody>
          <a:bodyPr anchorCtr="0" anchor="t" bIns="45700" lIns="91425" spcFirstLastPara="1" rIns="91425" wrap="square" tIns="45700">
            <a:spAutoFit/>
          </a:bodyPr>
          <a:lstStyle/>
          <a:p>
            <a:pPr indent="-381000" lvl="0" marL="457200" marR="0" rtl="0" algn="l">
              <a:lnSpc>
                <a:spcPct val="150000"/>
              </a:lnSpc>
              <a:spcBef>
                <a:spcPts val="0"/>
              </a:spcBef>
              <a:spcAft>
                <a:spcPts val="0"/>
              </a:spcAft>
              <a:buClr>
                <a:srgbClr val="000000"/>
              </a:buClr>
              <a:buSzPts val="2400"/>
              <a:buFont typeface="Arial"/>
              <a:buChar char="●"/>
            </a:pPr>
            <a:r>
              <a:t/>
            </a:r>
            <a:endParaRPr b="0" i="0" sz="2400" u="none" cap="none" strike="noStrike">
              <a:solidFill>
                <a:srgbClr val="000000"/>
              </a:solidFill>
              <a:latin typeface="Arial"/>
              <a:ea typeface="Arial"/>
              <a:cs typeface="Arial"/>
              <a:sym typeface="Arial"/>
            </a:endParaRPr>
          </a:p>
          <a:p>
            <a:pPr indent="0" lvl="0" marL="457200" marR="0" rtl="0" algn="l">
              <a:lnSpc>
                <a:spcPct val="15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pic>
        <p:nvPicPr>
          <p:cNvPr id="240" name="Google Shape;240;g1159af08a72_0_83"/>
          <p:cNvPicPr preferRelativeResize="0"/>
          <p:nvPr/>
        </p:nvPicPr>
        <p:blipFill rotWithShape="1">
          <a:blip r:embed="rId3">
            <a:alphaModFix/>
          </a:blip>
          <a:srcRect b="0" l="0" r="0" t="0"/>
          <a:stretch/>
        </p:blipFill>
        <p:spPr>
          <a:xfrm>
            <a:off x="-164950" y="104975"/>
            <a:ext cx="9144000" cy="5143500"/>
          </a:xfrm>
          <a:prstGeom prst="rect">
            <a:avLst/>
          </a:prstGeom>
          <a:noFill/>
          <a:ln>
            <a:noFill/>
          </a:ln>
        </p:spPr>
      </p:pic>
      <p:sp>
        <p:nvSpPr>
          <p:cNvPr id="241" name="Google Shape;241;g1159af08a72_0_83"/>
          <p:cNvSpPr/>
          <p:nvPr/>
        </p:nvSpPr>
        <p:spPr>
          <a:xfrm>
            <a:off x="7092950" y="104975"/>
            <a:ext cx="1960200" cy="9897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2" name="Google Shape;242;g1159af08a72_0_83"/>
          <p:cNvSpPr/>
          <p:nvPr/>
        </p:nvSpPr>
        <p:spPr>
          <a:xfrm>
            <a:off x="-87500" y="4383225"/>
            <a:ext cx="9144000" cy="9897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243" name="Google Shape;243;g1159af08a72_0_83"/>
          <p:cNvPicPr preferRelativeResize="0"/>
          <p:nvPr/>
        </p:nvPicPr>
        <p:blipFill rotWithShape="1">
          <a:blip r:embed="rId4">
            <a:alphaModFix/>
          </a:blip>
          <a:srcRect b="0" l="0" r="0" t="0"/>
          <a:stretch/>
        </p:blipFill>
        <p:spPr>
          <a:xfrm>
            <a:off x="-164950" y="164975"/>
            <a:ext cx="9144000" cy="5143500"/>
          </a:xfrm>
          <a:prstGeom prst="rect">
            <a:avLst/>
          </a:prstGeom>
          <a:noFill/>
          <a:ln>
            <a:noFill/>
          </a:ln>
        </p:spPr>
      </p:pic>
      <p:sp>
        <p:nvSpPr>
          <p:cNvPr id="244" name="Google Shape;244;g1159af08a72_0_83"/>
          <p:cNvSpPr/>
          <p:nvPr/>
        </p:nvSpPr>
        <p:spPr>
          <a:xfrm>
            <a:off x="7092950" y="104975"/>
            <a:ext cx="1960200" cy="9897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5" name="Google Shape;245;g1159af08a72_0_83"/>
          <p:cNvSpPr/>
          <p:nvPr/>
        </p:nvSpPr>
        <p:spPr>
          <a:xfrm>
            <a:off x="-203650" y="4673650"/>
            <a:ext cx="9221400" cy="9897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49" name="Shape 249"/>
        <p:cNvGrpSpPr/>
        <p:nvPr/>
      </p:nvGrpSpPr>
      <p:grpSpPr>
        <a:xfrm>
          <a:off x="0" y="0"/>
          <a:ext cx="0" cy="0"/>
          <a:chOff x="0" y="0"/>
          <a:chExt cx="0" cy="0"/>
        </a:xfrm>
      </p:grpSpPr>
      <p:sp>
        <p:nvSpPr>
          <p:cNvPr id="250" name="Google Shape;250;g1194ef1444d_0_16"/>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Clr>
                <a:srgbClr val="000000"/>
              </a:buClr>
              <a:buSzPts val="1100"/>
              <a:buFont typeface="Arial"/>
              <a:buNone/>
            </a:pPr>
            <a:fld id="{00000000-1234-1234-1234-123412341234}" type="slidenum">
              <a:rPr lang="en"/>
              <a:t>‹#›</a:t>
            </a:fld>
            <a:endParaRPr/>
          </a:p>
        </p:txBody>
      </p:sp>
      <p:sp>
        <p:nvSpPr>
          <p:cNvPr id="251" name="Google Shape;251;g1194ef1444d_0_16"/>
          <p:cNvSpPr txBox="1"/>
          <p:nvPr/>
        </p:nvSpPr>
        <p:spPr>
          <a:xfrm>
            <a:off x="2534275" y="284925"/>
            <a:ext cx="4423800" cy="585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600"/>
              <a:buFont typeface="Arial"/>
              <a:buNone/>
            </a:pPr>
            <a:r>
              <a:rPr b="1" i="0" lang="en" sz="2600" u="none" cap="none" strike="noStrike">
                <a:solidFill>
                  <a:srgbClr val="000000"/>
                </a:solidFill>
                <a:latin typeface="DM Sans"/>
                <a:ea typeface="DM Sans"/>
                <a:cs typeface="DM Sans"/>
                <a:sym typeface="DM Sans"/>
              </a:rPr>
              <a:t>What causes addiction?</a:t>
            </a:r>
            <a:endParaRPr b="1" i="0" sz="2600" u="none" cap="none" strike="noStrike">
              <a:solidFill>
                <a:srgbClr val="000000"/>
              </a:solidFill>
              <a:latin typeface="DM Sans"/>
              <a:ea typeface="DM Sans"/>
              <a:cs typeface="DM Sans"/>
              <a:sym typeface="DM Sans"/>
            </a:endParaRPr>
          </a:p>
        </p:txBody>
      </p:sp>
      <p:pic>
        <p:nvPicPr>
          <p:cNvPr descr="Our oldest son died of an accidental heroin/fentanyl overdose on his 22nd birthday, in December, 2015. Our family produced this video to help teens and their families avoid the painful path of addiction. Understand how addiction starts and how to prevent it. We welcome anyone sharing this video to help others." id="252" name="Google Shape;252;g1194ef1444d_0_16" title="How Addiction Happens">
            <a:hlinkClick r:id="rId3"/>
          </p:cNvPr>
          <p:cNvPicPr preferRelativeResize="0"/>
          <p:nvPr/>
        </p:nvPicPr>
        <p:blipFill>
          <a:blip r:embed="rId4">
            <a:alphaModFix/>
          </a:blip>
          <a:stretch>
            <a:fillRect/>
          </a:stretch>
        </p:blipFill>
        <p:spPr>
          <a:xfrm>
            <a:off x="2139325" y="1169675"/>
            <a:ext cx="4572000" cy="3429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2"/>
                                        </p:tgtEl>
                                        <p:attrNameLst>
                                          <p:attrName>style.visibility</p:attrName>
                                        </p:attrNameLst>
                                      </p:cBhvr>
                                      <p:to>
                                        <p:strVal val="visible"/>
                                      </p:to>
                                    </p:set>
                                    <p:animEffect filter="fade" transition="in">
                                      <p:cBhvr>
                                        <p:cTn dur="1000"/>
                                        <p:tgtEl>
                                          <p:spTgt spid="25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5D0D0"/>
            </a:gs>
            <a:gs pos="100000">
              <a:srgbClr val="D96868"/>
            </a:gs>
          </a:gsLst>
          <a:path path="circle">
            <a:fillToRect b="50%" l="50%" r="50%" t="50%"/>
          </a:path>
          <a:tileRect/>
        </a:gradFill>
      </p:bgPr>
    </p:bg>
    <p:spTree>
      <p:nvGrpSpPr>
        <p:cNvPr id="256" name="Shape 256"/>
        <p:cNvGrpSpPr/>
        <p:nvPr/>
      </p:nvGrpSpPr>
      <p:grpSpPr>
        <a:xfrm>
          <a:off x="0" y="0"/>
          <a:ext cx="0" cy="0"/>
          <a:chOff x="0" y="0"/>
          <a:chExt cx="0" cy="0"/>
        </a:xfrm>
      </p:grpSpPr>
      <p:sp>
        <p:nvSpPr>
          <p:cNvPr id="257" name="Google Shape;257;g115ece6ba17_2_19"/>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Clr>
                <a:srgbClr val="000000"/>
              </a:buClr>
              <a:buSzPts val="1100"/>
              <a:buFont typeface="Arial"/>
              <a:buNone/>
            </a:pPr>
            <a:fld id="{00000000-1234-1234-1234-123412341234}" type="slidenum">
              <a:rPr lang="en"/>
              <a:t>‹#›</a:t>
            </a:fld>
            <a:endParaRPr/>
          </a:p>
        </p:txBody>
      </p:sp>
      <p:sp>
        <p:nvSpPr>
          <p:cNvPr id="258" name="Google Shape;258;g115ece6ba17_2_19"/>
          <p:cNvSpPr txBox="1"/>
          <p:nvPr/>
        </p:nvSpPr>
        <p:spPr>
          <a:xfrm>
            <a:off x="2578100" y="747861"/>
            <a:ext cx="39879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9" name="Google Shape;259;g115ece6ba17_2_19"/>
          <p:cNvSpPr txBox="1"/>
          <p:nvPr/>
        </p:nvSpPr>
        <p:spPr>
          <a:xfrm>
            <a:off x="831250" y="972975"/>
            <a:ext cx="3350100" cy="3986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600"/>
              <a:buFont typeface="Arial"/>
              <a:buNone/>
            </a:pPr>
            <a:r>
              <a:rPr b="0" i="0" lang="en" sz="2600" u="none" cap="none" strike="noStrike">
                <a:solidFill>
                  <a:srgbClr val="000000"/>
                </a:solidFill>
                <a:latin typeface="DM Sans"/>
                <a:ea typeface="DM Sans"/>
                <a:cs typeface="DM Sans"/>
                <a:sym typeface="DM Sans"/>
              </a:rPr>
              <a:t>It begins with </a:t>
            </a:r>
            <a:r>
              <a:rPr b="1" i="0" lang="en" sz="2600" u="none" cap="none" strike="noStrike">
                <a:solidFill>
                  <a:srgbClr val="000000"/>
                </a:solidFill>
                <a:latin typeface="DM Sans"/>
                <a:ea typeface="DM Sans"/>
                <a:cs typeface="DM Sans"/>
                <a:sym typeface="DM Sans"/>
              </a:rPr>
              <a:t>experimenting </a:t>
            </a:r>
            <a:r>
              <a:rPr b="0" i="0" lang="en" sz="2600" u="none" cap="none" strike="noStrike">
                <a:solidFill>
                  <a:srgbClr val="000000"/>
                </a:solidFill>
                <a:latin typeface="DM Sans"/>
                <a:ea typeface="DM Sans"/>
                <a:cs typeface="DM Sans"/>
                <a:sym typeface="DM Sans"/>
              </a:rPr>
              <a:t>and then that becomes a </a:t>
            </a:r>
            <a:r>
              <a:rPr b="1" i="0" lang="en" sz="2600" u="none" cap="none" strike="noStrike">
                <a:solidFill>
                  <a:srgbClr val="000000"/>
                </a:solidFill>
                <a:latin typeface="DM Sans"/>
                <a:ea typeface="DM Sans"/>
                <a:cs typeface="DM Sans"/>
                <a:sym typeface="DM Sans"/>
              </a:rPr>
              <a:t>habit </a:t>
            </a:r>
            <a:r>
              <a:rPr b="0" i="0" lang="en" sz="2600" u="none" cap="none" strike="noStrike">
                <a:solidFill>
                  <a:srgbClr val="000000"/>
                </a:solidFill>
                <a:latin typeface="DM Sans"/>
                <a:ea typeface="DM Sans"/>
                <a:cs typeface="DM Sans"/>
                <a:sym typeface="DM Sans"/>
              </a:rPr>
              <a:t>and it’s very insidious </a:t>
            </a:r>
            <a:endParaRPr b="0" i="0" sz="2600" u="none" cap="none" strike="noStrike">
              <a:solidFill>
                <a:srgbClr val="000000"/>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900"/>
              <a:buFont typeface="Arial"/>
              <a:buNone/>
            </a:pPr>
            <a:r>
              <a:t/>
            </a:r>
            <a:endParaRPr b="0" i="0" sz="2900" u="none" cap="none" strike="noStrike">
              <a:solidFill>
                <a:srgbClr val="000000"/>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500"/>
              <a:buFont typeface="Arial"/>
              <a:buNone/>
            </a:pPr>
            <a:r>
              <a:rPr b="0" i="0" lang="en" sz="2500" u="none" cap="none" strike="noStrike">
                <a:solidFill>
                  <a:srgbClr val="000000"/>
                </a:solidFill>
                <a:latin typeface="DM Sans"/>
                <a:ea typeface="DM Sans"/>
                <a:cs typeface="DM Sans"/>
                <a:sym typeface="DM Sans"/>
              </a:rPr>
              <a:t> </a:t>
            </a:r>
            <a:endParaRPr b="0" i="0" sz="2500" u="none" cap="none" strike="noStrike">
              <a:solidFill>
                <a:srgbClr val="000000"/>
              </a:solidFill>
              <a:latin typeface="DM Sans"/>
              <a:ea typeface="DM Sans"/>
              <a:cs typeface="DM Sans"/>
              <a:sym typeface="DM Sans"/>
            </a:endParaRPr>
          </a:p>
        </p:txBody>
      </p:sp>
      <p:pic>
        <p:nvPicPr>
          <p:cNvPr id="260" name="Google Shape;260;g115ece6ba17_2_19"/>
          <p:cNvPicPr preferRelativeResize="0"/>
          <p:nvPr/>
        </p:nvPicPr>
        <p:blipFill rotWithShape="1">
          <a:blip r:embed="rId3">
            <a:alphaModFix/>
          </a:blip>
          <a:srcRect b="0" l="0" r="0" t="0"/>
          <a:stretch/>
        </p:blipFill>
        <p:spPr>
          <a:xfrm>
            <a:off x="4702925" y="972975"/>
            <a:ext cx="3544467" cy="23586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64" name="Shape 264"/>
        <p:cNvGrpSpPr/>
        <p:nvPr/>
      </p:nvGrpSpPr>
      <p:grpSpPr>
        <a:xfrm>
          <a:off x="0" y="0"/>
          <a:ext cx="0" cy="0"/>
          <a:chOff x="0" y="0"/>
          <a:chExt cx="0" cy="0"/>
        </a:xfrm>
      </p:grpSpPr>
      <p:sp>
        <p:nvSpPr>
          <p:cNvPr id="265" name="Google Shape;265;g1171387f42c_0_104"/>
          <p:cNvSpPr txBox="1"/>
          <p:nvPr>
            <p:ph idx="4294967295" type="title"/>
          </p:nvPr>
        </p:nvSpPr>
        <p:spPr>
          <a:xfrm>
            <a:off x="1945775" y="604350"/>
            <a:ext cx="4838700" cy="708300"/>
          </a:xfrm>
          <a:prstGeom prst="rect">
            <a:avLst/>
          </a:prstGeom>
          <a:noFill/>
          <a:ln>
            <a:noFill/>
          </a:ln>
        </p:spPr>
        <p:txBody>
          <a:bodyPr anchorCtr="0" anchor="ctr" bIns="0" lIns="0" spcFirstLastPara="1" rIns="0" wrap="square" tIns="0">
            <a:noAutofit/>
          </a:bodyPr>
          <a:lstStyle/>
          <a:p>
            <a:pPr indent="0" lvl="0" marL="457200" rtl="0" algn="l">
              <a:lnSpc>
                <a:spcPct val="135000"/>
              </a:lnSpc>
              <a:spcBef>
                <a:spcPts val="0"/>
              </a:spcBef>
              <a:spcAft>
                <a:spcPts val="1200"/>
              </a:spcAft>
              <a:buSzPts val="3000"/>
              <a:buNone/>
            </a:pPr>
            <a:r>
              <a:rPr lang="en">
                <a:highlight>
                  <a:srgbClr val="FFFFFF"/>
                </a:highlight>
              </a:rPr>
              <a:t>Why do people take drugs in the first place?</a:t>
            </a:r>
            <a:endParaRPr/>
          </a:p>
        </p:txBody>
      </p:sp>
      <p:sp>
        <p:nvSpPr>
          <p:cNvPr id="266" name="Google Shape;266;g1171387f42c_0_104"/>
          <p:cNvSpPr txBox="1"/>
          <p:nvPr/>
        </p:nvSpPr>
        <p:spPr>
          <a:xfrm>
            <a:off x="430625" y="2200925"/>
            <a:ext cx="3444900" cy="1588500"/>
          </a:xfrm>
          <a:prstGeom prst="rect">
            <a:avLst/>
          </a:prstGeom>
          <a:noFill/>
          <a:ln>
            <a:noFill/>
          </a:ln>
        </p:spPr>
        <p:txBody>
          <a:bodyPr anchorCtr="0" anchor="t" bIns="91425" lIns="91425" spcFirstLastPara="1" rIns="91425" wrap="square" tIns="91425">
            <a:spAutoFit/>
          </a:bodyPr>
          <a:lstStyle/>
          <a:p>
            <a:pPr indent="0" lvl="0" marL="0" marR="0" rtl="0" algn="l">
              <a:lnSpc>
                <a:spcPct val="150000"/>
              </a:lnSpc>
              <a:spcBef>
                <a:spcPts val="0"/>
              </a:spcBef>
              <a:spcAft>
                <a:spcPts val="0"/>
              </a:spcAft>
              <a:buClr>
                <a:srgbClr val="000000"/>
              </a:buClr>
              <a:buSzPts val="1900"/>
              <a:buFont typeface="Arial"/>
              <a:buNone/>
            </a:pPr>
            <a:r>
              <a:rPr b="0" i="0" lang="en" sz="1900" u="sng" cap="none" strike="noStrike">
                <a:solidFill>
                  <a:srgbClr val="000000"/>
                </a:solidFill>
                <a:latin typeface="DM Sans"/>
                <a:ea typeface="DM Sans"/>
                <a:cs typeface="DM Sans"/>
                <a:sym typeface="DM Sans"/>
              </a:rPr>
              <a:t>To feel</a:t>
            </a:r>
            <a:r>
              <a:rPr b="0" i="1" lang="en" sz="1900" u="sng" cap="none" strike="noStrike">
                <a:solidFill>
                  <a:srgbClr val="000000"/>
                </a:solidFill>
                <a:latin typeface="DM Sans"/>
                <a:ea typeface="DM Sans"/>
                <a:cs typeface="DM Sans"/>
                <a:sym typeface="DM Sans"/>
              </a:rPr>
              <a:t> good</a:t>
            </a:r>
            <a:endParaRPr b="0" i="1" sz="1900" u="sng" cap="none" strike="noStrike">
              <a:solidFill>
                <a:srgbClr val="000000"/>
              </a:solidFill>
              <a:latin typeface="DM Sans"/>
              <a:ea typeface="DM Sans"/>
              <a:cs typeface="DM Sans"/>
              <a:sym typeface="DM Sans"/>
            </a:endParaRPr>
          </a:p>
          <a:p>
            <a:pPr indent="-349250" lvl="0" marL="457200" marR="0" rtl="0" algn="l">
              <a:lnSpc>
                <a:spcPct val="115000"/>
              </a:lnSpc>
              <a:spcBef>
                <a:spcPts val="0"/>
              </a:spcBef>
              <a:spcAft>
                <a:spcPts val="0"/>
              </a:spcAft>
              <a:buClr>
                <a:srgbClr val="000000"/>
              </a:buClr>
              <a:buSzPts val="1900"/>
              <a:buFont typeface="DM Sans"/>
              <a:buChar char="●"/>
            </a:pPr>
            <a:r>
              <a:rPr b="0" i="0" lang="en" sz="1900" u="none" cap="none" strike="noStrike">
                <a:solidFill>
                  <a:srgbClr val="000000"/>
                </a:solidFill>
                <a:latin typeface="DM Sans"/>
                <a:ea typeface="DM Sans"/>
                <a:cs typeface="DM Sans"/>
                <a:sym typeface="DM Sans"/>
              </a:rPr>
              <a:t>To have novel</a:t>
            </a:r>
            <a:r>
              <a:rPr lang="en" sz="1900">
                <a:latin typeface="DM Sans"/>
                <a:ea typeface="DM Sans"/>
                <a:cs typeface="DM Sans"/>
                <a:sym typeface="DM Sans"/>
              </a:rPr>
              <a:t> </a:t>
            </a:r>
            <a:r>
              <a:rPr b="0" i="0" lang="en" sz="1900" u="none" cap="none" strike="noStrike">
                <a:solidFill>
                  <a:srgbClr val="000000"/>
                </a:solidFill>
                <a:latin typeface="DM Sans"/>
                <a:ea typeface="DM Sans"/>
                <a:cs typeface="DM Sans"/>
                <a:sym typeface="DM Sans"/>
              </a:rPr>
              <a:t>experiences</a:t>
            </a:r>
            <a:endParaRPr b="0" i="0" sz="1900" u="none" cap="none" strike="noStrike">
              <a:solidFill>
                <a:srgbClr val="000000"/>
              </a:solidFill>
              <a:latin typeface="DM Sans"/>
              <a:ea typeface="DM Sans"/>
              <a:cs typeface="DM Sans"/>
              <a:sym typeface="DM Sans"/>
            </a:endParaRPr>
          </a:p>
          <a:p>
            <a:pPr indent="-349250" lvl="0" marL="457200" marR="0" rtl="0" algn="l">
              <a:lnSpc>
                <a:spcPct val="115000"/>
              </a:lnSpc>
              <a:spcBef>
                <a:spcPts val="0"/>
              </a:spcBef>
              <a:spcAft>
                <a:spcPts val="0"/>
              </a:spcAft>
              <a:buClr>
                <a:srgbClr val="000000"/>
              </a:buClr>
              <a:buSzPts val="1900"/>
              <a:buFont typeface="DM Sans"/>
              <a:buChar char="●"/>
            </a:pPr>
            <a:r>
              <a:rPr b="0" i="0" lang="en" sz="1900" u="none" cap="none" strike="noStrike">
                <a:solidFill>
                  <a:srgbClr val="000000"/>
                </a:solidFill>
                <a:latin typeface="DM Sans"/>
                <a:ea typeface="DM Sans"/>
                <a:cs typeface="DM Sans"/>
                <a:sym typeface="DM Sans"/>
              </a:rPr>
              <a:t>To fit in</a:t>
            </a:r>
            <a:endParaRPr b="0" i="0" sz="1900" u="none" cap="none" strike="noStrike">
              <a:solidFill>
                <a:srgbClr val="000000"/>
              </a:solidFill>
              <a:latin typeface="DM Sans"/>
              <a:ea typeface="DM Sans"/>
              <a:cs typeface="DM Sans"/>
              <a:sym typeface="DM Sans"/>
            </a:endParaRPr>
          </a:p>
        </p:txBody>
      </p:sp>
      <p:sp>
        <p:nvSpPr>
          <p:cNvPr id="267" name="Google Shape;267;g1171387f42c_0_104"/>
          <p:cNvSpPr txBox="1"/>
          <p:nvPr/>
        </p:nvSpPr>
        <p:spPr>
          <a:xfrm>
            <a:off x="6156875" y="1889925"/>
            <a:ext cx="3274200" cy="24951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900"/>
              <a:buFont typeface="Arial"/>
              <a:buNone/>
            </a:pPr>
            <a:r>
              <a:rPr b="0" i="0" lang="en" sz="1900" u="sng" cap="none" strike="noStrike">
                <a:solidFill>
                  <a:srgbClr val="000000"/>
                </a:solidFill>
                <a:latin typeface="DM Sans"/>
                <a:ea typeface="DM Sans"/>
                <a:cs typeface="DM Sans"/>
                <a:sym typeface="DM Sans"/>
              </a:rPr>
              <a:t>To feel </a:t>
            </a:r>
            <a:r>
              <a:rPr b="0" i="1" lang="en" sz="1900" u="sng" cap="none" strike="noStrike">
                <a:solidFill>
                  <a:srgbClr val="000000"/>
                </a:solidFill>
                <a:latin typeface="DM Sans"/>
                <a:ea typeface="DM Sans"/>
                <a:cs typeface="DM Sans"/>
                <a:sym typeface="DM Sans"/>
              </a:rPr>
              <a:t>better</a:t>
            </a:r>
            <a:endParaRPr b="0" i="1" sz="1900" u="sng" cap="none" strike="noStrike">
              <a:solidFill>
                <a:srgbClr val="000000"/>
              </a:solidFill>
              <a:latin typeface="DM Sans"/>
              <a:ea typeface="DM Sans"/>
              <a:cs typeface="DM Sans"/>
              <a:sym typeface="DM Sans"/>
            </a:endParaRPr>
          </a:p>
          <a:p>
            <a:pPr indent="0" lvl="0" marL="0" marR="0" rtl="0" algn="l">
              <a:lnSpc>
                <a:spcPct val="115000"/>
              </a:lnSpc>
              <a:spcBef>
                <a:spcPts val="0"/>
              </a:spcBef>
              <a:spcAft>
                <a:spcPts val="0"/>
              </a:spcAft>
              <a:buClr>
                <a:srgbClr val="000000"/>
              </a:buClr>
              <a:buSzPts val="1900"/>
              <a:buFont typeface="Arial"/>
              <a:buNone/>
            </a:pPr>
            <a:r>
              <a:rPr b="0" i="0" lang="en" sz="1900" u="none" cap="none" strike="noStrike">
                <a:solidFill>
                  <a:srgbClr val="000000"/>
                </a:solidFill>
                <a:latin typeface="DM Sans"/>
                <a:ea typeface="DM Sans"/>
                <a:cs typeface="DM Sans"/>
                <a:sym typeface="DM Sans"/>
              </a:rPr>
              <a:t>To lessen:</a:t>
            </a:r>
            <a:endParaRPr b="0" i="0" sz="1900" u="none" cap="none" strike="noStrike">
              <a:solidFill>
                <a:srgbClr val="000000"/>
              </a:solidFill>
              <a:latin typeface="DM Sans"/>
              <a:ea typeface="DM Sans"/>
              <a:cs typeface="DM Sans"/>
              <a:sym typeface="DM Sans"/>
            </a:endParaRPr>
          </a:p>
          <a:p>
            <a:pPr indent="-349250" lvl="0" marL="457200" marR="0" rtl="0" algn="l">
              <a:lnSpc>
                <a:spcPct val="115000"/>
              </a:lnSpc>
              <a:spcBef>
                <a:spcPts val="0"/>
              </a:spcBef>
              <a:spcAft>
                <a:spcPts val="0"/>
              </a:spcAft>
              <a:buClr>
                <a:srgbClr val="000000"/>
              </a:buClr>
              <a:buSzPts val="1900"/>
              <a:buFont typeface="DM Sans"/>
              <a:buChar char="●"/>
            </a:pPr>
            <a:r>
              <a:rPr b="0" i="0" lang="en" sz="1900" u="none" cap="none" strike="noStrike">
                <a:solidFill>
                  <a:srgbClr val="000000"/>
                </a:solidFill>
                <a:latin typeface="DM Sans"/>
                <a:ea typeface="DM Sans"/>
                <a:cs typeface="DM Sans"/>
                <a:sym typeface="DM Sans"/>
              </a:rPr>
              <a:t>Anxiety</a:t>
            </a:r>
            <a:endParaRPr b="0" i="0" sz="1900" u="none" cap="none" strike="noStrike">
              <a:solidFill>
                <a:srgbClr val="000000"/>
              </a:solidFill>
              <a:latin typeface="DM Sans"/>
              <a:ea typeface="DM Sans"/>
              <a:cs typeface="DM Sans"/>
              <a:sym typeface="DM Sans"/>
            </a:endParaRPr>
          </a:p>
          <a:p>
            <a:pPr indent="-349250" lvl="0" marL="457200" marR="0" rtl="0" algn="l">
              <a:lnSpc>
                <a:spcPct val="115000"/>
              </a:lnSpc>
              <a:spcBef>
                <a:spcPts val="0"/>
              </a:spcBef>
              <a:spcAft>
                <a:spcPts val="0"/>
              </a:spcAft>
              <a:buClr>
                <a:srgbClr val="000000"/>
              </a:buClr>
              <a:buSzPts val="1900"/>
              <a:buFont typeface="DM Sans"/>
              <a:buChar char="●"/>
            </a:pPr>
            <a:r>
              <a:rPr b="0" i="0" lang="en" sz="1900" u="none" cap="none" strike="noStrike">
                <a:solidFill>
                  <a:srgbClr val="000000"/>
                </a:solidFill>
                <a:latin typeface="DM Sans"/>
                <a:ea typeface="DM Sans"/>
                <a:cs typeface="DM Sans"/>
                <a:sym typeface="DM Sans"/>
              </a:rPr>
              <a:t>Worries</a:t>
            </a:r>
            <a:endParaRPr b="0" i="0" sz="1900" u="none" cap="none" strike="noStrike">
              <a:solidFill>
                <a:srgbClr val="000000"/>
              </a:solidFill>
              <a:latin typeface="DM Sans"/>
              <a:ea typeface="DM Sans"/>
              <a:cs typeface="DM Sans"/>
              <a:sym typeface="DM Sans"/>
            </a:endParaRPr>
          </a:p>
          <a:p>
            <a:pPr indent="-349250" lvl="0" marL="457200" marR="0" rtl="0" algn="l">
              <a:lnSpc>
                <a:spcPct val="115000"/>
              </a:lnSpc>
              <a:spcBef>
                <a:spcPts val="0"/>
              </a:spcBef>
              <a:spcAft>
                <a:spcPts val="0"/>
              </a:spcAft>
              <a:buClr>
                <a:srgbClr val="000000"/>
              </a:buClr>
              <a:buSzPts val="1900"/>
              <a:buFont typeface="DM Sans"/>
              <a:buChar char="●"/>
            </a:pPr>
            <a:r>
              <a:rPr b="0" i="0" lang="en" sz="1900" u="none" cap="none" strike="noStrike">
                <a:solidFill>
                  <a:srgbClr val="000000"/>
                </a:solidFill>
                <a:latin typeface="DM Sans"/>
                <a:ea typeface="DM Sans"/>
                <a:cs typeface="DM Sans"/>
                <a:sym typeface="DM Sans"/>
              </a:rPr>
              <a:t>Fears</a:t>
            </a:r>
            <a:endParaRPr b="0" i="0" sz="1900" u="none" cap="none" strike="noStrike">
              <a:solidFill>
                <a:srgbClr val="000000"/>
              </a:solidFill>
              <a:latin typeface="DM Sans"/>
              <a:ea typeface="DM Sans"/>
              <a:cs typeface="DM Sans"/>
              <a:sym typeface="DM Sans"/>
            </a:endParaRPr>
          </a:p>
          <a:p>
            <a:pPr indent="-349250" lvl="0" marL="457200" marR="0" rtl="0" algn="l">
              <a:lnSpc>
                <a:spcPct val="115000"/>
              </a:lnSpc>
              <a:spcBef>
                <a:spcPts val="0"/>
              </a:spcBef>
              <a:spcAft>
                <a:spcPts val="0"/>
              </a:spcAft>
              <a:buClr>
                <a:srgbClr val="000000"/>
              </a:buClr>
              <a:buSzPts val="1900"/>
              <a:buFont typeface="DM Sans"/>
              <a:buChar char="●"/>
            </a:pPr>
            <a:r>
              <a:rPr b="0" i="0" lang="en" sz="1900" u="none" cap="none" strike="noStrike">
                <a:solidFill>
                  <a:srgbClr val="000000"/>
                </a:solidFill>
                <a:latin typeface="DM Sans"/>
                <a:ea typeface="DM Sans"/>
                <a:cs typeface="DM Sans"/>
                <a:sym typeface="DM Sans"/>
              </a:rPr>
              <a:t>Depression</a:t>
            </a:r>
            <a:endParaRPr b="0" i="0" sz="1900" u="none" cap="none" strike="noStrike">
              <a:solidFill>
                <a:srgbClr val="000000"/>
              </a:solidFill>
              <a:latin typeface="DM Sans"/>
              <a:ea typeface="DM Sans"/>
              <a:cs typeface="DM Sans"/>
              <a:sym typeface="DM Sans"/>
            </a:endParaRPr>
          </a:p>
          <a:p>
            <a:pPr indent="-349250" lvl="0" marL="457200" marR="0" rtl="0" algn="l">
              <a:lnSpc>
                <a:spcPct val="115000"/>
              </a:lnSpc>
              <a:spcBef>
                <a:spcPts val="0"/>
              </a:spcBef>
              <a:spcAft>
                <a:spcPts val="0"/>
              </a:spcAft>
              <a:buClr>
                <a:srgbClr val="000000"/>
              </a:buClr>
              <a:buSzPts val="1900"/>
              <a:buFont typeface="DM Sans"/>
              <a:buChar char="●"/>
            </a:pPr>
            <a:r>
              <a:rPr b="0" i="0" lang="en" sz="1900" u="none" cap="none" strike="noStrike">
                <a:solidFill>
                  <a:srgbClr val="000000"/>
                </a:solidFill>
                <a:latin typeface="DM Sans"/>
                <a:ea typeface="DM Sans"/>
                <a:cs typeface="DM Sans"/>
                <a:sym typeface="DM Sans"/>
              </a:rPr>
              <a:t>Hopelessness </a:t>
            </a:r>
            <a:endParaRPr b="0" i="0" sz="1900" u="none" cap="none" strike="noStrike">
              <a:solidFill>
                <a:srgbClr val="000000"/>
              </a:solidFill>
              <a:latin typeface="DM Sans"/>
              <a:ea typeface="DM Sans"/>
              <a:cs typeface="DM Sans"/>
              <a:sym typeface="DM Sans"/>
            </a:endParaRPr>
          </a:p>
        </p:txBody>
      </p:sp>
      <p:pic>
        <p:nvPicPr>
          <p:cNvPr id="268" name="Google Shape;268;g1171387f42c_0_104"/>
          <p:cNvPicPr preferRelativeResize="0"/>
          <p:nvPr/>
        </p:nvPicPr>
        <p:blipFill rotWithShape="1">
          <a:blip r:embed="rId3">
            <a:alphaModFix/>
          </a:blip>
          <a:srcRect b="0" l="19087" r="0" t="0"/>
          <a:stretch/>
        </p:blipFill>
        <p:spPr>
          <a:xfrm>
            <a:off x="3696150" y="2246875"/>
            <a:ext cx="2073225" cy="17811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72" name="Shape 272"/>
        <p:cNvGrpSpPr/>
        <p:nvPr/>
      </p:nvGrpSpPr>
      <p:grpSpPr>
        <a:xfrm>
          <a:off x="0" y="0"/>
          <a:ext cx="0" cy="0"/>
          <a:chOff x="0" y="0"/>
          <a:chExt cx="0" cy="0"/>
        </a:xfrm>
      </p:grpSpPr>
      <p:sp>
        <p:nvSpPr>
          <p:cNvPr id="273" name="Google Shape;273;g115ece6ba17_2_25"/>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Clr>
                <a:srgbClr val="000000"/>
              </a:buClr>
              <a:buSzPts val="1100"/>
              <a:buFont typeface="Arial"/>
              <a:buNone/>
            </a:pPr>
            <a:fld id="{00000000-1234-1234-1234-123412341234}" type="slidenum">
              <a:rPr lang="en"/>
              <a:t>‹#›</a:t>
            </a:fld>
            <a:endParaRPr/>
          </a:p>
        </p:txBody>
      </p:sp>
      <p:pic>
        <p:nvPicPr>
          <p:cNvPr id="274" name="Google Shape;274;g115ece6ba17_2_25"/>
          <p:cNvPicPr preferRelativeResize="0"/>
          <p:nvPr/>
        </p:nvPicPr>
        <p:blipFill rotWithShape="1">
          <a:blip r:embed="rId3">
            <a:alphaModFix/>
          </a:blip>
          <a:srcRect b="0" l="8303" r="6516" t="13726"/>
          <a:stretch/>
        </p:blipFill>
        <p:spPr>
          <a:xfrm>
            <a:off x="1264225" y="687225"/>
            <a:ext cx="6615552" cy="3769049"/>
          </a:xfrm>
          <a:prstGeom prst="rect">
            <a:avLst/>
          </a:prstGeom>
          <a:noFill/>
          <a:ln>
            <a:noFill/>
          </a:ln>
        </p:spPr>
      </p:pic>
      <p:sp>
        <p:nvSpPr>
          <p:cNvPr id="275" name="Google Shape;275;g115ece6ba17_2_25"/>
          <p:cNvSpPr/>
          <p:nvPr/>
        </p:nvSpPr>
        <p:spPr>
          <a:xfrm>
            <a:off x="1437400" y="3688775"/>
            <a:ext cx="3532800" cy="5541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6" name="Google Shape;276;g115ece6ba17_2_25"/>
          <p:cNvSpPr/>
          <p:nvPr/>
        </p:nvSpPr>
        <p:spPr>
          <a:xfrm>
            <a:off x="7256325" y="3803750"/>
            <a:ext cx="640800" cy="5541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7" name="Google Shape;277;g115ece6ba17_2_25"/>
          <p:cNvSpPr/>
          <p:nvPr/>
        </p:nvSpPr>
        <p:spPr>
          <a:xfrm>
            <a:off x="4337050" y="687225"/>
            <a:ext cx="3532800" cy="3255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81" name="Shape 281"/>
        <p:cNvGrpSpPr/>
        <p:nvPr/>
      </p:nvGrpSpPr>
      <p:grpSpPr>
        <a:xfrm>
          <a:off x="0" y="0"/>
          <a:ext cx="0" cy="0"/>
          <a:chOff x="0" y="0"/>
          <a:chExt cx="0" cy="0"/>
        </a:xfrm>
      </p:grpSpPr>
      <p:sp>
        <p:nvSpPr>
          <p:cNvPr id="282" name="Google Shape;282;g25b418dad46_0_35"/>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Clr>
                <a:srgbClr val="000000"/>
              </a:buClr>
              <a:buSzPts val="1100"/>
              <a:buFont typeface="Arial"/>
              <a:buNone/>
            </a:pPr>
            <a:fld id="{00000000-1234-1234-1234-123412341234}" type="slidenum">
              <a:rPr lang="en"/>
              <a:t>‹#›</a:t>
            </a:fld>
            <a:endParaRPr/>
          </a:p>
        </p:txBody>
      </p:sp>
      <p:pic>
        <p:nvPicPr>
          <p:cNvPr id="283" name="Google Shape;283;g25b418dad46_0_35"/>
          <p:cNvPicPr preferRelativeResize="0"/>
          <p:nvPr/>
        </p:nvPicPr>
        <p:blipFill>
          <a:blip r:embed="rId3">
            <a:alphaModFix/>
          </a:blip>
          <a:stretch>
            <a:fillRect/>
          </a:stretch>
        </p:blipFill>
        <p:spPr>
          <a:xfrm>
            <a:off x="2085775" y="1262175"/>
            <a:ext cx="4825050" cy="3210850"/>
          </a:xfrm>
          <a:prstGeom prst="rect">
            <a:avLst/>
          </a:prstGeom>
          <a:noFill/>
          <a:ln>
            <a:noFill/>
          </a:ln>
        </p:spPr>
      </p:pic>
      <p:sp>
        <p:nvSpPr>
          <p:cNvPr id="284" name="Google Shape;284;g25b418dad46_0_35"/>
          <p:cNvSpPr txBox="1"/>
          <p:nvPr/>
        </p:nvSpPr>
        <p:spPr>
          <a:xfrm>
            <a:off x="3882925" y="386550"/>
            <a:ext cx="3027900" cy="67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000">
                <a:latin typeface="DM Sans"/>
                <a:ea typeface="DM Sans"/>
                <a:cs typeface="DM Sans"/>
                <a:sym typeface="DM Sans"/>
              </a:rPr>
              <a:t>Vaping</a:t>
            </a:r>
            <a:endParaRPr sz="3000">
              <a:latin typeface="DM Sans"/>
              <a:ea typeface="DM Sans"/>
              <a:cs typeface="DM Sans"/>
              <a:sym typeface="DM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88" name="Shape 288"/>
        <p:cNvGrpSpPr/>
        <p:nvPr/>
      </p:nvGrpSpPr>
      <p:grpSpPr>
        <a:xfrm>
          <a:off x="0" y="0"/>
          <a:ext cx="0" cy="0"/>
          <a:chOff x="0" y="0"/>
          <a:chExt cx="0" cy="0"/>
        </a:xfrm>
      </p:grpSpPr>
      <p:sp>
        <p:nvSpPr>
          <p:cNvPr id="289" name="Google Shape;289;g1171387f42c_0_27"/>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Clr>
                <a:srgbClr val="000000"/>
              </a:buClr>
              <a:buSzPts val="1100"/>
              <a:buFont typeface="Arial"/>
              <a:buNone/>
            </a:pPr>
            <a:fld id="{00000000-1234-1234-1234-123412341234}" type="slidenum">
              <a:rPr lang="en"/>
              <a:t>‹#›</a:t>
            </a:fld>
            <a:endParaRPr/>
          </a:p>
        </p:txBody>
      </p:sp>
      <p:sp>
        <p:nvSpPr>
          <p:cNvPr id="290" name="Google Shape;290;g1171387f42c_0_27"/>
          <p:cNvSpPr txBox="1"/>
          <p:nvPr/>
        </p:nvSpPr>
        <p:spPr>
          <a:xfrm>
            <a:off x="2534275" y="284925"/>
            <a:ext cx="4423800" cy="585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600"/>
              <a:buFont typeface="Arial"/>
              <a:buNone/>
            </a:pPr>
            <a:r>
              <a:rPr b="1" lang="en" sz="2600">
                <a:latin typeface="DM Sans"/>
                <a:ea typeface="DM Sans"/>
                <a:cs typeface="DM Sans"/>
                <a:sym typeface="DM Sans"/>
              </a:rPr>
              <a:t>Vaping and </a:t>
            </a:r>
            <a:r>
              <a:rPr b="1" i="0" lang="en" sz="2600" u="none" cap="none" strike="noStrike">
                <a:solidFill>
                  <a:srgbClr val="000000"/>
                </a:solidFill>
                <a:latin typeface="DM Sans"/>
                <a:ea typeface="DM Sans"/>
                <a:cs typeface="DM Sans"/>
                <a:sym typeface="DM Sans"/>
              </a:rPr>
              <a:t>addiction?</a:t>
            </a:r>
            <a:endParaRPr b="1" i="0" sz="2600" u="none" cap="none" strike="noStrike">
              <a:solidFill>
                <a:srgbClr val="000000"/>
              </a:solidFill>
              <a:latin typeface="DM Sans"/>
              <a:ea typeface="DM Sans"/>
              <a:cs typeface="DM Sans"/>
              <a:sym typeface="DM Sans"/>
            </a:endParaRPr>
          </a:p>
        </p:txBody>
      </p:sp>
      <p:pic>
        <p:nvPicPr>
          <p:cNvPr descr="Reporter Stephanie Leydon talks with the Gabriel family about their teenage son's struggle with a vaping addiction." id="291" name="Google Shape;291;g1171387f42c_0_27" title="Addicted: Why Teens Can't Stop Vaping">
            <a:hlinkClick r:id="rId3"/>
          </p:cNvPr>
          <p:cNvPicPr preferRelativeResize="0"/>
          <p:nvPr/>
        </p:nvPicPr>
        <p:blipFill rotWithShape="1">
          <a:blip r:embed="rId4">
            <a:alphaModFix/>
          </a:blip>
          <a:srcRect b="0" l="0" r="0" t="0"/>
          <a:stretch/>
        </p:blipFill>
        <p:spPr>
          <a:xfrm>
            <a:off x="2206825" y="1057288"/>
            <a:ext cx="4572000" cy="3429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1"/>
                                        </p:tgtEl>
                                        <p:attrNameLst>
                                          <p:attrName>style.visibility</p:attrName>
                                        </p:attrNameLst>
                                      </p:cBhvr>
                                      <p:to>
                                        <p:strVal val="visible"/>
                                      </p:to>
                                    </p:set>
                                    <p:animEffect filter="fade" transition="in">
                                      <p:cBhvr>
                                        <p:cTn dur="1000"/>
                                        <p:tgtEl>
                                          <p:spTgt spid="29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295" name="Shape 295"/>
        <p:cNvGrpSpPr/>
        <p:nvPr/>
      </p:nvGrpSpPr>
      <p:grpSpPr>
        <a:xfrm>
          <a:off x="0" y="0"/>
          <a:ext cx="0" cy="0"/>
          <a:chOff x="0" y="0"/>
          <a:chExt cx="0" cy="0"/>
        </a:xfrm>
      </p:grpSpPr>
      <p:sp>
        <p:nvSpPr>
          <p:cNvPr id="296" name="Google Shape;296;g1159af08a72_0_53"/>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sp>
        <p:nvSpPr>
          <p:cNvPr id="297" name="Google Shape;297;g1159af08a72_0_53"/>
          <p:cNvSpPr txBox="1"/>
          <p:nvPr/>
        </p:nvSpPr>
        <p:spPr>
          <a:xfrm>
            <a:off x="3372850" y="628436"/>
            <a:ext cx="39879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8" name="Google Shape;298;g1159af08a72_0_53"/>
          <p:cNvSpPr txBox="1"/>
          <p:nvPr/>
        </p:nvSpPr>
        <p:spPr>
          <a:xfrm>
            <a:off x="679925" y="1042950"/>
            <a:ext cx="3987900" cy="3232500"/>
          </a:xfrm>
          <a:prstGeom prst="rect">
            <a:avLst/>
          </a:prstGeom>
          <a:noFill/>
          <a:ln>
            <a:noFill/>
          </a:ln>
        </p:spPr>
        <p:txBody>
          <a:bodyPr anchorCtr="0" anchor="t" bIns="45700" lIns="91425" spcFirstLastPara="1" rIns="91425" wrap="square" tIns="45700">
            <a:spAutoFit/>
          </a:bodyPr>
          <a:lstStyle/>
          <a:p>
            <a:pPr indent="-381000" lvl="0" marL="457200" marR="0" rtl="0" algn="l">
              <a:lnSpc>
                <a:spcPct val="150000"/>
              </a:lnSpc>
              <a:spcBef>
                <a:spcPts val="0"/>
              </a:spcBef>
              <a:spcAft>
                <a:spcPts val="0"/>
              </a:spcAft>
              <a:buClr>
                <a:srgbClr val="000000"/>
              </a:buClr>
              <a:buSzPts val="2400"/>
              <a:buFont typeface="Arial"/>
              <a:buChar char="●"/>
            </a:pPr>
            <a:r>
              <a:rPr lang="en" sz="2400"/>
              <a:t>Today’s d</a:t>
            </a:r>
            <a:r>
              <a:rPr b="0" i="0" lang="en" sz="2400" u="none" cap="none" strike="noStrike">
                <a:solidFill>
                  <a:srgbClr val="000000"/>
                </a:solidFill>
                <a:latin typeface="Arial"/>
                <a:ea typeface="Arial"/>
                <a:cs typeface="Arial"/>
                <a:sym typeface="Arial"/>
              </a:rPr>
              <a:t>rugs are more potent </a:t>
            </a:r>
            <a:br>
              <a:rPr b="0" i="0" lang="en" sz="2400" u="none" cap="none" strike="noStrike">
                <a:solidFill>
                  <a:srgbClr val="000000"/>
                </a:solidFill>
                <a:latin typeface="Arial"/>
                <a:ea typeface="Arial"/>
                <a:cs typeface="Arial"/>
                <a:sym typeface="Arial"/>
              </a:rPr>
            </a:br>
            <a:endParaRPr b="0" i="0" sz="2400" u="none" cap="none" strike="noStrike">
              <a:solidFill>
                <a:srgbClr val="000000"/>
              </a:solidFill>
              <a:latin typeface="Arial"/>
              <a:ea typeface="Arial"/>
              <a:cs typeface="Arial"/>
              <a:sym typeface="Arial"/>
            </a:endParaRPr>
          </a:p>
          <a:p>
            <a:pPr indent="-381000" lvl="0" marL="457200" marR="0" rtl="0" algn="l">
              <a:lnSpc>
                <a:spcPct val="150000"/>
              </a:lnSpc>
              <a:spcBef>
                <a:spcPts val="0"/>
              </a:spcBef>
              <a:spcAft>
                <a:spcPts val="0"/>
              </a:spcAft>
              <a:buClr>
                <a:srgbClr val="000000"/>
              </a:buClr>
              <a:buSzPts val="2400"/>
              <a:buFont typeface="Arial"/>
              <a:buChar char="●"/>
            </a:pPr>
            <a:r>
              <a:rPr b="0" i="0" lang="en" sz="2400" u="none" cap="none" strike="noStrike">
                <a:solidFill>
                  <a:srgbClr val="000000"/>
                </a:solidFill>
                <a:latin typeface="Arial"/>
                <a:ea typeface="Arial"/>
                <a:cs typeface="Arial"/>
                <a:sym typeface="Arial"/>
              </a:rPr>
              <a:t>Excess is dampen</a:t>
            </a:r>
            <a:r>
              <a:rPr lang="en" sz="2400"/>
              <a:t>ing</a:t>
            </a:r>
            <a:r>
              <a:rPr b="0" i="0" lang="en" sz="2400" u="none" cap="none" strike="noStrike">
                <a:solidFill>
                  <a:srgbClr val="000000"/>
                </a:solidFill>
                <a:latin typeface="Arial"/>
                <a:ea typeface="Arial"/>
                <a:cs typeface="Arial"/>
                <a:sym typeface="Arial"/>
              </a:rPr>
              <a:t> sensitivity </a:t>
            </a:r>
            <a:endParaRPr b="0" i="0" sz="2400" u="none" cap="none" strike="noStrike">
              <a:solidFill>
                <a:srgbClr val="000000"/>
              </a:solidFill>
              <a:latin typeface="Arial"/>
              <a:ea typeface="Arial"/>
              <a:cs typeface="Arial"/>
              <a:sym typeface="Arial"/>
            </a:endParaRPr>
          </a:p>
          <a:p>
            <a:pPr indent="0" lvl="0" marL="457200" marR="0" rtl="0" algn="l">
              <a:lnSpc>
                <a:spcPct val="15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pic>
        <p:nvPicPr>
          <p:cNvPr id="299" name="Google Shape;299;g1159af08a72_0_53"/>
          <p:cNvPicPr preferRelativeResize="0"/>
          <p:nvPr/>
        </p:nvPicPr>
        <p:blipFill rotWithShape="1">
          <a:blip r:embed="rId3">
            <a:alphaModFix/>
          </a:blip>
          <a:srcRect b="0" l="0" r="0" t="0"/>
          <a:stretch/>
        </p:blipFill>
        <p:spPr>
          <a:xfrm>
            <a:off x="5169188" y="936236"/>
            <a:ext cx="2847975" cy="16002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36262"/>
            </a:gs>
            <a:gs pos="100000">
              <a:srgbClr val="BB1717"/>
            </a:gs>
          </a:gsLst>
          <a:path path="circle">
            <a:fillToRect b="50%" l="50%" r="50%" t="50%"/>
          </a:path>
          <a:tileRect/>
        </a:gradFill>
      </p:bgPr>
    </p:bg>
    <p:spTree>
      <p:nvGrpSpPr>
        <p:cNvPr id="303" name="Shape 303"/>
        <p:cNvGrpSpPr/>
        <p:nvPr/>
      </p:nvGrpSpPr>
      <p:grpSpPr>
        <a:xfrm>
          <a:off x="0" y="0"/>
          <a:ext cx="0" cy="0"/>
          <a:chOff x="0" y="0"/>
          <a:chExt cx="0" cy="0"/>
        </a:xfrm>
      </p:grpSpPr>
      <p:sp>
        <p:nvSpPr>
          <p:cNvPr id="304" name="Google Shape;304;g25b418dad46_0_14"/>
          <p:cNvSpPr txBox="1"/>
          <p:nvPr/>
        </p:nvSpPr>
        <p:spPr>
          <a:xfrm>
            <a:off x="857250" y="842650"/>
            <a:ext cx="7788300" cy="321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DM Sans"/>
              <a:ea typeface="DM Sans"/>
              <a:cs typeface="DM Sans"/>
              <a:sym typeface="DM Sans"/>
            </a:endParaRPr>
          </a:p>
        </p:txBody>
      </p:sp>
      <p:sp>
        <p:nvSpPr>
          <p:cNvPr id="305" name="Google Shape;305;g25b418dad46_0_14"/>
          <p:cNvSpPr txBox="1"/>
          <p:nvPr/>
        </p:nvSpPr>
        <p:spPr>
          <a:xfrm>
            <a:off x="1076125" y="733225"/>
            <a:ext cx="7478100" cy="3538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200"/>
              </a:spcAft>
              <a:buNone/>
            </a:pPr>
            <a:r>
              <a:rPr lang="en" sz="2700">
                <a:solidFill>
                  <a:schemeClr val="lt1"/>
                </a:solidFill>
              </a:rPr>
              <a:t>More than 932,000 people have died since 1999 from a drug overdose.</a:t>
            </a:r>
            <a:r>
              <a:rPr lang="en" sz="2250">
                <a:solidFill>
                  <a:schemeClr val="lt1"/>
                </a:solidFill>
              </a:rPr>
              <a:t>1</a:t>
            </a:r>
            <a:r>
              <a:rPr lang="en" sz="2700">
                <a:solidFill>
                  <a:schemeClr val="lt1"/>
                </a:solidFill>
              </a:rPr>
              <a:t> In 2020, 91,799 drug overdose deaths occurred in the United States. The age-adjusted rate of overdose deaths increased by 31% from 2019 (21.6 per 100,000) to 2020 (28.3 per 100,000).</a:t>
            </a:r>
            <a:endParaRPr sz="2000">
              <a:latin typeface="DM Sans"/>
              <a:ea typeface="DM Sans"/>
              <a:cs typeface="DM Sans"/>
              <a:sym typeface="DM Sans"/>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36262"/>
            </a:gs>
            <a:gs pos="100000">
              <a:srgbClr val="BB1717"/>
            </a:gs>
          </a:gsLst>
          <a:path path="circle">
            <a:fillToRect b="50%" l="50%" r="50%" t="50%"/>
          </a:path>
          <a:tileRect/>
        </a:gradFill>
      </p:bgPr>
    </p:bg>
    <p:spTree>
      <p:nvGrpSpPr>
        <p:cNvPr id="309" name="Shape 309"/>
        <p:cNvGrpSpPr/>
        <p:nvPr/>
      </p:nvGrpSpPr>
      <p:grpSpPr>
        <a:xfrm>
          <a:off x="0" y="0"/>
          <a:ext cx="0" cy="0"/>
          <a:chOff x="0" y="0"/>
          <a:chExt cx="0" cy="0"/>
        </a:xfrm>
      </p:grpSpPr>
      <p:sp>
        <p:nvSpPr>
          <p:cNvPr id="310" name="Google Shape;310;g25b418dad46_0_30"/>
          <p:cNvSpPr txBox="1"/>
          <p:nvPr/>
        </p:nvSpPr>
        <p:spPr>
          <a:xfrm>
            <a:off x="857250" y="842650"/>
            <a:ext cx="7788300" cy="321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DM Sans"/>
              <a:ea typeface="DM Sans"/>
              <a:cs typeface="DM Sans"/>
              <a:sym typeface="DM Sans"/>
            </a:endParaRPr>
          </a:p>
        </p:txBody>
      </p:sp>
      <p:sp>
        <p:nvSpPr>
          <p:cNvPr id="311" name="Google Shape;311;g25b418dad46_0_30"/>
          <p:cNvSpPr txBox="1"/>
          <p:nvPr/>
        </p:nvSpPr>
        <p:spPr>
          <a:xfrm>
            <a:off x="1012350" y="259025"/>
            <a:ext cx="7478100" cy="3538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sz="2600">
              <a:solidFill>
                <a:schemeClr val="lt1"/>
              </a:solidFill>
            </a:endParaRPr>
          </a:p>
          <a:p>
            <a:pPr indent="-393700" lvl="0" marL="457200" rtl="0" algn="l">
              <a:lnSpc>
                <a:spcPct val="115000"/>
              </a:lnSpc>
              <a:spcBef>
                <a:spcPts val="1200"/>
              </a:spcBef>
              <a:spcAft>
                <a:spcPts val="0"/>
              </a:spcAft>
              <a:buClr>
                <a:schemeClr val="lt1"/>
              </a:buClr>
              <a:buSzPts val="2600"/>
              <a:buChar char="●"/>
            </a:pPr>
            <a:r>
              <a:rPr lang="en" sz="2600">
                <a:solidFill>
                  <a:schemeClr val="lt1"/>
                </a:solidFill>
              </a:rPr>
              <a:t>Opioids—mainly synthetic opioids (other than methadone)—are currently the main driver of drug overdose deaths. 82.3% of opioid-involved overdose deaths involved synthetic opioids. Opioids were involved in 68,630 overdose deaths in 2020 (74.8% of all drug ove.dose deaths)</a:t>
            </a:r>
            <a:endParaRPr sz="2150">
              <a:solidFill>
                <a:schemeClr val="lt1"/>
              </a:solidFill>
            </a:endParaRPr>
          </a:p>
          <a:p>
            <a:pPr indent="0" lvl="0" marL="0" rtl="0" algn="l">
              <a:spcBef>
                <a:spcPts val="1200"/>
              </a:spcBef>
              <a:spcAft>
                <a:spcPts val="0"/>
              </a:spcAft>
              <a:buNone/>
            </a:pPr>
            <a:r>
              <a:t/>
            </a:r>
            <a:endParaRPr>
              <a:latin typeface="DM Sans"/>
              <a:ea typeface="DM Sans"/>
              <a:cs typeface="DM Sans"/>
              <a:sym typeface="DM Sans"/>
            </a:endParaRPr>
          </a:p>
          <a:p>
            <a:pPr indent="0" lvl="0" marL="0" rtl="0" algn="l">
              <a:lnSpc>
                <a:spcPct val="115000"/>
              </a:lnSpc>
              <a:spcBef>
                <a:spcPts val="0"/>
              </a:spcBef>
              <a:spcAft>
                <a:spcPts val="1200"/>
              </a:spcAft>
              <a:buNone/>
            </a:pPr>
            <a:r>
              <a:t/>
            </a:r>
            <a:endParaRPr sz="2700">
              <a:solidFill>
                <a:schemeClr val="lt1"/>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g25b418dad46_0_166"/>
          <p:cNvSpPr txBox="1"/>
          <p:nvPr>
            <p:ph type="ctrTitle"/>
          </p:nvPr>
        </p:nvSpPr>
        <p:spPr>
          <a:xfrm>
            <a:off x="1971950" y="2275025"/>
            <a:ext cx="5547600" cy="483000"/>
          </a:xfrm>
          <a:prstGeom prst="rect">
            <a:avLst/>
          </a:prstGeom>
          <a:noFill/>
          <a:ln>
            <a:noFill/>
          </a:ln>
        </p:spPr>
        <p:txBody>
          <a:bodyPr anchorCtr="0" anchor="b" bIns="0" lIns="0" spcFirstLastPara="1" rIns="0" wrap="square" tIns="0">
            <a:noAutofit/>
          </a:bodyPr>
          <a:lstStyle/>
          <a:p>
            <a:pPr indent="0" lvl="0" marL="0" rtl="0" algn="l">
              <a:lnSpc>
                <a:spcPct val="80000"/>
              </a:lnSpc>
              <a:spcBef>
                <a:spcPts val="0"/>
              </a:spcBef>
              <a:spcAft>
                <a:spcPts val="0"/>
              </a:spcAft>
              <a:buSzPts val="3600"/>
              <a:buNone/>
            </a:pPr>
            <a:r>
              <a:rPr lang="en" sz="3100"/>
              <a:t>How addiction is formed</a:t>
            </a:r>
            <a:endParaRPr sz="3100"/>
          </a:p>
        </p:txBody>
      </p:sp>
      <p:sp>
        <p:nvSpPr>
          <p:cNvPr id="317" name="Google Shape;317;g25b418dad46_0_166"/>
          <p:cNvSpPr txBox="1"/>
          <p:nvPr/>
        </p:nvSpPr>
        <p:spPr>
          <a:xfrm>
            <a:off x="0" y="1576825"/>
            <a:ext cx="1735200" cy="17433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9600"/>
              <a:buFont typeface="Arial"/>
              <a:buNone/>
            </a:pPr>
            <a:r>
              <a:rPr b="1" lang="en" sz="9600">
                <a:solidFill>
                  <a:schemeClr val="accent1"/>
                </a:solidFill>
                <a:latin typeface="DM Sans"/>
                <a:ea typeface="DM Sans"/>
                <a:cs typeface="DM Sans"/>
                <a:sym typeface="DM Sans"/>
              </a:rPr>
              <a:t>2</a:t>
            </a:r>
            <a:endParaRPr b="1" i="0" sz="9600" u="none" cap="none" strike="noStrike">
              <a:solidFill>
                <a:schemeClr val="accent1"/>
              </a:solidFill>
              <a:latin typeface="DM Sans"/>
              <a:ea typeface="DM Sans"/>
              <a:cs typeface="DM Sans"/>
              <a:sym typeface="DM Sans"/>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5D0D0"/>
            </a:gs>
            <a:gs pos="100000">
              <a:srgbClr val="D96868"/>
            </a:gs>
          </a:gsLst>
          <a:path path="circle">
            <a:fillToRect b="50%" l="50%" r="50%" t="50%"/>
          </a:path>
          <a:tileRect/>
        </a:gradFill>
      </p:bgPr>
    </p:bg>
    <p:spTree>
      <p:nvGrpSpPr>
        <p:cNvPr id="321" name="Shape 321"/>
        <p:cNvGrpSpPr/>
        <p:nvPr/>
      </p:nvGrpSpPr>
      <p:grpSpPr>
        <a:xfrm>
          <a:off x="0" y="0"/>
          <a:ext cx="0" cy="0"/>
          <a:chOff x="0" y="0"/>
          <a:chExt cx="0" cy="0"/>
        </a:xfrm>
      </p:grpSpPr>
      <p:sp>
        <p:nvSpPr>
          <p:cNvPr id="322" name="Google Shape;322;g25b418dad46_0_45"/>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sp>
        <p:nvSpPr>
          <p:cNvPr id="323" name="Google Shape;323;g25b418dad46_0_45"/>
          <p:cNvSpPr txBox="1"/>
          <p:nvPr/>
        </p:nvSpPr>
        <p:spPr>
          <a:xfrm>
            <a:off x="662600" y="1738125"/>
            <a:ext cx="7772400" cy="2645100"/>
          </a:xfrm>
          <a:prstGeom prst="rect">
            <a:avLst/>
          </a:prstGeom>
          <a:noFill/>
          <a:ln>
            <a:noFill/>
          </a:ln>
        </p:spPr>
        <p:txBody>
          <a:bodyPr anchorCtr="0" anchor="t" bIns="91425" lIns="91425" spcFirstLastPara="1" rIns="91425" wrap="square" tIns="91425">
            <a:noAutofit/>
          </a:bodyPr>
          <a:lstStyle/>
          <a:p>
            <a:pPr indent="0" lvl="0" marL="0" marR="0" rtl="0" algn="l">
              <a:lnSpc>
                <a:spcPct val="120000"/>
              </a:lnSpc>
              <a:spcBef>
                <a:spcPts val="1000"/>
              </a:spcBef>
              <a:spcAft>
                <a:spcPts val="0"/>
              </a:spcAft>
              <a:buClr>
                <a:srgbClr val="000000"/>
              </a:buClr>
              <a:buSzPts val="2000"/>
              <a:buFont typeface="Arial"/>
              <a:buNone/>
            </a:pPr>
            <a:r>
              <a:t/>
            </a:r>
            <a:endParaRPr b="0" i="0" sz="2000" u="none" cap="none" strike="noStrike">
              <a:solidFill>
                <a:srgbClr val="FFFFFF"/>
              </a:solidFill>
              <a:latin typeface="Calibri"/>
              <a:ea typeface="Calibri"/>
              <a:cs typeface="Calibri"/>
              <a:sym typeface="Calibri"/>
            </a:endParaRPr>
          </a:p>
          <a:p>
            <a:pPr indent="-139700" lvl="0" marL="228600" marR="0" rtl="0" algn="l">
              <a:lnSpc>
                <a:spcPct val="120000"/>
              </a:lnSpc>
              <a:spcBef>
                <a:spcPts val="1000"/>
              </a:spcBef>
              <a:spcAft>
                <a:spcPts val="0"/>
              </a:spcAft>
              <a:buClr>
                <a:srgbClr val="000000"/>
              </a:buClr>
              <a:buSzPts val="1400"/>
              <a:buFont typeface="Arial"/>
              <a:buNone/>
            </a:pPr>
            <a:r>
              <a:t/>
            </a:r>
            <a:endParaRPr b="0" i="0" sz="1400" u="none" cap="none" strike="noStrike">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rgbClr val="FFFFFF"/>
              </a:solidFill>
              <a:latin typeface="Calibri"/>
              <a:ea typeface="Calibri"/>
              <a:cs typeface="Calibri"/>
              <a:sym typeface="Calibri"/>
            </a:endParaRPr>
          </a:p>
        </p:txBody>
      </p:sp>
      <p:sp>
        <p:nvSpPr>
          <p:cNvPr id="324" name="Google Shape;324;g25b418dad46_0_45"/>
          <p:cNvSpPr txBox="1"/>
          <p:nvPr/>
        </p:nvSpPr>
        <p:spPr>
          <a:xfrm>
            <a:off x="2578100" y="747861"/>
            <a:ext cx="39879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en" sz="2400" u="none" cap="none" strike="noStrike">
                <a:solidFill>
                  <a:srgbClr val="000000"/>
                </a:solidFill>
                <a:latin typeface="Arial"/>
                <a:ea typeface="Arial"/>
                <a:cs typeface="Arial"/>
                <a:sym typeface="Arial"/>
              </a:rPr>
              <a:t>Bowlby on Attachment </a:t>
            </a:r>
            <a:endParaRPr b="0" i="0" sz="1400" u="none" cap="none" strike="noStrike">
              <a:solidFill>
                <a:srgbClr val="000000"/>
              </a:solidFill>
              <a:latin typeface="Arial"/>
              <a:ea typeface="Arial"/>
              <a:cs typeface="Arial"/>
              <a:sym typeface="Arial"/>
            </a:endParaRPr>
          </a:p>
        </p:txBody>
      </p:sp>
      <p:pic>
        <p:nvPicPr>
          <p:cNvPr id="325" name="Google Shape;325;g25b418dad46_0_45"/>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326" name="Google Shape;326;g25b418dad46_0_45"/>
          <p:cNvSpPr/>
          <p:nvPr/>
        </p:nvSpPr>
        <p:spPr>
          <a:xfrm>
            <a:off x="7404600" y="0"/>
            <a:ext cx="1739400" cy="8247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7" name="Google Shape;327;g25b418dad46_0_45"/>
          <p:cNvSpPr/>
          <p:nvPr/>
        </p:nvSpPr>
        <p:spPr>
          <a:xfrm>
            <a:off x="74175" y="3991275"/>
            <a:ext cx="4263000" cy="8247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8" name="Google Shape;328;g25b418dad46_0_45"/>
          <p:cNvSpPr/>
          <p:nvPr/>
        </p:nvSpPr>
        <p:spPr>
          <a:xfrm>
            <a:off x="7435350" y="4318750"/>
            <a:ext cx="1677900" cy="8247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9" name="Google Shape;329;g25b418dad46_0_45"/>
          <p:cNvSpPr/>
          <p:nvPr/>
        </p:nvSpPr>
        <p:spPr>
          <a:xfrm>
            <a:off x="30700" y="4815975"/>
            <a:ext cx="9082500" cy="3474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0" name="Google Shape;330;g25b418dad46_0_45"/>
          <p:cNvSpPr/>
          <p:nvPr/>
        </p:nvSpPr>
        <p:spPr>
          <a:xfrm>
            <a:off x="2654225" y="4513675"/>
            <a:ext cx="2369400" cy="5448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331" name="Google Shape;331;g25b418dad46_0_45"/>
          <p:cNvPicPr preferRelativeResize="0"/>
          <p:nvPr/>
        </p:nvPicPr>
        <p:blipFill rotWithShape="1">
          <a:blip r:embed="rId4">
            <a:alphaModFix/>
          </a:blip>
          <a:srcRect b="0" l="0" r="0" t="0"/>
          <a:stretch/>
        </p:blipFill>
        <p:spPr>
          <a:xfrm>
            <a:off x="-30800" y="164950"/>
            <a:ext cx="9144000" cy="5143500"/>
          </a:xfrm>
          <a:prstGeom prst="rect">
            <a:avLst/>
          </a:prstGeom>
          <a:noFill/>
          <a:ln>
            <a:noFill/>
          </a:ln>
        </p:spPr>
      </p:pic>
      <p:sp>
        <p:nvSpPr>
          <p:cNvPr id="332" name="Google Shape;332;g25b418dad46_0_45"/>
          <p:cNvSpPr/>
          <p:nvPr/>
        </p:nvSpPr>
        <p:spPr>
          <a:xfrm>
            <a:off x="7152925" y="0"/>
            <a:ext cx="1960200" cy="9897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3" name="Google Shape;333;g25b418dad46_0_45"/>
          <p:cNvSpPr/>
          <p:nvPr/>
        </p:nvSpPr>
        <p:spPr>
          <a:xfrm>
            <a:off x="-30800" y="4291225"/>
            <a:ext cx="5909100" cy="9897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4" name="Google Shape;334;g25b418dad46_0_45"/>
          <p:cNvSpPr/>
          <p:nvPr/>
        </p:nvSpPr>
        <p:spPr>
          <a:xfrm>
            <a:off x="3234900" y="4717275"/>
            <a:ext cx="5909100" cy="5448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5D0D0"/>
            </a:gs>
            <a:gs pos="100000">
              <a:srgbClr val="D96868"/>
            </a:gs>
          </a:gsLst>
          <a:path path="circle">
            <a:fillToRect b="50%" l="50%" r="50%" t="50%"/>
          </a:path>
          <a:tileRect/>
        </a:gradFill>
      </p:bgPr>
    </p:bg>
    <p:spTree>
      <p:nvGrpSpPr>
        <p:cNvPr id="338" name="Shape 338"/>
        <p:cNvGrpSpPr/>
        <p:nvPr/>
      </p:nvGrpSpPr>
      <p:grpSpPr>
        <a:xfrm>
          <a:off x="0" y="0"/>
          <a:ext cx="0" cy="0"/>
          <a:chOff x="0" y="0"/>
          <a:chExt cx="0" cy="0"/>
        </a:xfrm>
      </p:grpSpPr>
      <p:sp>
        <p:nvSpPr>
          <p:cNvPr id="339" name="Google Shape;339;g25b418dad46_0_61"/>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sp>
        <p:nvSpPr>
          <p:cNvPr id="340" name="Google Shape;340;g25b418dad46_0_61"/>
          <p:cNvSpPr txBox="1"/>
          <p:nvPr/>
        </p:nvSpPr>
        <p:spPr>
          <a:xfrm>
            <a:off x="662600" y="1738125"/>
            <a:ext cx="7772400" cy="2645100"/>
          </a:xfrm>
          <a:prstGeom prst="rect">
            <a:avLst/>
          </a:prstGeom>
          <a:noFill/>
          <a:ln>
            <a:noFill/>
          </a:ln>
        </p:spPr>
        <p:txBody>
          <a:bodyPr anchorCtr="0" anchor="t" bIns="91425" lIns="91425" spcFirstLastPara="1" rIns="91425" wrap="square" tIns="91425">
            <a:noAutofit/>
          </a:bodyPr>
          <a:lstStyle/>
          <a:p>
            <a:pPr indent="0" lvl="0" marL="0" marR="0" rtl="0" algn="l">
              <a:lnSpc>
                <a:spcPct val="120000"/>
              </a:lnSpc>
              <a:spcBef>
                <a:spcPts val="1000"/>
              </a:spcBef>
              <a:spcAft>
                <a:spcPts val="0"/>
              </a:spcAft>
              <a:buClr>
                <a:srgbClr val="000000"/>
              </a:buClr>
              <a:buSzPts val="2000"/>
              <a:buFont typeface="Arial"/>
              <a:buNone/>
            </a:pPr>
            <a:r>
              <a:t/>
            </a:r>
            <a:endParaRPr b="0" i="0" sz="2000" u="none" cap="none" strike="noStrike">
              <a:solidFill>
                <a:srgbClr val="FFFFFF"/>
              </a:solidFill>
              <a:latin typeface="Calibri"/>
              <a:ea typeface="Calibri"/>
              <a:cs typeface="Calibri"/>
              <a:sym typeface="Calibri"/>
            </a:endParaRPr>
          </a:p>
          <a:p>
            <a:pPr indent="-139700" lvl="0" marL="228600" marR="0" rtl="0" algn="l">
              <a:lnSpc>
                <a:spcPct val="120000"/>
              </a:lnSpc>
              <a:spcBef>
                <a:spcPts val="1000"/>
              </a:spcBef>
              <a:spcAft>
                <a:spcPts val="0"/>
              </a:spcAft>
              <a:buClr>
                <a:srgbClr val="000000"/>
              </a:buClr>
              <a:buSzPts val="1400"/>
              <a:buFont typeface="Arial"/>
              <a:buNone/>
            </a:pPr>
            <a:r>
              <a:t/>
            </a:r>
            <a:endParaRPr b="0" i="0" sz="1400" u="none" cap="none" strike="noStrike">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rgbClr val="FFFFFF"/>
              </a:solidFill>
              <a:latin typeface="Calibri"/>
              <a:ea typeface="Calibri"/>
              <a:cs typeface="Calibri"/>
              <a:sym typeface="Calibri"/>
            </a:endParaRPr>
          </a:p>
        </p:txBody>
      </p:sp>
      <p:sp>
        <p:nvSpPr>
          <p:cNvPr id="341" name="Google Shape;341;g25b418dad46_0_61"/>
          <p:cNvSpPr txBox="1"/>
          <p:nvPr/>
        </p:nvSpPr>
        <p:spPr>
          <a:xfrm>
            <a:off x="3372850" y="628436"/>
            <a:ext cx="39879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2" name="Google Shape;342;g25b418dad46_0_61"/>
          <p:cNvSpPr txBox="1"/>
          <p:nvPr/>
        </p:nvSpPr>
        <p:spPr>
          <a:xfrm>
            <a:off x="662600" y="765875"/>
            <a:ext cx="5174100" cy="3232500"/>
          </a:xfrm>
          <a:prstGeom prst="rect">
            <a:avLst/>
          </a:prstGeom>
          <a:noFill/>
          <a:ln>
            <a:noFill/>
          </a:ln>
        </p:spPr>
        <p:txBody>
          <a:bodyPr anchorCtr="0" anchor="t" bIns="45700" lIns="91425" spcFirstLastPara="1" rIns="91425" wrap="square" tIns="45700">
            <a:spAutoFit/>
          </a:bodyPr>
          <a:lstStyle/>
          <a:p>
            <a:pPr indent="-381000" lvl="0" marL="457200" marR="0" rtl="0" algn="l">
              <a:lnSpc>
                <a:spcPct val="150000"/>
              </a:lnSpc>
              <a:spcBef>
                <a:spcPts val="0"/>
              </a:spcBef>
              <a:spcAft>
                <a:spcPts val="0"/>
              </a:spcAft>
              <a:buClr>
                <a:srgbClr val="000000"/>
              </a:buClr>
              <a:buSzPts val="2400"/>
              <a:buFont typeface="Arial"/>
              <a:buChar char="●"/>
            </a:pPr>
            <a:r>
              <a:rPr b="0" i="0" lang="en" sz="2400" u="none" cap="none" strike="noStrike">
                <a:solidFill>
                  <a:srgbClr val="000000"/>
                </a:solidFill>
                <a:latin typeface="Arial"/>
                <a:ea typeface="Arial"/>
                <a:cs typeface="Arial"/>
                <a:sym typeface="Arial"/>
              </a:rPr>
              <a:t>Feelings of pleasure</a:t>
            </a:r>
            <a:endParaRPr b="0" i="0" sz="2400" u="none" cap="none" strike="noStrike">
              <a:solidFill>
                <a:srgbClr val="000000"/>
              </a:solidFill>
              <a:latin typeface="Arial"/>
              <a:ea typeface="Arial"/>
              <a:cs typeface="Arial"/>
              <a:sym typeface="Arial"/>
            </a:endParaRPr>
          </a:p>
          <a:p>
            <a:pPr indent="-381000" lvl="0" marL="457200" marR="0" rtl="0" algn="l">
              <a:lnSpc>
                <a:spcPct val="150000"/>
              </a:lnSpc>
              <a:spcBef>
                <a:spcPts val="0"/>
              </a:spcBef>
              <a:spcAft>
                <a:spcPts val="0"/>
              </a:spcAft>
              <a:buClr>
                <a:srgbClr val="000000"/>
              </a:buClr>
              <a:buSzPts val="2400"/>
              <a:buFont typeface="Arial"/>
              <a:buChar char="●"/>
            </a:pPr>
            <a:r>
              <a:rPr b="0" i="0" lang="en" sz="2400" u="none" cap="none" strike="noStrike">
                <a:solidFill>
                  <a:srgbClr val="000000"/>
                </a:solidFill>
                <a:latin typeface="Arial"/>
                <a:ea typeface="Arial"/>
                <a:cs typeface="Arial"/>
                <a:sym typeface="Arial"/>
              </a:rPr>
              <a:t>Not contentment, but titillating </a:t>
            </a:r>
            <a:endParaRPr b="0" i="0" sz="2400" u="none" cap="none" strike="noStrike">
              <a:solidFill>
                <a:srgbClr val="000000"/>
              </a:solidFill>
              <a:latin typeface="Arial"/>
              <a:ea typeface="Arial"/>
              <a:cs typeface="Arial"/>
              <a:sym typeface="Arial"/>
            </a:endParaRPr>
          </a:p>
          <a:p>
            <a:pPr indent="-381000" lvl="0" marL="457200" marR="0" rtl="0" algn="l">
              <a:lnSpc>
                <a:spcPct val="150000"/>
              </a:lnSpc>
              <a:spcBef>
                <a:spcPts val="0"/>
              </a:spcBef>
              <a:spcAft>
                <a:spcPts val="0"/>
              </a:spcAft>
              <a:buClr>
                <a:srgbClr val="000000"/>
              </a:buClr>
              <a:buSzPts val="2400"/>
              <a:buFont typeface="Arial"/>
              <a:buChar char="●"/>
            </a:pPr>
            <a:r>
              <a:rPr b="0" i="0" lang="en" sz="2400" u="none" cap="none" strike="noStrike">
                <a:solidFill>
                  <a:srgbClr val="000000"/>
                </a:solidFill>
                <a:latin typeface="Arial"/>
                <a:ea typeface="Arial"/>
                <a:cs typeface="Arial"/>
                <a:sym typeface="Arial"/>
              </a:rPr>
              <a:t>Dopamine leads to movement (seeking out and going toward it)</a:t>
            </a:r>
            <a:endParaRPr b="0" i="0" sz="2400" u="none" cap="none" strike="noStrike">
              <a:solidFill>
                <a:srgbClr val="000000"/>
              </a:solidFill>
              <a:latin typeface="Arial"/>
              <a:ea typeface="Arial"/>
              <a:cs typeface="Arial"/>
              <a:sym typeface="Arial"/>
            </a:endParaRPr>
          </a:p>
          <a:p>
            <a:pPr indent="-381000" lvl="0" marL="457200" marR="0" rtl="0" algn="l">
              <a:lnSpc>
                <a:spcPct val="150000"/>
              </a:lnSpc>
              <a:spcBef>
                <a:spcPts val="0"/>
              </a:spcBef>
              <a:spcAft>
                <a:spcPts val="0"/>
              </a:spcAft>
              <a:buClr>
                <a:srgbClr val="000000"/>
              </a:buClr>
              <a:buSzPts val="2400"/>
              <a:buFont typeface="Arial"/>
              <a:buChar char="●"/>
            </a:pPr>
            <a:r>
              <a:rPr b="0" i="0" lang="en" sz="2400" u="none" cap="none" strike="noStrike">
                <a:solidFill>
                  <a:srgbClr val="000000"/>
                </a:solidFill>
                <a:latin typeface="Arial"/>
                <a:ea typeface="Arial"/>
                <a:cs typeface="Arial"/>
                <a:sym typeface="Arial"/>
              </a:rPr>
              <a:t>Promotes eating and procreation</a:t>
            </a:r>
            <a:endParaRPr b="0" i="0" sz="2400" u="none" cap="none" strike="noStrike">
              <a:solidFill>
                <a:srgbClr val="000000"/>
              </a:solidFill>
              <a:latin typeface="Arial"/>
              <a:ea typeface="Arial"/>
              <a:cs typeface="Arial"/>
              <a:sym typeface="Arial"/>
            </a:endParaRPr>
          </a:p>
          <a:p>
            <a:pPr indent="-381000" lvl="0" marL="457200" marR="0" rtl="0" algn="l">
              <a:lnSpc>
                <a:spcPct val="150000"/>
              </a:lnSpc>
              <a:spcBef>
                <a:spcPts val="0"/>
              </a:spcBef>
              <a:spcAft>
                <a:spcPts val="0"/>
              </a:spcAft>
              <a:buClr>
                <a:srgbClr val="000000"/>
              </a:buClr>
              <a:buSzPts val="2400"/>
              <a:buFont typeface="Arial"/>
              <a:buChar char="●"/>
            </a:pPr>
            <a:r>
              <a:rPr b="0" i="0" lang="en" sz="2400" u="none" cap="none" strike="noStrike">
                <a:solidFill>
                  <a:srgbClr val="000000"/>
                </a:solidFill>
                <a:latin typeface="Arial"/>
                <a:ea typeface="Arial"/>
                <a:cs typeface="Arial"/>
                <a:sym typeface="Arial"/>
              </a:rPr>
              <a:t>Every drug uses this pathway </a:t>
            </a:r>
            <a:endParaRPr b="0" i="0" sz="2400" u="none" cap="none" strike="noStrike">
              <a:solidFill>
                <a:srgbClr val="000000"/>
              </a:solidFill>
              <a:latin typeface="Arial"/>
              <a:ea typeface="Arial"/>
              <a:cs typeface="Arial"/>
              <a:sym typeface="Arial"/>
            </a:endParaRPr>
          </a:p>
        </p:txBody>
      </p:sp>
      <p:pic>
        <p:nvPicPr>
          <p:cNvPr id="343" name="Google Shape;343;g25b418dad46_0_61"/>
          <p:cNvPicPr preferRelativeResize="0"/>
          <p:nvPr/>
        </p:nvPicPr>
        <p:blipFill rotWithShape="1">
          <a:blip r:embed="rId3">
            <a:alphaModFix/>
          </a:blip>
          <a:srcRect b="0" l="0" r="0" t="0"/>
          <a:stretch/>
        </p:blipFill>
        <p:spPr>
          <a:xfrm>
            <a:off x="6014638" y="765875"/>
            <a:ext cx="2543175" cy="17907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5D0D0"/>
            </a:gs>
            <a:gs pos="100000">
              <a:srgbClr val="D96868"/>
            </a:gs>
          </a:gsLst>
          <a:path path="circle">
            <a:fillToRect b="50%" l="50%" r="50%" t="50%"/>
          </a:path>
          <a:tileRect/>
        </a:gradFill>
      </p:bgPr>
    </p:bg>
    <p:spTree>
      <p:nvGrpSpPr>
        <p:cNvPr id="347" name="Shape 347"/>
        <p:cNvGrpSpPr/>
        <p:nvPr/>
      </p:nvGrpSpPr>
      <p:grpSpPr>
        <a:xfrm>
          <a:off x="0" y="0"/>
          <a:ext cx="0" cy="0"/>
          <a:chOff x="0" y="0"/>
          <a:chExt cx="0" cy="0"/>
        </a:xfrm>
      </p:grpSpPr>
      <p:sp>
        <p:nvSpPr>
          <p:cNvPr id="348" name="Google Shape;348;g1159af08a72_0_96"/>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sp>
        <p:nvSpPr>
          <p:cNvPr id="349" name="Google Shape;349;g1159af08a72_0_96"/>
          <p:cNvSpPr txBox="1"/>
          <p:nvPr/>
        </p:nvSpPr>
        <p:spPr>
          <a:xfrm>
            <a:off x="662600" y="1738125"/>
            <a:ext cx="7772400" cy="2645100"/>
          </a:xfrm>
          <a:prstGeom prst="rect">
            <a:avLst/>
          </a:prstGeom>
          <a:noFill/>
          <a:ln>
            <a:noFill/>
          </a:ln>
        </p:spPr>
        <p:txBody>
          <a:bodyPr anchorCtr="0" anchor="t" bIns="91425" lIns="91425" spcFirstLastPara="1" rIns="91425" wrap="square" tIns="91425">
            <a:noAutofit/>
          </a:bodyPr>
          <a:lstStyle/>
          <a:p>
            <a:pPr indent="0" lvl="0" marL="0" marR="0" rtl="0" algn="l">
              <a:lnSpc>
                <a:spcPct val="120000"/>
              </a:lnSpc>
              <a:spcBef>
                <a:spcPts val="1000"/>
              </a:spcBef>
              <a:spcAft>
                <a:spcPts val="0"/>
              </a:spcAft>
              <a:buClr>
                <a:srgbClr val="000000"/>
              </a:buClr>
              <a:buSzPts val="2000"/>
              <a:buFont typeface="Arial"/>
              <a:buNone/>
            </a:pPr>
            <a:r>
              <a:t/>
            </a:r>
            <a:endParaRPr b="0" i="0" sz="2000" u="none" cap="none" strike="noStrike">
              <a:solidFill>
                <a:srgbClr val="FFFFFF"/>
              </a:solidFill>
              <a:latin typeface="Calibri"/>
              <a:ea typeface="Calibri"/>
              <a:cs typeface="Calibri"/>
              <a:sym typeface="Calibri"/>
            </a:endParaRPr>
          </a:p>
          <a:p>
            <a:pPr indent="-139700" lvl="0" marL="228600" marR="0" rtl="0" algn="l">
              <a:lnSpc>
                <a:spcPct val="120000"/>
              </a:lnSpc>
              <a:spcBef>
                <a:spcPts val="1000"/>
              </a:spcBef>
              <a:spcAft>
                <a:spcPts val="0"/>
              </a:spcAft>
              <a:buClr>
                <a:srgbClr val="000000"/>
              </a:buClr>
              <a:buSzPts val="1400"/>
              <a:buFont typeface="Arial"/>
              <a:buNone/>
            </a:pPr>
            <a:r>
              <a:t/>
            </a:r>
            <a:endParaRPr b="0" i="0" sz="1400" u="none" cap="none" strike="noStrike">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rgbClr val="FFFFFF"/>
              </a:solidFill>
              <a:latin typeface="Calibri"/>
              <a:ea typeface="Calibri"/>
              <a:cs typeface="Calibri"/>
              <a:sym typeface="Calibri"/>
            </a:endParaRPr>
          </a:p>
        </p:txBody>
      </p:sp>
      <p:sp>
        <p:nvSpPr>
          <p:cNvPr id="350" name="Google Shape;350;g1159af08a72_0_96"/>
          <p:cNvSpPr txBox="1"/>
          <p:nvPr/>
        </p:nvSpPr>
        <p:spPr>
          <a:xfrm>
            <a:off x="3372850" y="628436"/>
            <a:ext cx="39879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1" name="Google Shape;351;g1159af08a72_0_96"/>
          <p:cNvSpPr txBox="1"/>
          <p:nvPr/>
        </p:nvSpPr>
        <p:spPr>
          <a:xfrm>
            <a:off x="662600" y="765875"/>
            <a:ext cx="7030200" cy="1015800"/>
          </a:xfrm>
          <a:prstGeom prst="rect">
            <a:avLst/>
          </a:prstGeom>
          <a:noFill/>
          <a:ln>
            <a:noFill/>
          </a:ln>
        </p:spPr>
        <p:txBody>
          <a:bodyPr anchorCtr="0" anchor="t" bIns="45700" lIns="91425" spcFirstLastPara="1" rIns="91425" wrap="square" tIns="45700">
            <a:spAutoFit/>
          </a:bodyPr>
          <a:lstStyle/>
          <a:p>
            <a:pPr indent="-381000" lvl="0" marL="457200" marR="0" rtl="0" algn="l">
              <a:lnSpc>
                <a:spcPct val="150000"/>
              </a:lnSpc>
              <a:spcBef>
                <a:spcPts val="0"/>
              </a:spcBef>
              <a:spcAft>
                <a:spcPts val="0"/>
              </a:spcAft>
              <a:buClr>
                <a:srgbClr val="000000"/>
              </a:buClr>
              <a:buSzPts val="2400"/>
              <a:buFont typeface="Arial"/>
              <a:buChar char="●"/>
            </a:pPr>
            <a:r>
              <a:t/>
            </a:r>
            <a:endParaRPr b="0" i="0" sz="2400" u="none" cap="none" strike="noStrike">
              <a:solidFill>
                <a:srgbClr val="000000"/>
              </a:solidFill>
              <a:latin typeface="Arial"/>
              <a:ea typeface="Arial"/>
              <a:cs typeface="Arial"/>
              <a:sym typeface="Arial"/>
            </a:endParaRPr>
          </a:p>
          <a:p>
            <a:pPr indent="0" lvl="0" marL="457200" marR="0" rtl="0" algn="l">
              <a:lnSpc>
                <a:spcPct val="15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pic>
        <p:nvPicPr>
          <p:cNvPr id="352" name="Google Shape;352;g1159af08a72_0_96"/>
          <p:cNvPicPr preferRelativeResize="0"/>
          <p:nvPr/>
        </p:nvPicPr>
        <p:blipFill rotWithShape="1">
          <a:blip r:embed="rId3">
            <a:alphaModFix/>
          </a:blip>
          <a:srcRect b="0" l="0" r="0" t="0"/>
          <a:stretch/>
        </p:blipFill>
        <p:spPr>
          <a:xfrm>
            <a:off x="-164950" y="104975"/>
            <a:ext cx="9144000" cy="5143500"/>
          </a:xfrm>
          <a:prstGeom prst="rect">
            <a:avLst/>
          </a:prstGeom>
          <a:noFill/>
          <a:ln>
            <a:noFill/>
          </a:ln>
        </p:spPr>
      </p:pic>
      <p:sp>
        <p:nvSpPr>
          <p:cNvPr id="353" name="Google Shape;353;g1159af08a72_0_96"/>
          <p:cNvSpPr/>
          <p:nvPr/>
        </p:nvSpPr>
        <p:spPr>
          <a:xfrm>
            <a:off x="7092950" y="104975"/>
            <a:ext cx="1960200" cy="9897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4" name="Google Shape;354;g1159af08a72_0_96"/>
          <p:cNvSpPr/>
          <p:nvPr/>
        </p:nvSpPr>
        <p:spPr>
          <a:xfrm>
            <a:off x="-87500" y="4383225"/>
            <a:ext cx="9144000" cy="9897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355" name="Google Shape;355;g1159af08a72_0_96"/>
          <p:cNvPicPr preferRelativeResize="0"/>
          <p:nvPr/>
        </p:nvPicPr>
        <p:blipFill rotWithShape="1">
          <a:blip r:embed="rId4">
            <a:alphaModFix/>
          </a:blip>
          <a:srcRect b="0" l="0" r="0" t="0"/>
          <a:stretch/>
        </p:blipFill>
        <p:spPr>
          <a:xfrm>
            <a:off x="-164950" y="164975"/>
            <a:ext cx="9144000" cy="5143500"/>
          </a:xfrm>
          <a:prstGeom prst="rect">
            <a:avLst/>
          </a:prstGeom>
          <a:noFill/>
          <a:ln>
            <a:noFill/>
          </a:ln>
        </p:spPr>
      </p:pic>
      <p:sp>
        <p:nvSpPr>
          <p:cNvPr id="356" name="Google Shape;356;g1159af08a72_0_96"/>
          <p:cNvSpPr/>
          <p:nvPr/>
        </p:nvSpPr>
        <p:spPr>
          <a:xfrm>
            <a:off x="7092950" y="104975"/>
            <a:ext cx="1960200" cy="9897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7" name="Google Shape;357;g1159af08a72_0_96"/>
          <p:cNvSpPr/>
          <p:nvPr/>
        </p:nvSpPr>
        <p:spPr>
          <a:xfrm>
            <a:off x="-203650" y="4673650"/>
            <a:ext cx="9221400" cy="9897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358" name="Google Shape;358;g1159af08a72_0_96"/>
          <p:cNvPicPr preferRelativeResize="0"/>
          <p:nvPr/>
        </p:nvPicPr>
        <p:blipFill rotWithShape="1">
          <a:blip r:embed="rId5">
            <a:alphaModFix/>
          </a:blip>
          <a:srcRect b="0" l="0" r="0" t="0"/>
          <a:stretch/>
        </p:blipFill>
        <p:spPr>
          <a:xfrm>
            <a:off x="-87500" y="289450"/>
            <a:ext cx="9144000" cy="5143500"/>
          </a:xfrm>
          <a:prstGeom prst="rect">
            <a:avLst/>
          </a:prstGeom>
          <a:noFill/>
          <a:ln>
            <a:noFill/>
          </a:ln>
        </p:spPr>
      </p:pic>
      <p:sp>
        <p:nvSpPr>
          <p:cNvPr id="359" name="Google Shape;359;g1159af08a72_0_96"/>
          <p:cNvSpPr/>
          <p:nvPr/>
        </p:nvSpPr>
        <p:spPr>
          <a:xfrm>
            <a:off x="7092950" y="104975"/>
            <a:ext cx="1960200" cy="9897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0" name="Google Shape;360;g1159af08a72_0_96"/>
          <p:cNvSpPr/>
          <p:nvPr/>
        </p:nvSpPr>
        <p:spPr>
          <a:xfrm>
            <a:off x="0" y="4561125"/>
            <a:ext cx="9053100" cy="9897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lin ang="5400012" scaled="0"/>
        </a:gradFill>
      </p:bgPr>
    </p:bg>
    <p:spTree>
      <p:nvGrpSpPr>
        <p:cNvPr id="364" name="Shape 364"/>
        <p:cNvGrpSpPr/>
        <p:nvPr/>
      </p:nvGrpSpPr>
      <p:grpSpPr>
        <a:xfrm>
          <a:off x="0" y="0"/>
          <a:ext cx="0" cy="0"/>
          <a:chOff x="0" y="0"/>
          <a:chExt cx="0" cy="0"/>
        </a:xfrm>
      </p:grpSpPr>
      <p:sp>
        <p:nvSpPr>
          <p:cNvPr id="365" name="Google Shape;365;g1171387f42c_0_90"/>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100"/>
              <a:buNone/>
            </a:pPr>
            <a:fld id="{00000000-1234-1234-1234-123412341234}" type="slidenum">
              <a:rPr lang="en"/>
              <a:t>‹#›</a:t>
            </a:fld>
            <a:endParaRPr/>
          </a:p>
        </p:txBody>
      </p:sp>
      <p:sp>
        <p:nvSpPr>
          <p:cNvPr id="366" name="Google Shape;366;g1171387f42c_0_90"/>
          <p:cNvSpPr txBox="1"/>
          <p:nvPr/>
        </p:nvSpPr>
        <p:spPr>
          <a:xfrm>
            <a:off x="662600" y="1738125"/>
            <a:ext cx="7772400" cy="2645100"/>
          </a:xfrm>
          <a:prstGeom prst="rect">
            <a:avLst/>
          </a:prstGeom>
          <a:noFill/>
          <a:ln>
            <a:noFill/>
          </a:ln>
        </p:spPr>
        <p:txBody>
          <a:bodyPr anchorCtr="0" anchor="t" bIns="91425" lIns="91425" spcFirstLastPara="1" rIns="91425" wrap="square" tIns="91425">
            <a:noAutofit/>
          </a:bodyPr>
          <a:lstStyle/>
          <a:p>
            <a:pPr indent="0" lvl="0" marL="0" marR="0" rtl="0" algn="l">
              <a:lnSpc>
                <a:spcPct val="120000"/>
              </a:lnSpc>
              <a:spcBef>
                <a:spcPts val="1000"/>
              </a:spcBef>
              <a:spcAft>
                <a:spcPts val="0"/>
              </a:spcAft>
              <a:buClr>
                <a:srgbClr val="000000"/>
              </a:buClr>
              <a:buSzPts val="2000"/>
              <a:buFont typeface="Arial"/>
              <a:buNone/>
            </a:pPr>
            <a:r>
              <a:t/>
            </a:r>
            <a:endParaRPr b="0" i="0" sz="2000" u="none" cap="none" strike="noStrike">
              <a:solidFill>
                <a:srgbClr val="FFFFFF"/>
              </a:solidFill>
              <a:latin typeface="Calibri"/>
              <a:ea typeface="Calibri"/>
              <a:cs typeface="Calibri"/>
              <a:sym typeface="Calibri"/>
            </a:endParaRPr>
          </a:p>
          <a:p>
            <a:pPr indent="-139700" lvl="0" marL="228600" marR="0" rtl="0" algn="l">
              <a:lnSpc>
                <a:spcPct val="120000"/>
              </a:lnSpc>
              <a:spcBef>
                <a:spcPts val="1000"/>
              </a:spcBef>
              <a:spcAft>
                <a:spcPts val="0"/>
              </a:spcAft>
              <a:buClr>
                <a:srgbClr val="000000"/>
              </a:buClr>
              <a:buSzPts val="1400"/>
              <a:buFont typeface="Arial"/>
              <a:buNone/>
            </a:pPr>
            <a:r>
              <a:t/>
            </a:r>
            <a:endParaRPr b="0" i="0" sz="1400" u="none" cap="none" strike="noStrike">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rgbClr val="FFFFFF"/>
              </a:solidFill>
              <a:latin typeface="Calibri"/>
              <a:ea typeface="Calibri"/>
              <a:cs typeface="Calibri"/>
              <a:sym typeface="Calibri"/>
            </a:endParaRPr>
          </a:p>
        </p:txBody>
      </p:sp>
      <p:pic>
        <p:nvPicPr>
          <p:cNvPr id="367" name="Google Shape;367;g1171387f42c_0_90"/>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368" name="Google Shape;368;g1171387f42c_0_90"/>
          <p:cNvSpPr/>
          <p:nvPr/>
        </p:nvSpPr>
        <p:spPr>
          <a:xfrm>
            <a:off x="7422825" y="0"/>
            <a:ext cx="1721100" cy="899700"/>
          </a:xfrm>
          <a:prstGeom prst="rect">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9" name="Google Shape;369;g1171387f42c_0_90"/>
          <p:cNvSpPr/>
          <p:nvPr/>
        </p:nvSpPr>
        <p:spPr>
          <a:xfrm>
            <a:off x="89975" y="4363725"/>
            <a:ext cx="8967300" cy="6447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73" name="Shape 373"/>
        <p:cNvGrpSpPr/>
        <p:nvPr/>
      </p:nvGrpSpPr>
      <p:grpSpPr>
        <a:xfrm>
          <a:off x="0" y="0"/>
          <a:ext cx="0" cy="0"/>
          <a:chOff x="0" y="0"/>
          <a:chExt cx="0" cy="0"/>
        </a:xfrm>
      </p:grpSpPr>
      <p:sp>
        <p:nvSpPr>
          <p:cNvPr id="374" name="Google Shape;374;g25b7cfdda56_0_0"/>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fld id="{00000000-1234-1234-1234-123412341234}" type="slidenum">
              <a:rPr lang="en"/>
              <a:t>‹#›</a:t>
            </a:fld>
            <a:endParaRPr/>
          </a:p>
        </p:txBody>
      </p:sp>
      <p:sp>
        <p:nvSpPr>
          <p:cNvPr id="375" name="Google Shape;375;g25b7cfdda56_0_0"/>
          <p:cNvSpPr txBox="1"/>
          <p:nvPr/>
        </p:nvSpPr>
        <p:spPr>
          <a:xfrm>
            <a:off x="1880725" y="427325"/>
            <a:ext cx="6026700" cy="630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lang="en" sz="3500"/>
              <a:t>Opponent Process Theory</a:t>
            </a:r>
            <a:endParaRPr sz="2500"/>
          </a:p>
        </p:txBody>
      </p:sp>
      <p:pic>
        <p:nvPicPr>
          <p:cNvPr descr="Understanding tolerance (not getting hangovers) and withdrawal (the hidden hangover that creates the rollercoaster)" id="376" name="Google Shape;376;g25b7cfdda56_0_0" title="Opponent Process Theory">
            <a:hlinkClick r:id="rId3"/>
          </p:cNvPr>
          <p:cNvPicPr preferRelativeResize="0"/>
          <p:nvPr/>
        </p:nvPicPr>
        <p:blipFill>
          <a:blip r:embed="rId4">
            <a:alphaModFix/>
          </a:blip>
          <a:stretch>
            <a:fillRect/>
          </a:stretch>
        </p:blipFill>
        <p:spPr>
          <a:xfrm>
            <a:off x="2100625" y="1157150"/>
            <a:ext cx="4942650" cy="3707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6"/>
                                        </p:tgtEl>
                                        <p:attrNameLst>
                                          <p:attrName>style.visibility</p:attrName>
                                        </p:attrNameLst>
                                      </p:cBhvr>
                                      <p:to>
                                        <p:strVal val="visible"/>
                                      </p:to>
                                    </p:set>
                                    <p:animEffect filter="fade" transition="in">
                                      <p:cBhvr>
                                        <p:cTn dur="1000"/>
                                        <p:tgtEl>
                                          <p:spTgt spid="37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380" name="Shape 380"/>
        <p:cNvGrpSpPr/>
        <p:nvPr/>
      </p:nvGrpSpPr>
      <p:grpSpPr>
        <a:xfrm>
          <a:off x="0" y="0"/>
          <a:ext cx="0" cy="0"/>
          <a:chOff x="0" y="0"/>
          <a:chExt cx="0" cy="0"/>
        </a:xfrm>
      </p:grpSpPr>
      <p:sp>
        <p:nvSpPr>
          <p:cNvPr id="381" name="Google Shape;381;g1171387f42c_0_111"/>
          <p:cNvSpPr txBox="1"/>
          <p:nvPr/>
        </p:nvSpPr>
        <p:spPr>
          <a:xfrm>
            <a:off x="975500" y="392750"/>
            <a:ext cx="7347900" cy="723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500"/>
              <a:buFont typeface="Arial"/>
              <a:buNone/>
            </a:pPr>
            <a:r>
              <a:rPr b="0" i="0" lang="en" sz="3500" u="none" cap="none" strike="noStrike">
                <a:solidFill>
                  <a:schemeClr val="accent1"/>
                </a:solidFill>
                <a:latin typeface="DM Sans"/>
                <a:ea typeface="DM Sans"/>
                <a:cs typeface="DM Sans"/>
                <a:sym typeface="DM Sans"/>
              </a:rPr>
              <a:t>How does this work in the brain?</a:t>
            </a:r>
            <a:endParaRPr b="0" i="0" sz="3500" u="none" cap="none" strike="noStrike">
              <a:solidFill>
                <a:schemeClr val="accent1"/>
              </a:solidFill>
              <a:latin typeface="DM Sans"/>
              <a:ea typeface="DM Sans"/>
              <a:cs typeface="DM Sans"/>
              <a:sym typeface="DM Sans"/>
            </a:endParaRPr>
          </a:p>
        </p:txBody>
      </p:sp>
      <p:pic>
        <p:nvPicPr>
          <p:cNvPr id="382" name="Google Shape;382;g1171387f42c_0_111"/>
          <p:cNvPicPr preferRelativeResize="0"/>
          <p:nvPr/>
        </p:nvPicPr>
        <p:blipFill rotWithShape="1">
          <a:blip r:embed="rId3">
            <a:alphaModFix/>
          </a:blip>
          <a:srcRect b="0" l="0" r="0" t="0"/>
          <a:stretch/>
        </p:blipFill>
        <p:spPr>
          <a:xfrm>
            <a:off x="1413000" y="1242750"/>
            <a:ext cx="6191353" cy="359595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386" name="Shape 386"/>
        <p:cNvGrpSpPr/>
        <p:nvPr/>
      </p:nvGrpSpPr>
      <p:grpSpPr>
        <a:xfrm>
          <a:off x="0" y="0"/>
          <a:ext cx="0" cy="0"/>
          <a:chOff x="0" y="0"/>
          <a:chExt cx="0" cy="0"/>
        </a:xfrm>
      </p:grpSpPr>
      <p:pic>
        <p:nvPicPr>
          <p:cNvPr descr="Learn how opioid receptors regulate pain signals, how the body releases natural painkillers called endorphins, and how prescription opioid analgesics can lead to dependency and a cycle of addiction.&#10;&#10;From our free online course, “The Opioid Crisis in America”: &#10;https://www.edx.org/course/opioid-crisis-america-harvardx-hhp100-0?utm_source=social&amp;utm_medium=partner-marketing&amp;utm_content=youtube-harvardx&amp;utm_campaign=harvardx&#10; &#10;— Subscribe to our channel: https://www.youtube.com/channel/UCKJyv_uNh3LhYFKmwaB63bA?sub_confirmation=1&#10;— Sign up for emails about new courses: https://harvardx.link/email&#10;— HarvardX courses on edX: https://www.edx.org/school/harvardx&#10;— Harvard University's online courses: https://online-learning.harvard.edu/&#10; &#10;HarvardX empowers the faculty of Harvard University to create high-quality online courses in subjects ranging from computer science to history, education, and religion." id="387" name="Google Shape;387;g1194ef1444d_0_0" title="Susan's brain: The science of addiction">
            <a:hlinkClick r:id="rId3"/>
          </p:cNvPr>
          <p:cNvPicPr preferRelativeResize="0"/>
          <p:nvPr/>
        </p:nvPicPr>
        <p:blipFill>
          <a:blip r:embed="rId4">
            <a:alphaModFix/>
          </a:blip>
          <a:stretch>
            <a:fillRect/>
          </a:stretch>
        </p:blipFill>
        <p:spPr>
          <a:xfrm>
            <a:off x="2226000" y="1067125"/>
            <a:ext cx="4572000" cy="3429000"/>
          </a:xfrm>
          <a:prstGeom prst="rect">
            <a:avLst/>
          </a:prstGeom>
          <a:noFill/>
          <a:ln>
            <a:noFill/>
          </a:ln>
        </p:spPr>
      </p:pic>
      <p:sp>
        <p:nvSpPr>
          <p:cNvPr id="388" name="Google Shape;388;g1194ef1444d_0_0"/>
          <p:cNvSpPr txBox="1"/>
          <p:nvPr/>
        </p:nvSpPr>
        <p:spPr>
          <a:xfrm>
            <a:off x="2999150" y="329900"/>
            <a:ext cx="43488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600">
                <a:latin typeface="DM Sans"/>
                <a:ea typeface="DM Sans"/>
                <a:cs typeface="DM Sans"/>
                <a:sym typeface="DM Sans"/>
              </a:rPr>
              <a:t>Neurotransmitters </a:t>
            </a:r>
            <a:endParaRPr sz="2600">
              <a:latin typeface="DM Sans"/>
              <a:ea typeface="DM Sans"/>
              <a:cs typeface="DM Sans"/>
              <a:sym typeface="DM San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7"/>
                                        </p:tgtEl>
                                        <p:attrNameLst>
                                          <p:attrName>style.visibility</p:attrName>
                                        </p:attrNameLst>
                                      </p:cBhvr>
                                      <p:to>
                                        <p:strVal val="visible"/>
                                      </p:to>
                                    </p:set>
                                    <p:animEffect filter="fade" transition="in">
                                      <p:cBhvr>
                                        <p:cTn dur="1000"/>
                                        <p:tgtEl>
                                          <p:spTgt spid="38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92" name="Shape 392"/>
        <p:cNvGrpSpPr/>
        <p:nvPr/>
      </p:nvGrpSpPr>
      <p:grpSpPr>
        <a:xfrm>
          <a:off x="0" y="0"/>
          <a:ext cx="0" cy="0"/>
          <a:chOff x="0" y="0"/>
          <a:chExt cx="0" cy="0"/>
        </a:xfrm>
      </p:grpSpPr>
      <p:sp>
        <p:nvSpPr>
          <p:cNvPr id="393" name="Google Shape;393;g1171387f42c_0_116"/>
          <p:cNvSpPr txBox="1"/>
          <p:nvPr/>
        </p:nvSpPr>
        <p:spPr>
          <a:xfrm>
            <a:off x="633425" y="644925"/>
            <a:ext cx="7347900" cy="723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500"/>
              <a:buFont typeface="Arial"/>
              <a:buNone/>
            </a:pPr>
            <a:r>
              <a:rPr b="0" i="0" lang="en" sz="3500" u="none" cap="none" strike="noStrike">
                <a:solidFill>
                  <a:schemeClr val="accent1"/>
                </a:solidFill>
                <a:latin typeface="DM Sans"/>
                <a:ea typeface="DM Sans"/>
                <a:cs typeface="DM Sans"/>
                <a:sym typeface="DM Sans"/>
              </a:rPr>
              <a:t>Dopamine</a:t>
            </a:r>
            <a:endParaRPr b="0" i="0" sz="3500" u="none" cap="none" strike="noStrike">
              <a:solidFill>
                <a:schemeClr val="accent1"/>
              </a:solidFill>
              <a:latin typeface="DM Sans"/>
              <a:ea typeface="DM Sans"/>
              <a:cs typeface="DM Sans"/>
              <a:sym typeface="DM Sans"/>
            </a:endParaRPr>
          </a:p>
        </p:txBody>
      </p:sp>
      <p:sp>
        <p:nvSpPr>
          <p:cNvPr id="394" name="Google Shape;394;g1171387f42c_0_116"/>
          <p:cNvSpPr txBox="1"/>
          <p:nvPr/>
        </p:nvSpPr>
        <p:spPr>
          <a:xfrm>
            <a:off x="378675" y="1317550"/>
            <a:ext cx="5561700" cy="3324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rgbClr val="000000"/>
              </a:solidFill>
              <a:latin typeface="Verdana"/>
              <a:ea typeface="Verdana"/>
              <a:cs typeface="Verdana"/>
              <a:sym typeface="Verdana"/>
            </a:endParaRPr>
          </a:p>
          <a:p>
            <a:pPr indent="-368300" lvl="0" marL="457200" marR="0" rtl="0" algn="l">
              <a:lnSpc>
                <a:spcPct val="100000"/>
              </a:lnSpc>
              <a:spcBef>
                <a:spcPts val="0"/>
              </a:spcBef>
              <a:spcAft>
                <a:spcPts val="0"/>
              </a:spcAft>
              <a:buClr>
                <a:srgbClr val="000000"/>
              </a:buClr>
              <a:buSzPts val="2200"/>
              <a:buFont typeface="Verdana"/>
              <a:buChar char="●"/>
            </a:pPr>
            <a:r>
              <a:rPr b="0" i="0" lang="en" sz="2200" u="none" cap="none" strike="noStrike">
                <a:solidFill>
                  <a:srgbClr val="000000"/>
                </a:solidFill>
                <a:latin typeface="Verdana"/>
                <a:ea typeface="Verdana"/>
                <a:cs typeface="Verdana"/>
                <a:sym typeface="Verdana"/>
              </a:rPr>
              <a:t>Dopamine is released in the brain when we expect a reward. It's that exciting feeling we get when we are about to be rewarded. </a:t>
            </a:r>
            <a:br>
              <a:rPr b="0" i="0" lang="en" sz="600" u="none" cap="none" strike="noStrike">
                <a:solidFill>
                  <a:srgbClr val="000000"/>
                </a:solidFill>
                <a:latin typeface="Verdana"/>
                <a:ea typeface="Verdana"/>
                <a:cs typeface="Verdana"/>
                <a:sym typeface="Verdana"/>
              </a:rPr>
            </a:br>
            <a:endParaRPr b="0" i="0" sz="600" u="none" cap="none" strike="noStrike">
              <a:solidFill>
                <a:srgbClr val="000000"/>
              </a:solidFill>
              <a:latin typeface="Verdana"/>
              <a:ea typeface="Verdana"/>
              <a:cs typeface="Verdana"/>
              <a:sym typeface="Verdana"/>
            </a:endParaRPr>
          </a:p>
          <a:p>
            <a:pPr indent="-368300" lvl="0" marL="457200" marR="0" rtl="0" algn="l">
              <a:lnSpc>
                <a:spcPct val="100000"/>
              </a:lnSpc>
              <a:spcBef>
                <a:spcPts val="0"/>
              </a:spcBef>
              <a:spcAft>
                <a:spcPts val="0"/>
              </a:spcAft>
              <a:buClr>
                <a:srgbClr val="000000"/>
              </a:buClr>
              <a:buSzPts val="2200"/>
              <a:buFont typeface="Verdana"/>
              <a:buChar char="●"/>
            </a:pPr>
            <a:r>
              <a:rPr b="0" i="0" lang="en" sz="2200" u="none" cap="none" strike="noStrike">
                <a:solidFill>
                  <a:srgbClr val="000000"/>
                </a:solidFill>
                <a:latin typeface="Verdana"/>
                <a:ea typeface="Verdana"/>
                <a:cs typeface="Verdana"/>
                <a:sym typeface="Verdana"/>
              </a:rPr>
              <a:t>For example, when you achieve a long-sought goal. Or even when you simply take a step toward a goal. </a:t>
            </a:r>
            <a:endParaRPr b="0" i="0" sz="2300" u="none" cap="none" strike="noStrike">
              <a:solidFill>
                <a:srgbClr val="000000"/>
              </a:solidFill>
              <a:latin typeface="DM Sans"/>
              <a:ea typeface="DM Sans"/>
              <a:cs typeface="DM Sans"/>
              <a:sym typeface="DM Sans"/>
            </a:endParaRPr>
          </a:p>
        </p:txBody>
      </p:sp>
      <p:pic>
        <p:nvPicPr>
          <p:cNvPr id="395" name="Google Shape;395;g1171387f42c_0_116"/>
          <p:cNvPicPr preferRelativeResize="0"/>
          <p:nvPr/>
        </p:nvPicPr>
        <p:blipFill rotWithShape="1">
          <a:blip r:embed="rId3">
            <a:alphaModFix/>
          </a:blip>
          <a:srcRect b="0" l="0" r="0" t="0"/>
          <a:stretch/>
        </p:blipFill>
        <p:spPr>
          <a:xfrm>
            <a:off x="6025600" y="865700"/>
            <a:ext cx="2667000" cy="17145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FE9FB"/>
            </a:gs>
            <a:gs pos="100000">
              <a:srgbClr val="6E9BE7"/>
            </a:gs>
          </a:gsLst>
          <a:path path="circle">
            <a:fillToRect b="50%" l="50%" r="50%" t="50%"/>
          </a:path>
          <a:tileRect/>
        </a:gradFill>
      </p:bgPr>
    </p:bg>
    <p:spTree>
      <p:nvGrpSpPr>
        <p:cNvPr id="399" name="Shape 399"/>
        <p:cNvGrpSpPr/>
        <p:nvPr/>
      </p:nvGrpSpPr>
      <p:grpSpPr>
        <a:xfrm>
          <a:off x="0" y="0"/>
          <a:ext cx="0" cy="0"/>
          <a:chOff x="0" y="0"/>
          <a:chExt cx="0" cy="0"/>
        </a:xfrm>
      </p:grpSpPr>
      <p:sp>
        <p:nvSpPr>
          <p:cNvPr id="400" name="Google Shape;400;g1171387f42c_0_122"/>
          <p:cNvSpPr txBox="1"/>
          <p:nvPr/>
        </p:nvSpPr>
        <p:spPr>
          <a:xfrm>
            <a:off x="633425" y="353100"/>
            <a:ext cx="7347900" cy="723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500"/>
              <a:buFont typeface="Arial"/>
              <a:buNone/>
            </a:pPr>
            <a:r>
              <a:rPr b="0" i="0" lang="en" sz="3500" u="none" cap="none" strike="noStrike">
                <a:solidFill>
                  <a:schemeClr val="dk1"/>
                </a:solidFill>
                <a:latin typeface="DM Sans"/>
                <a:ea typeface="DM Sans"/>
                <a:cs typeface="DM Sans"/>
                <a:sym typeface="DM Sans"/>
              </a:rPr>
              <a:t>Serotonin</a:t>
            </a:r>
            <a:endParaRPr b="0" i="0" sz="3500" u="none" cap="none" strike="noStrike">
              <a:solidFill>
                <a:schemeClr val="dk1"/>
              </a:solidFill>
              <a:latin typeface="DM Sans"/>
              <a:ea typeface="DM Sans"/>
              <a:cs typeface="DM Sans"/>
              <a:sym typeface="DM Sans"/>
            </a:endParaRPr>
          </a:p>
        </p:txBody>
      </p:sp>
      <p:sp>
        <p:nvSpPr>
          <p:cNvPr id="401" name="Google Shape;401;g1171387f42c_0_122"/>
          <p:cNvSpPr txBox="1"/>
          <p:nvPr/>
        </p:nvSpPr>
        <p:spPr>
          <a:xfrm>
            <a:off x="354775" y="865700"/>
            <a:ext cx="5561700" cy="3694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rgbClr val="000000"/>
              </a:solidFill>
              <a:latin typeface="Verdana"/>
              <a:ea typeface="Verdana"/>
              <a:cs typeface="Verdana"/>
              <a:sym typeface="Verdana"/>
            </a:endParaRPr>
          </a:p>
          <a:p>
            <a:pPr indent="-368300" lvl="0" marL="457200" marR="0" rtl="0" algn="l">
              <a:lnSpc>
                <a:spcPct val="100000"/>
              </a:lnSpc>
              <a:spcBef>
                <a:spcPts val="0"/>
              </a:spcBef>
              <a:spcAft>
                <a:spcPts val="0"/>
              </a:spcAft>
              <a:buClr>
                <a:srgbClr val="000000"/>
              </a:buClr>
              <a:buSzPts val="2200"/>
              <a:buFont typeface="Verdana"/>
              <a:buChar char="●"/>
            </a:pPr>
            <a:r>
              <a:rPr b="0" i="0" lang="en" sz="2200" u="none" cap="none" strike="noStrike">
                <a:solidFill>
                  <a:srgbClr val="000000"/>
                </a:solidFill>
                <a:latin typeface="Verdana"/>
                <a:ea typeface="Verdana"/>
                <a:cs typeface="Verdana"/>
                <a:sym typeface="Verdana"/>
              </a:rPr>
              <a:t>Serotonin flows in the brain when we feel </a:t>
            </a:r>
            <a:r>
              <a:rPr b="1" i="0" lang="en" sz="2200" u="none" cap="none" strike="noStrike">
                <a:solidFill>
                  <a:srgbClr val="000000"/>
                </a:solidFill>
                <a:latin typeface="Verdana"/>
                <a:ea typeface="Verdana"/>
                <a:cs typeface="Verdana"/>
                <a:sym typeface="Verdana"/>
              </a:rPr>
              <a:t>significant or important</a:t>
            </a:r>
            <a:r>
              <a:rPr b="0" i="0" lang="en" sz="2200" u="none" cap="none" strike="noStrike">
                <a:solidFill>
                  <a:srgbClr val="000000"/>
                </a:solidFill>
                <a:latin typeface="Verdana"/>
                <a:ea typeface="Verdana"/>
                <a:cs typeface="Verdana"/>
                <a:sym typeface="Verdana"/>
              </a:rPr>
              <a:t>. When you feel confident and take pride in your work, serotonin is flowing. </a:t>
            </a:r>
            <a:endParaRPr b="0" i="0" sz="800" u="none" cap="none" strike="noStrike">
              <a:solidFill>
                <a:srgbClr val="000000"/>
              </a:solidFill>
              <a:latin typeface="Verdana"/>
              <a:ea typeface="Verdana"/>
              <a:cs typeface="Verdana"/>
              <a:sym typeface="Verdana"/>
            </a:endParaRPr>
          </a:p>
          <a:p>
            <a:pPr indent="0" lvl="0" marL="457200" marR="0" rtl="0" algn="l">
              <a:lnSpc>
                <a:spcPct val="100000"/>
              </a:lnSpc>
              <a:spcBef>
                <a:spcPts val="0"/>
              </a:spcBef>
              <a:spcAft>
                <a:spcPts val="0"/>
              </a:spcAft>
              <a:buClr>
                <a:srgbClr val="000000"/>
              </a:buClr>
              <a:buSzPts val="800"/>
              <a:buFont typeface="Arial"/>
              <a:buNone/>
            </a:pPr>
            <a:r>
              <a:t/>
            </a:r>
            <a:endParaRPr b="0" i="0" sz="800" u="none" cap="none" strike="noStrike">
              <a:solidFill>
                <a:srgbClr val="000000"/>
              </a:solidFill>
              <a:latin typeface="Verdana"/>
              <a:ea typeface="Verdana"/>
              <a:cs typeface="Verdana"/>
              <a:sym typeface="Verdana"/>
            </a:endParaRPr>
          </a:p>
          <a:p>
            <a:pPr indent="-368300" lvl="0" marL="457200" marR="0" rtl="0" algn="l">
              <a:lnSpc>
                <a:spcPct val="100000"/>
              </a:lnSpc>
              <a:spcBef>
                <a:spcPts val="0"/>
              </a:spcBef>
              <a:spcAft>
                <a:spcPts val="0"/>
              </a:spcAft>
              <a:buClr>
                <a:srgbClr val="000000"/>
              </a:buClr>
              <a:buSzPts val="2200"/>
              <a:buFont typeface="Verdana"/>
              <a:buChar char="●"/>
            </a:pPr>
            <a:r>
              <a:rPr b="0" i="0" lang="en" sz="2200" u="none" cap="none" strike="noStrike">
                <a:solidFill>
                  <a:srgbClr val="000000"/>
                </a:solidFill>
                <a:latin typeface="Verdana"/>
                <a:ea typeface="Verdana"/>
                <a:cs typeface="Verdana"/>
                <a:sym typeface="Verdana"/>
              </a:rPr>
              <a:t>When we receive social recognition from our peers and communities, we release serotonin.</a:t>
            </a:r>
            <a:endParaRPr b="0" i="0" sz="2200" u="none" cap="none" strike="noStrike">
              <a:solidFill>
                <a:srgbClr val="000000"/>
              </a:solidFill>
              <a:latin typeface="DM Sans"/>
              <a:ea typeface="DM Sans"/>
              <a:cs typeface="DM Sans"/>
              <a:sym typeface="DM Sans"/>
            </a:endParaRPr>
          </a:p>
        </p:txBody>
      </p:sp>
      <p:pic>
        <p:nvPicPr>
          <p:cNvPr id="402" name="Google Shape;402;g1171387f42c_0_122"/>
          <p:cNvPicPr preferRelativeResize="0"/>
          <p:nvPr/>
        </p:nvPicPr>
        <p:blipFill rotWithShape="1">
          <a:blip r:embed="rId3">
            <a:alphaModFix/>
          </a:blip>
          <a:srcRect b="0" l="0" r="0" t="0"/>
          <a:stretch/>
        </p:blipFill>
        <p:spPr>
          <a:xfrm>
            <a:off x="6025600" y="865700"/>
            <a:ext cx="2667000" cy="17145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5B3F1">
                <a:alpha val="0"/>
              </a:srgbClr>
            </a:gs>
            <a:gs pos="100000">
              <a:schemeClr val="accent1"/>
            </a:gs>
          </a:gsLst>
          <a:lin ang="5400700" scaled="0"/>
        </a:gradFill>
      </p:bgPr>
    </p:bg>
    <p:spTree>
      <p:nvGrpSpPr>
        <p:cNvPr id="406" name="Shape 406"/>
        <p:cNvGrpSpPr/>
        <p:nvPr/>
      </p:nvGrpSpPr>
      <p:grpSpPr>
        <a:xfrm>
          <a:off x="0" y="0"/>
          <a:ext cx="0" cy="0"/>
          <a:chOff x="0" y="0"/>
          <a:chExt cx="0" cy="0"/>
        </a:xfrm>
      </p:grpSpPr>
      <p:sp>
        <p:nvSpPr>
          <p:cNvPr id="407" name="Google Shape;407;g1171387f42c_0_128"/>
          <p:cNvSpPr txBox="1"/>
          <p:nvPr/>
        </p:nvSpPr>
        <p:spPr>
          <a:xfrm>
            <a:off x="633425" y="644925"/>
            <a:ext cx="7347900" cy="646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chemeClr val="dk1"/>
                </a:solidFill>
                <a:latin typeface="Verdana"/>
                <a:ea typeface="Verdana"/>
                <a:cs typeface="Verdana"/>
                <a:sym typeface="Verdana"/>
              </a:rPr>
              <a:t>Oxytocin </a:t>
            </a:r>
            <a:endParaRPr b="0" i="0" sz="4300" u="none" cap="none" strike="noStrike">
              <a:solidFill>
                <a:schemeClr val="dk1"/>
              </a:solidFill>
              <a:latin typeface="DM Sans"/>
              <a:ea typeface="DM Sans"/>
              <a:cs typeface="DM Sans"/>
              <a:sym typeface="DM Sans"/>
            </a:endParaRPr>
          </a:p>
        </p:txBody>
      </p:sp>
      <p:sp>
        <p:nvSpPr>
          <p:cNvPr id="408" name="Google Shape;408;g1171387f42c_0_128"/>
          <p:cNvSpPr txBox="1"/>
          <p:nvPr/>
        </p:nvSpPr>
        <p:spPr>
          <a:xfrm>
            <a:off x="570075" y="1203550"/>
            <a:ext cx="5026500" cy="3309300"/>
          </a:xfrm>
          <a:prstGeom prst="rect">
            <a:avLst/>
          </a:prstGeom>
          <a:noFill/>
          <a:ln>
            <a:noFill/>
          </a:ln>
        </p:spPr>
        <p:txBody>
          <a:bodyPr anchorCtr="0" anchor="t" bIns="91425" lIns="91425" spcFirstLastPara="1" rIns="91425" wrap="square" tIns="91425">
            <a:spAutoFit/>
          </a:bodyPr>
          <a:lstStyle/>
          <a:p>
            <a:pPr indent="0" lvl="0" marL="457200" marR="0" rtl="0" algn="l">
              <a:lnSpc>
                <a:spcPct val="100000"/>
              </a:lnSpc>
              <a:spcBef>
                <a:spcPts val="0"/>
              </a:spcBef>
              <a:spcAft>
                <a:spcPts val="0"/>
              </a:spcAft>
              <a:buClr>
                <a:srgbClr val="000000"/>
              </a:buClr>
              <a:buSzPts val="2200"/>
              <a:buFont typeface="Arial"/>
              <a:buNone/>
            </a:pPr>
            <a:r>
              <a:t/>
            </a:r>
            <a:endParaRPr b="0" i="0" sz="2200" u="none" cap="none" strike="noStrike">
              <a:solidFill>
                <a:srgbClr val="000000"/>
              </a:solidFill>
              <a:latin typeface="Verdana"/>
              <a:ea typeface="Verdana"/>
              <a:cs typeface="Verdana"/>
              <a:sym typeface="Verdana"/>
            </a:endParaRPr>
          </a:p>
          <a:p>
            <a:pPr indent="-368300" lvl="0" marL="457200" marR="0" rtl="0" algn="l">
              <a:lnSpc>
                <a:spcPct val="100000"/>
              </a:lnSpc>
              <a:spcBef>
                <a:spcPts val="0"/>
              </a:spcBef>
              <a:spcAft>
                <a:spcPts val="0"/>
              </a:spcAft>
              <a:buClr>
                <a:srgbClr val="000000"/>
              </a:buClr>
              <a:buSzPts val="2200"/>
              <a:buFont typeface="Verdana"/>
              <a:buChar char="●"/>
            </a:pPr>
            <a:r>
              <a:rPr b="0" i="0" lang="en" sz="2200" u="none" cap="none" strike="noStrike">
                <a:solidFill>
                  <a:srgbClr val="000000"/>
                </a:solidFill>
                <a:latin typeface="Verdana"/>
                <a:ea typeface="Verdana"/>
                <a:cs typeface="Verdana"/>
                <a:sym typeface="Verdana"/>
              </a:rPr>
              <a:t>Oxytocin is released when we feel </a:t>
            </a:r>
            <a:r>
              <a:rPr b="1" i="0" lang="en" sz="2200" u="none" cap="none" strike="noStrike">
                <a:solidFill>
                  <a:srgbClr val="000000"/>
                </a:solidFill>
                <a:latin typeface="Verdana"/>
                <a:ea typeface="Verdana"/>
                <a:cs typeface="Verdana"/>
                <a:sym typeface="Verdana"/>
              </a:rPr>
              <a:t>trust</a:t>
            </a:r>
            <a:r>
              <a:rPr b="0" i="0" lang="en" sz="2200" u="none" cap="none" strike="noStrike">
                <a:solidFill>
                  <a:srgbClr val="000000"/>
                </a:solidFill>
                <a:latin typeface="Verdana"/>
                <a:ea typeface="Verdana"/>
                <a:cs typeface="Verdana"/>
                <a:sym typeface="Verdana"/>
              </a:rPr>
              <a:t>. It's that good feeling when you are with someone you trust.</a:t>
            </a:r>
            <a:br>
              <a:rPr b="0" i="0" lang="en" sz="500" u="none" cap="none" strike="noStrike">
                <a:solidFill>
                  <a:srgbClr val="000000"/>
                </a:solidFill>
                <a:latin typeface="Verdana"/>
                <a:ea typeface="Verdana"/>
                <a:cs typeface="Verdana"/>
                <a:sym typeface="Verdana"/>
              </a:rPr>
            </a:br>
            <a:endParaRPr b="0" i="0" sz="500" u="none" cap="none" strike="noStrike">
              <a:solidFill>
                <a:srgbClr val="000000"/>
              </a:solidFill>
              <a:latin typeface="Verdana"/>
              <a:ea typeface="Verdana"/>
              <a:cs typeface="Verdana"/>
              <a:sym typeface="Verdana"/>
            </a:endParaRPr>
          </a:p>
          <a:p>
            <a:pPr indent="-368300" lvl="0" marL="457200" marR="0" rtl="0" algn="l">
              <a:lnSpc>
                <a:spcPct val="100000"/>
              </a:lnSpc>
              <a:spcBef>
                <a:spcPts val="0"/>
              </a:spcBef>
              <a:spcAft>
                <a:spcPts val="0"/>
              </a:spcAft>
              <a:buClr>
                <a:srgbClr val="000000"/>
              </a:buClr>
              <a:buSzPts val="2200"/>
              <a:buFont typeface="Verdana"/>
              <a:buChar char="●"/>
            </a:pPr>
            <a:r>
              <a:rPr b="0" i="0" lang="en" sz="2200" u="none" cap="none" strike="noStrike">
                <a:solidFill>
                  <a:srgbClr val="000000"/>
                </a:solidFill>
                <a:latin typeface="Verdana"/>
                <a:ea typeface="Verdana"/>
                <a:cs typeface="Verdana"/>
                <a:sym typeface="Verdana"/>
              </a:rPr>
              <a:t>It's similarly released through </a:t>
            </a:r>
            <a:r>
              <a:rPr b="1" i="0" lang="en" sz="2200" u="none" cap="none" strike="noStrike">
                <a:solidFill>
                  <a:srgbClr val="000000"/>
                </a:solidFill>
                <a:latin typeface="Verdana"/>
                <a:ea typeface="Verdana"/>
                <a:cs typeface="Verdana"/>
                <a:sym typeface="Verdana"/>
              </a:rPr>
              <a:t>physical touch of a loved one</a:t>
            </a:r>
            <a:r>
              <a:rPr b="0" i="0" lang="en" sz="2200" u="none" cap="none" strike="noStrike">
                <a:solidFill>
                  <a:srgbClr val="000000"/>
                </a:solidFill>
                <a:latin typeface="Verdana"/>
                <a:ea typeface="Verdana"/>
                <a:cs typeface="Verdana"/>
                <a:sym typeface="Verdana"/>
              </a:rPr>
              <a:t>. As such, oxytocin is often called the love hormone. </a:t>
            </a:r>
            <a:endParaRPr b="0" i="0" sz="2200" u="none" cap="none" strike="noStrike">
              <a:solidFill>
                <a:srgbClr val="000000"/>
              </a:solidFill>
              <a:latin typeface="DM Sans"/>
              <a:ea typeface="DM Sans"/>
              <a:cs typeface="DM Sans"/>
              <a:sym typeface="DM Sans"/>
            </a:endParaRPr>
          </a:p>
        </p:txBody>
      </p:sp>
      <p:pic>
        <p:nvPicPr>
          <p:cNvPr id="409" name="Google Shape;409;g1171387f42c_0_128"/>
          <p:cNvPicPr preferRelativeResize="0"/>
          <p:nvPr/>
        </p:nvPicPr>
        <p:blipFill rotWithShape="1">
          <a:blip r:embed="rId3">
            <a:alphaModFix/>
          </a:blip>
          <a:srcRect b="0" l="0" r="0" t="0"/>
          <a:stretch/>
        </p:blipFill>
        <p:spPr>
          <a:xfrm>
            <a:off x="6025600" y="865700"/>
            <a:ext cx="2667000" cy="17145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5D0D0"/>
            </a:gs>
            <a:gs pos="100000">
              <a:srgbClr val="D96868"/>
            </a:gs>
          </a:gsLst>
          <a:path path="circle">
            <a:fillToRect b="50%" l="50%" r="50%" t="50%"/>
          </a:path>
          <a:tileRect/>
        </a:gradFill>
      </p:bgPr>
    </p:bg>
    <p:spTree>
      <p:nvGrpSpPr>
        <p:cNvPr id="413" name="Shape 413"/>
        <p:cNvGrpSpPr/>
        <p:nvPr/>
      </p:nvGrpSpPr>
      <p:grpSpPr>
        <a:xfrm>
          <a:off x="0" y="0"/>
          <a:ext cx="0" cy="0"/>
          <a:chOff x="0" y="0"/>
          <a:chExt cx="0" cy="0"/>
        </a:xfrm>
      </p:grpSpPr>
      <p:sp>
        <p:nvSpPr>
          <p:cNvPr id="414" name="Google Shape;414;g1171387f42c_0_134"/>
          <p:cNvSpPr txBox="1"/>
          <p:nvPr/>
        </p:nvSpPr>
        <p:spPr>
          <a:xfrm>
            <a:off x="570075" y="632250"/>
            <a:ext cx="7347900" cy="769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chemeClr val="dk1"/>
                </a:solidFill>
                <a:latin typeface="Verdana"/>
                <a:ea typeface="Verdana"/>
                <a:cs typeface="Verdana"/>
                <a:sym typeface="Verdana"/>
              </a:rPr>
              <a:t>Endorphins</a:t>
            </a:r>
            <a:r>
              <a:rPr b="0" i="0" lang="en" sz="3800" u="none" cap="none" strike="noStrike">
                <a:solidFill>
                  <a:schemeClr val="dk1"/>
                </a:solidFill>
                <a:latin typeface="Verdana"/>
                <a:ea typeface="Verdana"/>
                <a:cs typeface="Verdana"/>
                <a:sym typeface="Verdana"/>
              </a:rPr>
              <a:t> </a:t>
            </a:r>
            <a:endParaRPr b="0" i="0" sz="5100" u="none" cap="none" strike="noStrike">
              <a:solidFill>
                <a:schemeClr val="dk1"/>
              </a:solidFill>
              <a:latin typeface="DM Sans"/>
              <a:ea typeface="DM Sans"/>
              <a:cs typeface="DM Sans"/>
              <a:sym typeface="DM Sans"/>
            </a:endParaRPr>
          </a:p>
        </p:txBody>
      </p:sp>
      <p:sp>
        <p:nvSpPr>
          <p:cNvPr id="415" name="Google Shape;415;g1171387f42c_0_134"/>
          <p:cNvSpPr txBox="1"/>
          <p:nvPr/>
        </p:nvSpPr>
        <p:spPr>
          <a:xfrm>
            <a:off x="570075" y="1203550"/>
            <a:ext cx="5308200" cy="3232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rgbClr val="000000"/>
              </a:solidFill>
              <a:latin typeface="Verdana"/>
              <a:ea typeface="Verdana"/>
              <a:cs typeface="Verdana"/>
              <a:sym typeface="Verdana"/>
            </a:endParaRPr>
          </a:p>
          <a:p>
            <a:pPr indent="-368300" lvl="0" marL="457200" marR="0" rtl="0" algn="l">
              <a:lnSpc>
                <a:spcPct val="100000"/>
              </a:lnSpc>
              <a:spcBef>
                <a:spcPts val="0"/>
              </a:spcBef>
              <a:spcAft>
                <a:spcPts val="0"/>
              </a:spcAft>
              <a:buClr>
                <a:srgbClr val="000000"/>
              </a:buClr>
              <a:buSzPts val="2200"/>
              <a:buFont typeface="Verdana"/>
              <a:buChar char="●"/>
            </a:pPr>
            <a:r>
              <a:rPr b="0" i="0" lang="en" sz="2200" u="none" cap="none" strike="noStrike">
                <a:solidFill>
                  <a:srgbClr val="000000"/>
                </a:solidFill>
                <a:latin typeface="Verdana"/>
                <a:ea typeface="Verdana"/>
                <a:cs typeface="Verdana"/>
                <a:sym typeface="Verdana"/>
              </a:rPr>
              <a:t>Endorphins are released when you are feeling physical pain to give you a brief moment of euphoria as a survival mechanism. </a:t>
            </a:r>
            <a:endParaRPr b="0" i="0" sz="2200" u="none" cap="none" strike="noStrike">
              <a:solidFill>
                <a:srgbClr val="000000"/>
              </a:solidFill>
              <a:latin typeface="Verdana"/>
              <a:ea typeface="Verdana"/>
              <a:cs typeface="Verdana"/>
              <a:sym typeface="Verdana"/>
            </a:endParaRPr>
          </a:p>
          <a:p>
            <a:pPr indent="0" lvl="0" marL="457200" marR="0" rtl="0" algn="l">
              <a:lnSpc>
                <a:spcPct val="100000"/>
              </a:lnSpc>
              <a:spcBef>
                <a:spcPts val="0"/>
              </a:spcBef>
              <a:spcAft>
                <a:spcPts val="0"/>
              </a:spcAft>
              <a:buClr>
                <a:srgbClr val="000000"/>
              </a:buClr>
              <a:buSzPts val="2200"/>
              <a:buFont typeface="Arial"/>
              <a:buNone/>
            </a:pPr>
            <a:r>
              <a:t/>
            </a:r>
            <a:endParaRPr b="0" i="0" sz="2200" u="none" cap="none" strike="noStrike">
              <a:solidFill>
                <a:srgbClr val="000000"/>
              </a:solidFill>
              <a:latin typeface="Verdana"/>
              <a:ea typeface="Verdana"/>
              <a:cs typeface="Verdana"/>
              <a:sym typeface="Verdana"/>
            </a:endParaRPr>
          </a:p>
          <a:p>
            <a:pPr indent="-368300" lvl="0" marL="457200" marR="0" rtl="0" algn="l">
              <a:lnSpc>
                <a:spcPct val="100000"/>
              </a:lnSpc>
              <a:spcBef>
                <a:spcPts val="0"/>
              </a:spcBef>
              <a:spcAft>
                <a:spcPts val="0"/>
              </a:spcAft>
              <a:buClr>
                <a:srgbClr val="110D0D"/>
              </a:buClr>
              <a:buSzPts val="2200"/>
              <a:buFont typeface="Verdana"/>
              <a:buChar char="●"/>
            </a:pPr>
            <a:r>
              <a:rPr b="0" i="1" lang="en" sz="2200" u="none" cap="none" strike="noStrike">
                <a:solidFill>
                  <a:srgbClr val="110D0D"/>
                </a:solidFill>
                <a:latin typeface="Verdana"/>
                <a:ea typeface="Verdana"/>
                <a:cs typeface="Verdana"/>
                <a:sym typeface="Verdana"/>
              </a:rPr>
              <a:t>Released through touch </a:t>
            </a:r>
            <a:endParaRPr b="0" i="0" sz="2200" u="none" cap="none" strike="noStrike">
              <a:solidFill>
                <a:srgbClr val="000000"/>
              </a:solidFill>
              <a:latin typeface="Verdana"/>
              <a:ea typeface="Verdana"/>
              <a:cs typeface="Verdana"/>
              <a:sym typeface="Verdana"/>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rgbClr val="000000"/>
              </a:solidFill>
              <a:latin typeface="Verdana"/>
              <a:ea typeface="Verdana"/>
              <a:cs typeface="Verdana"/>
              <a:sym typeface="Verdana"/>
            </a:endParaRPr>
          </a:p>
        </p:txBody>
      </p:sp>
      <p:pic>
        <p:nvPicPr>
          <p:cNvPr id="416" name="Google Shape;416;g1171387f42c_0_134"/>
          <p:cNvPicPr preferRelativeResize="0"/>
          <p:nvPr/>
        </p:nvPicPr>
        <p:blipFill rotWithShape="1">
          <a:blip r:embed="rId3">
            <a:alphaModFix/>
          </a:blip>
          <a:srcRect b="0" l="0" r="0" t="0"/>
          <a:stretch/>
        </p:blipFill>
        <p:spPr>
          <a:xfrm>
            <a:off x="6025600" y="865700"/>
            <a:ext cx="2667000" cy="17145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420" name="Shape 420"/>
        <p:cNvGrpSpPr/>
        <p:nvPr/>
      </p:nvGrpSpPr>
      <p:grpSpPr>
        <a:xfrm>
          <a:off x="0" y="0"/>
          <a:ext cx="0" cy="0"/>
          <a:chOff x="0" y="0"/>
          <a:chExt cx="0" cy="0"/>
        </a:xfrm>
      </p:grpSpPr>
      <p:pic>
        <p:nvPicPr>
          <p:cNvPr id="421" name="Google Shape;421;g1171387f42c_0_299"/>
          <p:cNvPicPr preferRelativeResize="0"/>
          <p:nvPr/>
        </p:nvPicPr>
        <p:blipFill>
          <a:blip r:embed="rId3">
            <a:alphaModFix/>
          </a:blip>
          <a:stretch>
            <a:fillRect/>
          </a:stretch>
        </p:blipFill>
        <p:spPr>
          <a:xfrm>
            <a:off x="1811988" y="797450"/>
            <a:ext cx="5520025" cy="35486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25" name="Shape 425"/>
        <p:cNvGrpSpPr/>
        <p:nvPr/>
      </p:nvGrpSpPr>
      <p:grpSpPr>
        <a:xfrm>
          <a:off x="0" y="0"/>
          <a:ext cx="0" cy="0"/>
          <a:chOff x="0" y="0"/>
          <a:chExt cx="0" cy="0"/>
        </a:xfrm>
      </p:grpSpPr>
      <p:pic>
        <p:nvPicPr>
          <p:cNvPr id="426" name="Google Shape;426;g1171387f42c_0_145"/>
          <p:cNvPicPr preferRelativeResize="0"/>
          <p:nvPr/>
        </p:nvPicPr>
        <p:blipFill rotWithShape="1">
          <a:blip r:embed="rId3">
            <a:alphaModFix/>
          </a:blip>
          <a:srcRect b="4826" l="4930" r="2390" t="2691"/>
          <a:stretch/>
        </p:blipFill>
        <p:spPr>
          <a:xfrm>
            <a:off x="1076825" y="595400"/>
            <a:ext cx="7373200" cy="4358075"/>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30" name="Shape 430"/>
        <p:cNvGrpSpPr/>
        <p:nvPr/>
      </p:nvGrpSpPr>
      <p:grpSpPr>
        <a:xfrm>
          <a:off x="0" y="0"/>
          <a:ext cx="0" cy="0"/>
          <a:chOff x="0" y="0"/>
          <a:chExt cx="0" cy="0"/>
        </a:xfrm>
      </p:grpSpPr>
      <p:pic>
        <p:nvPicPr>
          <p:cNvPr id="431" name="Google Shape;431;g1171387f42c_0_149"/>
          <p:cNvPicPr preferRelativeResize="0"/>
          <p:nvPr/>
        </p:nvPicPr>
        <p:blipFill rotWithShape="1">
          <a:blip r:embed="rId3">
            <a:alphaModFix/>
          </a:blip>
          <a:srcRect b="10999" l="4995" r="2487" t="0"/>
          <a:stretch/>
        </p:blipFill>
        <p:spPr>
          <a:xfrm>
            <a:off x="815713" y="418438"/>
            <a:ext cx="7512575" cy="4306626"/>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35" name="Shape 435"/>
        <p:cNvGrpSpPr/>
        <p:nvPr/>
      </p:nvGrpSpPr>
      <p:grpSpPr>
        <a:xfrm>
          <a:off x="0" y="0"/>
          <a:ext cx="0" cy="0"/>
          <a:chOff x="0" y="0"/>
          <a:chExt cx="0" cy="0"/>
        </a:xfrm>
      </p:grpSpPr>
      <p:pic>
        <p:nvPicPr>
          <p:cNvPr id="436" name="Google Shape;436;g1171387f42c_0_153"/>
          <p:cNvPicPr preferRelativeResize="0"/>
          <p:nvPr/>
        </p:nvPicPr>
        <p:blipFill rotWithShape="1">
          <a:blip r:embed="rId3">
            <a:alphaModFix/>
          </a:blip>
          <a:srcRect b="10991" l="6471" r="0" t="0"/>
          <a:stretch/>
        </p:blipFill>
        <p:spPr>
          <a:xfrm>
            <a:off x="1026150" y="418438"/>
            <a:ext cx="6676425" cy="4306626"/>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40" name="Shape 440"/>
        <p:cNvGrpSpPr/>
        <p:nvPr/>
      </p:nvGrpSpPr>
      <p:grpSpPr>
        <a:xfrm>
          <a:off x="0" y="0"/>
          <a:ext cx="0" cy="0"/>
          <a:chOff x="0" y="0"/>
          <a:chExt cx="0" cy="0"/>
        </a:xfrm>
      </p:grpSpPr>
      <p:pic>
        <p:nvPicPr>
          <p:cNvPr id="441" name="Google Shape;441;g1171387f42c_0_157"/>
          <p:cNvPicPr preferRelativeResize="0"/>
          <p:nvPr/>
        </p:nvPicPr>
        <p:blipFill rotWithShape="1">
          <a:blip r:embed="rId3">
            <a:alphaModFix/>
          </a:blip>
          <a:srcRect b="0" l="0" r="0" t="0"/>
          <a:stretch/>
        </p:blipFill>
        <p:spPr>
          <a:xfrm>
            <a:off x="1346200" y="152400"/>
            <a:ext cx="6451600" cy="483870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45" name="Shape 445"/>
        <p:cNvGrpSpPr/>
        <p:nvPr/>
      </p:nvGrpSpPr>
      <p:grpSpPr>
        <a:xfrm>
          <a:off x="0" y="0"/>
          <a:ext cx="0" cy="0"/>
          <a:chOff x="0" y="0"/>
          <a:chExt cx="0" cy="0"/>
        </a:xfrm>
      </p:grpSpPr>
      <p:pic>
        <p:nvPicPr>
          <p:cNvPr id="446" name="Google Shape;446;g1171387f42c_0_161"/>
          <p:cNvPicPr preferRelativeResize="0"/>
          <p:nvPr/>
        </p:nvPicPr>
        <p:blipFill rotWithShape="1">
          <a:blip r:embed="rId3">
            <a:alphaModFix/>
          </a:blip>
          <a:srcRect b="0" l="0" r="0" t="0"/>
          <a:stretch/>
        </p:blipFill>
        <p:spPr>
          <a:xfrm>
            <a:off x="1728074" y="1139575"/>
            <a:ext cx="5080730" cy="3763201"/>
          </a:xfrm>
          <a:prstGeom prst="rect">
            <a:avLst/>
          </a:prstGeom>
          <a:noFill/>
          <a:ln>
            <a:noFill/>
          </a:ln>
        </p:spPr>
      </p:pic>
      <p:sp>
        <p:nvSpPr>
          <p:cNvPr id="447" name="Google Shape;447;g1171387f42c_0_161"/>
          <p:cNvSpPr txBox="1"/>
          <p:nvPr>
            <p:ph idx="4294967295" type="title"/>
          </p:nvPr>
        </p:nvSpPr>
        <p:spPr>
          <a:xfrm>
            <a:off x="2089300" y="317275"/>
            <a:ext cx="4838700" cy="708300"/>
          </a:xfrm>
          <a:prstGeom prst="rect">
            <a:avLst/>
          </a:prstGeom>
          <a:noFill/>
          <a:ln>
            <a:noFill/>
          </a:ln>
        </p:spPr>
        <p:txBody>
          <a:bodyPr anchorCtr="0" anchor="ctr" bIns="0" lIns="0" spcFirstLastPara="1" rIns="0" wrap="square" tIns="0">
            <a:noAutofit/>
          </a:bodyPr>
          <a:lstStyle/>
          <a:p>
            <a:pPr indent="0" lvl="0" marL="457200" rtl="0" algn="l">
              <a:lnSpc>
                <a:spcPct val="135000"/>
              </a:lnSpc>
              <a:spcBef>
                <a:spcPts val="0"/>
              </a:spcBef>
              <a:spcAft>
                <a:spcPts val="1200"/>
              </a:spcAft>
              <a:buSzPts val="3000"/>
              <a:buNone/>
            </a:pPr>
            <a:r>
              <a:rPr lang="en">
                <a:highlight>
                  <a:srgbClr val="FFFFFF"/>
                </a:highlight>
              </a:rPr>
              <a:t>Cycle of Addiction </a:t>
            </a:r>
            <a:endParaRPr/>
          </a:p>
        </p:txBody>
      </p:sp>
      <p:pic>
        <p:nvPicPr>
          <p:cNvPr id="448" name="Google Shape;448;g1171387f42c_0_161"/>
          <p:cNvPicPr preferRelativeResize="0"/>
          <p:nvPr/>
        </p:nvPicPr>
        <p:blipFill rotWithShape="1">
          <a:blip r:embed="rId4">
            <a:alphaModFix/>
          </a:blip>
          <a:srcRect b="4680" l="0" r="0" t="0"/>
          <a:stretch/>
        </p:blipFill>
        <p:spPr>
          <a:xfrm>
            <a:off x="1079650" y="120363"/>
            <a:ext cx="6858000" cy="4902775"/>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52" name="Shape 452"/>
        <p:cNvGrpSpPr/>
        <p:nvPr/>
      </p:nvGrpSpPr>
      <p:grpSpPr>
        <a:xfrm>
          <a:off x="0" y="0"/>
          <a:ext cx="0" cy="0"/>
          <a:chOff x="0" y="0"/>
          <a:chExt cx="0" cy="0"/>
        </a:xfrm>
      </p:grpSpPr>
      <p:pic>
        <p:nvPicPr>
          <p:cNvPr id="453" name="Google Shape;453;g1171387f42c_0_167"/>
          <p:cNvPicPr preferRelativeResize="0"/>
          <p:nvPr/>
        </p:nvPicPr>
        <p:blipFill rotWithShape="1">
          <a:blip r:embed="rId3">
            <a:alphaModFix/>
          </a:blip>
          <a:srcRect b="0" l="0" r="0" t="0"/>
          <a:stretch/>
        </p:blipFill>
        <p:spPr>
          <a:xfrm>
            <a:off x="1728074" y="1139575"/>
            <a:ext cx="5080730" cy="3763201"/>
          </a:xfrm>
          <a:prstGeom prst="rect">
            <a:avLst/>
          </a:prstGeom>
          <a:noFill/>
          <a:ln>
            <a:noFill/>
          </a:ln>
        </p:spPr>
      </p:pic>
      <p:sp>
        <p:nvSpPr>
          <p:cNvPr id="454" name="Google Shape;454;g1171387f42c_0_167"/>
          <p:cNvSpPr txBox="1"/>
          <p:nvPr>
            <p:ph idx="4294967295" type="title"/>
          </p:nvPr>
        </p:nvSpPr>
        <p:spPr>
          <a:xfrm>
            <a:off x="2089300" y="317275"/>
            <a:ext cx="4838700" cy="708300"/>
          </a:xfrm>
          <a:prstGeom prst="rect">
            <a:avLst/>
          </a:prstGeom>
          <a:noFill/>
          <a:ln>
            <a:noFill/>
          </a:ln>
        </p:spPr>
        <p:txBody>
          <a:bodyPr anchorCtr="0" anchor="ctr" bIns="0" lIns="0" spcFirstLastPara="1" rIns="0" wrap="square" tIns="0">
            <a:noAutofit/>
          </a:bodyPr>
          <a:lstStyle/>
          <a:p>
            <a:pPr indent="0" lvl="0" marL="457200" rtl="0" algn="l">
              <a:lnSpc>
                <a:spcPct val="135000"/>
              </a:lnSpc>
              <a:spcBef>
                <a:spcPts val="0"/>
              </a:spcBef>
              <a:spcAft>
                <a:spcPts val="1200"/>
              </a:spcAft>
              <a:buSzPts val="3000"/>
              <a:buNone/>
            </a:pPr>
            <a:r>
              <a:rPr lang="en">
                <a:highlight>
                  <a:srgbClr val="FFFFFF"/>
                </a:highlight>
              </a:rPr>
              <a:t>Cycle of Addiction </a:t>
            </a:r>
            <a:endParaRPr/>
          </a:p>
        </p:txBody>
      </p:sp>
      <p:pic>
        <p:nvPicPr>
          <p:cNvPr id="455" name="Google Shape;455;g1171387f42c_0_167"/>
          <p:cNvPicPr preferRelativeResize="0"/>
          <p:nvPr/>
        </p:nvPicPr>
        <p:blipFill rotWithShape="1">
          <a:blip r:embed="rId4">
            <a:alphaModFix/>
          </a:blip>
          <a:srcRect b="7070" l="0" r="0" t="0"/>
          <a:stretch/>
        </p:blipFill>
        <p:spPr>
          <a:xfrm>
            <a:off x="1463238" y="405138"/>
            <a:ext cx="6217526" cy="4333225"/>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59" name="Shape 459"/>
        <p:cNvGrpSpPr/>
        <p:nvPr/>
      </p:nvGrpSpPr>
      <p:grpSpPr>
        <a:xfrm>
          <a:off x="0" y="0"/>
          <a:ext cx="0" cy="0"/>
          <a:chOff x="0" y="0"/>
          <a:chExt cx="0" cy="0"/>
        </a:xfrm>
      </p:grpSpPr>
      <p:pic>
        <p:nvPicPr>
          <p:cNvPr id="460" name="Google Shape;460;g1171387f42c_0_173"/>
          <p:cNvPicPr preferRelativeResize="0"/>
          <p:nvPr/>
        </p:nvPicPr>
        <p:blipFill rotWithShape="1">
          <a:blip r:embed="rId3">
            <a:alphaModFix/>
          </a:blip>
          <a:srcRect b="7329" l="0" r="0" t="0"/>
          <a:stretch/>
        </p:blipFill>
        <p:spPr>
          <a:xfrm>
            <a:off x="1346200" y="329763"/>
            <a:ext cx="6451600" cy="4483975"/>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464" name="Shape 464"/>
        <p:cNvGrpSpPr/>
        <p:nvPr/>
      </p:nvGrpSpPr>
      <p:grpSpPr>
        <a:xfrm>
          <a:off x="0" y="0"/>
          <a:ext cx="0" cy="0"/>
          <a:chOff x="0" y="0"/>
          <a:chExt cx="0" cy="0"/>
        </a:xfrm>
      </p:grpSpPr>
      <p:sp>
        <p:nvSpPr>
          <p:cNvPr id="465" name="Google Shape;465;g25b7cfdda56_0_98"/>
          <p:cNvSpPr txBox="1"/>
          <p:nvPr/>
        </p:nvSpPr>
        <p:spPr>
          <a:xfrm>
            <a:off x="3188975" y="391100"/>
            <a:ext cx="7328400" cy="810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0" i="0" lang="en" sz="3500" u="none" cap="none" strike="noStrike">
                <a:solidFill>
                  <a:srgbClr val="000000"/>
                </a:solidFill>
                <a:latin typeface="DM Sans"/>
                <a:ea typeface="DM Sans"/>
                <a:cs typeface="DM Sans"/>
                <a:sym typeface="DM Sans"/>
              </a:rPr>
              <a:t>Dopamines</a:t>
            </a:r>
            <a:endParaRPr b="0" i="0" sz="3500" u="none" cap="none" strike="noStrike">
              <a:solidFill>
                <a:srgbClr val="000000"/>
              </a:solidFill>
              <a:latin typeface="DM Sans"/>
              <a:ea typeface="DM Sans"/>
              <a:cs typeface="DM Sans"/>
              <a:sym typeface="DM Sans"/>
            </a:endParaRPr>
          </a:p>
        </p:txBody>
      </p:sp>
      <p:pic>
        <p:nvPicPr>
          <p:cNvPr descr="This video is available for instant download licensing here : https://www.alilamedicalmedia.com/-/galleries/narrated-videos-by-topics/addiction-science/-/medias/64c6e72c-f3af-4b26-aba2-f4dbfad29cca-mechanism-of-drug-addiction-in-the-brain-narrated-animation&#10;©Alila Medical Media. All rights reserved.&#10;Support us on Patreon and get FREE downloads and other great rewards: patreon.com/AlilaMedicalMedia&#10;All images/videos by Alila Medical Media are for information purposes ONLY and are NOT intended to replace professional medical advice, diagnosis or treatment. Always seek the advice of a qualified healthcare provider with any questions you may have regarding a medical condition.&#10;Addiction is a neurological disorder that affects the reward system in the brain. In a healthy person, the reward system reinforces important behaviors that are essential for survival such as eating, drinking, sex, and social interaction. For example, the reward system ensures that you reach for food when you are hungry, because you know that after eating you will feel good. In other words, it makes the activity of eating pleasurable and memorable, so you would want to do it again and again whenever you feel hungry. Drugs of abuse hijack this system, turning the person’s natural needs into drug needs. &#10;The brain consists of billions of neurons, or nerve cells, which communicate via chemical messages, or neurotransmitters. When a neuron is sufficiently stimulated, an electrical impulse called an action potential is generated and travels down the axon to the nerve terminal. Here, it triggers the release of a neurotransmitter into the synaptic cleft - a space between neurons. The neurotransmitter then binds to a receptor on a neighboring neuron, generating a signal in it, thereby transmitting the information to that neuron. &#10;The major reward pathways involve transmission of the neurotransmitter dopamine from the ventral tegmental area – the VTA - of the midbrain to the limbic system and the frontal cortex. Engaging in enjoyable activities generates action potentials in dopamine-producing neurons of the VTA. This causes dopamine release from the neurons into the synaptic space. Dopamine then binds to and stimulates dopamine-receptor on the receiving neuron. This stimulation by dopamine is believed to produce the pleasurable feelings or rewarding effect. Dopamine molecules are then removed from the synaptic space and transported back in to the transmitting neuron by a special protein called dopamine-transporter. &#10;Most drugs of abuse increase the level of dopamine in the reward pathway. Some drugs such as alcohol, heroin, and nicotine indirectly excite the dopamine-producing neurons in the VTA so that they generate more action potentials. Cocaine acts at the nerve terminal. It binds to dopamine-transporter and blocks the re-uptake of dopamine. Methamphetamine – a psychostimulant – acts similarly to cocaine in blocking dopamine removal. In addition, it can enter the neuron, into the dopamine-containing vesicles where it triggers dopamine release even in the absence of action potentials. &#10;Different drugs act different way but the common outcome is that dopamine builds-up in the synapse to a much greater amount than normal. This causes a continuous stimulation, maybe over-stimulation of receiving neurons and is responsible for prolonged and intense euphoria experienced by drug users.  Repeated exposure to dopamine surges caused by drugs eventually de-sensitizes the reward system. The system is no longer responsive to everyday stimuli; the only thing that is rewarding is the drug. That is how drugs change the person’s life priority. After some time, even the drug loses its ability to reward and higher doses are required to achieve the rewarding effect. This ultimately leads to drug overdose." id="466" name="Google Shape;466;g25b7cfdda56_0_98" title="Mechanism of Drug Addiction in the Brain, Animation.">
            <a:hlinkClick r:id="rId3"/>
          </p:cNvPr>
          <p:cNvPicPr preferRelativeResize="0"/>
          <p:nvPr/>
        </p:nvPicPr>
        <p:blipFill rotWithShape="1">
          <a:blip r:embed="rId4">
            <a:alphaModFix/>
          </a:blip>
          <a:srcRect b="0" l="0" r="0" t="0"/>
          <a:stretch/>
        </p:blipFill>
        <p:spPr>
          <a:xfrm>
            <a:off x="2136050" y="1202000"/>
            <a:ext cx="4572000" cy="3429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66"/>
                                        </p:tgtEl>
                                        <p:attrNameLst>
                                          <p:attrName>style.visibility</p:attrName>
                                        </p:attrNameLst>
                                      </p:cBhvr>
                                      <p:to>
                                        <p:strVal val="visible"/>
                                      </p:to>
                                    </p:set>
                                    <p:animEffect filter="fade" transition="in">
                                      <p:cBhvr>
                                        <p:cTn dur="1000"/>
                                        <p:tgtEl>
                                          <p:spTgt spid="46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lin ang="5400012" scaled="0"/>
        </a:gradFill>
      </p:bgPr>
    </p:bg>
    <p:spTree>
      <p:nvGrpSpPr>
        <p:cNvPr id="470" name="Shape 470"/>
        <p:cNvGrpSpPr/>
        <p:nvPr/>
      </p:nvGrpSpPr>
      <p:grpSpPr>
        <a:xfrm>
          <a:off x="0" y="0"/>
          <a:ext cx="0" cy="0"/>
          <a:chOff x="0" y="0"/>
          <a:chExt cx="0" cy="0"/>
        </a:xfrm>
      </p:grpSpPr>
      <p:pic>
        <p:nvPicPr>
          <p:cNvPr id="471" name="Google Shape;471;g1171387f42c_0_177"/>
          <p:cNvPicPr preferRelativeResize="0"/>
          <p:nvPr/>
        </p:nvPicPr>
        <p:blipFill rotWithShape="1">
          <a:blip r:embed="rId3">
            <a:alphaModFix/>
          </a:blip>
          <a:srcRect b="0" l="0" r="0" t="0"/>
          <a:stretch/>
        </p:blipFill>
        <p:spPr>
          <a:xfrm>
            <a:off x="943025" y="1101348"/>
            <a:ext cx="3126750" cy="2233400"/>
          </a:xfrm>
          <a:prstGeom prst="rect">
            <a:avLst/>
          </a:prstGeom>
          <a:noFill/>
          <a:ln>
            <a:noFill/>
          </a:ln>
        </p:spPr>
      </p:pic>
      <p:pic>
        <p:nvPicPr>
          <p:cNvPr id="472" name="Google Shape;472;g1171387f42c_0_177"/>
          <p:cNvPicPr preferRelativeResize="0"/>
          <p:nvPr/>
        </p:nvPicPr>
        <p:blipFill rotWithShape="1">
          <a:blip r:embed="rId4">
            <a:alphaModFix/>
          </a:blip>
          <a:srcRect b="0" l="0" r="0" t="0"/>
          <a:stretch/>
        </p:blipFill>
        <p:spPr>
          <a:xfrm>
            <a:off x="5018800" y="671925"/>
            <a:ext cx="2847975" cy="1600200"/>
          </a:xfrm>
          <a:prstGeom prst="rect">
            <a:avLst/>
          </a:prstGeom>
          <a:noFill/>
          <a:ln>
            <a:noFill/>
          </a:ln>
        </p:spPr>
      </p:pic>
      <p:pic>
        <p:nvPicPr>
          <p:cNvPr id="473" name="Google Shape;473;g1171387f42c_0_177"/>
          <p:cNvPicPr preferRelativeResize="0"/>
          <p:nvPr/>
        </p:nvPicPr>
        <p:blipFill rotWithShape="1">
          <a:blip r:embed="rId5">
            <a:alphaModFix/>
          </a:blip>
          <a:srcRect b="0" l="0" r="0" t="0"/>
          <a:stretch/>
        </p:blipFill>
        <p:spPr>
          <a:xfrm>
            <a:off x="4655125" y="2846373"/>
            <a:ext cx="2413121" cy="1503952"/>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77" name="Shape 477"/>
        <p:cNvGrpSpPr/>
        <p:nvPr/>
      </p:nvGrpSpPr>
      <p:grpSpPr>
        <a:xfrm>
          <a:off x="0" y="0"/>
          <a:ext cx="0" cy="0"/>
          <a:chOff x="0" y="0"/>
          <a:chExt cx="0" cy="0"/>
        </a:xfrm>
      </p:grpSpPr>
      <p:pic>
        <p:nvPicPr>
          <p:cNvPr id="478" name="Google Shape;478;g1171387f42c_0_181"/>
          <p:cNvPicPr preferRelativeResize="0"/>
          <p:nvPr/>
        </p:nvPicPr>
        <p:blipFill rotWithShape="1">
          <a:blip r:embed="rId3">
            <a:alphaModFix/>
          </a:blip>
          <a:srcRect b="3660" l="0" r="0" t="0"/>
          <a:stretch/>
        </p:blipFill>
        <p:spPr>
          <a:xfrm>
            <a:off x="1346200" y="240875"/>
            <a:ext cx="6451600" cy="4661726"/>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482" name="Shape 482"/>
        <p:cNvGrpSpPr/>
        <p:nvPr/>
      </p:nvGrpSpPr>
      <p:grpSpPr>
        <a:xfrm>
          <a:off x="0" y="0"/>
          <a:ext cx="0" cy="0"/>
          <a:chOff x="0" y="0"/>
          <a:chExt cx="0" cy="0"/>
        </a:xfrm>
      </p:grpSpPr>
      <p:pic>
        <p:nvPicPr>
          <p:cNvPr descr="For more information on addiction services at #YaleMedicine, visit: https://www.yalemedicine.org/departments/program-in-addiction-medicine.&#10;&#10;Written and produced by Yale Neuroscience PhD student Clara Liao.&#10;&#10;&#10;Addiction is now understood to be a brain disease. Whether it’s alcohol, prescription pain pills, nicotine, gambling, or something else, overcoming an addiction isn’t as simple as just stopping or exercising greater control over impulses. That’s because addiction develops when the pleasure circuits in the brain get overwhelmed, in a way that can become chronic and sometimes even permanent. This is what’s at play when you hear about reward “systems” or “pathways” and the role of dopamine when it comes to addiction. But what does any of that really mean? One of the most primitive parts of the brain, the reward system, developed as a way to reinforce behaviors we need to survive—such as eating. When we eat foods, the reward pathways activate a chemical called dopamine, which, in turn, releases a jolt of satisfaction. This encourages you to eat again in the future. When a person develops an addiction to a substance, it’s because the brain has started to change. This happens because addictive substances trigger an outsized response when they reach the brain. Instead of a simple, pleasurable surge of dopamine, many drugs of abuse—such as opioids, cocaine, or nicotine—cause dopamine to flood the reward pathway, 10 times more than a natural reward. The brain remembers this surge and associates it with the addictive substance. However, with chronic use of the substance, over time the brain’s circuits adapt and become less sensitive to dopamine. Achieving that pleasurable sensation becomes increasingly important, but at the same time, you build tolerance and need more and more of that substance to generate the level of high you crave. Addiction can also cause problems with focus, memory, and learning, not to mention decision-making and judgement. Seeking drugs, therefore, is driven by habit—and not conscious, rational decisions. Unfortunately, the belief that people with addictions are simply making bad choices pervades. Furthermore, the use of stigmatizing language, such as “junkie” and “addict” and getting “clean,” often creates barriers when it comes to accessing treatment. There’s also stigma that surrounds treatment methods, creating additional challenges. Though treatment modalities differ based on an individual’s history and the particular addiction he or she has developed, medications can make all the difference. “A lot of people think that the goal of treatment for opioid use disorder, for example, is not taking any medication at all,” says David A. Fiellin, MD, a Yale Medicine primary care and addiction medicine specialist. “Research shows that medication-based treatments are the most effective treatment. Opioid use disorder is a medical condition just like depression, diabetes or hypertension, and as with those conditions, it is most effectively treated with a combination of medication and counseling.”" id="483" name="Google Shape;483;g2f0eb0574dc_0_0" title="How an Addicted Brain Works">
            <a:hlinkClick r:id="rId3"/>
          </p:cNvPr>
          <p:cNvPicPr preferRelativeResize="0"/>
          <p:nvPr/>
        </p:nvPicPr>
        <p:blipFill>
          <a:blip r:embed="rId4">
            <a:alphaModFix/>
          </a:blip>
          <a:stretch>
            <a:fillRect/>
          </a:stretch>
        </p:blipFill>
        <p:spPr>
          <a:xfrm>
            <a:off x="1462250" y="822513"/>
            <a:ext cx="6219500" cy="34984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3"/>
                                        </p:tgtEl>
                                        <p:attrNameLst>
                                          <p:attrName>style.visibility</p:attrName>
                                        </p:attrNameLst>
                                      </p:cBhvr>
                                      <p:to>
                                        <p:strVal val="visible"/>
                                      </p:to>
                                    </p:set>
                                    <p:animEffect filter="fade" transition="in">
                                      <p:cBhvr>
                                        <p:cTn dur="1000"/>
                                        <p:tgtEl>
                                          <p:spTgt spid="48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E5F5"/>
            </a:gs>
            <a:gs pos="100000">
              <a:srgbClr val="70A4D5"/>
            </a:gs>
          </a:gsLst>
          <a:path path="circle">
            <a:fillToRect b="50%" l="50%" r="50%" t="50%"/>
          </a:path>
          <a:tileRect/>
        </a:gradFill>
      </p:bgPr>
    </p:bg>
    <p:spTree>
      <p:nvGrpSpPr>
        <p:cNvPr id="487" name="Shape 487"/>
        <p:cNvGrpSpPr/>
        <p:nvPr/>
      </p:nvGrpSpPr>
      <p:grpSpPr>
        <a:xfrm>
          <a:off x="0" y="0"/>
          <a:ext cx="0" cy="0"/>
          <a:chOff x="0" y="0"/>
          <a:chExt cx="0" cy="0"/>
        </a:xfrm>
      </p:grpSpPr>
      <p:pic>
        <p:nvPicPr>
          <p:cNvPr id="488" name="Google Shape;488;g1171387f42c_0_189"/>
          <p:cNvPicPr preferRelativeResize="0"/>
          <p:nvPr/>
        </p:nvPicPr>
        <p:blipFill rotWithShape="1">
          <a:blip r:embed="rId3">
            <a:alphaModFix/>
          </a:blip>
          <a:srcRect b="0" l="0" r="0" t="0"/>
          <a:stretch/>
        </p:blipFill>
        <p:spPr>
          <a:xfrm>
            <a:off x="2031636" y="1139575"/>
            <a:ext cx="5080730" cy="3763201"/>
          </a:xfrm>
          <a:prstGeom prst="rect">
            <a:avLst/>
          </a:prstGeom>
          <a:noFill/>
          <a:ln>
            <a:noFill/>
          </a:ln>
        </p:spPr>
      </p:pic>
      <p:sp>
        <p:nvSpPr>
          <p:cNvPr id="489" name="Google Shape;489;g1171387f42c_0_189"/>
          <p:cNvSpPr txBox="1"/>
          <p:nvPr>
            <p:ph idx="4294967295" type="title"/>
          </p:nvPr>
        </p:nvSpPr>
        <p:spPr>
          <a:xfrm>
            <a:off x="2273675" y="299950"/>
            <a:ext cx="4838700" cy="708300"/>
          </a:xfrm>
          <a:prstGeom prst="rect">
            <a:avLst/>
          </a:prstGeom>
          <a:noFill/>
          <a:ln>
            <a:noFill/>
          </a:ln>
        </p:spPr>
        <p:txBody>
          <a:bodyPr anchorCtr="0" anchor="ctr" bIns="0" lIns="0" spcFirstLastPara="1" rIns="0" wrap="square" tIns="0">
            <a:noAutofit/>
          </a:bodyPr>
          <a:lstStyle/>
          <a:p>
            <a:pPr indent="0" lvl="0" marL="457200" rtl="0" algn="l">
              <a:lnSpc>
                <a:spcPct val="135000"/>
              </a:lnSpc>
              <a:spcBef>
                <a:spcPts val="0"/>
              </a:spcBef>
              <a:spcAft>
                <a:spcPts val="1200"/>
              </a:spcAft>
              <a:buSzPts val="3000"/>
              <a:buNone/>
            </a:pPr>
            <a:r>
              <a:rPr lang="en">
                <a:highlight>
                  <a:srgbClr val="FFFFFF"/>
                </a:highlight>
              </a:rPr>
              <a:t>Cycle of Addiction </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6"/>
        </a:solidFill>
      </p:bgPr>
    </p:bg>
    <p:spTree>
      <p:nvGrpSpPr>
        <p:cNvPr id="493" name="Shape 493"/>
        <p:cNvGrpSpPr/>
        <p:nvPr/>
      </p:nvGrpSpPr>
      <p:grpSpPr>
        <a:xfrm>
          <a:off x="0" y="0"/>
          <a:ext cx="0" cy="0"/>
          <a:chOff x="0" y="0"/>
          <a:chExt cx="0" cy="0"/>
        </a:xfrm>
      </p:grpSpPr>
      <p:pic>
        <p:nvPicPr>
          <p:cNvPr descr="Spotting a cocaine addict is typically not very difficult and side effects such as irritability, anxiety and increased talking are easy to spot. Determine if someone you know is addicted to cocaine with help from a practicing psychiatrist in this free video on drug addiction.&#10;&#10;Expert: Dr George Northrup &#10;Contact: docgmd.com&#10;Bio: Dr. George Northrup earned his medical degree at The University of South Florida in Tampa and completed his psychiatry residency at The University of North Carolina, Chapel Hill.&#10;Filmmaker: Christopher Rokosz&#10;&#10;Series Description: Drug addiction is a life threatening illness, but these tips can help save someone's life. Become aware of the signs and symptoms of drug addiction with help from a practicing psychiatrist in this free video series on drug addiction." id="494" name="Google Shape;494;g1171387f42c_0_185" title="Drug Addiction : How to Spot a Cocaine Addict">
            <a:hlinkClick r:id="rId3"/>
          </p:cNvPr>
          <p:cNvPicPr preferRelativeResize="0"/>
          <p:nvPr/>
        </p:nvPicPr>
        <p:blipFill>
          <a:blip r:embed="rId4">
            <a:alphaModFix/>
          </a:blip>
          <a:stretch>
            <a:fillRect/>
          </a:stretch>
        </p:blipFill>
        <p:spPr>
          <a:xfrm>
            <a:off x="1912300" y="1282375"/>
            <a:ext cx="5319400" cy="2992150"/>
          </a:xfrm>
          <a:prstGeom prst="rect">
            <a:avLst/>
          </a:prstGeom>
          <a:noFill/>
          <a:ln>
            <a:noFill/>
          </a:ln>
        </p:spPr>
      </p:pic>
      <p:sp>
        <p:nvSpPr>
          <p:cNvPr id="495" name="Google Shape;495;g1171387f42c_0_185"/>
          <p:cNvSpPr txBox="1"/>
          <p:nvPr/>
        </p:nvSpPr>
        <p:spPr>
          <a:xfrm>
            <a:off x="3757300" y="459625"/>
            <a:ext cx="3228300" cy="62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chemeClr val="lt1"/>
                </a:solidFill>
                <a:latin typeface="DM Sans"/>
                <a:ea typeface="DM Sans"/>
                <a:cs typeface="DM Sans"/>
                <a:sym typeface="DM Sans"/>
              </a:rPr>
              <a:t>Cocaine </a:t>
            </a:r>
            <a:endParaRPr sz="3000">
              <a:solidFill>
                <a:schemeClr val="lt1"/>
              </a:solidFill>
              <a:latin typeface="DM Sans"/>
              <a:ea typeface="DM Sans"/>
              <a:cs typeface="DM Sans"/>
              <a:sym typeface="DM San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94"/>
                                        </p:tgtEl>
                                        <p:attrNameLst>
                                          <p:attrName>style.visibility</p:attrName>
                                        </p:attrNameLst>
                                      </p:cBhvr>
                                      <p:to>
                                        <p:strVal val="visible"/>
                                      </p:to>
                                    </p:set>
                                    <p:animEffect filter="fade" transition="in">
                                      <p:cBhvr>
                                        <p:cTn dur="1000"/>
                                        <p:tgtEl>
                                          <p:spTgt spid="49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4585"/>
            </a:gs>
            <a:gs pos="100000">
              <a:srgbClr val="010101"/>
            </a:gs>
          </a:gsLst>
          <a:path path="circle">
            <a:fillToRect b="50%" l="50%" r="50%" t="50%"/>
          </a:path>
          <a:tileRect/>
        </a:gradFill>
      </p:bgPr>
    </p:bg>
    <p:spTree>
      <p:nvGrpSpPr>
        <p:cNvPr id="499" name="Shape 499"/>
        <p:cNvGrpSpPr/>
        <p:nvPr/>
      </p:nvGrpSpPr>
      <p:grpSpPr>
        <a:xfrm>
          <a:off x="0" y="0"/>
          <a:ext cx="0" cy="0"/>
          <a:chOff x="0" y="0"/>
          <a:chExt cx="0" cy="0"/>
        </a:xfrm>
      </p:grpSpPr>
      <p:sp>
        <p:nvSpPr>
          <p:cNvPr id="500" name="Google Shape;500;g25b7cfdda56_0_106"/>
          <p:cNvSpPr txBox="1"/>
          <p:nvPr/>
        </p:nvSpPr>
        <p:spPr>
          <a:xfrm>
            <a:off x="3757300" y="459625"/>
            <a:ext cx="3228300" cy="62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chemeClr val="lt1"/>
                </a:solidFill>
                <a:latin typeface="DM Sans"/>
                <a:ea typeface="DM Sans"/>
                <a:cs typeface="DM Sans"/>
                <a:sym typeface="DM Sans"/>
              </a:rPr>
              <a:t>Heroine</a:t>
            </a:r>
            <a:endParaRPr sz="3000">
              <a:solidFill>
                <a:schemeClr val="lt1"/>
              </a:solidFill>
              <a:latin typeface="DM Sans"/>
              <a:ea typeface="DM Sans"/>
              <a:cs typeface="DM Sans"/>
              <a:sym typeface="DM Sans"/>
            </a:endParaRPr>
          </a:p>
        </p:txBody>
      </p:sp>
      <p:pic>
        <p:nvPicPr>
          <p:cNvPr descr="Meet people deep in the throws of a heroin addiction, with no way out.&#10;➡ Subscribe: http://bit.ly/NatGeoSubscribe&#10;➡ Watch all clips of Explorer here: http://bit.ly/WatchExplorer&#10;➡ Get More Explorer: https://on.natgeo.com/2kjK3ZO&#10;&#10;#NationalGeographic #Heroin #Explorer&#10;&#10;About Explorer:&#10;Explorer, the longest-running documentary series in cable television history, honored with nearly 60 Emmys and hundreds of other awards, continues as a series of major specials on the National Geographic Channel. In the course of more than two thousand films, Explorer has taken viewers to more than 120 countries, opening a window on hidden parts of the world, unlocking mysteries both ancient and modern, and investigating stories of science, nature, and culture.&#10;&#10;Get More National Geographic:&#10;Official Site: http://bit.ly/NatGeoOfficialSite&#10;Facebook: http://bit.ly/FBNatGeo&#10;Twitter: http://bit.ly/NatGeoTwitter&#10;Instagram: http://bit.ly/NatGeoInsta&#10;&#10;About National Geographic&#10;National Geographic is the world's premium destination for science, exploration, and adventure. Through their world-class scientists, photographers, journalists, and filmmakers, Nat Geo gets you closer to the stories that matter and past the edge of what's possible.&#10;&#10;Heroin Addicts Speak | Explorer&#10;https://youtu.be/kOPOK24g9Cc&#10;&#10;National Geographic&#10;https://www.youtube.com/natgeo" id="501" name="Google Shape;501;g25b7cfdda56_0_106" title="Heroin Addicts Speak | Explorer">
            <a:hlinkClick r:id="rId3"/>
          </p:cNvPr>
          <p:cNvPicPr preferRelativeResize="0"/>
          <p:nvPr/>
        </p:nvPicPr>
        <p:blipFill>
          <a:blip r:embed="rId4">
            <a:alphaModFix/>
          </a:blip>
          <a:stretch>
            <a:fillRect/>
          </a:stretch>
        </p:blipFill>
        <p:spPr>
          <a:xfrm>
            <a:off x="2158700" y="1405625"/>
            <a:ext cx="5009350" cy="2817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1"/>
                                        </p:tgtEl>
                                        <p:attrNameLst>
                                          <p:attrName>style.visibility</p:attrName>
                                        </p:attrNameLst>
                                      </p:cBhvr>
                                      <p:to>
                                        <p:strVal val="visible"/>
                                      </p:to>
                                    </p:set>
                                    <p:animEffect filter="fade" transition="in">
                                      <p:cBhvr>
                                        <p:cTn dur="1000"/>
                                        <p:tgtEl>
                                          <p:spTgt spid="50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C002"/>
            </a:gs>
            <a:gs pos="100000">
              <a:srgbClr val="795B04"/>
            </a:gs>
          </a:gsLst>
          <a:path path="circle">
            <a:fillToRect b="50%" l="50%" r="50%" t="50%"/>
          </a:path>
          <a:tileRect/>
        </a:gradFill>
      </p:bgPr>
    </p:bg>
    <p:spTree>
      <p:nvGrpSpPr>
        <p:cNvPr id="505" name="Shape 505"/>
        <p:cNvGrpSpPr/>
        <p:nvPr/>
      </p:nvGrpSpPr>
      <p:grpSpPr>
        <a:xfrm>
          <a:off x="0" y="0"/>
          <a:ext cx="0" cy="0"/>
          <a:chOff x="0" y="0"/>
          <a:chExt cx="0" cy="0"/>
        </a:xfrm>
      </p:grpSpPr>
      <p:sp>
        <p:nvSpPr>
          <p:cNvPr id="506" name="Google Shape;506;g25b7cfdda56_0_112"/>
          <p:cNvSpPr txBox="1"/>
          <p:nvPr/>
        </p:nvSpPr>
        <p:spPr>
          <a:xfrm>
            <a:off x="3757300" y="459625"/>
            <a:ext cx="3228300" cy="62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chemeClr val="lt1"/>
                </a:solidFill>
                <a:latin typeface="DM Sans"/>
                <a:ea typeface="DM Sans"/>
                <a:cs typeface="DM Sans"/>
                <a:sym typeface="DM Sans"/>
              </a:rPr>
              <a:t>Fentanyl</a:t>
            </a:r>
            <a:endParaRPr sz="3000">
              <a:solidFill>
                <a:schemeClr val="lt1"/>
              </a:solidFill>
              <a:latin typeface="DM Sans"/>
              <a:ea typeface="DM Sans"/>
              <a:cs typeface="DM Sans"/>
              <a:sym typeface="DM Sans"/>
            </a:endParaRPr>
          </a:p>
        </p:txBody>
      </p:sp>
      <p:pic>
        <p:nvPicPr>
          <p:cNvPr descr="'I just couldn't stop,' 22-year-old says&#10;&#10;To read more: http://www.cbc.ca/1.3766697&#10;&#10;»»» Subscribe to CBC News to watch more videos: http://bit.ly/1RreYWS&#10;&#10;Connect with CBC News Online:&#10;&#10;For breaking news, video, audio and in-depth coverage: http://bit.ly/1Z0m6iX&#10;Find CBC News on Facebook: http://bit.ly/1WjG36m&#10;Follow CBC News on Twitter: http://bit.ly/1sA5P9H&#10;For breaking news on Twitter: http://bit.ly/1WjDyks&#10;Follow CBC News on Google+: http://bit.ly/1TEJH7h&#10;Follow CBC News on Instagram: http://bit.ly/1Z0iE7O&#10;&#10;Download the CBC News app for iOS: http://apple.co/25mpsUz&#10;Download the CBC News app for Android: http://bit.ly/1XxuozZ&#10;&#10;»»»»»»»»»»»»»»»»»»&#10;For more than 75 years, CBC News has been the source Canadians turn to, to keep them informed about their communities, their country and their world. Through regional and national programming on multiple platforms, including CBC Television, CBC News Network, CBC Radio, CBCNews.ca, mobile and on-demand, CBC News and its internationally recognized team of award-winning journalists deliver the breaking stories, the issues, the analyses and the personalities that matter to Canadians." id="507" name="Google Shape;507;g25b7cfdda56_0_112" title="The new face of fentanyl addiction: Kati's story">
            <a:hlinkClick r:id="rId3"/>
          </p:cNvPr>
          <p:cNvPicPr preferRelativeResize="0"/>
          <p:nvPr/>
        </p:nvPicPr>
        <p:blipFill>
          <a:blip r:embed="rId4">
            <a:alphaModFix/>
          </a:blip>
          <a:stretch>
            <a:fillRect/>
          </a:stretch>
        </p:blipFill>
        <p:spPr>
          <a:xfrm>
            <a:off x="2103813" y="1435300"/>
            <a:ext cx="5118775" cy="28793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7"/>
                                        </p:tgtEl>
                                        <p:attrNameLst>
                                          <p:attrName>style.visibility</p:attrName>
                                        </p:attrNameLst>
                                      </p:cBhvr>
                                      <p:to>
                                        <p:strVal val="visible"/>
                                      </p:to>
                                    </p:set>
                                    <p:animEffect filter="fade" transition="in">
                                      <p:cBhvr>
                                        <p:cTn dur="1000"/>
                                        <p:tgtEl>
                                          <p:spTgt spid="50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36262"/>
            </a:gs>
            <a:gs pos="100000">
              <a:srgbClr val="BB1717"/>
            </a:gs>
          </a:gsLst>
          <a:path path="circle">
            <a:fillToRect b="50%" l="50%" r="50%" t="50%"/>
          </a:path>
          <a:tileRect/>
        </a:gradFill>
      </p:bgPr>
    </p:bg>
    <p:spTree>
      <p:nvGrpSpPr>
        <p:cNvPr id="511" name="Shape 511"/>
        <p:cNvGrpSpPr/>
        <p:nvPr/>
      </p:nvGrpSpPr>
      <p:grpSpPr>
        <a:xfrm>
          <a:off x="0" y="0"/>
          <a:ext cx="0" cy="0"/>
          <a:chOff x="0" y="0"/>
          <a:chExt cx="0" cy="0"/>
        </a:xfrm>
      </p:grpSpPr>
      <p:sp>
        <p:nvSpPr>
          <p:cNvPr id="512" name="Google Shape;512;g25b7cfdda56_0_118"/>
          <p:cNvSpPr txBox="1"/>
          <p:nvPr/>
        </p:nvSpPr>
        <p:spPr>
          <a:xfrm>
            <a:off x="3647875" y="623775"/>
            <a:ext cx="3228300" cy="62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chemeClr val="lt1"/>
                </a:solidFill>
                <a:latin typeface="DM Sans"/>
                <a:ea typeface="DM Sans"/>
                <a:cs typeface="DM Sans"/>
                <a:sym typeface="DM Sans"/>
              </a:rPr>
              <a:t>Cannabis</a:t>
            </a:r>
            <a:endParaRPr sz="3000">
              <a:solidFill>
                <a:schemeClr val="lt1"/>
              </a:solidFill>
              <a:latin typeface="DM Sans"/>
              <a:ea typeface="DM Sans"/>
              <a:cs typeface="DM Sans"/>
              <a:sym typeface="DM Sans"/>
            </a:endParaRPr>
          </a:p>
        </p:txBody>
      </p:sp>
      <p:pic>
        <p:nvPicPr>
          <p:cNvPr descr="For the better part of three years, Sandra Williams’ addiction to marijuana controlled her life.&#10;--------------------------------------------------------------------------------------&#10;&#10;Subscribe to Your Morning for the latest: http://bit.ly/2hX11GF&#10; &#10;Connect with Your Morning:&#10;For the latest in news and lifestyle visit: https://www.theloop.ca/your-morning/&#10;Your Morning on Facebook: https://www.facebook.com/yourmorningctv/&#10;Follow Your Morning on Twitter: https://twitter.com/yourmorning&#10;Follow Your Morning on Instagram: https://www.instagram.com/yourmorning/&#10;&#10;Hosted by Ben Mulroney and Anne-Marie Mediwake, along with anchors Melissa Grelo, Lindsey Deluce and Kelsey McEwen, YOUR MORNING delivers a fresh perspective on today's headlines, engaging conversations with trending celebrities and news makers, plus helpful advice and know-how to make sure you and yours are ready for the day ahead." id="513" name="Google Shape;513;g25b7cfdda56_0_118" title="Marijuana addiction is real and this woman’s story might help others avoid it | Your Morning">
            <a:hlinkClick r:id="rId3"/>
          </p:cNvPr>
          <p:cNvPicPr preferRelativeResize="0"/>
          <p:nvPr/>
        </p:nvPicPr>
        <p:blipFill>
          <a:blip r:embed="rId4">
            <a:alphaModFix/>
          </a:blip>
          <a:stretch>
            <a:fillRect/>
          </a:stretch>
        </p:blipFill>
        <p:spPr>
          <a:xfrm>
            <a:off x="2322875" y="1516244"/>
            <a:ext cx="4553300" cy="256123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13"/>
                                        </p:tgtEl>
                                        <p:attrNameLst>
                                          <p:attrName>style.visibility</p:attrName>
                                        </p:attrNameLst>
                                      </p:cBhvr>
                                      <p:to>
                                        <p:strVal val="visible"/>
                                      </p:to>
                                    </p:set>
                                    <p:animEffect filter="fade" transition="in">
                                      <p:cBhvr>
                                        <p:cTn dur="1000"/>
                                        <p:tgtEl>
                                          <p:spTgt spid="51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36262"/>
            </a:gs>
            <a:gs pos="100000">
              <a:srgbClr val="BB1717"/>
            </a:gs>
          </a:gsLst>
          <a:path path="circle">
            <a:fillToRect b="50%" l="50%" r="50%" t="50%"/>
          </a:path>
          <a:tileRect/>
        </a:gradFill>
      </p:bgPr>
    </p:bg>
    <p:spTree>
      <p:nvGrpSpPr>
        <p:cNvPr id="517" name="Shape 517"/>
        <p:cNvGrpSpPr/>
        <p:nvPr/>
      </p:nvGrpSpPr>
      <p:grpSpPr>
        <a:xfrm>
          <a:off x="0" y="0"/>
          <a:ext cx="0" cy="0"/>
          <a:chOff x="0" y="0"/>
          <a:chExt cx="0" cy="0"/>
        </a:xfrm>
      </p:grpSpPr>
      <p:sp>
        <p:nvSpPr>
          <p:cNvPr id="518" name="Google Shape;518;g25b7cfdda56_0_124"/>
          <p:cNvSpPr txBox="1"/>
          <p:nvPr/>
        </p:nvSpPr>
        <p:spPr>
          <a:xfrm>
            <a:off x="3647875" y="623775"/>
            <a:ext cx="3228300" cy="62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chemeClr val="lt1"/>
                </a:solidFill>
                <a:latin typeface="DM Sans"/>
                <a:ea typeface="DM Sans"/>
                <a:cs typeface="DM Sans"/>
                <a:sym typeface="DM Sans"/>
              </a:rPr>
              <a:t>Cannabis II</a:t>
            </a:r>
            <a:endParaRPr sz="3000">
              <a:solidFill>
                <a:schemeClr val="lt1"/>
              </a:solidFill>
              <a:latin typeface="DM Sans"/>
              <a:ea typeface="DM Sans"/>
              <a:cs typeface="DM Sans"/>
              <a:sym typeface="DM Sans"/>
            </a:endParaRPr>
          </a:p>
        </p:txBody>
      </p:sp>
      <p:sp>
        <p:nvSpPr>
          <p:cNvPr id="519" name="Google Shape;519;g25b7cfdda56_0_124"/>
          <p:cNvSpPr txBox="1"/>
          <p:nvPr/>
        </p:nvSpPr>
        <p:spPr>
          <a:xfrm>
            <a:off x="1805700" y="1845825"/>
            <a:ext cx="6292500" cy="171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500">
                <a:solidFill>
                  <a:schemeClr val="lt1"/>
                </a:solidFill>
              </a:rPr>
              <a:t>https://www.youtube.com/shorts/mc1IholOLMk</a:t>
            </a:r>
            <a:endParaRPr sz="3500">
              <a:solidFill>
                <a:schemeClr val="lt1"/>
              </a:solidFill>
              <a:latin typeface="DM Sans"/>
              <a:ea typeface="DM Sans"/>
              <a:cs typeface="DM Sans"/>
              <a:sym typeface="DM Sans"/>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4585"/>
            </a:gs>
            <a:gs pos="100000">
              <a:srgbClr val="010101"/>
            </a:gs>
          </a:gsLst>
          <a:path path="circle">
            <a:fillToRect b="50%" l="50%" r="50%" t="50%"/>
          </a:path>
          <a:tileRect/>
        </a:gradFill>
      </p:bgPr>
    </p:bg>
    <p:spTree>
      <p:nvGrpSpPr>
        <p:cNvPr id="523" name="Shape 523"/>
        <p:cNvGrpSpPr/>
        <p:nvPr/>
      </p:nvGrpSpPr>
      <p:grpSpPr>
        <a:xfrm>
          <a:off x="0" y="0"/>
          <a:ext cx="0" cy="0"/>
          <a:chOff x="0" y="0"/>
          <a:chExt cx="0" cy="0"/>
        </a:xfrm>
      </p:grpSpPr>
      <p:sp>
        <p:nvSpPr>
          <p:cNvPr id="524" name="Google Shape;524;g25b7cfdda56_0_133"/>
          <p:cNvSpPr txBox="1"/>
          <p:nvPr/>
        </p:nvSpPr>
        <p:spPr>
          <a:xfrm>
            <a:off x="3903225" y="569050"/>
            <a:ext cx="3228300" cy="62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chemeClr val="lt1"/>
                </a:solidFill>
                <a:latin typeface="DM Sans"/>
                <a:ea typeface="DM Sans"/>
                <a:cs typeface="DM Sans"/>
                <a:sym typeface="DM Sans"/>
              </a:rPr>
              <a:t>Food </a:t>
            </a:r>
            <a:endParaRPr sz="3000">
              <a:solidFill>
                <a:schemeClr val="lt1"/>
              </a:solidFill>
              <a:latin typeface="DM Sans"/>
              <a:ea typeface="DM Sans"/>
              <a:cs typeface="DM Sans"/>
              <a:sym typeface="DM Sans"/>
            </a:endParaRPr>
          </a:p>
        </p:txBody>
      </p:sp>
      <p:sp>
        <p:nvSpPr>
          <p:cNvPr id="525" name="Google Shape;525;g25b7cfdda56_0_133"/>
          <p:cNvSpPr txBox="1"/>
          <p:nvPr/>
        </p:nvSpPr>
        <p:spPr>
          <a:xfrm>
            <a:off x="1805700" y="1845825"/>
            <a:ext cx="6292500" cy="171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3500">
              <a:solidFill>
                <a:schemeClr val="lt1"/>
              </a:solidFill>
              <a:latin typeface="DM Sans"/>
              <a:ea typeface="DM Sans"/>
              <a:cs typeface="DM Sans"/>
              <a:sym typeface="DM Sans"/>
            </a:endParaRPr>
          </a:p>
        </p:txBody>
      </p:sp>
      <p:pic>
        <p:nvPicPr>
          <p:cNvPr descr="Mathew Westwood is a self-described fast-food addict who can consume more than 7,000 calories in one day. He’s worried that he will eventually die from his obsession with salty foods like his mother and father, who both died from health complications. Mathew talks about his battle with food and his hopes to adopt a healthier lifestyle.&#10;&#10;#TamronHallShow #TamronHall &#10; &#10;Subscribe to Tamron Hall Show: http://bit.ly/2QAZSuD&#10; &#10;FIND YOUR TIME AND CHANNEL:&#10;https://www.tamronhallshow.com&#10;[Put in your zip code in the top portion of the website]&#10; &#10;FOLLOW US:&#10;Instagram: https://www.instagram.com/TamronHallShow/&#10;Twitter: https://twitter.com/TamronHallShow&#10;Facebook: https://www.facebook.com/TamronHall/&#10;Pinterest: https://www.pinterest.com/tamronhallshow/&#10; &#10;JOIN OUR SHOW:&#10;https://www.tamronhallshow.com/be-on-the-show/&#10; &#10;From the deeply moving to the purely fun, “Tamron Hall” is a daily destination for all things topical and a platform for viewers to connect with the people who are shaping our world through meaningful, engaging, and entertaining conversations. As a new mom, a newlywed, and a survivor who is proving you can accomplish anything at any age, Tamron Hall brings a refreshing, relatable, unpredictable, and unstoppable voice to television.&#10; &#10;Broadcast from New York City featuring a dynamic mix of live and taped shows, “Tamron Hall” airs across the country in national syndication." id="526" name="Google Shape;526;g25b7cfdda56_0_133" title="I’m a Fast-Food Addict Who Consumes More Than 7000 Calories in One Day">
            <a:hlinkClick r:id="rId3"/>
          </p:cNvPr>
          <p:cNvPicPr preferRelativeResize="0"/>
          <p:nvPr/>
        </p:nvPicPr>
        <p:blipFill>
          <a:blip r:embed="rId4">
            <a:alphaModFix/>
          </a:blip>
          <a:stretch>
            <a:fillRect/>
          </a:stretch>
        </p:blipFill>
        <p:spPr>
          <a:xfrm>
            <a:off x="2176950" y="1393850"/>
            <a:ext cx="4845200" cy="27254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26"/>
                                        </p:tgtEl>
                                        <p:attrNameLst>
                                          <p:attrName>style.visibility</p:attrName>
                                        </p:attrNameLst>
                                      </p:cBhvr>
                                      <p:to>
                                        <p:strVal val="visible"/>
                                      </p:to>
                                    </p:set>
                                    <p:animEffect filter="fade" transition="in">
                                      <p:cBhvr>
                                        <p:cTn dur="1000"/>
                                        <p:tgtEl>
                                          <p:spTgt spid="52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30" name="Shape 530"/>
        <p:cNvGrpSpPr/>
        <p:nvPr/>
      </p:nvGrpSpPr>
      <p:grpSpPr>
        <a:xfrm>
          <a:off x="0" y="0"/>
          <a:ext cx="0" cy="0"/>
          <a:chOff x="0" y="0"/>
          <a:chExt cx="0" cy="0"/>
        </a:xfrm>
      </p:grpSpPr>
      <p:sp>
        <p:nvSpPr>
          <p:cNvPr id="531" name="Google Shape;531;g11747a5a319_0_8"/>
          <p:cNvSpPr txBox="1"/>
          <p:nvPr/>
        </p:nvSpPr>
        <p:spPr>
          <a:xfrm>
            <a:off x="3238525" y="744675"/>
            <a:ext cx="4606800" cy="692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300"/>
              <a:buFont typeface="Arial"/>
              <a:buNone/>
            </a:pPr>
            <a:r>
              <a:rPr b="0" i="0" lang="en" sz="3300" u="none" cap="none" strike="noStrike">
                <a:solidFill>
                  <a:srgbClr val="000000"/>
                </a:solidFill>
                <a:latin typeface="DM Sans"/>
                <a:ea typeface="DM Sans"/>
                <a:cs typeface="DM Sans"/>
                <a:sym typeface="DM Sans"/>
              </a:rPr>
              <a:t>Resources </a:t>
            </a:r>
            <a:endParaRPr b="0" i="0" sz="3300" u="none" cap="none" strike="noStrike">
              <a:solidFill>
                <a:srgbClr val="000000"/>
              </a:solidFill>
              <a:latin typeface="DM Sans"/>
              <a:ea typeface="DM Sans"/>
              <a:cs typeface="DM Sans"/>
              <a:sym typeface="DM Sans"/>
            </a:endParaRPr>
          </a:p>
        </p:txBody>
      </p:sp>
      <p:sp>
        <p:nvSpPr>
          <p:cNvPr id="532" name="Google Shape;532;g11747a5a319_0_8"/>
          <p:cNvSpPr txBox="1"/>
          <p:nvPr/>
        </p:nvSpPr>
        <p:spPr>
          <a:xfrm>
            <a:off x="1509925" y="2073975"/>
            <a:ext cx="6211200" cy="554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400"/>
              <a:buFont typeface="Arial"/>
              <a:buNone/>
            </a:pPr>
            <a:r>
              <a:rPr b="0" i="0" lang="en" sz="2400" u="none" cap="none" strike="noStrike">
                <a:solidFill>
                  <a:srgbClr val="000000"/>
                </a:solidFill>
                <a:latin typeface="DM Sans"/>
                <a:ea typeface="DM Sans"/>
                <a:cs typeface="DM Sans"/>
                <a:sym typeface="DM Sans"/>
              </a:rPr>
              <a:t>https://www.torahpsychology.org/recovery</a:t>
            </a:r>
            <a:endParaRPr b="0" i="0" sz="2400" u="none" cap="none" strike="noStrike">
              <a:solidFill>
                <a:srgbClr val="000000"/>
              </a:solidFill>
              <a:latin typeface="DM Sans"/>
              <a:ea typeface="DM Sans"/>
              <a:cs typeface="DM Sans"/>
              <a:sym typeface="DM Sans"/>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9CFD"/>
            </a:gs>
            <a:gs pos="100000">
              <a:srgbClr val="054B76"/>
            </a:gs>
          </a:gsLst>
          <a:path path="circle">
            <a:fillToRect b="50%" l="50%" r="50%" t="50%"/>
          </a:path>
          <a:tileRect/>
        </a:gradFill>
      </p:bgPr>
    </p:bg>
    <p:spTree>
      <p:nvGrpSpPr>
        <p:cNvPr id="536" name="Shape 536"/>
        <p:cNvGrpSpPr/>
        <p:nvPr/>
      </p:nvGrpSpPr>
      <p:grpSpPr>
        <a:xfrm>
          <a:off x="0" y="0"/>
          <a:ext cx="0" cy="0"/>
          <a:chOff x="0" y="0"/>
          <a:chExt cx="0" cy="0"/>
        </a:xfrm>
      </p:grpSpPr>
      <p:pic>
        <p:nvPicPr>
          <p:cNvPr id="537" name="Google Shape;537;g11747a5a319_0_2"/>
          <p:cNvPicPr preferRelativeResize="0"/>
          <p:nvPr/>
        </p:nvPicPr>
        <p:blipFill rotWithShape="1">
          <a:blip r:embed="rId3">
            <a:alphaModFix/>
          </a:blip>
          <a:srcRect b="0" l="0" r="0" t="0"/>
          <a:stretch/>
        </p:blipFill>
        <p:spPr>
          <a:xfrm>
            <a:off x="2784750" y="152400"/>
            <a:ext cx="3737896" cy="48387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Dercetus template">
  <a:themeElements>
    <a:clrScheme name="Custom 347">
      <a:dk1>
        <a:srgbClr val="00162A"/>
      </a:dk1>
      <a:lt1>
        <a:srgbClr val="FFFFFF"/>
      </a:lt1>
      <a:dk2>
        <a:srgbClr val="ABB8C0"/>
      </a:dk2>
      <a:lt2>
        <a:srgbClr val="F0F2F3"/>
      </a:lt2>
      <a:accent1>
        <a:srgbClr val="05B3F1"/>
      </a:accent1>
      <a:accent2>
        <a:srgbClr val="0073BB"/>
      </a:accent2>
      <a:accent3>
        <a:srgbClr val="B8DD63"/>
      </a:accent3>
      <a:accent4>
        <a:srgbClr val="78B329"/>
      </a:accent4>
      <a:accent5>
        <a:srgbClr val="FF9367"/>
      </a:accent5>
      <a:accent6>
        <a:srgbClr val="EE2424"/>
      </a:accent6>
      <a:hlink>
        <a:srgbClr val="05B3F1"/>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Dercetus template">
  <a:themeElements>
    <a:clrScheme name="Custom 347">
      <a:dk1>
        <a:srgbClr val="00162A"/>
      </a:dk1>
      <a:lt1>
        <a:srgbClr val="FFFFFF"/>
      </a:lt1>
      <a:dk2>
        <a:srgbClr val="ABB8C0"/>
      </a:dk2>
      <a:lt2>
        <a:srgbClr val="F0F2F3"/>
      </a:lt2>
      <a:accent1>
        <a:srgbClr val="05B3F1"/>
      </a:accent1>
      <a:accent2>
        <a:srgbClr val="0073BB"/>
      </a:accent2>
      <a:accent3>
        <a:srgbClr val="B8DD63"/>
      </a:accent3>
      <a:accent4>
        <a:srgbClr val="78B329"/>
      </a:accent4>
      <a:accent5>
        <a:srgbClr val="FF9367"/>
      </a:accent5>
      <a:accent6>
        <a:srgbClr val="EE2424"/>
      </a:accent6>
      <a:hlink>
        <a:srgbClr val="05B3F1"/>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