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7" r:id="rId1"/>
    <p:sldMasterId id="2147483678" r:id="rId2"/>
  </p:sldMasterIdLst>
  <p:notesMasterIdLst>
    <p:notesMasterId r:id="rId2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
      <p:font typeface="Gill Sans" panose="020B0604020202020204" charset="0"/>
      <p:regular r:id="rId32"/>
      <p:bold r:id="rId33"/>
    </p:embeddedFont>
    <p:embeddedFont>
      <p:font typeface="Montserrat" panose="020B0604020202020204" charset="0"/>
      <p:regular r:id="rId34"/>
      <p:bold r:id="rId35"/>
      <p:italic r:id="rId36"/>
      <p:boldItalic r:id="rId37"/>
    </p:embeddedFont>
    <p:embeddedFont>
      <p:font typeface="Montserrat ExtraBold" panose="020B0604020202020204" charset="0"/>
      <p:bold r:id="rId38"/>
      <p:boldItalic r:id="rId39"/>
    </p:embeddedFont>
    <p:embeddedFont>
      <p:font typeface="Montserrat Light" panose="020B0604020202020204" charset="0"/>
      <p:regular r:id="rId40"/>
      <p:bold r:id="rId41"/>
      <p:italic r:id="rId42"/>
      <p:boldItalic r:id="rId43"/>
    </p:embeddedFont>
    <p:embeddedFont>
      <p:font typeface="Roboto" panose="020B0604020202020204" charset="0"/>
      <p:regular r:id="rId44"/>
      <p:bold r:id="rId45"/>
      <p:italic r:id="rId46"/>
      <p:boldItalic r:id="rId47"/>
    </p:embeddedFont>
    <p:embeddedFont>
      <p:font typeface="Roboto Slab" panose="020B0604020202020204" charset="0"/>
      <p:regular r:id="rId48"/>
      <p:bold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ECE015-D79C-40CE-BBEA-074F90841DF7}" v="1" dt="2019-08-27T22:48:52.5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54"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2.fntdata"/><Relationship Id="rId21" Type="http://schemas.openxmlformats.org/officeDocument/2006/relationships/slide" Target="slides/slide19.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41" Type="http://schemas.openxmlformats.org/officeDocument/2006/relationships/font" Target="fonts/font14.fntdata"/><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font" Target="fonts/font2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Schonbuch" userId="0008046de7965309" providerId="LiveId" clId="{F34439EC-B4F9-4AC4-AFFD-75B077B6F3D4}"/>
    <pc:docChg chg="modSld">
      <pc:chgData name="Daniel Schonbuch" userId="0008046de7965309" providerId="LiveId" clId="{F34439EC-B4F9-4AC4-AFFD-75B077B6F3D4}" dt="2019-08-14T18:40:13.603" v="1" actId="20577"/>
      <pc:docMkLst>
        <pc:docMk/>
      </pc:docMkLst>
      <pc:sldChg chg="modSp">
        <pc:chgData name="Daniel Schonbuch" userId="0008046de7965309" providerId="LiveId" clId="{F34439EC-B4F9-4AC4-AFFD-75B077B6F3D4}" dt="2019-08-14T18:40:13.603" v="1" actId="20577"/>
        <pc:sldMkLst>
          <pc:docMk/>
          <pc:sldMk cId="0" sldId="256"/>
        </pc:sldMkLst>
        <pc:spChg chg="mod">
          <ac:chgData name="Daniel Schonbuch" userId="0008046de7965309" providerId="LiveId" clId="{F34439EC-B4F9-4AC4-AFFD-75B077B6F3D4}" dt="2019-08-14T18:40:13.603" v="1" actId="20577"/>
          <ac:spMkLst>
            <pc:docMk/>
            <pc:sldMk cId="0" sldId="256"/>
            <ac:spMk id="178" creationId="{00000000-0000-0000-0000-000000000000}"/>
          </ac:spMkLst>
        </pc:spChg>
      </pc:sldChg>
    </pc:docChg>
  </pc:docChgLst>
  <pc:docChgLst>
    <pc:chgData name="Daniel Schonbuch" userId="0008046de7965309" providerId="LiveId" clId="{0456CC71-B1B2-43C8-BEC0-EA66115D119C}"/>
    <pc:docChg chg="modSld">
      <pc:chgData name="Daniel Schonbuch" userId="0008046de7965309" providerId="LiveId" clId="{0456CC71-B1B2-43C8-BEC0-EA66115D119C}" dt="2019-08-13T02:13:51.829" v="2" actId="20577"/>
      <pc:docMkLst>
        <pc:docMk/>
      </pc:docMkLst>
      <pc:sldChg chg="modSp">
        <pc:chgData name="Daniel Schonbuch" userId="0008046de7965309" providerId="LiveId" clId="{0456CC71-B1B2-43C8-BEC0-EA66115D119C}" dt="2019-08-13T02:13:51.829" v="2" actId="20577"/>
        <pc:sldMkLst>
          <pc:docMk/>
          <pc:sldMk cId="0" sldId="256"/>
        </pc:sldMkLst>
        <pc:spChg chg="mod">
          <ac:chgData name="Daniel Schonbuch" userId="0008046de7965309" providerId="LiveId" clId="{0456CC71-B1B2-43C8-BEC0-EA66115D119C}" dt="2019-08-13T02:13:51.829" v="2" actId="20577"/>
          <ac:spMkLst>
            <pc:docMk/>
            <pc:sldMk cId="0" sldId="256"/>
            <ac:spMk id="178" creationId="{00000000-0000-0000-0000-000000000000}"/>
          </ac:spMkLst>
        </pc:spChg>
      </pc:sldChg>
    </pc:docChg>
  </pc:docChgLst>
  <pc:docChgLst>
    <pc:chgData name="Daniel Schonbuch" userId="0008046de7965309" providerId="LiveId" clId="{89ECE015-D79C-40CE-BBEA-074F90841DF7}"/>
    <pc:docChg chg="undo delSld modSld sldOrd">
      <pc:chgData name="Daniel Schonbuch" userId="0008046de7965309" providerId="LiveId" clId="{89ECE015-D79C-40CE-BBEA-074F90841DF7}" dt="2019-08-27T22:49:48.695" v="6" actId="6549"/>
      <pc:docMkLst>
        <pc:docMk/>
      </pc:docMkLst>
      <pc:sldChg chg="modSp">
        <pc:chgData name="Daniel Schonbuch" userId="0008046de7965309" providerId="LiveId" clId="{89ECE015-D79C-40CE-BBEA-074F90841DF7}" dt="2019-08-27T22:48:34.801" v="3" actId="12"/>
        <pc:sldMkLst>
          <pc:docMk/>
          <pc:sldMk cId="0" sldId="262"/>
        </pc:sldMkLst>
        <pc:spChg chg="mod">
          <ac:chgData name="Daniel Schonbuch" userId="0008046de7965309" providerId="LiveId" clId="{89ECE015-D79C-40CE-BBEA-074F90841DF7}" dt="2019-08-27T22:48:31.119" v="2" actId="12"/>
          <ac:spMkLst>
            <pc:docMk/>
            <pc:sldMk cId="0" sldId="262"/>
            <ac:spMk id="221" creationId="{00000000-0000-0000-0000-000000000000}"/>
          </ac:spMkLst>
        </pc:spChg>
        <pc:spChg chg="mod">
          <ac:chgData name="Daniel Schonbuch" userId="0008046de7965309" providerId="LiveId" clId="{89ECE015-D79C-40CE-BBEA-074F90841DF7}" dt="2019-08-27T22:48:34.801" v="3" actId="12"/>
          <ac:spMkLst>
            <pc:docMk/>
            <pc:sldMk cId="0" sldId="262"/>
            <ac:spMk id="222" creationId="{00000000-0000-0000-0000-000000000000}"/>
          </ac:spMkLst>
        </pc:spChg>
      </pc:sldChg>
      <pc:sldChg chg="modSp">
        <pc:chgData name="Daniel Schonbuch" userId="0008046de7965309" providerId="LiveId" clId="{89ECE015-D79C-40CE-BBEA-074F90841DF7}" dt="2019-08-27T22:49:48.695" v="6" actId="6549"/>
        <pc:sldMkLst>
          <pc:docMk/>
          <pc:sldMk cId="0" sldId="273"/>
        </pc:sldMkLst>
        <pc:spChg chg="mod">
          <ac:chgData name="Daniel Schonbuch" userId="0008046de7965309" providerId="LiveId" clId="{89ECE015-D79C-40CE-BBEA-074F90841DF7}" dt="2019-08-27T22:49:48.695" v="6" actId="6549"/>
          <ac:spMkLst>
            <pc:docMk/>
            <pc:sldMk cId="0" sldId="273"/>
            <ac:spMk id="311" creationId="{00000000-0000-0000-0000-000000000000}"/>
          </ac:spMkLst>
        </pc:spChg>
      </pc:sldChg>
      <pc:sldChg chg="del ord">
        <pc:chgData name="Daniel Schonbuch" userId="0008046de7965309" providerId="LiveId" clId="{89ECE015-D79C-40CE-BBEA-074F90841DF7}" dt="2019-08-27T22:49:28.738" v="5" actId="2696"/>
        <pc:sldMkLst>
          <pc:docMk/>
          <pc:sldMk cId="762760946" sldId="280"/>
        </pc:sldMkLst>
      </pc:sldChg>
    </pc:docChg>
  </pc:docChgLst>
  <pc:docChgLst>
    <pc:chgData name="Daniel Schonbuch" userId="0008046de7965309" providerId="LiveId" clId="{20EA373C-3EAA-44E1-956D-7AB9EFA06363}"/>
    <pc:docChg chg="addSld modSld sldOrd">
      <pc:chgData name="Daniel Schonbuch" userId="0008046de7965309" providerId="LiveId" clId="{20EA373C-3EAA-44E1-956D-7AB9EFA06363}" dt="2019-08-25T22:14:50.188" v="6"/>
      <pc:docMkLst>
        <pc:docMk/>
      </pc:docMkLst>
      <pc:sldChg chg="modSp add ord setBg">
        <pc:chgData name="Daniel Schonbuch" userId="0008046de7965309" providerId="LiveId" clId="{20EA373C-3EAA-44E1-956D-7AB9EFA06363}" dt="2019-08-25T22:14:50.188" v="6"/>
        <pc:sldMkLst>
          <pc:docMk/>
          <pc:sldMk cId="762760946" sldId="280"/>
        </pc:sldMkLst>
        <pc:spChg chg="mod">
          <ac:chgData name="Daniel Schonbuch" userId="0008046de7965309" providerId="LiveId" clId="{20EA373C-3EAA-44E1-956D-7AB9EFA06363}" dt="2019-08-25T22:14:50.188" v="6"/>
          <ac:spMkLst>
            <pc:docMk/>
            <pc:sldMk cId="762760946" sldId="280"/>
            <ac:spMk id="33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yUeafAJESEI"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youtube.com/watch?v=P_Q3CJvT04Q"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13rAkY6KYjg"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youtube.com/watch?v=13rAkY6KYjg"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youtube.com/watch?v=13rAkY6KYjg"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youtube.com/watch?v=13rAkY6KYj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youtube.com/watch?v=wNxZpXt4EoA"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6" name="Google Shape;17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1" name="Google Shape;18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5c4e3f0440_2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88" name="Google Shape;188;g5c4e3f0440_2_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g5c4e3f0440_2_20: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5d87e31ba3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7" name="Google Shape;197;g5d87e31ba3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u="sng">
                <a:solidFill>
                  <a:schemeClr val="hlink"/>
                </a:solidFill>
                <a:hlinkClick r:id="rId3"/>
              </a:rPr>
              <a:t>https://www.youtube.com/watch?v=yUeafAJESEI</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5c4e3f0440_2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g5c4e3f0440_2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5c4e3f0440_2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g5c4e3f0440_2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5c4e3f0440_2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g5c4e3f0440_2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5c4e3f0440_2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g5c4e3f0440_2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5c4e3f0440_2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5" name="Google Shape;235;g5c4e3f0440_2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5c55cd8c5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g5c55cd8c5a_0_0:notes"/>
          <p:cNvSpPr>
            <a:spLocks noGrp="1" noRot="1" noChangeAspect="1"/>
          </p:cNvSpPr>
          <p:nvPr>
            <p:ph type="sldImg" idx="2"/>
          </p:nvPr>
        </p:nvSpPr>
        <p:spPr>
          <a:xfrm>
            <a:off x="381187"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5c55cd8c5a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4" name="Google Shape;254;g5c55cd8c5a_0_9:notes"/>
          <p:cNvSpPr>
            <a:spLocks noGrp="1" noRot="1" noChangeAspect="1"/>
          </p:cNvSpPr>
          <p:nvPr>
            <p:ph type="sldImg" idx="2"/>
          </p:nvPr>
        </p:nvSpPr>
        <p:spPr>
          <a:xfrm>
            <a:off x="381187"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5c4e3f0440_2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g5c4e3f0440_2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5ecc0b890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8" name="Google Shape;268;g5ecc0b890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5c4e3f0440_2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5" name="Google Shape;275;g5c4e3f0440_2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5c4e3f0440_2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g5c4e3f0440_2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5c4e3f0440_2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g5c4e3f0440_2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5d87e31ba3_1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0" name="Google Shape;300;g5d87e31ba3_1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u="sng">
                <a:solidFill>
                  <a:schemeClr val="hlink"/>
                </a:solidFill>
                <a:hlinkClick r:id="rId3"/>
              </a:rPr>
              <a:t>https://www.youtube.com/watch?v=P_Q3CJvT04Q</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7" name="Google Shape;30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u="sng">
                <a:solidFill>
                  <a:schemeClr val="hlink"/>
                </a:solidFill>
                <a:hlinkClick r:id="rId3"/>
              </a:rPr>
              <a:t>https://www.youtube.com/watch?v=13rAkY6KYjg</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5ecc0b8901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4" name="Google Shape;314;g5ecc0b8901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u="sng">
                <a:solidFill>
                  <a:schemeClr val="hlink"/>
                </a:solidFill>
                <a:hlinkClick r:id="rId3"/>
              </a:rPr>
              <a:t>https://www.youtube.com/watch?v=13rAkY6KYjg</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5ecc0b8901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1" name="Google Shape;321;g5ecc0b8901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u="sng">
                <a:solidFill>
                  <a:schemeClr val="hlink"/>
                </a:solidFill>
                <a:hlinkClick r:id="rId3"/>
              </a:rPr>
              <a:t>https://www.youtube.com/watch?v=13rAkY6KYjg</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5ecc0b8901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8" name="Google Shape;328;g5ecc0b8901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u="sng">
                <a:solidFill>
                  <a:schemeClr val="hlink"/>
                </a:solidFill>
                <a:hlinkClick r:id="rId3"/>
              </a:rPr>
              <a:t>https://www.youtube.com/watch?v=13rAkY6KYjg</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5ecc0b8901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5" name="Google Shape;335;g5ecc0b8901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5ecc0b8901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3" name="Google Shape;343;g5ecc0b8901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5d87e31ba3_1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1" name="Google Shape;351;g5d87e31ba3_1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u="sng">
                <a:solidFill>
                  <a:schemeClr val="hlink"/>
                </a:solidFill>
                <a:hlinkClick r:id="rId3"/>
              </a:rPr>
              <a:t>https://www.youtube.com/watch?v=wNxZpXt4EoA</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598100" y="1775222"/>
            <a:ext cx="8222100" cy="838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17" name="Google Shape;17;p2"/>
          <p:cNvSpPr txBox="1">
            <a:spLocks noGrp="1"/>
          </p:cNvSpPr>
          <p:nvPr>
            <p:ph type="subTitle" idx="1"/>
          </p:nvPr>
        </p:nvSpPr>
        <p:spPr>
          <a:xfrm>
            <a:off x="598088" y="2715913"/>
            <a:ext cx="8222100" cy="4329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18" name="Google Shape;18;p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26;p3"/>
          <p:cNvSpPr txBox="1">
            <a:spLocks noGrp="1"/>
          </p:cNvSpPr>
          <p:nvPr>
            <p:ph type="title"/>
          </p:nvPr>
        </p:nvSpPr>
        <p:spPr>
          <a:xfrm>
            <a:off x="598100" y="2152347"/>
            <a:ext cx="8222100" cy="838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27" name="Google Shape;27;p3"/>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 name="Google Shape;36;p4"/>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37" name="Google Shape;37;p4"/>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0" name="Google Shape;40;p5"/>
          <p:cNvSpPr txBox="1">
            <a:spLocks noGrp="1"/>
          </p:cNvSpPr>
          <p:nvPr>
            <p:ph type="body" idx="1"/>
          </p:nvPr>
        </p:nvSpPr>
        <p:spPr>
          <a:xfrm>
            <a:off x="311700" y="1229975"/>
            <a:ext cx="3999900" cy="3339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1" name="Google Shape;41;p5"/>
          <p:cNvSpPr txBox="1">
            <a:spLocks noGrp="1"/>
          </p:cNvSpPr>
          <p:nvPr>
            <p:ph type="body" idx="2"/>
          </p:nvPr>
        </p:nvSpPr>
        <p:spPr>
          <a:xfrm>
            <a:off x="4832400" y="1229975"/>
            <a:ext cx="3999900" cy="3339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2" name="Google Shape;42;p5"/>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5" name="Google Shape;45;p6"/>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465804"/>
            <a:ext cx="2808000" cy="3103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9" name="Google Shape;49;p7"/>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8"/>
            <p:cNvSpPr/>
            <p:nvPr/>
          </p:nvSpPr>
          <p:spPr>
            <a:xfrm rot="10800000" flipH="1">
              <a:off x="7113588" y="107"/>
              <a:ext cx="1015200" cy="10152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Google Shape;57;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58" name="Google Shape;58;p8"/>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1" name="Google Shape;6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62" name="Google Shape;62;p9"/>
          <p:cNvSpPr txBox="1">
            <a:spLocks noGrp="1"/>
          </p:cNvSpPr>
          <p:nvPr>
            <p:ph type="title"/>
          </p:nvPr>
        </p:nvSpPr>
        <p:spPr>
          <a:xfrm>
            <a:off x="265500" y="1151100"/>
            <a:ext cx="4045200" cy="15645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3" name="Google Shape;63;p9"/>
          <p:cNvSpPr txBox="1">
            <a:spLocks noGrp="1"/>
          </p:cNvSpPr>
          <p:nvPr>
            <p:ph type="subTitle" idx="1"/>
          </p:nvPr>
        </p:nvSpPr>
        <p:spPr>
          <a:xfrm>
            <a:off x="265500" y="2769001"/>
            <a:ext cx="4045200" cy="1269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4" name="Google Shape;6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65" name="Google Shape;65;p9"/>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6"/>
        <p:cNvGrpSpPr/>
        <p:nvPr/>
      </p:nvGrpSpPr>
      <p:grpSpPr>
        <a:xfrm>
          <a:off x="0" y="0"/>
          <a:ext cx="0" cy="0"/>
          <a:chOff x="0" y="0"/>
          <a:chExt cx="0" cy="0"/>
        </a:xfrm>
      </p:grpSpPr>
      <p:sp>
        <p:nvSpPr>
          <p:cNvPr id="67" name="Google Shape;67;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68" name="Google Shape;68;p10"/>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1"/>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 name="Google Shape;76;p11"/>
          <p:cNvSpPr txBox="1">
            <a:spLocks noGrp="1"/>
          </p:cNvSpPr>
          <p:nvPr>
            <p:ph type="title" hasCustomPrompt="1"/>
          </p:nvPr>
        </p:nvSpPr>
        <p:spPr>
          <a:xfrm>
            <a:off x="311700" y="1256050"/>
            <a:ext cx="8520600" cy="2030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a:spLocks noGrp="1"/>
          </p:cNvSpPr>
          <p:nvPr>
            <p:ph type="body" idx="1"/>
          </p:nvPr>
        </p:nvSpPr>
        <p:spPr>
          <a:xfrm>
            <a:off x="311700" y="3369225"/>
            <a:ext cx="8520600" cy="12819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1600"/>
              </a:spcBef>
              <a:spcAft>
                <a:spcPts val="0"/>
              </a:spcAft>
              <a:buClr>
                <a:schemeClr val="lt1"/>
              </a:buClr>
              <a:buSzPts val="1400"/>
              <a:buChar char="○"/>
              <a:defRPr>
                <a:solidFill>
                  <a:schemeClr val="lt1"/>
                </a:solidFill>
              </a:defRPr>
            </a:lvl2pPr>
            <a:lvl3pPr marL="1371600" lvl="2" indent="-317500" algn="ctr">
              <a:spcBef>
                <a:spcPts val="1600"/>
              </a:spcBef>
              <a:spcAft>
                <a:spcPts val="0"/>
              </a:spcAft>
              <a:buClr>
                <a:schemeClr val="lt1"/>
              </a:buClr>
              <a:buSzPts val="1400"/>
              <a:buChar char="■"/>
              <a:defRPr>
                <a:solidFill>
                  <a:schemeClr val="lt1"/>
                </a:solidFill>
              </a:defRPr>
            </a:lvl3pPr>
            <a:lvl4pPr marL="1828800" lvl="3" indent="-317500" algn="ctr">
              <a:spcBef>
                <a:spcPts val="1600"/>
              </a:spcBef>
              <a:spcAft>
                <a:spcPts val="0"/>
              </a:spcAft>
              <a:buClr>
                <a:schemeClr val="lt1"/>
              </a:buClr>
              <a:buSzPts val="1400"/>
              <a:buChar char="●"/>
              <a:defRPr>
                <a:solidFill>
                  <a:schemeClr val="lt1"/>
                </a:solidFill>
              </a:defRPr>
            </a:lvl4pPr>
            <a:lvl5pPr marL="2286000" lvl="4" indent="-317500" algn="ctr">
              <a:spcBef>
                <a:spcPts val="1600"/>
              </a:spcBef>
              <a:spcAft>
                <a:spcPts val="0"/>
              </a:spcAft>
              <a:buClr>
                <a:schemeClr val="lt1"/>
              </a:buClr>
              <a:buSzPts val="1400"/>
              <a:buChar char="○"/>
              <a:defRPr>
                <a:solidFill>
                  <a:schemeClr val="lt1"/>
                </a:solidFill>
              </a:defRPr>
            </a:lvl5pPr>
            <a:lvl6pPr marL="2743200" lvl="5" indent="-317500" algn="ctr">
              <a:spcBef>
                <a:spcPts val="1600"/>
              </a:spcBef>
              <a:spcAft>
                <a:spcPts val="0"/>
              </a:spcAft>
              <a:buClr>
                <a:schemeClr val="lt1"/>
              </a:buClr>
              <a:buSzPts val="1400"/>
              <a:buChar char="■"/>
              <a:defRPr>
                <a:solidFill>
                  <a:schemeClr val="lt1"/>
                </a:solidFill>
              </a:defRPr>
            </a:lvl6pPr>
            <a:lvl7pPr marL="3200400" lvl="6" indent="-317500" algn="ctr">
              <a:spcBef>
                <a:spcPts val="1600"/>
              </a:spcBef>
              <a:spcAft>
                <a:spcPts val="0"/>
              </a:spcAft>
              <a:buClr>
                <a:schemeClr val="lt1"/>
              </a:buClr>
              <a:buSzPts val="1400"/>
              <a:buChar char="●"/>
              <a:defRPr>
                <a:solidFill>
                  <a:schemeClr val="lt1"/>
                </a:solidFill>
              </a:defRPr>
            </a:lvl7pPr>
            <a:lvl8pPr marL="3657600" lvl="7" indent="-317500" algn="ctr">
              <a:spcBef>
                <a:spcPts val="1600"/>
              </a:spcBef>
              <a:spcAft>
                <a:spcPts val="0"/>
              </a:spcAft>
              <a:buClr>
                <a:schemeClr val="lt1"/>
              </a:buClr>
              <a:buSzPts val="1400"/>
              <a:buChar char="○"/>
              <a:defRPr>
                <a:solidFill>
                  <a:schemeClr val="lt1"/>
                </a:solidFill>
              </a:defRPr>
            </a:lvl8pPr>
            <a:lvl9pPr marL="4114800" lvl="8" indent="-317500" algn="ctr">
              <a:spcBef>
                <a:spcPts val="1600"/>
              </a:spcBef>
              <a:spcAft>
                <a:spcPts val="1600"/>
              </a:spcAft>
              <a:buClr>
                <a:schemeClr val="lt1"/>
              </a:buClr>
              <a:buSzPts val="1400"/>
              <a:buChar char="■"/>
              <a:defRPr>
                <a:solidFill>
                  <a:schemeClr val="lt1"/>
                </a:solidFill>
              </a:defRPr>
            </a:lvl9pPr>
          </a:lstStyle>
          <a:p>
            <a:endParaRPr/>
          </a:p>
        </p:txBody>
      </p:sp>
      <p:sp>
        <p:nvSpPr>
          <p:cNvPr id="78" name="Google Shape;78;p11"/>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p:cSld name="TITLE_1">
    <p:spTree>
      <p:nvGrpSpPr>
        <p:cNvPr id="1" name="Shape 81"/>
        <p:cNvGrpSpPr/>
        <p:nvPr/>
      </p:nvGrpSpPr>
      <p:grpSpPr>
        <a:xfrm>
          <a:off x="0" y="0"/>
          <a:ext cx="0" cy="0"/>
          <a:chOff x="0" y="0"/>
          <a:chExt cx="0" cy="0"/>
        </a:xfrm>
      </p:grpSpPr>
      <p:pic>
        <p:nvPicPr>
          <p:cNvPr id="82" name="Google Shape;82;p13"/>
          <p:cNvPicPr preferRelativeResize="0"/>
          <p:nvPr/>
        </p:nvPicPr>
        <p:blipFill rotWithShape="1">
          <a:blip r:embed="rId2">
            <a:alphaModFix/>
          </a:blip>
          <a:srcRect/>
          <a:stretch/>
        </p:blipFill>
        <p:spPr>
          <a:xfrm>
            <a:off x="0" y="-26"/>
            <a:ext cx="9144000" cy="5143523"/>
          </a:xfrm>
          <a:prstGeom prst="rect">
            <a:avLst/>
          </a:prstGeom>
          <a:noFill/>
          <a:ln>
            <a:noFill/>
          </a:ln>
        </p:spPr>
      </p:pic>
      <p:sp>
        <p:nvSpPr>
          <p:cNvPr id="83" name="Google Shape;83;p13"/>
          <p:cNvSpPr txBox="1">
            <a:spLocks noGrp="1"/>
          </p:cNvSpPr>
          <p:nvPr>
            <p:ph type="ctrTitle"/>
          </p:nvPr>
        </p:nvSpPr>
        <p:spPr>
          <a:xfrm>
            <a:off x="2302050" y="1223200"/>
            <a:ext cx="4539900" cy="26970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lgn="ctr" rtl="0">
              <a:lnSpc>
                <a:spcPct val="100000"/>
              </a:lnSpc>
              <a:spcBef>
                <a:spcPts val="0"/>
              </a:spcBef>
              <a:spcAft>
                <a:spcPts val="0"/>
              </a:spcAft>
              <a:buSzPts val="3600"/>
              <a:buNone/>
              <a:defRPr sz="3600"/>
            </a:lvl1pPr>
            <a:lvl2pPr lvl="1" algn="ctr" rtl="0">
              <a:lnSpc>
                <a:spcPct val="100000"/>
              </a:lnSpc>
              <a:spcBef>
                <a:spcPts val="0"/>
              </a:spcBef>
              <a:spcAft>
                <a:spcPts val="0"/>
              </a:spcAft>
              <a:buSzPts val="3600"/>
              <a:buNone/>
              <a:defRPr sz="3600"/>
            </a:lvl2pPr>
            <a:lvl3pPr lvl="2" algn="ctr" rtl="0">
              <a:lnSpc>
                <a:spcPct val="100000"/>
              </a:lnSpc>
              <a:spcBef>
                <a:spcPts val="0"/>
              </a:spcBef>
              <a:spcAft>
                <a:spcPts val="0"/>
              </a:spcAft>
              <a:buSzPts val="3600"/>
              <a:buNone/>
              <a:defRPr sz="3600"/>
            </a:lvl3pPr>
            <a:lvl4pPr lvl="3" algn="ctr" rtl="0">
              <a:lnSpc>
                <a:spcPct val="100000"/>
              </a:lnSpc>
              <a:spcBef>
                <a:spcPts val="0"/>
              </a:spcBef>
              <a:spcAft>
                <a:spcPts val="0"/>
              </a:spcAft>
              <a:buSzPts val="3600"/>
              <a:buNone/>
              <a:defRPr sz="3600"/>
            </a:lvl4pPr>
            <a:lvl5pPr lvl="4" algn="ctr" rtl="0">
              <a:lnSpc>
                <a:spcPct val="100000"/>
              </a:lnSpc>
              <a:spcBef>
                <a:spcPts val="0"/>
              </a:spcBef>
              <a:spcAft>
                <a:spcPts val="0"/>
              </a:spcAft>
              <a:buSzPts val="3600"/>
              <a:buNone/>
              <a:defRPr sz="3600"/>
            </a:lvl5pPr>
            <a:lvl6pPr lvl="5" algn="ctr" rtl="0">
              <a:lnSpc>
                <a:spcPct val="100000"/>
              </a:lnSpc>
              <a:spcBef>
                <a:spcPts val="0"/>
              </a:spcBef>
              <a:spcAft>
                <a:spcPts val="0"/>
              </a:spcAft>
              <a:buSzPts val="3600"/>
              <a:buNone/>
              <a:defRPr sz="3600"/>
            </a:lvl6pPr>
            <a:lvl7pPr lvl="6" algn="ctr" rtl="0">
              <a:lnSpc>
                <a:spcPct val="100000"/>
              </a:lnSpc>
              <a:spcBef>
                <a:spcPts val="0"/>
              </a:spcBef>
              <a:spcAft>
                <a:spcPts val="0"/>
              </a:spcAft>
              <a:buSzPts val="3600"/>
              <a:buNone/>
              <a:defRPr sz="3600"/>
            </a:lvl7pPr>
            <a:lvl8pPr lvl="7" algn="ctr" rtl="0">
              <a:lnSpc>
                <a:spcPct val="100000"/>
              </a:lnSpc>
              <a:spcBef>
                <a:spcPts val="0"/>
              </a:spcBef>
              <a:spcAft>
                <a:spcPts val="0"/>
              </a:spcAft>
              <a:buSzPts val="3600"/>
              <a:buNone/>
              <a:defRPr sz="3600"/>
            </a:lvl8pPr>
            <a:lvl9pPr lvl="8" algn="ctr" rtl="0">
              <a:lnSpc>
                <a:spcPct val="100000"/>
              </a:lnSpc>
              <a:spcBef>
                <a:spcPts val="0"/>
              </a:spcBef>
              <a:spcAft>
                <a:spcPts val="0"/>
              </a:spcAft>
              <a:buSzPts val="3600"/>
              <a:buNone/>
              <a:defRPr sz="36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4"/>
        <p:cNvGrpSpPr/>
        <p:nvPr/>
      </p:nvGrpSpPr>
      <p:grpSpPr>
        <a:xfrm>
          <a:off x="0" y="0"/>
          <a:ext cx="0" cy="0"/>
          <a:chOff x="0" y="0"/>
          <a:chExt cx="0" cy="0"/>
        </a:xfrm>
      </p:grpSpPr>
      <p:sp>
        <p:nvSpPr>
          <p:cNvPr id="85" name="Google Shape;85;p14"/>
          <p:cNvSpPr txBox="1">
            <a:spLocks noGrp="1"/>
          </p:cNvSpPr>
          <p:nvPr>
            <p:ph type="title"/>
          </p:nvPr>
        </p:nvSpPr>
        <p:spPr>
          <a:xfrm>
            <a:off x="457200" y="208359"/>
            <a:ext cx="8229600" cy="855000"/>
          </a:xfrm>
          <a:prstGeom prst="rect">
            <a:avLst/>
          </a:prstGeom>
          <a:noFill/>
          <a:ln>
            <a:noFill/>
          </a:ln>
        </p:spPr>
        <p:txBody>
          <a:bodyPr spcFirstLastPara="1" wrap="square" lIns="91425" tIns="45700" rIns="91425" bIns="45700" anchor="ctr" anchorCtr="1">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86" name="Google Shape;86;p14"/>
          <p:cNvSpPr txBox="1">
            <a:spLocks noGrp="1"/>
          </p:cNvSpPr>
          <p:nvPr>
            <p:ph type="body" idx="1"/>
          </p:nvPr>
        </p:nvSpPr>
        <p:spPr>
          <a:xfrm>
            <a:off x="457200" y="1200150"/>
            <a:ext cx="8229600" cy="3398100"/>
          </a:xfrm>
          <a:prstGeom prst="rect">
            <a:avLst/>
          </a:prstGeom>
          <a:noFill/>
          <a:ln>
            <a:noFill/>
          </a:ln>
        </p:spPr>
        <p:txBody>
          <a:bodyPr spcFirstLastPara="1" wrap="square" lIns="91425" tIns="45700" rIns="91425" bIns="45700" anchor="t" anchorCtr="0">
            <a:noAutofit/>
          </a:bodyPr>
          <a:lstStyle>
            <a:lvl1pPr marL="457200" lvl="0" indent="-314325" algn="l" rtl="0">
              <a:spcBef>
                <a:spcPts val="360"/>
              </a:spcBef>
              <a:spcAft>
                <a:spcPts val="0"/>
              </a:spcAft>
              <a:buSzPts val="1350"/>
              <a:buChar char="●"/>
              <a:defRPr/>
            </a:lvl1pPr>
            <a:lvl2pPr marL="914400" lvl="1" indent="-314325" algn="l" rtl="0">
              <a:spcBef>
                <a:spcPts val="360"/>
              </a:spcBef>
              <a:spcAft>
                <a:spcPts val="0"/>
              </a:spcAft>
              <a:buSzPts val="1350"/>
              <a:buChar char="○"/>
              <a:defRPr/>
            </a:lvl2pPr>
            <a:lvl3pPr marL="1371600" lvl="2" indent="-314325" algn="l" rtl="0">
              <a:spcBef>
                <a:spcPts val="360"/>
              </a:spcBef>
              <a:spcAft>
                <a:spcPts val="0"/>
              </a:spcAft>
              <a:buSzPts val="1350"/>
              <a:buChar char="■"/>
              <a:defRPr/>
            </a:lvl3pPr>
            <a:lvl4pPr marL="1828800" lvl="3" indent="-314325" algn="l" rtl="0">
              <a:spcBef>
                <a:spcPts val="360"/>
              </a:spcBef>
              <a:spcAft>
                <a:spcPts val="0"/>
              </a:spcAft>
              <a:buSzPts val="1350"/>
              <a:buChar char="●"/>
              <a:defRPr/>
            </a:lvl4pPr>
            <a:lvl5pPr marL="2286000" lvl="4" indent="-314325" algn="l" rtl="0">
              <a:spcBef>
                <a:spcPts val="360"/>
              </a:spcBef>
              <a:spcAft>
                <a:spcPts val="0"/>
              </a:spcAft>
              <a:buSzPts val="1350"/>
              <a:buChar char="○"/>
              <a:defRPr/>
            </a:lvl5pPr>
            <a:lvl6pPr marL="2743200" lvl="5" indent="-314325" algn="l" rtl="0">
              <a:spcBef>
                <a:spcPts val="360"/>
              </a:spcBef>
              <a:spcAft>
                <a:spcPts val="0"/>
              </a:spcAft>
              <a:buSzPts val="1350"/>
              <a:buChar char="■"/>
              <a:defRPr/>
            </a:lvl6pPr>
            <a:lvl7pPr marL="3200400" lvl="6" indent="-314325" algn="l" rtl="0">
              <a:spcBef>
                <a:spcPts val="360"/>
              </a:spcBef>
              <a:spcAft>
                <a:spcPts val="0"/>
              </a:spcAft>
              <a:buSzPts val="1350"/>
              <a:buChar char="●"/>
              <a:defRPr/>
            </a:lvl7pPr>
            <a:lvl8pPr marL="3657600" lvl="7" indent="-314325" algn="l" rtl="0">
              <a:spcBef>
                <a:spcPts val="360"/>
              </a:spcBef>
              <a:spcAft>
                <a:spcPts val="0"/>
              </a:spcAft>
              <a:buSzPts val="1350"/>
              <a:buChar char="○"/>
              <a:defRPr/>
            </a:lvl8pPr>
            <a:lvl9pPr marL="4114800" lvl="8" indent="-314325" algn="l" rtl="0">
              <a:spcBef>
                <a:spcPts val="360"/>
              </a:spcBef>
              <a:spcAft>
                <a:spcPts val="0"/>
              </a:spcAft>
              <a:buSzPts val="1350"/>
              <a:buChar char="■"/>
              <a:defRPr/>
            </a:lvl9pPr>
          </a:lstStyle>
          <a:p>
            <a:endParaRPr/>
          </a:p>
        </p:txBody>
      </p:sp>
      <p:sp>
        <p:nvSpPr>
          <p:cNvPr id="87" name="Google Shape;87;p14"/>
          <p:cNvSpPr txBox="1">
            <a:spLocks noGrp="1"/>
          </p:cNvSpPr>
          <p:nvPr>
            <p:ph type="dt" idx="10"/>
          </p:nvPr>
        </p:nvSpPr>
        <p:spPr>
          <a:xfrm>
            <a:off x="457200" y="4686300"/>
            <a:ext cx="2133600" cy="3429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8" name="Google Shape;88;p14"/>
          <p:cNvSpPr txBox="1">
            <a:spLocks noGrp="1"/>
          </p:cNvSpPr>
          <p:nvPr>
            <p:ph type="ftr" idx="11"/>
          </p:nvPr>
        </p:nvSpPr>
        <p:spPr>
          <a:xfrm>
            <a:off x="3124200" y="4686300"/>
            <a:ext cx="2895600" cy="3429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9" name="Google Shape;89;p14"/>
          <p:cNvSpPr txBox="1">
            <a:spLocks noGrp="1"/>
          </p:cNvSpPr>
          <p:nvPr>
            <p:ph type="sldNum" idx="12"/>
          </p:nvPr>
        </p:nvSpPr>
        <p:spPr>
          <a:xfrm>
            <a:off x="6553200" y="4686300"/>
            <a:ext cx="2133600" cy="3429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latin typeface="Roboto"/>
              <a:ea typeface="Roboto"/>
              <a:cs typeface="Roboto"/>
              <a:sym typeface="Roboto"/>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90"/>
        <p:cNvGrpSpPr/>
        <p:nvPr/>
      </p:nvGrpSpPr>
      <p:grpSpPr>
        <a:xfrm>
          <a:off x="0" y="0"/>
          <a:ext cx="0" cy="0"/>
          <a:chOff x="0" y="0"/>
          <a:chExt cx="0" cy="0"/>
        </a:xfrm>
      </p:grpSpPr>
      <p:pic>
        <p:nvPicPr>
          <p:cNvPr id="91" name="Google Shape;91;p15"/>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92" name="Google Shape;92;p15"/>
          <p:cNvSpPr txBox="1">
            <a:spLocks noGrp="1"/>
          </p:cNvSpPr>
          <p:nvPr>
            <p:ph type="title"/>
          </p:nvPr>
        </p:nvSpPr>
        <p:spPr>
          <a:xfrm>
            <a:off x="699000" y="911700"/>
            <a:ext cx="2020800" cy="3327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lgn="l" rtl="0">
              <a:lnSpc>
                <a:spcPct val="100000"/>
              </a:lnSpc>
              <a:spcBef>
                <a:spcPts val="0"/>
              </a:spcBef>
              <a:spcAft>
                <a:spcPts val="0"/>
              </a:spcAft>
              <a:buSzPts val="2600"/>
              <a:buNone/>
              <a:defRPr/>
            </a:lvl1pPr>
            <a:lvl2pPr lvl="1" algn="l" rtl="0">
              <a:lnSpc>
                <a:spcPct val="100000"/>
              </a:lnSpc>
              <a:spcBef>
                <a:spcPts val="0"/>
              </a:spcBef>
              <a:spcAft>
                <a:spcPts val="0"/>
              </a:spcAft>
              <a:buSzPts val="2600"/>
              <a:buNone/>
              <a:defRPr/>
            </a:lvl2pPr>
            <a:lvl3pPr lvl="2" algn="l" rtl="0">
              <a:lnSpc>
                <a:spcPct val="100000"/>
              </a:lnSpc>
              <a:spcBef>
                <a:spcPts val="0"/>
              </a:spcBef>
              <a:spcAft>
                <a:spcPts val="0"/>
              </a:spcAft>
              <a:buSzPts val="2600"/>
              <a:buNone/>
              <a:defRPr/>
            </a:lvl3pPr>
            <a:lvl4pPr lvl="3" algn="l" rtl="0">
              <a:lnSpc>
                <a:spcPct val="100000"/>
              </a:lnSpc>
              <a:spcBef>
                <a:spcPts val="0"/>
              </a:spcBef>
              <a:spcAft>
                <a:spcPts val="0"/>
              </a:spcAft>
              <a:buSzPts val="2600"/>
              <a:buNone/>
              <a:defRPr/>
            </a:lvl4pPr>
            <a:lvl5pPr lvl="4" algn="l" rtl="0">
              <a:lnSpc>
                <a:spcPct val="100000"/>
              </a:lnSpc>
              <a:spcBef>
                <a:spcPts val="0"/>
              </a:spcBef>
              <a:spcAft>
                <a:spcPts val="0"/>
              </a:spcAft>
              <a:buSzPts val="2600"/>
              <a:buNone/>
              <a:defRPr/>
            </a:lvl5pPr>
            <a:lvl6pPr lvl="5" algn="l" rtl="0">
              <a:lnSpc>
                <a:spcPct val="100000"/>
              </a:lnSpc>
              <a:spcBef>
                <a:spcPts val="0"/>
              </a:spcBef>
              <a:spcAft>
                <a:spcPts val="0"/>
              </a:spcAft>
              <a:buSzPts val="2600"/>
              <a:buNone/>
              <a:defRPr/>
            </a:lvl6pPr>
            <a:lvl7pPr lvl="6" algn="l" rtl="0">
              <a:lnSpc>
                <a:spcPct val="100000"/>
              </a:lnSpc>
              <a:spcBef>
                <a:spcPts val="0"/>
              </a:spcBef>
              <a:spcAft>
                <a:spcPts val="0"/>
              </a:spcAft>
              <a:buSzPts val="2600"/>
              <a:buNone/>
              <a:defRPr/>
            </a:lvl7pPr>
            <a:lvl8pPr lvl="7" algn="l" rtl="0">
              <a:lnSpc>
                <a:spcPct val="100000"/>
              </a:lnSpc>
              <a:spcBef>
                <a:spcPts val="0"/>
              </a:spcBef>
              <a:spcAft>
                <a:spcPts val="0"/>
              </a:spcAft>
              <a:buSzPts val="2600"/>
              <a:buNone/>
              <a:defRPr/>
            </a:lvl8pPr>
            <a:lvl9pPr lvl="8" algn="l" rtl="0">
              <a:lnSpc>
                <a:spcPct val="100000"/>
              </a:lnSpc>
              <a:spcBef>
                <a:spcPts val="0"/>
              </a:spcBef>
              <a:spcAft>
                <a:spcPts val="0"/>
              </a:spcAft>
              <a:buSzPts val="2600"/>
              <a:buNone/>
              <a:defRPr/>
            </a:lvl9pPr>
          </a:lstStyle>
          <a:p>
            <a:endParaRPr/>
          </a:p>
        </p:txBody>
      </p:sp>
      <p:sp>
        <p:nvSpPr>
          <p:cNvPr id="93" name="Google Shape;93;p15"/>
          <p:cNvSpPr txBox="1">
            <a:spLocks noGrp="1"/>
          </p:cNvSpPr>
          <p:nvPr>
            <p:ph type="body" idx="1"/>
          </p:nvPr>
        </p:nvSpPr>
        <p:spPr>
          <a:xfrm>
            <a:off x="3844325" y="797725"/>
            <a:ext cx="1481700" cy="3540600"/>
          </a:xfrm>
          <a:prstGeom prst="rect">
            <a:avLst/>
          </a:prstGeom>
          <a:noFill/>
          <a:ln>
            <a:noFill/>
          </a:ln>
        </p:spPr>
        <p:txBody>
          <a:bodyPr spcFirstLastPara="1" wrap="square" lIns="0" tIns="0" rIns="0" bIns="0" anchor="ctr" anchorCtr="0">
            <a:noAutofit/>
          </a:bodyPr>
          <a:lstStyle>
            <a:lvl1pPr marL="457200" lvl="0" indent="-317500" algn="l" rtl="0">
              <a:lnSpc>
                <a:spcPct val="115000"/>
              </a:lnSpc>
              <a:spcBef>
                <a:spcPts val="600"/>
              </a:spcBef>
              <a:spcAft>
                <a:spcPts val="0"/>
              </a:spcAft>
              <a:buSzPts val="1400"/>
              <a:buChar char="◦"/>
              <a:defRPr sz="1400"/>
            </a:lvl1pPr>
            <a:lvl2pPr marL="914400" lvl="1" indent="-317500" algn="l" rtl="0">
              <a:lnSpc>
                <a:spcPct val="115000"/>
              </a:lnSpc>
              <a:spcBef>
                <a:spcPts val="1000"/>
              </a:spcBef>
              <a:spcAft>
                <a:spcPts val="0"/>
              </a:spcAft>
              <a:buSzPts val="1400"/>
              <a:buChar char="◦"/>
              <a:defRPr sz="1400"/>
            </a:lvl2pPr>
            <a:lvl3pPr marL="1371600" lvl="2" indent="-317500" algn="l" rtl="0">
              <a:lnSpc>
                <a:spcPct val="115000"/>
              </a:lnSpc>
              <a:spcBef>
                <a:spcPts val="1000"/>
              </a:spcBef>
              <a:spcAft>
                <a:spcPts val="0"/>
              </a:spcAft>
              <a:buSzPts val="1400"/>
              <a:buChar char="◦"/>
              <a:defRPr sz="1400"/>
            </a:lvl3pPr>
            <a:lvl4pPr marL="1828800" lvl="3" indent="-317500" algn="l" rtl="0">
              <a:lnSpc>
                <a:spcPct val="115000"/>
              </a:lnSpc>
              <a:spcBef>
                <a:spcPts val="1000"/>
              </a:spcBef>
              <a:spcAft>
                <a:spcPts val="0"/>
              </a:spcAft>
              <a:buSzPts val="1400"/>
              <a:buChar char="◦"/>
              <a:defRPr sz="1400"/>
            </a:lvl4pPr>
            <a:lvl5pPr marL="2286000" lvl="4" indent="-317500" algn="l" rtl="0">
              <a:lnSpc>
                <a:spcPct val="115000"/>
              </a:lnSpc>
              <a:spcBef>
                <a:spcPts val="1000"/>
              </a:spcBef>
              <a:spcAft>
                <a:spcPts val="0"/>
              </a:spcAft>
              <a:buSzPts val="1400"/>
              <a:buChar char="◦"/>
              <a:defRPr sz="1400"/>
            </a:lvl5pPr>
            <a:lvl6pPr marL="2743200" lvl="5" indent="-317500" algn="l" rtl="0">
              <a:lnSpc>
                <a:spcPct val="115000"/>
              </a:lnSpc>
              <a:spcBef>
                <a:spcPts val="1000"/>
              </a:spcBef>
              <a:spcAft>
                <a:spcPts val="0"/>
              </a:spcAft>
              <a:buSzPts val="1400"/>
              <a:buChar char="◦"/>
              <a:defRPr sz="1400"/>
            </a:lvl6pPr>
            <a:lvl7pPr marL="3200400" lvl="6" indent="-317500" algn="l" rtl="0">
              <a:lnSpc>
                <a:spcPct val="115000"/>
              </a:lnSpc>
              <a:spcBef>
                <a:spcPts val="1000"/>
              </a:spcBef>
              <a:spcAft>
                <a:spcPts val="0"/>
              </a:spcAft>
              <a:buSzPts val="1400"/>
              <a:buChar char="◦"/>
              <a:defRPr sz="1400"/>
            </a:lvl7pPr>
            <a:lvl8pPr marL="3657600" lvl="7" indent="-317500" algn="l" rtl="0">
              <a:lnSpc>
                <a:spcPct val="115000"/>
              </a:lnSpc>
              <a:spcBef>
                <a:spcPts val="1000"/>
              </a:spcBef>
              <a:spcAft>
                <a:spcPts val="0"/>
              </a:spcAft>
              <a:buSzPts val="1400"/>
              <a:buChar char="◦"/>
              <a:defRPr sz="1400"/>
            </a:lvl8pPr>
            <a:lvl9pPr marL="4114800" lvl="8" indent="-317500" algn="l" rtl="0">
              <a:lnSpc>
                <a:spcPct val="115000"/>
              </a:lnSpc>
              <a:spcBef>
                <a:spcPts val="1000"/>
              </a:spcBef>
              <a:spcAft>
                <a:spcPts val="1000"/>
              </a:spcAft>
              <a:buSzPts val="1400"/>
              <a:buChar char="◦"/>
              <a:defRPr sz="1400"/>
            </a:lvl9pPr>
          </a:lstStyle>
          <a:p>
            <a:endParaRPr/>
          </a:p>
        </p:txBody>
      </p:sp>
      <p:sp>
        <p:nvSpPr>
          <p:cNvPr id="94" name="Google Shape;94;p15"/>
          <p:cNvSpPr txBox="1">
            <a:spLocks noGrp="1"/>
          </p:cNvSpPr>
          <p:nvPr>
            <p:ph type="body" idx="2"/>
          </p:nvPr>
        </p:nvSpPr>
        <p:spPr>
          <a:xfrm>
            <a:off x="5524777" y="797725"/>
            <a:ext cx="1481700" cy="3540600"/>
          </a:xfrm>
          <a:prstGeom prst="rect">
            <a:avLst/>
          </a:prstGeom>
          <a:noFill/>
          <a:ln>
            <a:noFill/>
          </a:ln>
        </p:spPr>
        <p:txBody>
          <a:bodyPr spcFirstLastPara="1" wrap="square" lIns="0" tIns="0" rIns="0" bIns="0" anchor="ctr" anchorCtr="0">
            <a:noAutofit/>
          </a:bodyPr>
          <a:lstStyle>
            <a:lvl1pPr marL="457200" lvl="0" indent="-317500" algn="l" rtl="0">
              <a:lnSpc>
                <a:spcPct val="115000"/>
              </a:lnSpc>
              <a:spcBef>
                <a:spcPts val="600"/>
              </a:spcBef>
              <a:spcAft>
                <a:spcPts val="0"/>
              </a:spcAft>
              <a:buSzPts val="1400"/>
              <a:buChar char="◦"/>
              <a:defRPr sz="1400"/>
            </a:lvl1pPr>
            <a:lvl2pPr marL="914400" lvl="1" indent="-317500" algn="l" rtl="0">
              <a:lnSpc>
                <a:spcPct val="115000"/>
              </a:lnSpc>
              <a:spcBef>
                <a:spcPts val="1000"/>
              </a:spcBef>
              <a:spcAft>
                <a:spcPts val="0"/>
              </a:spcAft>
              <a:buSzPts val="1400"/>
              <a:buChar char="◦"/>
              <a:defRPr sz="1400"/>
            </a:lvl2pPr>
            <a:lvl3pPr marL="1371600" lvl="2" indent="-317500" algn="l" rtl="0">
              <a:lnSpc>
                <a:spcPct val="115000"/>
              </a:lnSpc>
              <a:spcBef>
                <a:spcPts val="1000"/>
              </a:spcBef>
              <a:spcAft>
                <a:spcPts val="0"/>
              </a:spcAft>
              <a:buSzPts val="1400"/>
              <a:buChar char="◦"/>
              <a:defRPr sz="1400"/>
            </a:lvl3pPr>
            <a:lvl4pPr marL="1828800" lvl="3" indent="-317500" algn="l" rtl="0">
              <a:lnSpc>
                <a:spcPct val="115000"/>
              </a:lnSpc>
              <a:spcBef>
                <a:spcPts val="1000"/>
              </a:spcBef>
              <a:spcAft>
                <a:spcPts val="0"/>
              </a:spcAft>
              <a:buSzPts val="1400"/>
              <a:buChar char="◦"/>
              <a:defRPr sz="1400"/>
            </a:lvl4pPr>
            <a:lvl5pPr marL="2286000" lvl="4" indent="-317500" algn="l" rtl="0">
              <a:lnSpc>
                <a:spcPct val="115000"/>
              </a:lnSpc>
              <a:spcBef>
                <a:spcPts val="1000"/>
              </a:spcBef>
              <a:spcAft>
                <a:spcPts val="0"/>
              </a:spcAft>
              <a:buSzPts val="1400"/>
              <a:buChar char="◦"/>
              <a:defRPr sz="1400"/>
            </a:lvl5pPr>
            <a:lvl6pPr marL="2743200" lvl="5" indent="-317500" algn="l" rtl="0">
              <a:lnSpc>
                <a:spcPct val="115000"/>
              </a:lnSpc>
              <a:spcBef>
                <a:spcPts val="1000"/>
              </a:spcBef>
              <a:spcAft>
                <a:spcPts val="0"/>
              </a:spcAft>
              <a:buSzPts val="1400"/>
              <a:buChar char="◦"/>
              <a:defRPr sz="1400"/>
            </a:lvl6pPr>
            <a:lvl7pPr marL="3200400" lvl="6" indent="-317500" algn="l" rtl="0">
              <a:lnSpc>
                <a:spcPct val="115000"/>
              </a:lnSpc>
              <a:spcBef>
                <a:spcPts val="1000"/>
              </a:spcBef>
              <a:spcAft>
                <a:spcPts val="0"/>
              </a:spcAft>
              <a:buSzPts val="1400"/>
              <a:buChar char="◦"/>
              <a:defRPr sz="1400"/>
            </a:lvl7pPr>
            <a:lvl8pPr marL="3657600" lvl="7" indent="-317500" algn="l" rtl="0">
              <a:lnSpc>
                <a:spcPct val="115000"/>
              </a:lnSpc>
              <a:spcBef>
                <a:spcPts val="1000"/>
              </a:spcBef>
              <a:spcAft>
                <a:spcPts val="0"/>
              </a:spcAft>
              <a:buSzPts val="1400"/>
              <a:buChar char="◦"/>
              <a:defRPr sz="1400"/>
            </a:lvl8pPr>
            <a:lvl9pPr marL="4114800" lvl="8" indent="-317500" algn="l" rtl="0">
              <a:lnSpc>
                <a:spcPct val="115000"/>
              </a:lnSpc>
              <a:spcBef>
                <a:spcPts val="1000"/>
              </a:spcBef>
              <a:spcAft>
                <a:spcPts val="1000"/>
              </a:spcAft>
              <a:buSzPts val="1400"/>
              <a:buChar char="◦"/>
              <a:defRPr sz="1400"/>
            </a:lvl9pPr>
          </a:lstStyle>
          <a:p>
            <a:endParaRPr/>
          </a:p>
        </p:txBody>
      </p:sp>
      <p:sp>
        <p:nvSpPr>
          <p:cNvPr id="95" name="Google Shape;95;p15"/>
          <p:cNvSpPr txBox="1">
            <a:spLocks noGrp="1"/>
          </p:cNvSpPr>
          <p:nvPr>
            <p:ph type="body" idx="3"/>
          </p:nvPr>
        </p:nvSpPr>
        <p:spPr>
          <a:xfrm>
            <a:off x="7205229" y="797725"/>
            <a:ext cx="1481700" cy="3540600"/>
          </a:xfrm>
          <a:prstGeom prst="rect">
            <a:avLst/>
          </a:prstGeom>
          <a:noFill/>
          <a:ln>
            <a:noFill/>
          </a:ln>
        </p:spPr>
        <p:txBody>
          <a:bodyPr spcFirstLastPara="1" wrap="square" lIns="0" tIns="0" rIns="0" bIns="0" anchor="ctr" anchorCtr="0">
            <a:noAutofit/>
          </a:bodyPr>
          <a:lstStyle>
            <a:lvl1pPr marL="457200" lvl="0" indent="-317500" algn="l" rtl="0">
              <a:lnSpc>
                <a:spcPct val="115000"/>
              </a:lnSpc>
              <a:spcBef>
                <a:spcPts val="600"/>
              </a:spcBef>
              <a:spcAft>
                <a:spcPts val="0"/>
              </a:spcAft>
              <a:buSzPts val="1400"/>
              <a:buChar char="◦"/>
              <a:defRPr sz="1400"/>
            </a:lvl1pPr>
            <a:lvl2pPr marL="914400" lvl="1" indent="-317500" algn="l" rtl="0">
              <a:lnSpc>
                <a:spcPct val="115000"/>
              </a:lnSpc>
              <a:spcBef>
                <a:spcPts val="1000"/>
              </a:spcBef>
              <a:spcAft>
                <a:spcPts val="0"/>
              </a:spcAft>
              <a:buSzPts val="1400"/>
              <a:buChar char="◦"/>
              <a:defRPr sz="1400"/>
            </a:lvl2pPr>
            <a:lvl3pPr marL="1371600" lvl="2" indent="-317500" algn="l" rtl="0">
              <a:lnSpc>
                <a:spcPct val="115000"/>
              </a:lnSpc>
              <a:spcBef>
                <a:spcPts val="1000"/>
              </a:spcBef>
              <a:spcAft>
                <a:spcPts val="0"/>
              </a:spcAft>
              <a:buSzPts val="1400"/>
              <a:buChar char="◦"/>
              <a:defRPr sz="1400"/>
            </a:lvl3pPr>
            <a:lvl4pPr marL="1828800" lvl="3" indent="-317500" algn="l" rtl="0">
              <a:lnSpc>
                <a:spcPct val="115000"/>
              </a:lnSpc>
              <a:spcBef>
                <a:spcPts val="1000"/>
              </a:spcBef>
              <a:spcAft>
                <a:spcPts val="0"/>
              </a:spcAft>
              <a:buSzPts val="1400"/>
              <a:buChar char="◦"/>
              <a:defRPr sz="1400"/>
            </a:lvl4pPr>
            <a:lvl5pPr marL="2286000" lvl="4" indent="-317500" algn="l" rtl="0">
              <a:lnSpc>
                <a:spcPct val="115000"/>
              </a:lnSpc>
              <a:spcBef>
                <a:spcPts val="1000"/>
              </a:spcBef>
              <a:spcAft>
                <a:spcPts val="0"/>
              </a:spcAft>
              <a:buSzPts val="1400"/>
              <a:buChar char="◦"/>
              <a:defRPr sz="1400"/>
            </a:lvl5pPr>
            <a:lvl6pPr marL="2743200" lvl="5" indent="-317500" algn="l" rtl="0">
              <a:lnSpc>
                <a:spcPct val="115000"/>
              </a:lnSpc>
              <a:spcBef>
                <a:spcPts val="1000"/>
              </a:spcBef>
              <a:spcAft>
                <a:spcPts val="0"/>
              </a:spcAft>
              <a:buSzPts val="1400"/>
              <a:buChar char="◦"/>
              <a:defRPr sz="1400"/>
            </a:lvl6pPr>
            <a:lvl7pPr marL="3200400" lvl="6" indent="-317500" algn="l" rtl="0">
              <a:lnSpc>
                <a:spcPct val="115000"/>
              </a:lnSpc>
              <a:spcBef>
                <a:spcPts val="1000"/>
              </a:spcBef>
              <a:spcAft>
                <a:spcPts val="0"/>
              </a:spcAft>
              <a:buSzPts val="1400"/>
              <a:buChar char="◦"/>
              <a:defRPr sz="1400"/>
            </a:lvl7pPr>
            <a:lvl8pPr marL="3657600" lvl="7" indent="-317500" algn="l" rtl="0">
              <a:lnSpc>
                <a:spcPct val="115000"/>
              </a:lnSpc>
              <a:spcBef>
                <a:spcPts val="1000"/>
              </a:spcBef>
              <a:spcAft>
                <a:spcPts val="0"/>
              </a:spcAft>
              <a:buSzPts val="1400"/>
              <a:buChar char="◦"/>
              <a:defRPr sz="1400"/>
            </a:lvl8pPr>
            <a:lvl9pPr marL="4114800" lvl="8" indent="-317500" algn="l" rtl="0">
              <a:lnSpc>
                <a:spcPct val="115000"/>
              </a:lnSpc>
              <a:spcBef>
                <a:spcPts val="1000"/>
              </a:spcBef>
              <a:spcAft>
                <a:spcPts val="1000"/>
              </a:spcAft>
              <a:buSzPts val="1400"/>
              <a:buChar char="◦"/>
              <a:defRPr sz="1400"/>
            </a:lvl9pPr>
          </a:lstStyle>
          <a:p>
            <a:endParaRPr/>
          </a:p>
        </p:txBody>
      </p:sp>
      <p:sp>
        <p:nvSpPr>
          <p:cNvPr id="96" name="Google Shape;96;p15"/>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01"/>
        <p:cNvGrpSpPr/>
        <p:nvPr/>
      </p:nvGrpSpPr>
      <p:grpSpPr>
        <a:xfrm>
          <a:off x="0" y="0"/>
          <a:ext cx="0" cy="0"/>
          <a:chOff x="0" y="0"/>
          <a:chExt cx="0" cy="0"/>
        </a:xfrm>
      </p:grpSpPr>
      <p:pic>
        <p:nvPicPr>
          <p:cNvPr id="102" name="Google Shape;102;p17"/>
          <p:cNvPicPr preferRelativeResize="0"/>
          <p:nvPr/>
        </p:nvPicPr>
        <p:blipFill rotWithShape="1">
          <a:blip r:embed="rId2">
            <a:alphaModFix/>
          </a:blip>
          <a:srcRect/>
          <a:stretch/>
        </p:blipFill>
        <p:spPr>
          <a:xfrm>
            <a:off x="0" y="-26"/>
            <a:ext cx="9144000" cy="5143523"/>
          </a:xfrm>
          <a:prstGeom prst="rect">
            <a:avLst/>
          </a:prstGeom>
          <a:noFill/>
          <a:ln>
            <a:noFill/>
          </a:ln>
        </p:spPr>
      </p:pic>
      <p:sp>
        <p:nvSpPr>
          <p:cNvPr id="103" name="Google Shape;103;p17"/>
          <p:cNvSpPr txBox="1">
            <a:spLocks noGrp="1"/>
          </p:cNvSpPr>
          <p:nvPr>
            <p:ph type="ctrTitle"/>
          </p:nvPr>
        </p:nvSpPr>
        <p:spPr>
          <a:xfrm>
            <a:off x="2302050" y="1223200"/>
            <a:ext cx="4539900" cy="26970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lgn="ctr" rtl="0">
              <a:lnSpc>
                <a:spcPct val="100000"/>
              </a:lnSpc>
              <a:spcBef>
                <a:spcPts val="0"/>
              </a:spcBef>
              <a:spcAft>
                <a:spcPts val="0"/>
              </a:spcAft>
              <a:buSzPts val="3600"/>
              <a:buNone/>
              <a:defRPr sz="3600"/>
            </a:lvl1pPr>
            <a:lvl2pPr lvl="1" algn="ctr" rtl="0">
              <a:lnSpc>
                <a:spcPct val="100000"/>
              </a:lnSpc>
              <a:spcBef>
                <a:spcPts val="0"/>
              </a:spcBef>
              <a:spcAft>
                <a:spcPts val="0"/>
              </a:spcAft>
              <a:buSzPts val="3600"/>
              <a:buNone/>
              <a:defRPr sz="3600"/>
            </a:lvl2pPr>
            <a:lvl3pPr lvl="2" algn="ctr" rtl="0">
              <a:lnSpc>
                <a:spcPct val="100000"/>
              </a:lnSpc>
              <a:spcBef>
                <a:spcPts val="0"/>
              </a:spcBef>
              <a:spcAft>
                <a:spcPts val="0"/>
              </a:spcAft>
              <a:buSzPts val="3600"/>
              <a:buNone/>
              <a:defRPr sz="3600"/>
            </a:lvl3pPr>
            <a:lvl4pPr lvl="3" algn="ctr" rtl="0">
              <a:lnSpc>
                <a:spcPct val="100000"/>
              </a:lnSpc>
              <a:spcBef>
                <a:spcPts val="0"/>
              </a:spcBef>
              <a:spcAft>
                <a:spcPts val="0"/>
              </a:spcAft>
              <a:buSzPts val="3600"/>
              <a:buNone/>
              <a:defRPr sz="3600"/>
            </a:lvl4pPr>
            <a:lvl5pPr lvl="4" algn="ctr" rtl="0">
              <a:lnSpc>
                <a:spcPct val="100000"/>
              </a:lnSpc>
              <a:spcBef>
                <a:spcPts val="0"/>
              </a:spcBef>
              <a:spcAft>
                <a:spcPts val="0"/>
              </a:spcAft>
              <a:buSzPts val="3600"/>
              <a:buNone/>
              <a:defRPr sz="3600"/>
            </a:lvl5pPr>
            <a:lvl6pPr lvl="5" algn="ctr" rtl="0">
              <a:lnSpc>
                <a:spcPct val="100000"/>
              </a:lnSpc>
              <a:spcBef>
                <a:spcPts val="0"/>
              </a:spcBef>
              <a:spcAft>
                <a:spcPts val="0"/>
              </a:spcAft>
              <a:buSzPts val="3600"/>
              <a:buNone/>
              <a:defRPr sz="3600"/>
            </a:lvl6pPr>
            <a:lvl7pPr lvl="6" algn="ctr" rtl="0">
              <a:lnSpc>
                <a:spcPct val="100000"/>
              </a:lnSpc>
              <a:spcBef>
                <a:spcPts val="0"/>
              </a:spcBef>
              <a:spcAft>
                <a:spcPts val="0"/>
              </a:spcAft>
              <a:buSzPts val="3600"/>
              <a:buNone/>
              <a:defRPr sz="3600"/>
            </a:lvl7pPr>
            <a:lvl8pPr lvl="7" algn="ctr" rtl="0">
              <a:lnSpc>
                <a:spcPct val="100000"/>
              </a:lnSpc>
              <a:spcBef>
                <a:spcPts val="0"/>
              </a:spcBef>
              <a:spcAft>
                <a:spcPts val="0"/>
              </a:spcAft>
              <a:buSzPts val="3600"/>
              <a:buNone/>
              <a:defRPr sz="3600"/>
            </a:lvl8pPr>
            <a:lvl9pPr lvl="8" algn="ctr" rtl="0">
              <a:lnSpc>
                <a:spcPct val="100000"/>
              </a:lnSpc>
              <a:spcBef>
                <a:spcPts val="0"/>
              </a:spcBef>
              <a:spcAft>
                <a:spcPts val="0"/>
              </a:spcAft>
              <a:buSzPts val="3600"/>
              <a:buNone/>
              <a:defRPr sz="36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04"/>
        <p:cNvGrpSpPr/>
        <p:nvPr/>
      </p:nvGrpSpPr>
      <p:grpSpPr>
        <a:xfrm>
          <a:off x="0" y="0"/>
          <a:ext cx="0" cy="0"/>
          <a:chOff x="0" y="0"/>
          <a:chExt cx="0" cy="0"/>
        </a:xfrm>
      </p:grpSpPr>
      <p:pic>
        <p:nvPicPr>
          <p:cNvPr id="105" name="Google Shape;105;p18"/>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06" name="Google Shape;106;p18"/>
          <p:cNvSpPr txBox="1">
            <a:spLocks noGrp="1"/>
          </p:cNvSpPr>
          <p:nvPr>
            <p:ph type="title"/>
          </p:nvPr>
        </p:nvSpPr>
        <p:spPr>
          <a:xfrm>
            <a:off x="699000" y="911700"/>
            <a:ext cx="2020800" cy="3327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lgn="l" rtl="0">
              <a:lnSpc>
                <a:spcPct val="100000"/>
              </a:lnSpc>
              <a:spcBef>
                <a:spcPts val="0"/>
              </a:spcBef>
              <a:spcAft>
                <a:spcPts val="0"/>
              </a:spcAft>
              <a:buSzPts val="2600"/>
              <a:buNone/>
              <a:defRPr/>
            </a:lvl1pPr>
            <a:lvl2pPr lvl="1" algn="l" rtl="0">
              <a:lnSpc>
                <a:spcPct val="100000"/>
              </a:lnSpc>
              <a:spcBef>
                <a:spcPts val="0"/>
              </a:spcBef>
              <a:spcAft>
                <a:spcPts val="0"/>
              </a:spcAft>
              <a:buSzPts val="2600"/>
              <a:buNone/>
              <a:defRPr/>
            </a:lvl2pPr>
            <a:lvl3pPr lvl="2" algn="l" rtl="0">
              <a:lnSpc>
                <a:spcPct val="100000"/>
              </a:lnSpc>
              <a:spcBef>
                <a:spcPts val="0"/>
              </a:spcBef>
              <a:spcAft>
                <a:spcPts val="0"/>
              </a:spcAft>
              <a:buSzPts val="2600"/>
              <a:buNone/>
              <a:defRPr/>
            </a:lvl3pPr>
            <a:lvl4pPr lvl="3" algn="l" rtl="0">
              <a:lnSpc>
                <a:spcPct val="100000"/>
              </a:lnSpc>
              <a:spcBef>
                <a:spcPts val="0"/>
              </a:spcBef>
              <a:spcAft>
                <a:spcPts val="0"/>
              </a:spcAft>
              <a:buSzPts val="2600"/>
              <a:buNone/>
              <a:defRPr/>
            </a:lvl4pPr>
            <a:lvl5pPr lvl="4" algn="l" rtl="0">
              <a:lnSpc>
                <a:spcPct val="100000"/>
              </a:lnSpc>
              <a:spcBef>
                <a:spcPts val="0"/>
              </a:spcBef>
              <a:spcAft>
                <a:spcPts val="0"/>
              </a:spcAft>
              <a:buSzPts val="2600"/>
              <a:buNone/>
              <a:defRPr/>
            </a:lvl5pPr>
            <a:lvl6pPr lvl="5" algn="l" rtl="0">
              <a:lnSpc>
                <a:spcPct val="100000"/>
              </a:lnSpc>
              <a:spcBef>
                <a:spcPts val="0"/>
              </a:spcBef>
              <a:spcAft>
                <a:spcPts val="0"/>
              </a:spcAft>
              <a:buSzPts val="2600"/>
              <a:buNone/>
              <a:defRPr/>
            </a:lvl6pPr>
            <a:lvl7pPr lvl="6" algn="l" rtl="0">
              <a:lnSpc>
                <a:spcPct val="100000"/>
              </a:lnSpc>
              <a:spcBef>
                <a:spcPts val="0"/>
              </a:spcBef>
              <a:spcAft>
                <a:spcPts val="0"/>
              </a:spcAft>
              <a:buSzPts val="2600"/>
              <a:buNone/>
              <a:defRPr/>
            </a:lvl7pPr>
            <a:lvl8pPr lvl="7" algn="l" rtl="0">
              <a:lnSpc>
                <a:spcPct val="100000"/>
              </a:lnSpc>
              <a:spcBef>
                <a:spcPts val="0"/>
              </a:spcBef>
              <a:spcAft>
                <a:spcPts val="0"/>
              </a:spcAft>
              <a:buSzPts val="2600"/>
              <a:buNone/>
              <a:defRPr/>
            </a:lvl8pPr>
            <a:lvl9pPr lvl="8" algn="l" rtl="0">
              <a:lnSpc>
                <a:spcPct val="100000"/>
              </a:lnSpc>
              <a:spcBef>
                <a:spcPts val="0"/>
              </a:spcBef>
              <a:spcAft>
                <a:spcPts val="0"/>
              </a:spcAft>
              <a:buSzPts val="2600"/>
              <a:buNone/>
              <a:defRPr/>
            </a:lvl9pPr>
          </a:lstStyle>
          <a:p>
            <a:endParaRPr/>
          </a:p>
        </p:txBody>
      </p:sp>
      <p:sp>
        <p:nvSpPr>
          <p:cNvPr id="107" name="Google Shape;107;p18"/>
          <p:cNvSpPr txBox="1">
            <a:spLocks noGrp="1"/>
          </p:cNvSpPr>
          <p:nvPr>
            <p:ph type="body" idx="1"/>
          </p:nvPr>
        </p:nvSpPr>
        <p:spPr>
          <a:xfrm>
            <a:off x="3844325" y="805325"/>
            <a:ext cx="2250300" cy="3540600"/>
          </a:xfrm>
          <a:prstGeom prst="rect">
            <a:avLst/>
          </a:prstGeom>
          <a:noFill/>
          <a:ln>
            <a:noFill/>
          </a:ln>
        </p:spPr>
        <p:txBody>
          <a:bodyPr spcFirstLastPara="1" wrap="square" lIns="0" tIns="0" rIns="0" bIns="0" anchor="ctr" anchorCtr="0">
            <a:noAutofit/>
          </a:bodyPr>
          <a:lstStyle>
            <a:lvl1pPr marL="457200" lvl="0" indent="-342900" algn="l" rtl="0">
              <a:lnSpc>
                <a:spcPct val="115000"/>
              </a:lnSpc>
              <a:spcBef>
                <a:spcPts val="600"/>
              </a:spcBef>
              <a:spcAft>
                <a:spcPts val="0"/>
              </a:spcAft>
              <a:buSzPts val="1800"/>
              <a:buChar char="◦"/>
              <a:defRPr sz="1800"/>
            </a:lvl1pPr>
            <a:lvl2pPr marL="914400" lvl="1" indent="-342900" algn="l" rtl="0">
              <a:lnSpc>
                <a:spcPct val="115000"/>
              </a:lnSpc>
              <a:spcBef>
                <a:spcPts val="1000"/>
              </a:spcBef>
              <a:spcAft>
                <a:spcPts val="0"/>
              </a:spcAft>
              <a:buSzPts val="1800"/>
              <a:buChar char="◦"/>
              <a:defRPr sz="1800"/>
            </a:lvl2pPr>
            <a:lvl3pPr marL="1371600" lvl="2" indent="-342900" algn="l" rtl="0">
              <a:lnSpc>
                <a:spcPct val="115000"/>
              </a:lnSpc>
              <a:spcBef>
                <a:spcPts val="1000"/>
              </a:spcBef>
              <a:spcAft>
                <a:spcPts val="0"/>
              </a:spcAft>
              <a:buSzPts val="1800"/>
              <a:buChar char="◦"/>
              <a:defRPr sz="1800"/>
            </a:lvl3pPr>
            <a:lvl4pPr marL="1828800" lvl="3" indent="-342900" algn="l" rtl="0">
              <a:lnSpc>
                <a:spcPct val="115000"/>
              </a:lnSpc>
              <a:spcBef>
                <a:spcPts val="1000"/>
              </a:spcBef>
              <a:spcAft>
                <a:spcPts val="0"/>
              </a:spcAft>
              <a:buSzPts val="1800"/>
              <a:buChar char="◦"/>
              <a:defRPr sz="1800"/>
            </a:lvl4pPr>
            <a:lvl5pPr marL="2286000" lvl="4" indent="-342900" algn="l" rtl="0">
              <a:lnSpc>
                <a:spcPct val="115000"/>
              </a:lnSpc>
              <a:spcBef>
                <a:spcPts val="1000"/>
              </a:spcBef>
              <a:spcAft>
                <a:spcPts val="0"/>
              </a:spcAft>
              <a:buSzPts val="1800"/>
              <a:buChar char="◦"/>
              <a:defRPr sz="1800"/>
            </a:lvl5pPr>
            <a:lvl6pPr marL="2743200" lvl="5" indent="-342900" algn="l" rtl="0">
              <a:lnSpc>
                <a:spcPct val="115000"/>
              </a:lnSpc>
              <a:spcBef>
                <a:spcPts val="1000"/>
              </a:spcBef>
              <a:spcAft>
                <a:spcPts val="0"/>
              </a:spcAft>
              <a:buSzPts val="1800"/>
              <a:buChar char="◦"/>
              <a:defRPr sz="1800"/>
            </a:lvl6pPr>
            <a:lvl7pPr marL="3200400" lvl="6" indent="-342900" algn="l" rtl="0">
              <a:lnSpc>
                <a:spcPct val="115000"/>
              </a:lnSpc>
              <a:spcBef>
                <a:spcPts val="1000"/>
              </a:spcBef>
              <a:spcAft>
                <a:spcPts val="0"/>
              </a:spcAft>
              <a:buSzPts val="1800"/>
              <a:buChar char="◦"/>
              <a:defRPr sz="1800"/>
            </a:lvl7pPr>
            <a:lvl8pPr marL="3657600" lvl="7" indent="-342900" algn="l" rtl="0">
              <a:lnSpc>
                <a:spcPct val="115000"/>
              </a:lnSpc>
              <a:spcBef>
                <a:spcPts val="1000"/>
              </a:spcBef>
              <a:spcAft>
                <a:spcPts val="0"/>
              </a:spcAft>
              <a:buSzPts val="1800"/>
              <a:buChar char="◦"/>
              <a:defRPr sz="1800"/>
            </a:lvl8pPr>
            <a:lvl9pPr marL="4114800" lvl="8" indent="-342900" algn="l" rtl="0">
              <a:lnSpc>
                <a:spcPct val="115000"/>
              </a:lnSpc>
              <a:spcBef>
                <a:spcPts val="1000"/>
              </a:spcBef>
              <a:spcAft>
                <a:spcPts val="1000"/>
              </a:spcAft>
              <a:buSzPts val="1800"/>
              <a:buChar char="◦"/>
              <a:defRPr sz="1800"/>
            </a:lvl9pPr>
          </a:lstStyle>
          <a:p>
            <a:endParaRPr/>
          </a:p>
        </p:txBody>
      </p:sp>
      <p:sp>
        <p:nvSpPr>
          <p:cNvPr id="108" name="Google Shape;108;p18"/>
          <p:cNvSpPr txBox="1">
            <a:spLocks noGrp="1"/>
          </p:cNvSpPr>
          <p:nvPr>
            <p:ph type="body" idx="2"/>
          </p:nvPr>
        </p:nvSpPr>
        <p:spPr>
          <a:xfrm>
            <a:off x="6436624" y="805325"/>
            <a:ext cx="2250300" cy="3540600"/>
          </a:xfrm>
          <a:prstGeom prst="rect">
            <a:avLst/>
          </a:prstGeom>
          <a:noFill/>
          <a:ln>
            <a:noFill/>
          </a:ln>
        </p:spPr>
        <p:txBody>
          <a:bodyPr spcFirstLastPara="1" wrap="square" lIns="0" tIns="0" rIns="0" bIns="0" anchor="ctr" anchorCtr="0">
            <a:noAutofit/>
          </a:bodyPr>
          <a:lstStyle>
            <a:lvl1pPr marL="457200" lvl="0" indent="-342900" algn="l" rtl="0">
              <a:lnSpc>
                <a:spcPct val="115000"/>
              </a:lnSpc>
              <a:spcBef>
                <a:spcPts val="600"/>
              </a:spcBef>
              <a:spcAft>
                <a:spcPts val="0"/>
              </a:spcAft>
              <a:buSzPts val="1800"/>
              <a:buChar char="◦"/>
              <a:defRPr sz="1800"/>
            </a:lvl1pPr>
            <a:lvl2pPr marL="914400" lvl="1" indent="-342900" algn="l" rtl="0">
              <a:lnSpc>
                <a:spcPct val="115000"/>
              </a:lnSpc>
              <a:spcBef>
                <a:spcPts val="1000"/>
              </a:spcBef>
              <a:spcAft>
                <a:spcPts val="0"/>
              </a:spcAft>
              <a:buSzPts val="1800"/>
              <a:buChar char="◦"/>
              <a:defRPr sz="1800"/>
            </a:lvl2pPr>
            <a:lvl3pPr marL="1371600" lvl="2" indent="-342900" algn="l" rtl="0">
              <a:lnSpc>
                <a:spcPct val="115000"/>
              </a:lnSpc>
              <a:spcBef>
                <a:spcPts val="1000"/>
              </a:spcBef>
              <a:spcAft>
                <a:spcPts val="0"/>
              </a:spcAft>
              <a:buSzPts val="1800"/>
              <a:buChar char="◦"/>
              <a:defRPr sz="1800"/>
            </a:lvl3pPr>
            <a:lvl4pPr marL="1828800" lvl="3" indent="-342900" algn="l" rtl="0">
              <a:lnSpc>
                <a:spcPct val="115000"/>
              </a:lnSpc>
              <a:spcBef>
                <a:spcPts val="1000"/>
              </a:spcBef>
              <a:spcAft>
                <a:spcPts val="0"/>
              </a:spcAft>
              <a:buSzPts val="1800"/>
              <a:buChar char="◦"/>
              <a:defRPr sz="1800"/>
            </a:lvl4pPr>
            <a:lvl5pPr marL="2286000" lvl="4" indent="-342900" algn="l" rtl="0">
              <a:lnSpc>
                <a:spcPct val="115000"/>
              </a:lnSpc>
              <a:spcBef>
                <a:spcPts val="1000"/>
              </a:spcBef>
              <a:spcAft>
                <a:spcPts val="0"/>
              </a:spcAft>
              <a:buSzPts val="1800"/>
              <a:buChar char="◦"/>
              <a:defRPr sz="1800"/>
            </a:lvl5pPr>
            <a:lvl6pPr marL="2743200" lvl="5" indent="-342900" algn="l" rtl="0">
              <a:lnSpc>
                <a:spcPct val="115000"/>
              </a:lnSpc>
              <a:spcBef>
                <a:spcPts val="1000"/>
              </a:spcBef>
              <a:spcAft>
                <a:spcPts val="0"/>
              </a:spcAft>
              <a:buSzPts val="1800"/>
              <a:buChar char="◦"/>
              <a:defRPr sz="1800"/>
            </a:lvl6pPr>
            <a:lvl7pPr marL="3200400" lvl="6" indent="-342900" algn="l" rtl="0">
              <a:lnSpc>
                <a:spcPct val="115000"/>
              </a:lnSpc>
              <a:spcBef>
                <a:spcPts val="1000"/>
              </a:spcBef>
              <a:spcAft>
                <a:spcPts val="0"/>
              </a:spcAft>
              <a:buSzPts val="1800"/>
              <a:buChar char="◦"/>
              <a:defRPr sz="1800"/>
            </a:lvl7pPr>
            <a:lvl8pPr marL="3657600" lvl="7" indent="-342900" algn="l" rtl="0">
              <a:lnSpc>
                <a:spcPct val="115000"/>
              </a:lnSpc>
              <a:spcBef>
                <a:spcPts val="1000"/>
              </a:spcBef>
              <a:spcAft>
                <a:spcPts val="0"/>
              </a:spcAft>
              <a:buSzPts val="1800"/>
              <a:buChar char="◦"/>
              <a:defRPr sz="1800"/>
            </a:lvl8pPr>
            <a:lvl9pPr marL="4114800" lvl="8" indent="-342900" algn="l" rtl="0">
              <a:lnSpc>
                <a:spcPct val="115000"/>
              </a:lnSpc>
              <a:spcBef>
                <a:spcPts val="1000"/>
              </a:spcBef>
              <a:spcAft>
                <a:spcPts val="1000"/>
              </a:spcAft>
              <a:buSzPts val="1800"/>
              <a:buChar char="◦"/>
              <a:defRPr sz="1800"/>
            </a:lvl9pPr>
          </a:lstStyle>
          <a:p>
            <a:endParaRPr/>
          </a:p>
        </p:txBody>
      </p:sp>
      <p:sp>
        <p:nvSpPr>
          <p:cNvPr id="109" name="Google Shape;109;p18"/>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10"/>
        <p:cNvGrpSpPr/>
        <p:nvPr/>
      </p:nvGrpSpPr>
      <p:grpSpPr>
        <a:xfrm>
          <a:off x="0" y="0"/>
          <a:ext cx="0" cy="0"/>
          <a:chOff x="0" y="0"/>
          <a:chExt cx="0" cy="0"/>
        </a:xfrm>
      </p:grpSpPr>
      <p:pic>
        <p:nvPicPr>
          <p:cNvPr id="111" name="Google Shape;111;p19"/>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12" name="Google Shape;112;p19"/>
          <p:cNvSpPr txBox="1">
            <a:spLocks noGrp="1"/>
          </p:cNvSpPr>
          <p:nvPr>
            <p:ph type="title"/>
          </p:nvPr>
        </p:nvSpPr>
        <p:spPr>
          <a:xfrm>
            <a:off x="699000" y="911700"/>
            <a:ext cx="2020800" cy="3327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lgn="l" rtl="0">
              <a:lnSpc>
                <a:spcPct val="100000"/>
              </a:lnSpc>
              <a:spcBef>
                <a:spcPts val="0"/>
              </a:spcBef>
              <a:spcAft>
                <a:spcPts val="0"/>
              </a:spcAft>
              <a:buSzPts val="2600"/>
              <a:buNone/>
              <a:defRPr/>
            </a:lvl1pPr>
            <a:lvl2pPr lvl="1" algn="l" rtl="0">
              <a:lnSpc>
                <a:spcPct val="100000"/>
              </a:lnSpc>
              <a:spcBef>
                <a:spcPts val="0"/>
              </a:spcBef>
              <a:spcAft>
                <a:spcPts val="0"/>
              </a:spcAft>
              <a:buSzPts val="2600"/>
              <a:buNone/>
              <a:defRPr/>
            </a:lvl2pPr>
            <a:lvl3pPr lvl="2" algn="l" rtl="0">
              <a:lnSpc>
                <a:spcPct val="100000"/>
              </a:lnSpc>
              <a:spcBef>
                <a:spcPts val="0"/>
              </a:spcBef>
              <a:spcAft>
                <a:spcPts val="0"/>
              </a:spcAft>
              <a:buSzPts val="2600"/>
              <a:buNone/>
              <a:defRPr/>
            </a:lvl3pPr>
            <a:lvl4pPr lvl="3" algn="l" rtl="0">
              <a:lnSpc>
                <a:spcPct val="100000"/>
              </a:lnSpc>
              <a:spcBef>
                <a:spcPts val="0"/>
              </a:spcBef>
              <a:spcAft>
                <a:spcPts val="0"/>
              </a:spcAft>
              <a:buSzPts val="2600"/>
              <a:buNone/>
              <a:defRPr/>
            </a:lvl4pPr>
            <a:lvl5pPr lvl="4" algn="l" rtl="0">
              <a:lnSpc>
                <a:spcPct val="100000"/>
              </a:lnSpc>
              <a:spcBef>
                <a:spcPts val="0"/>
              </a:spcBef>
              <a:spcAft>
                <a:spcPts val="0"/>
              </a:spcAft>
              <a:buSzPts val="2600"/>
              <a:buNone/>
              <a:defRPr/>
            </a:lvl5pPr>
            <a:lvl6pPr lvl="5" algn="l" rtl="0">
              <a:lnSpc>
                <a:spcPct val="100000"/>
              </a:lnSpc>
              <a:spcBef>
                <a:spcPts val="0"/>
              </a:spcBef>
              <a:spcAft>
                <a:spcPts val="0"/>
              </a:spcAft>
              <a:buSzPts val="2600"/>
              <a:buNone/>
              <a:defRPr/>
            </a:lvl6pPr>
            <a:lvl7pPr lvl="6" algn="l" rtl="0">
              <a:lnSpc>
                <a:spcPct val="100000"/>
              </a:lnSpc>
              <a:spcBef>
                <a:spcPts val="0"/>
              </a:spcBef>
              <a:spcAft>
                <a:spcPts val="0"/>
              </a:spcAft>
              <a:buSzPts val="2600"/>
              <a:buNone/>
              <a:defRPr/>
            </a:lvl7pPr>
            <a:lvl8pPr lvl="7" algn="l" rtl="0">
              <a:lnSpc>
                <a:spcPct val="100000"/>
              </a:lnSpc>
              <a:spcBef>
                <a:spcPts val="0"/>
              </a:spcBef>
              <a:spcAft>
                <a:spcPts val="0"/>
              </a:spcAft>
              <a:buSzPts val="2600"/>
              <a:buNone/>
              <a:defRPr/>
            </a:lvl8pPr>
            <a:lvl9pPr lvl="8" algn="l" rtl="0">
              <a:lnSpc>
                <a:spcPct val="100000"/>
              </a:lnSpc>
              <a:spcBef>
                <a:spcPts val="0"/>
              </a:spcBef>
              <a:spcAft>
                <a:spcPts val="0"/>
              </a:spcAft>
              <a:buSzPts val="2600"/>
              <a:buNone/>
              <a:defRPr/>
            </a:lvl9pPr>
          </a:lstStyle>
          <a:p>
            <a:endParaRPr/>
          </a:p>
        </p:txBody>
      </p:sp>
      <p:sp>
        <p:nvSpPr>
          <p:cNvPr id="113" name="Google Shape;113;p19"/>
          <p:cNvSpPr txBox="1">
            <a:spLocks noGrp="1"/>
          </p:cNvSpPr>
          <p:nvPr>
            <p:ph type="body" idx="1"/>
          </p:nvPr>
        </p:nvSpPr>
        <p:spPr>
          <a:xfrm>
            <a:off x="3844325" y="797725"/>
            <a:ext cx="1481700" cy="3540600"/>
          </a:xfrm>
          <a:prstGeom prst="rect">
            <a:avLst/>
          </a:prstGeom>
          <a:noFill/>
          <a:ln>
            <a:noFill/>
          </a:ln>
        </p:spPr>
        <p:txBody>
          <a:bodyPr spcFirstLastPara="1" wrap="square" lIns="0" tIns="0" rIns="0" bIns="0" anchor="ctr" anchorCtr="0">
            <a:noAutofit/>
          </a:bodyPr>
          <a:lstStyle>
            <a:lvl1pPr marL="457200" lvl="0" indent="-317500" algn="l" rtl="0">
              <a:lnSpc>
                <a:spcPct val="115000"/>
              </a:lnSpc>
              <a:spcBef>
                <a:spcPts val="600"/>
              </a:spcBef>
              <a:spcAft>
                <a:spcPts val="0"/>
              </a:spcAft>
              <a:buSzPts val="1400"/>
              <a:buChar char="◦"/>
              <a:defRPr sz="1400"/>
            </a:lvl1pPr>
            <a:lvl2pPr marL="914400" lvl="1" indent="-317500" algn="l" rtl="0">
              <a:lnSpc>
                <a:spcPct val="115000"/>
              </a:lnSpc>
              <a:spcBef>
                <a:spcPts val="1000"/>
              </a:spcBef>
              <a:spcAft>
                <a:spcPts val="0"/>
              </a:spcAft>
              <a:buSzPts val="1400"/>
              <a:buChar char="◦"/>
              <a:defRPr sz="1400"/>
            </a:lvl2pPr>
            <a:lvl3pPr marL="1371600" lvl="2" indent="-317500" algn="l" rtl="0">
              <a:lnSpc>
                <a:spcPct val="115000"/>
              </a:lnSpc>
              <a:spcBef>
                <a:spcPts val="1000"/>
              </a:spcBef>
              <a:spcAft>
                <a:spcPts val="0"/>
              </a:spcAft>
              <a:buSzPts val="1400"/>
              <a:buChar char="◦"/>
              <a:defRPr sz="1400"/>
            </a:lvl3pPr>
            <a:lvl4pPr marL="1828800" lvl="3" indent="-317500" algn="l" rtl="0">
              <a:lnSpc>
                <a:spcPct val="115000"/>
              </a:lnSpc>
              <a:spcBef>
                <a:spcPts val="1000"/>
              </a:spcBef>
              <a:spcAft>
                <a:spcPts val="0"/>
              </a:spcAft>
              <a:buSzPts val="1400"/>
              <a:buChar char="◦"/>
              <a:defRPr sz="1400"/>
            </a:lvl4pPr>
            <a:lvl5pPr marL="2286000" lvl="4" indent="-317500" algn="l" rtl="0">
              <a:lnSpc>
                <a:spcPct val="115000"/>
              </a:lnSpc>
              <a:spcBef>
                <a:spcPts val="1000"/>
              </a:spcBef>
              <a:spcAft>
                <a:spcPts val="0"/>
              </a:spcAft>
              <a:buSzPts val="1400"/>
              <a:buChar char="◦"/>
              <a:defRPr sz="1400"/>
            </a:lvl5pPr>
            <a:lvl6pPr marL="2743200" lvl="5" indent="-317500" algn="l" rtl="0">
              <a:lnSpc>
                <a:spcPct val="115000"/>
              </a:lnSpc>
              <a:spcBef>
                <a:spcPts val="1000"/>
              </a:spcBef>
              <a:spcAft>
                <a:spcPts val="0"/>
              </a:spcAft>
              <a:buSzPts val="1400"/>
              <a:buChar char="◦"/>
              <a:defRPr sz="1400"/>
            </a:lvl6pPr>
            <a:lvl7pPr marL="3200400" lvl="6" indent="-317500" algn="l" rtl="0">
              <a:lnSpc>
                <a:spcPct val="115000"/>
              </a:lnSpc>
              <a:spcBef>
                <a:spcPts val="1000"/>
              </a:spcBef>
              <a:spcAft>
                <a:spcPts val="0"/>
              </a:spcAft>
              <a:buSzPts val="1400"/>
              <a:buChar char="◦"/>
              <a:defRPr sz="1400"/>
            </a:lvl7pPr>
            <a:lvl8pPr marL="3657600" lvl="7" indent="-317500" algn="l" rtl="0">
              <a:lnSpc>
                <a:spcPct val="115000"/>
              </a:lnSpc>
              <a:spcBef>
                <a:spcPts val="1000"/>
              </a:spcBef>
              <a:spcAft>
                <a:spcPts val="0"/>
              </a:spcAft>
              <a:buSzPts val="1400"/>
              <a:buChar char="◦"/>
              <a:defRPr sz="1400"/>
            </a:lvl8pPr>
            <a:lvl9pPr marL="4114800" lvl="8" indent="-317500" algn="l" rtl="0">
              <a:lnSpc>
                <a:spcPct val="115000"/>
              </a:lnSpc>
              <a:spcBef>
                <a:spcPts val="1000"/>
              </a:spcBef>
              <a:spcAft>
                <a:spcPts val="1000"/>
              </a:spcAft>
              <a:buSzPts val="1400"/>
              <a:buChar char="◦"/>
              <a:defRPr sz="1400"/>
            </a:lvl9pPr>
          </a:lstStyle>
          <a:p>
            <a:endParaRPr/>
          </a:p>
        </p:txBody>
      </p:sp>
      <p:sp>
        <p:nvSpPr>
          <p:cNvPr id="114" name="Google Shape;114;p19"/>
          <p:cNvSpPr txBox="1">
            <a:spLocks noGrp="1"/>
          </p:cNvSpPr>
          <p:nvPr>
            <p:ph type="body" idx="2"/>
          </p:nvPr>
        </p:nvSpPr>
        <p:spPr>
          <a:xfrm>
            <a:off x="5524777" y="797725"/>
            <a:ext cx="1481700" cy="3540600"/>
          </a:xfrm>
          <a:prstGeom prst="rect">
            <a:avLst/>
          </a:prstGeom>
          <a:noFill/>
          <a:ln>
            <a:noFill/>
          </a:ln>
        </p:spPr>
        <p:txBody>
          <a:bodyPr spcFirstLastPara="1" wrap="square" lIns="0" tIns="0" rIns="0" bIns="0" anchor="ctr" anchorCtr="0">
            <a:noAutofit/>
          </a:bodyPr>
          <a:lstStyle>
            <a:lvl1pPr marL="457200" lvl="0" indent="-317500" algn="l" rtl="0">
              <a:lnSpc>
                <a:spcPct val="115000"/>
              </a:lnSpc>
              <a:spcBef>
                <a:spcPts val="600"/>
              </a:spcBef>
              <a:spcAft>
                <a:spcPts val="0"/>
              </a:spcAft>
              <a:buSzPts val="1400"/>
              <a:buChar char="◦"/>
              <a:defRPr sz="1400"/>
            </a:lvl1pPr>
            <a:lvl2pPr marL="914400" lvl="1" indent="-317500" algn="l" rtl="0">
              <a:lnSpc>
                <a:spcPct val="115000"/>
              </a:lnSpc>
              <a:spcBef>
                <a:spcPts val="1000"/>
              </a:spcBef>
              <a:spcAft>
                <a:spcPts val="0"/>
              </a:spcAft>
              <a:buSzPts val="1400"/>
              <a:buChar char="◦"/>
              <a:defRPr sz="1400"/>
            </a:lvl2pPr>
            <a:lvl3pPr marL="1371600" lvl="2" indent="-317500" algn="l" rtl="0">
              <a:lnSpc>
                <a:spcPct val="115000"/>
              </a:lnSpc>
              <a:spcBef>
                <a:spcPts val="1000"/>
              </a:spcBef>
              <a:spcAft>
                <a:spcPts val="0"/>
              </a:spcAft>
              <a:buSzPts val="1400"/>
              <a:buChar char="◦"/>
              <a:defRPr sz="1400"/>
            </a:lvl3pPr>
            <a:lvl4pPr marL="1828800" lvl="3" indent="-317500" algn="l" rtl="0">
              <a:lnSpc>
                <a:spcPct val="115000"/>
              </a:lnSpc>
              <a:spcBef>
                <a:spcPts val="1000"/>
              </a:spcBef>
              <a:spcAft>
                <a:spcPts val="0"/>
              </a:spcAft>
              <a:buSzPts val="1400"/>
              <a:buChar char="◦"/>
              <a:defRPr sz="1400"/>
            </a:lvl4pPr>
            <a:lvl5pPr marL="2286000" lvl="4" indent="-317500" algn="l" rtl="0">
              <a:lnSpc>
                <a:spcPct val="115000"/>
              </a:lnSpc>
              <a:spcBef>
                <a:spcPts val="1000"/>
              </a:spcBef>
              <a:spcAft>
                <a:spcPts val="0"/>
              </a:spcAft>
              <a:buSzPts val="1400"/>
              <a:buChar char="◦"/>
              <a:defRPr sz="1400"/>
            </a:lvl5pPr>
            <a:lvl6pPr marL="2743200" lvl="5" indent="-317500" algn="l" rtl="0">
              <a:lnSpc>
                <a:spcPct val="115000"/>
              </a:lnSpc>
              <a:spcBef>
                <a:spcPts val="1000"/>
              </a:spcBef>
              <a:spcAft>
                <a:spcPts val="0"/>
              </a:spcAft>
              <a:buSzPts val="1400"/>
              <a:buChar char="◦"/>
              <a:defRPr sz="1400"/>
            </a:lvl6pPr>
            <a:lvl7pPr marL="3200400" lvl="6" indent="-317500" algn="l" rtl="0">
              <a:lnSpc>
                <a:spcPct val="115000"/>
              </a:lnSpc>
              <a:spcBef>
                <a:spcPts val="1000"/>
              </a:spcBef>
              <a:spcAft>
                <a:spcPts val="0"/>
              </a:spcAft>
              <a:buSzPts val="1400"/>
              <a:buChar char="◦"/>
              <a:defRPr sz="1400"/>
            </a:lvl7pPr>
            <a:lvl8pPr marL="3657600" lvl="7" indent="-317500" algn="l" rtl="0">
              <a:lnSpc>
                <a:spcPct val="115000"/>
              </a:lnSpc>
              <a:spcBef>
                <a:spcPts val="1000"/>
              </a:spcBef>
              <a:spcAft>
                <a:spcPts val="0"/>
              </a:spcAft>
              <a:buSzPts val="1400"/>
              <a:buChar char="◦"/>
              <a:defRPr sz="1400"/>
            </a:lvl8pPr>
            <a:lvl9pPr marL="4114800" lvl="8" indent="-317500" algn="l" rtl="0">
              <a:lnSpc>
                <a:spcPct val="115000"/>
              </a:lnSpc>
              <a:spcBef>
                <a:spcPts val="1000"/>
              </a:spcBef>
              <a:spcAft>
                <a:spcPts val="1000"/>
              </a:spcAft>
              <a:buSzPts val="1400"/>
              <a:buChar char="◦"/>
              <a:defRPr sz="1400"/>
            </a:lvl9pPr>
          </a:lstStyle>
          <a:p>
            <a:endParaRPr/>
          </a:p>
        </p:txBody>
      </p:sp>
      <p:sp>
        <p:nvSpPr>
          <p:cNvPr id="115" name="Google Shape;115;p19"/>
          <p:cNvSpPr txBox="1">
            <a:spLocks noGrp="1"/>
          </p:cNvSpPr>
          <p:nvPr>
            <p:ph type="body" idx="3"/>
          </p:nvPr>
        </p:nvSpPr>
        <p:spPr>
          <a:xfrm>
            <a:off x="7205229" y="797725"/>
            <a:ext cx="1481700" cy="3540600"/>
          </a:xfrm>
          <a:prstGeom prst="rect">
            <a:avLst/>
          </a:prstGeom>
          <a:noFill/>
          <a:ln>
            <a:noFill/>
          </a:ln>
        </p:spPr>
        <p:txBody>
          <a:bodyPr spcFirstLastPara="1" wrap="square" lIns="0" tIns="0" rIns="0" bIns="0" anchor="ctr" anchorCtr="0">
            <a:noAutofit/>
          </a:bodyPr>
          <a:lstStyle>
            <a:lvl1pPr marL="457200" lvl="0" indent="-317500" algn="l" rtl="0">
              <a:lnSpc>
                <a:spcPct val="115000"/>
              </a:lnSpc>
              <a:spcBef>
                <a:spcPts val="600"/>
              </a:spcBef>
              <a:spcAft>
                <a:spcPts val="0"/>
              </a:spcAft>
              <a:buSzPts val="1400"/>
              <a:buChar char="◦"/>
              <a:defRPr sz="1400"/>
            </a:lvl1pPr>
            <a:lvl2pPr marL="914400" lvl="1" indent="-317500" algn="l" rtl="0">
              <a:lnSpc>
                <a:spcPct val="115000"/>
              </a:lnSpc>
              <a:spcBef>
                <a:spcPts val="1000"/>
              </a:spcBef>
              <a:spcAft>
                <a:spcPts val="0"/>
              </a:spcAft>
              <a:buSzPts val="1400"/>
              <a:buChar char="◦"/>
              <a:defRPr sz="1400"/>
            </a:lvl2pPr>
            <a:lvl3pPr marL="1371600" lvl="2" indent="-317500" algn="l" rtl="0">
              <a:lnSpc>
                <a:spcPct val="115000"/>
              </a:lnSpc>
              <a:spcBef>
                <a:spcPts val="1000"/>
              </a:spcBef>
              <a:spcAft>
                <a:spcPts val="0"/>
              </a:spcAft>
              <a:buSzPts val="1400"/>
              <a:buChar char="◦"/>
              <a:defRPr sz="1400"/>
            </a:lvl3pPr>
            <a:lvl4pPr marL="1828800" lvl="3" indent="-317500" algn="l" rtl="0">
              <a:lnSpc>
                <a:spcPct val="115000"/>
              </a:lnSpc>
              <a:spcBef>
                <a:spcPts val="1000"/>
              </a:spcBef>
              <a:spcAft>
                <a:spcPts val="0"/>
              </a:spcAft>
              <a:buSzPts val="1400"/>
              <a:buChar char="◦"/>
              <a:defRPr sz="1400"/>
            </a:lvl4pPr>
            <a:lvl5pPr marL="2286000" lvl="4" indent="-317500" algn="l" rtl="0">
              <a:lnSpc>
                <a:spcPct val="115000"/>
              </a:lnSpc>
              <a:spcBef>
                <a:spcPts val="1000"/>
              </a:spcBef>
              <a:spcAft>
                <a:spcPts val="0"/>
              </a:spcAft>
              <a:buSzPts val="1400"/>
              <a:buChar char="◦"/>
              <a:defRPr sz="1400"/>
            </a:lvl5pPr>
            <a:lvl6pPr marL="2743200" lvl="5" indent="-317500" algn="l" rtl="0">
              <a:lnSpc>
                <a:spcPct val="115000"/>
              </a:lnSpc>
              <a:spcBef>
                <a:spcPts val="1000"/>
              </a:spcBef>
              <a:spcAft>
                <a:spcPts val="0"/>
              </a:spcAft>
              <a:buSzPts val="1400"/>
              <a:buChar char="◦"/>
              <a:defRPr sz="1400"/>
            </a:lvl6pPr>
            <a:lvl7pPr marL="3200400" lvl="6" indent="-317500" algn="l" rtl="0">
              <a:lnSpc>
                <a:spcPct val="115000"/>
              </a:lnSpc>
              <a:spcBef>
                <a:spcPts val="1000"/>
              </a:spcBef>
              <a:spcAft>
                <a:spcPts val="0"/>
              </a:spcAft>
              <a:buSzPts val="1400"/>
              <a:buChar char="◦"/>
              <a:defRPr sz="1400"/>
            </a:lvl7pPr>
            <a:lvl8pPr marL="3657600" lvl="7" indent="-317500" algn="l" rtl="0">
              <a:lnSpc>
                <a:spcPct val="115000"/>
              </a:lnSpc>
              <a:spcBef>
                <a:spcPts val="1000"/>
              </a:spcBef>
              <a:spcAft>
                <a:spcPts val="0"/>
              </a:spcAft>
              <a:buSzPts val="1400"/>
              <a:buChar char="◦"/>
              <a:defRPr sz="1400"/>
            </a:lvl8pPr>
            <a:lvl9pPr marL="4114800" lvl="8" indent="-317500" algn="l" rtl="0">
              <a:lnSpc>
                <a:spcPct val="115000"/>
              </a:lnSpc>
              <a:spcBef>
                <a:spcPts val="1000"/>
              </a:spcBef>
              <a:spcAft>
                <a:spcPts val="1000"/>
              </a:spcAft>
              <a:buSzPts val="1400"/>
              <a:buChar char="◦"/>
              <a:defRPr sz="1400"/>
            </a:lvl9pPr>
          </a:lstStyle>
          <a:p>
            <a:endParaRPr/>
          </a:p>
        </p:txBody>
      </p:sp>
      <p:sp>
        <p:nvSpPr>
          <p:cNvPr id="116" name="Google Shape;116;p19"/>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1 column + Image">
  <p:cSld name="TITLE_AND_BODY_1">
    <p:spTree>
      <p:nvGrpSpPr>
        <p:cNvPr id="1" name="Shape 117"/>
        <p:cNvGrpSpPr/>
        <p:nvPr/>
      </p:nvGrpSpPr>
      <p:grpSpPr>
        <a:xfrm>
          <a:off x="0" y="0"/>
          <a:ext cx="0" cy="0"/>
          <a:chOff x="0" y="0"/>
          <a:chExt cx="0" cy="0"/>
        </a:xfrm>
      </p:grpSpPr>
      <p:pic>
        <p:nvPicPr>
          <p:cNvPr id="118" name="Google Shape;118;p20"/>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19" name="Google Shape;119;p20"/>
          <p:cNvSpPr txBox="1">
            <a:spLocks noGrp="1"/>
          </p:cNvSpPr>
          <p:nvPr>
            <p:ph type="title"/>
          </p:nvPr>
        </p:nvSpPr>
        <p:spPr>
          <a:xfrm>
            <a:off x="699000" y="790150"/>
            <a:ext cx="3494700" cy="8280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b" anchorCtr="0">
            <a:noAutofit/>
          </a:bodyPr>
          <a:lstStyle>
            <a:lvl1pPr lvl="0" algn="l" rtl="0">
              <a:lnSpc>
                <a:spcPct val="100000"/>
              </a:lnSpc>
              <a:spcBef>
                <a:spcPts val="0"/>
              </a:spcBef>
              <a:spcAft>
                <a:spcPts val="0"/>
              </a:spcAft>
              <a:buClr>
                <a:srgbClr val="666666"/>
              </a:buClr>
              <a:buSzPts val="2600"/>
              <a:buNone/>
              <a:defRPr>
                <a:solidFill>
                  <a:srgbClr val="666666"/>
                </a:solidFill>
              </a:defRPr>
            </a:lvl1pPr>
            <a:lvl2pPr lvl="1" algn="l" rtl="0">
              <a:lnSpc>
                <a:spcPct val="100000"/>
              </a:lnSpc>
              <a:spcBef>
                <a:spcPts val="0"/>
              </a:spcBef>
              <a:spcAft>
                <a:spcPts val="0"/>
              </a:spcAft>
              <a:buClr>
                <a:srgbClr val="666666"/>
              </a:buClr>
              <a:buSzPts val="2600"/>
              <a:buNone/>
              <a:defRPr>
                <a:solidFill>
                  <a:srgbClr val="666666"/>
                </a:solidFill>
              </a:defRPr>
            </a:lvl2pPr>
            <a:lvl3pPr lvl="2" algn="l" rtl="0">
              <a:lnSpc>
                <a:spcPct val="100000"/>
              </a:lnSpc>
              <a:spcBef>
                <a:spcPts val="0"/>
              </a:spcBef>
              <a:spcAft>
                <a:spcPts val="0"/>
              </a:spcAft>
              <a:buClr>
                <a:srgbClr val="666666"/>
              </a:buClr>
              <a:buSzPts val="2600"/>
              <a:buNone/>
              <a:defRPr>
                <a:solidFill>
                  <a:srgbClr val="666666"/>
                </a:solidFill>
              </a:defRPr>
            </a:lvl3pPr>
            <a:lvl4pPr lvl="3" algn="l" rtl="0">
              <a:lnSpc>
                <a:spcPct val="100000"/>
              </a:lnSpc>
              <a:spcBef>
                <a:spcPts val="0"/>
              </a:spcBef>
              <a:spcAft>
                <a:spcPts val="0"/>
              </a:spcAft>
              <a:buClr>
                <a:srgbClr val="666666"/>
              </a:buClr>
              <a:buSzPts val="2600"/>
              <a:buNone/>
              <a:defRPr>
                <a:solidFill>
                  <a:srgbClr val="666666"/>
                </a:solidFill>
              </a:defRPr>
            </a:lvl4pPr>
            <a:lvl5pPr lvl="4" algn="l" rtl="0">
              <a:lnSpc>
                <a:spcPct val="100000"/>
              </a:lnSpc>
              <a:spcBef>
                <a:spcPts val="0"/>
              </a:spcBef>
              <a:spcAft>
                <a:spcPts val="0"/>
              </a:spcAft>
              <a:buClr>
                <a:srgbClr val="666666"/>
              </a:buClr>
              <a:buSzPts val="2600"/>
              <a:buNone/>
              <a:defRPr>
                <a:solidFill>
                  <a:srgbClr val="666666"/>
                </a:solidFill>
              </a:defRPr>
            </a:lvl5pPr>
            <a:lvl6pPr lvl="5" algn="l" rtl="0">
              <a:lnSpc>
                <a:spcPct val="100000"/>
              </a:lnSpc>
              <a:spcBef>
                <a:spcPts val="0"/>
              </a:spcBef>
              <a:spcAft>
                <a:spcPts val="0"/>
              </a:spcAft>
              <a:buClr>
                <a:srgbClr val="666666"/>
              </a:buClr>
              <a:buSzPts val="2600"/>
              <a:buNone/>
              <a:defRPr>
                <a:solidFill>
                  <a:srgbClr val="666666"/>
                </a:solidFill>
              </a:defRPr>
            </a:lvl6pPr>
            <a:lvl7pPr lvl="6" algn="l" rtl="0">
              <a:lnSpc>
                <a:spcPct val="100000"/>
              </a:lnSpc>
              <a:spcBef>
                <a:spcPts val="0"/>
              </a:spcBef>
              <a:spcAft>
                <a:spcPts val="0"/>
              </a:spcAft>
              <a:buClr>
                <a:srgbClr val="666666"/>
              </a:buClr>
              <a:buSzPts val="2600"/>
              <a:buNone/>
              <a:defRPr>
                <a:solidFill>
                  <a:srgbClr val="666666"/>
                </a:solidFill>
              </a:defRPr>
            </a:lvl7pPr>
            <a:lvl8pPr lvl="7" algn="l" rtl="0">
              <a:lnSpc>
                <a:spcPct val="100000"/>
              </a:lnSpc>
              <a:spcBef>
                <a:spcPts val="0"/>
              </a:spcBef>
              <a:spcAft>
                <a:spcPts val="0"/>
              </a:spcAft>
              <a:buClr>
                <a:srgbClr val="666666"/>
              </a:buClr>
              <a:buSzPts val="2600"/>
              <a:buNone/>
              <a:defRPr>
                <a:solidFill>
                  <a:srgbClr val="666666"/>
                </a:solidFill>
              </a:defRPr>
            </a:lvl8pPr>
            <a:lvl9pPr lvl="8" algn="l" rtl="0">
              <a:lnSpc>
                <a:spcPct val="100000"/>
              </a:lnSpc>
              <a:spcBef>
                <a:spcPts val="0"/>
              </a:spcBef>
              <a:spcAft>
                <a:spcPts val="0"/>
              </a:spcAft>
              <a:buClr>
                <a:srgbClr val="666666"/>
              </a:buClr>
              <a:buSzPts val="2600"/>
              <a:buNone/>
              <a:defRPr>
                <a:solidFill>
                  <a:srgbClr val="666666"/>
                </a:solidFill>
              </a:defRPr>
            </a:lvl9pPr>
          </a:lstStyle>
          <a:p>
            <a:endParaRPr/>
          </a:p>
        </p:txBody>
      </p:sp>
      <p:sp>
        <p:nvSpPr>
          <p:cNvPr id="120" name="Google Shape;120;p20"/>
          <p:cNvSpPr txBox="1">
            <a:spLocks noGrp="1"/>
          </p:cNvSpPr>
          <p:nvPr>
            <p:ph type="body" idx="1"/>
          </p:nvPr>
        </p:nvSpPr>
        <p:spPr>
          <a:xfrm>
            <a:off x="699000" y="1770225"/>
            <a:ext cx="3494700" cy="2583300"/>
          </a:xfrm>
          <a:prstGeom prst="rect">
            <a:avLst/>
          </a:prstGeom>
          <a:noFill/>
          <a:ln>
            <a:noFill/>
          </a:ln>
        </p:spPr>
        <p:txBody>
          <a:bodyPr spcFirstLastPara="1" wrap="square" lIns="0" tIns="0" rIns="0" bIns="0" anchor="t" anchorCtr="0">
            <a:noAutofit/>
          </a:bodyPr>
          <a:lstStyle>
            <a:lvl1pPr marL="457200" lvl="0" indent="-368300" algn="l" rtl="0">
              <a:lnSpc>
                <a:spcPct val="115000"/>
              </a:lnSpc>
              <a:spcBef>
                <a:spcPts val="600"/>
              </a:spcBef>
              <a:spcAft>
                <a:spcPts val="0"/>
              </a:spcAft>
              <a:buSzPts val="2200"/>
              <a:buChar char="◦"/>
              <a:defRPr/>
            </a:lvl1pPr>
            <a:lvl2pPr marL="914400" lvl="1" indent="-368300" algn="l" rtl="0">
              <a:lnSpc>
                <a:spcPct val="115000"/>
              </a:lnSpc>
              <a:spcBef>
                <a:spcPts val="1000"/>
              </a:spcBef>
              <a:spcAft>
                <a:spcPts val="0"/>
              </a:spcAft>
              <a:buSzPts val="2200"/>
              <a:buChar char="◦"/>
              <a:defRPr/>
            </a:lvl2pPr>
            <a:lvl3pPr marL="1371600" lvl="2" indent="-368300" algn="l" rtl="0">
              <a:lnSpc>
                <a:spcPct val="115000"/>
              </a:lnSpc>
              <a:spcBef>
                <a:spcPts val="1000"/>
              </a:spcBef>
              <a:spcAft>
                <a:spcPts val="0"/>
              </a:spcAft>
              <a:buSzPts val="2200"/>
              <a:buChar char="◦"/>
              <a:defRPr/>
            </a:lvl3pPr>
            <a:lvl4pPr marL="1828800" lvl="3" indent="-368300" algn="l" rtl="0">
              <a:lnSpc>
                <a:spcPct val="115000"/>
              </a:lnSpc>
              <a:spcBef>
                <a:spcPts val="1000"/>
              </a:spcBef>
              <a:spcAft>
                <a:spcPts val="0"/>
              </a:spcAft>
              <a:buSzPts val="2200"/>
              <a:buChar char="◦"/>
              <a:defRPr/>
            </a:lvl4pPr>
            <a:lvl5pPr marL="2286000" lvl="4" indent="-368300" algn="l" rtl="0">
              <a:lnSpc>
                <a:spcPct val="115000"/>
              </a:lnSpc>
              <a:spcBef>
                <a:spcPts val="1000"/>
              </a:spcBef>
              <a:spcAft>
                <a:spcPts val="0"/>
              </a:spcAft>
              <a:buSzPts val="2200"/>
              <a:buChar char="◦"/>
              <a:defRPr/>
            </a:lvl5pPr>
            <a:lvl6pPr marL="2743200" lvl="5" indent="-368300" algn="l" rtl="0">
              <a:lnSpc>
                <a:spcPct val="115000"/>
              </a:lnSpc>
              <a:spcBef>
                <a:spcPts val="1000"/>
              </a:spcBef>
              <a:spcAft>
                <a:spcPts val="0"/>
              </a:spcAft>
              <a:buSzPts val="2200"/>
              <a:buChar char="◦"/>
              <a:defRPr/>
            </a:lvl6pPr>
            <a:lvl7pPr marL="3200400" lvl="6" indent="-368300" algn="l" rtl="0">
              <a:lnSpc>
                <a:spcPct val="115000"/>
              </a:lnSpc>
              <a:spcBef>
                <a:spcPts val="1000"/>
              </a:spcBef>
              <a:spcAft>
                <a:spcPts val="0"/>
              </a:spcAft>
              <a:buSzPts val="2200"/>
              <a:buChar char="◦"/>
              <a:defRPr/>
            </a:lvl7pPr>
            <a:lvl8pPr marL="3657600" lvl="7" indent="-368300" algn="l" rtl="0">
              <a:lnSpc>
                <a:spcPct val="115000"/>
              </a:lnSpc>
              <a:spcBef>
                <a:spcPts val="1000"/>
              </a:spcBef>
              <a:spcAft>
                <a:spcPts val="0"/>
              </a:spcAft>
              <a:buSzPts val="2200"/>
              <a:buChar char="◦"/>
              <a:defRPr/>
            </a:lvl8pPr>
            <a:lvl9pPr marL="4114800" lvl="8" indent="-368300" algn="l" rtl="0">
              <a:lnSpc>
                <a:spcPct val="115000"/>
              </a:lnSpc>
              <a:spcBef>
                <a:spcPts val="1000"/>
              </a:spcBef>
              <a:spcAft>
                <a:spcPts val="1000"/>
              </a:spcAft>
              <a:buSzPts val="2200"/>
              <a:buChar char="◦"/>
              <a:defRPr/>
            </a:lvl9pPr>
          </a:lstStyle>
          <a:p>
            <a:endParaRPr/>
          </a:p>
        </p:txBody>
      </p:sp>
      <p:sp>
        <p:nvSpPr>
          <p:cNvPr id="121" name="Google Shape;121;p20"/>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2"/>
        <p:cNvGrpSpPr/>
        <p:nvPr/>
      </p:nvGrpSpPr>
      <p:grpSpPr>
        <a:xfrm>
          <a:off x="0" y="0"/>
          <a:ext cx="0" cy="0"/>
          <a:chOff x="0" y="0"/>
          <a:chExt cx="0" cy="0"/>
        </a:xfrm>
      </p:grpSpPr>
      <p:pic>
        <p:nvPicPr>
          <p:cNvPr id="123" name="Google Shape;123;p21"/>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24" name="Google Shape;124;p21"/>
          <p:cNvSpPr txBox="1">
            <a:spLocks noGrp="1"/>
          </p:cNvSpPr>
          <p:nvPr>
            <p:ph type="title"/>
          </p:nvPr>
        </p:nvSpPr>
        <p:spPr>
          <a:xfrm>
            <a:off x="699000" y="911700"/>
            <a:ext cx="2020800" cy="3327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lgn="l" rtl="0">
              <a:lnSpc>
                <a:spcPct val="100000"/>
              </a:lnSpc>
              <a:spcBef>
                <a:spcPts val="0"/>
              </a:spcBef>
              <a:spcAft>
                <a:spcPts val="0"/>
              </a:spcAft>
              <a:buSzPts val="2600"/>
              <a:buNone/>
              <a:defRPr/>
            </a:lvl1pPr>
            <a:lvl2pPr lvl="1" algn="l" rtl="0">
              <a:lnSpc>
                <a:spcPct val="100000"/>
              </a:lnSpc>
              <a:spcBef>
                <a:spcPts val="0"/>
              </a:spcBef>
              <a:spcAft>
                <a:spcPts val="0"/>
              </a:spcAft>
              <a:buSzPts val="2600"/>
              <a:buNone/>
              <a:defRPr/>
            </a:lvl2pPr>
            <a:lvl3pPr lvl="2" algn="l" rtl="0">
              <a:lnSpc>
                <a:spcPct val="100000"/>
              </a:lnSpc>
              <a:spcBef>
                <a:spcPts val="0"/>
              </a:spcBef>
              <a:spcAft>
                <a:spcPts val="0"/>
              </a:spcAft>
              <a:buSzPts val="2600"/>
              <a:buNone/>
              <a:defRPr/>
            </a:lvl3pPr>
            <a:lvl4pPr lvl="3" algn="l" rtl="0">
              <a:lnSpc>
                <a:spcPct val="100000"/>
              </a:lnSpc>
              <a:spcBef>
                <a:spcPts val="0"/>
              </a:spcBef>
              <a:spcAft>
                <a:spcPts val="0"/>
              </a:spcAft>
              <a:buSzPts val="2600"/>
              <a:buNone/>
              <a:defRPr/>
            </a:lvl4pPr>
            <a:lvl5pPr lvl="4" algn="l" rtl="0">
              <a:lnSpc>
                <a:spcPct val="100000"/>
              </a:lnSpc>
              <a:spcBef>
                <a:spcPts val="0"/>
              </a:spcBef>
              <a:spcAft>
                <a:spcPts val="0"/>
              </a:spcAft>
              <a:buSzPts val="2600"/>
              <a:buNone/>
              <a:defRPr/>
            </a:lvl5pPr>
            <a:lvl6pPr lvl="5" algn="l" rtl="0">
              <a:lnSpc>
                <a:spcPct val="100000"/>
              </a:lnSpc>
              <a:spcBef>
                <a:spcPts val="0"/>
              </a:spcBef>
              <a:spcAft>
                <a:spcPts val="0"/>
              </a:spcAft>
              <a:buSzPts val="2600"/>
              <a:buNone/>
              <a:defRPr/>
            </a:lvl6pPr>
            <a:lvl7pPr lvl="6" algn="l" rtl="0">
              <a:lnSpc>
                <a:spcPct val="100000"/>
              </a:lnSpc>
              <a:spcBef>
                <a:spcPts val="0"/>
              </a:spcBef>
              <a:spcAft>
                <a:spcPts val="0"/>
              </a:spcAft>
              <a:buSzPts val="2600"/>
              <a:buNone/>
              <a:defRPr/>
            </a:lvl7pPr>
            <a:lvl8pPr lvl="7" algn="l" rtl="0">
              <a:lnSpc>
                <a:spcPct val="100000"/>
              </a:lnSpc>
              <a:spcBef>
                <a:spcPts val="0"/>
              </a:spcBef>
              <a:spcAft>
                <a:spcPts val="0"/>
              </a:spcAft>
              <a:buSzPts val="2600"/>
              <a:buNone/>
              <a:defRPr/>
            </a:lvl8pPr>
            <a:lvl9pPr lvl="8" algn="l" rtl="0">
              <a:lnSpc>
                <a:spcPct val="100000"/>
              </a:lnSpc>
              <a:spcBef>
                <a:spcPts val="0"/>
              </a:spcBef>
              <a:spcAft>
                <a:spcPts val="0"/>
              </a:spcAft>
              <a:buSzPts val="2600"/>
              <a:buNone/>
              <a:defRPr/>
            </a:lvl9pPr>
          </a:lstStyle>
          <a:p>
            <a:endParaRPr/>
          </a:p>
        </p:txBody>
      </p:sp>
      <p:sp>
        <p:nvSpPr>
          <p:cNvPr id="125" name="Google Shape;125;p2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26"/>
        <p:cNvGrpSpPr/>
        <p:nvPr/>
      </p:nvGrpSpPr>
      <p:grpSpPr>
        <a:xfrm>
          <a:off x="0" y="0"/>
          <a:ext cx="0" cy="0"/>
          <a:chOff x="0" y="0"/>
          <a:chExt cx="0" cy="0"/>
        </a:xfrm>
      </p:grpSpPr>
      <p:pic>
        <p:nvPicPr>
          <p:cNvPr id="127" name="Google Shape;127;p22"/>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28" name="Google Shape;128;p22"/>
          <p:cNvSpPr txBox="1">
            <a:spLocks noGrp="1"/>
          </p:cNvSpPr>
          <p:nvPr>
            <p:ph type="title"/>
          </p:nvPr>
        </p:nvSpPr>
        <p:spPr>
          <a:xfrm>
            <a:off x="699000" y="911700"/>
            <a:ext cx="2020800" cy="3327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lgn="l" rtl="0">
              <a:lnSpc>
                <a:spcPct val="100000"/>
              </a:lnSpc>
              <a:spcBef>
                <a:spcPts val="0"/>
              </a:spcBef>
              <a:spcAft>
                <a:spcPts val="0"/>
              </a:spcAft>
              <a:buSzPts val="2600"/>
              <a:buNone/>
              <a:defRPr/>
            </a:lvl1pPr>
            <a:lvl2pPr lvl="1" algn="l" rtl="0">
              <a:lnSpc>
                <a:spcPct val="100000"/>
              </a:lnSpc>
              <a:spcBef>
                <a:spcPts val="0"/>
              </a:spcBef>
              <a:spcAft>
                <a:spcPts val="0"/>
              </a:spcAft>
              <a:buSzPts val="2600"/>
              <a:buNone/>
              <a:defRPr/>
            </a:lvl2pPr>
            <a:lvl3pPr lvl="2" algn="l" rtl="0">
              <a:lnSpc>
                <a:spcPct val="100000"/>
              </a:lnSpc>
              <a:spcBef>
                <a:spcPts val="0"/>
              </a:spcBef>
              <a:spcAft>
                <a:spcPts val="0"/>
              </a:spcAft>
              <a:buSzPts val="2600"/>
              <a:buNone/>
              <a:defRPr/>
            </a:lvl3pPr>
            <a:lvl4pPr lvl="3" algn="l" rtl="0">
              <a:lnSpc>
                <a:spcPct val="100000"/>
              </a:lnSpc>
              <a:spcBef>
                <a:spcPts val="0"/>
              </a:spcBef>
              <a:spcAft>
                <a:spcPts val="0"/>
              </a:spcAft>
              <a:buSzPts val="2600"/>
              <a:buNone/>
              <a:defRPr/>
            </a:lvl4pPr>
            <a:lvl5pPr lvl="4" algn="l" rtl="0">
              <a:lnSpc>
                <a:spcPct val="100000"/>
              </a:lnSpc>
              <a:spcBef>
                <a:spcPts val="0"/>
              </a:spcBef>
              <a:spcAft>
                <a:spcPts val="0"/>
              </a:spcAft>
              <a:buSzPts val="2600"/>
              <a:buNone/>
              <a:defRPr/>
            </a:lvl5pPr>
            <a:lvl6pPr lvl="5" algn="l" rtl="0">
              <a:lnSpc>
                <a:spcPct val="100000"/>
              </a:lnSpc>
              <a:spcBef>
                <a:spcPts val="0"/>
              </a:spcBef>
              <a:spcAft>
                <a:spcPts val="0"/>
              </a:spcAft>
              <a:buSzPts val="2600"/>
              <a:buNone/>
              <a:defRPr/>
            </a:lvl6pPr>
            <a:lvl7pPr lvl="6" algn="l" rtl="0">
              <a:lnSpc>
                <a:spcPct val="100000"/>
              </a:lnSpc>
              <a:spcBef>
                <a:spcPts val="0"/>
              </a:spcBef>
              <a:spcAft>
                <a:spcPts val="0"/>
              </a:spcAft>
              <a:buSzPts val="2600"/>
              <a:buNone/>
              <a:defRPr/>
            </a:lvl7pPr>
            <a:lvl8pPr lvl="7" algn="l" rtl="0">
              <a:lnSpc>
                <a:spcPct val="100000"/>
              </a:lnSpc>
              <a:spcBef>
                <a:spcPts val="0"/>
              </a:spcBef>
              <a:spcAft>
                <a:spcPts val="0"/>
              </a:spcAft>
              <a:buSzPts val="2600"/>
              <a:buNone/>
              <a:defRPr/>
            </a:lvl8pPr>
            <a:lvl9pPr lvl="8" algn="l" rtl="0">
              <a:lnSpc>
                <a:spcPct val="100000"/>
              </a:lnSpc>
              <a:spcBef>
                <a:spcPts val="0"/>
              </a:spcBef>
              <a:spcAft>
                <a:spcPts val="0"/>
              </a:spcAft>
              <a:buSzPts val="2600"/>
              <a:buNone/>
              <a:defRPr/>
            </a:lvl9pPr>
          </a:lstStyle>
          <a:p>
            <a:endParaRPr/>
          </a:p>
        </p:txBody>
      </p:sp>
      <p:sp>
        <p:nvSpPr>
          <p:cNvPr id="129" name="Google Shape;129;p22"/>
          <p:cNvSpPr txBox="1">
            <a:spLocks noGrp="1"/>
          </p:cNvSpPr>
          <p:nvPr>
            <p:ph type="body" idx="1"/>
          </p:nvPr>
        </p:nvSpPr>
        <p:spPr>
          <a:xfrm>
            <a:off x="3844325" y="805325"/>
            <a:ext cx="4842600" cy="3548100"/>
          </a:xfrm>
          <a:prstGeom prst="rect">
            <a:avLst/>
          </a:prstGeom>
          <a:noFill/>
          <a:ln>
            <a:noFill/>
          </a:ln>
        </p:spPr>
        <p:txBody>
          <a:bodyPr spcFirstLastPara="1" wrap="square" lIns="0" tIns="0" rIns="0" bIns="0" anchor="ctr" anchorCtr="0">
            <a:noAutofit/>
          </a:bodyPr>
          <a:lstStyle>
            <a:lvl1pPr marL="457200" lvl="0" indent="-368300" algn="l" rtl="0">
              <a:lnSpc>
                <a:spcPct val="115000"/>
              </a:lnSpc>
              <a:spcBef>
                <a:spcPts val="600"/>
              </a:spcBef>
              <a:spcAft>
                <a:spcPts val="0"/>
              </a:spcAft>
              <a:buSzPts val="2200"/>
              <a:buChar char="◦"/>
              <a:defRPr/>
            </a:lvl1pPr>
            <a:lvl2pPr marL="914400" lvl="1" indent="-368300" algn="l" rtl="0">
              <a:lnSpc>
                <a:spcPct val="115000"/>
              </a:lnSpc>
              <a:spcBef>
                <a:spcPts val="1000"/>
              </a:spcBef>
              <a:spcAft>
                <a:spcPts val="0"/>
              </a:spcAft>
              <a:buSzPts val="2200"/>
              <a:buChar char="◦"/>
              <a:defRPr/>
            </a:lvl2pPr>
            <a:lvl3pPr marL="1371600" lvl="2" indent="-368300" algn="l" rtl="0">
              <a:lnSpc>
                <a:spcPct val="115000"/>
              </a:lnSpc>
              <a:spcBef>
                <a:spcPts val="1000"/>
              </a:spcBef>
              <a:spcAft>
                <a:spcPts val="0"/>
              </a:spcAft>
              <a:buSzPts val="2200"/>
              <a:buChar char="◦"/>
              <a:defRPr/>
            </a:lvl3pPr>
            <a:lvl4pPr marL="1828800" lvl="3" indent="-368300" algn="l" rtl="0">
              <a:lnSpc>
                <a:spcPct val="115000"/>
              </a:lnSpc>
              <a:spcBef>
                <a:spcPts val="1000"/>
              </a:spcBef>
              <a:spcAft>
                <a:spcPts val="0"/>
              </a:spcAft>
              <a:buSzPts val="2200"/>
              <a:buChar char="◦"/>
              <a:defRPr/>
            </a:lvl4pPr>
            <a:lvl5pPr marL="2286000" lvl="4" indent="-368300" algn="l" rtl="0">
              <a:lnSpc>
                <a:spcPct val="115000"/>
              </a:lnSpc>
              <a:spcBef>
                <a:spcPts val="1000"/>
              </a:spcBef>
              <a:spcAft>
                <a:spcPts val="0"/>
              </a:spcAft>
              <a:buSzPts val="2200"/>
              <a:buChar char="◦"/>
              <a:defRPr/>
            </a:lvl5pPr>
            <a:lvl6pPr marL="2743200" lvl="5" indent="-368300" algn="l" rtl="0">
              <a:lnSpc>
                <a:spcPct val="115000"/>
              </a:lnSpc>
              <a:spcBef>
                <a:spcPts val="1000"/>
              </a:spcBef>
              <a:spcAft>
                <a:spcPts val="0"/>
              </a:spcAft>
              <a:buSzPts val="2200"/>
              <a:buChar char="◦"/>
              <a:defRPr/>
            </a:lvl6pPr>
            <a:lvl7pPr marL="3200400" lvl="6" indent="-368300" algn="l" rtl="0">
              <a:lnSpc>
                <a:spcPct val="115000"/>
              </a:lnSpc>
              <a:spcBef>
                <a:spcPts val="1000"/>
              </a:spcBef>
              <a:spcAft>
                <a:spcPts val="0"/>
              </a:spcAft>
              <a:buSzPts val="2200"/>
              <a:buChar char="◦"/>
              <a:defRPr/>
            </a:lvl7pPr>
            <a:lvl8pPr marL="3657600" lvl="7" indent="-368300" algn="l" rtl="0">
              <a:lnSpc>
                <a:spcPct val="115000"/>
              </a:lnSpc>
              <a:spcBef>
                <a:spcPts val="1000"/>
              </a:spcBef>
              <a:spcAft>
                <a:spcPts val="0"/>
              </a:spcAft>
              <a:buSzPts val="2200"/>
              <a:buChar char="◦"/>
              <a:defRPr/>
            </a:lvl8pPr>
            <a:lvl9pPr marL="4114800" lvl="8" indent="-368300" algn="l" rtl="0">
              <a:lnSpc>
                <a:spcPct val="115000"/>
              </a:lnSpc>
              <a:spcBef>
                <a:spcPts val="1000"/>
              </a:spcBef>
              <a:spcAft>
                <a:spcPts val="1000"/>
              </a:spcAft>
              <a:buSzPts val="2200"/>
              <a:buChar char="◦"/>
              <a:defRPr/>
            </a:lvl9pPr>
          </a:lstStyle>
          <a:p>
            <a:endParaRPr/>
          </a:p>
        </p:txBody>
      </p:sp>
      <p:sp>
        <p:nvSpPr>
          <p:cNvPr id="130" name="Google Shape;130;p22"/>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1"/>
        <p:cNvGrpSpPr/>
        <p:nvPr/>
      </p:nvGrpSpPr>
      <p:grpSpPr>
        <a:xfrm>
          <a:off x="0" y="0"/>
          <a:ext cx="0" cy="0"/>
          <a:chOff x="0" y="0"/>
          <a:chExt cx="0" cy="0"/>
        </a:xfrm>
      </p:grpSpPr>
      <p:sp>
        <p:nvSpPr>
          <p:cNvPr id="132" name="Google Shape;132;p23"/>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US"/>
              <a:t>‹#›</a:t>
            </a:fld>
            <a:endParaRPr/>
          </a:p>
        </p:txBody>
      </p:sp>
      <p:pic>
        <p:nvPicPr>
          <p:cNvPr id="133" name="Google Shape;133;p23"/>
          <p:cNvPicPr preferRelativeResize="0"/>
          <p:nvPr/>
        </p:nvPicPr>
        <p:blipFill rotWithShape="1">
          <a:blip r:embed="rId2">
            <a:alphaModFix/>
          </a:blip>
          <a:srcRect/>
          <a:stretch/>
        </p:blipFill>
        <p:spPr>
          <a:xfrm>
            <a:off x="0" y="0"/>
            <a:ext cx="9144000" cy="51435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p:cSld name="TITLE_2">
    <p:spTree>
      <p:nvGrpSpPr>
        <p:cNvPr id="1" name="Shape 134"/>
        <p:cNvGrpSpPr/>
        <p:nvPr/>
      </p:nvGrpSpPr>
      <p:grpSpPr>
        <a:xfrm>
          <a:off x="0" y="0"/>
          <a:ext cx="0" cy="0"/>
          <a:chOff x="0" y="0"/>
          <a:chExt cx="0" cy="0"/>
        </a:xfrm>
      </p:grpSpPr>
      <p:sp>
        <p:nvSpPr>
          <p:cNvPr id="135" name="Google Shape;135;p24"/>
          <p:cNvSpPr txBox="1">
            <a:spLocks noGrp="1"/>
          </p:cNvSpPr>
          <p:nvPr>
            <p:ph type="ctrTitle"/>
          </p:nvPr>
        </p:nvSpPr>
        <p:spPr>
          <a:xfrm>
            <a:off x="2396319" y="601724"/>
            <a:ext cx="5618400" cy="1906200"/>
          </a:xfrm>
          <a:prstGeom prst="rect">
            <a:avLst/>
          </a:prstGeom>
          <a:noFill/>
          <a:ln>
            <a:noFill/>
          </a:ln>
        </p:spPr>
        <p:txBody>
          <a:bodyPr spcFirstLastPara="1" wrap="square" lIns="91425" tIns="45700" rIns="91425" bIns="0" anchor="b" anchorCtr="0">
            <a:noAutofit/>
          </a:bodyPr>
          <a:lstStyle>
            <a:lvl1pPr lvl="0" algn="l" rtl="0">
              <a:lnSpc>
                <a:spcPct val="90000"/>
              </a:lnSpc>
              <a:spcBef>
                <a:spcPts val="0"/>
              </a:spcBef>
              <a:spcAft>
                <a:spcPts val="0"/>
              </a:spcAft>
              <a:buSzPts val="2600"/>
              <a:buNone/>
              <a:defRPr sz="5400"/>
            </a:lvl1pPr>
            <a:lvl2pPr lvl="1" algn="l" rtl="0">
              <a:lnSpc>
                <a:spcPct val="90000"/>
              </a:lnSpc>
              <a:spcBef>
                <a:spcPts val="0"/>
              </a:spcBef>
              <a:spcAft>
                <a:spcPts val="0"/>
              </a:spcAft>
              <a:buSzPts val="2600"/>
              <a:buNone/>
              <a:defRPr/>
            </a:lvl2pPr>
            <a:lvl3pPr lvl="2" algn="l" rtl="0">
              <a:lnSpc>
                <a:spcPct val="90000"/>
              </a:lnSpc>
              <a:spcBef>
                <a:spcPts val="0"/>
              </a:spcBef>
              <a:spcAft>
                <a:spcPts val="0"/>
              </a:spcAft>
              <a:buSzPts val="2600"/>
              <a:buNone/>
              <a:defRPr/>
            </a:lvl3pPr>
            <a:lvl4pPr lvl="3" algn="l" rtl="0">
              <a:lnSpc>
                <a:spcPct val="90000"/>
              </a:lnSpc>
              <a:spcBef>
                <a:spcPts val="0"/>
              </a:spcBef>
              <a:spcAft>
                <a:spcPts val="0"/>
              </a:spcAft>
              <a:buSzPts val="2600"/>
              <a:buNone/>
              <a:defRPr/>
            </a:lvl4pPr>
            <a:lvl5pPr lvl="4" algn="l" rtl="0">
              <a:lnSpc>
                <a:spcPct val="90000"/>
              </a:lnSpc>
              <a:spcBef>
                <a:spcPts val="0"/>
              </a:spcBef>
              <a:spcAft>
                <a:spcPts val="0"/>
              </a:spcAft>
              <a:buSzPts val="2600"/>
              <a:buNone/>
              <a:defRPr/>
            </a:lvl5pPr>
            <a:lvl6pPr lvl="5" algn="l" rtl="0">
              <a:lnSpc>
                <a:spcPct val="90000"/>
              </a:lnSpc>
              <a:spcBef>
                <a:spcPts val="0"/>
              </a:spcBef>
              <a:spcAft>
                <a:spcPts val="0"/>
              </a:spcAft>
              <a:buSzPts val="2600"/>
              <a:buNone/>
              <a:defRPr/>
            </a:lvl6pPr>
            <a:lvl7pPr lvl="6" algn="l" rtl="0">
              <a:lnSpc>
                <a:spcPct val="90000"/>
              </a:lnSpc>
              <a:spcBef>
                <a:spcPts val="0"/>
              </a:spcBef>
              <a:spcAft>
                <a:spcPts val="0"/>
              </a:spcAft>
              <a:buSzPts val="2600"/>
              <a:buNone/>
              <a:defRPr/>
            </a:lvl7pPr>
            <a:lvl8pPr lvl="7" algn="l" rtl="0">
              <a:lnSpc>
                <a:spcPct val="90000"/>
              </a:lnSpc>
              <a:spcBef>
                <a:spcPts val="0"/>
              </a:spcBef>
              <a:spcAft>
                <a:spcPts val="0"/>
              </a:spcAft>
              <a:buSzPts val="2600"/>
              <a:buNone/>
              <a:defRPr/>
            </a:lvl8pPr>
            <a:lvl9pPr lvl="8" algn="l" rtl="0">
              <a:lnSpc>
                <a:spcPct val="90000"/>
              </a:lnSpc>
              <a:spcBef>
                <a:spcPts val="0"/>
              </a:spcBef>
              <a:spcAft>
                <a:spcPts val="0"/>
              </a:spcAft>
              <a:buSzPts val="2600"/>
              <a:buNone/>
              <a:defRPr/>
            </a:lvl9pPr>
          </a:lstStyle>
          <a:p>
            <a:endParaRPr/>
          </a:p>
        </p:txBody>
      </p:sp>
      <p:sp>
        <p:nvSpPr>
          <p:cNvPr id="136" name="Google Shape;136;p24"/>
          <p:cNvSpPr txBox="1">
            <a:spLocks noGrp="1"/>
          </p:cNvSpPr>
          <p:nvPr>
            <p:ph type="subTitle" idx="1"/>
          </p:nvPr>
        </p:nvSpPr>
        <p:spPr>
          <a:xfrm>
            <a:off x="2396319" y="2648404"/>
            <a:ext cx="5618400" cy="733200"/>
          </a:xfrm>
          <a:prstGeom prst="rect">
            <a:avLst/>
          </a:prstGeom>
          <a:noFill/>
          <a:ln>
            <a:noFill/>
          </a:ln>
        </p:spPr>
        <p:txBody>
          <a:bodyPr spcFirstLastPara="1" wrap="square" lIns="91425" tIns="91425" rIns="91425" bIns="91425" anchor="t" anchorCtr="0">
            <a:noAutofit/>
          </a:bodyPr>
          <a:lstStyle>
            <a:lvl1pPr lvl="0" algn="l" rtl="0">
              <a:lnSpc>
                <a:spcPct val="120000"/>
              </a:lnSpc>
              <a:spcBef>
                <a:spcPts val="1000"/>
              </a:spcBef>
              <a:spcAft>
                <a:spcPts val="0"/>
              </a:spcAft>
              <a:buSzPts val="1600"/>
              <a:buNone/>
              <a:defRPr sz="1600" b="0" cap="none">
                <a:solidFill>
                  <a:schemeClr val="dk1"/>
                </a:solidFill>
              </a:defRPr>
            </a:lvl1pPr>
            <a:lvl2pPr lvl="1" algn="ctr" rtl="0">
              <a:lnSpc>
                <a:spcPct val="120000"/>
              </a:lnSpc>
              <a:spcBef>
                <a:spcPts val="500"/>
              </a:spcBef>
              <a:spcAft>
                <a:spcPts val="0"/>
              </a:spcAft>
              <a:buSzPts val="1500"/>
              <a:buNone/>
              <a:defRPr sz="1500"/>
            </a:lvl2pPr>
            <a:lvl3pPr lvl="2" algn="ctr" rtl="0">
              <a:lnSpc>
                <a:spcPct val="120000"/>
              </a:lnSpc>
              <a:spcBef>
                <a:spcPts val="500"/>
              </a:spcBef>
              <a:spcAft>
                <a:spcPts val="0"/>
              </a:spcAft>
              <a:buSzPts val="1350"/>
              <a:buNone/>
              <a:defRPr sz="1350"/>
            </a:lvl3pPr>
            <a:lvl4pPr lvl="3" algn="ctr" rtl="0">
              <a:lnSpc>
                <a:spcPct val="120000"/>
              </a:lnSpc>
              <a:spcBef>
                <a:spcPts val="500"/>
              </a:spcBef>
              <a:spcAft>
                <a:spcPts val="0"/>
              </a:spcAft>
              <a:buSzPts val="1200"/>
              <a:buNone/>
              <a:defRPr sz="1200"/>
            </a:lvl4pPr>
            <a:lvl5pPr lvl="4" algn="ctr" rtl="0">
              <a:lnSpc>
                <a:spcPct val="120000"/>
              </a:lnSpc>
              <a:spcBef>
                <a:spcPts val="500"/>
              </a:spcBef>
              <a:spcAft>
                <a:spcPts val="0"/>
              </a:spcAft>
              <a:buSzPts val="1200"/>
              <a:buNone/>
              <a:defRPr sz="1200"/>
            </a:lvl5pPr>
            <a:lvl6pPr lvl="5" algn="ctr" rtl="0">
              <a:lnSpc>
                <a:spcPct val="120000"/>
              </a:lnSpc>
              <a:spcBef>
                <a:spcPts val="500"/>
              </a:spcBef>
              <a:spcAft>
                <a:spcPts val="0"/>
              </a:spcAft>
              <a:buSzPts val="1200"/>
              <a:buNone/>
              <a:defRPr sz="1200"/>
            </a:lvl6pPr>
            <a:lvl7pPr lvl="6" algn="ctr" rtl="0">
              <a:lnSpc>
                <a:spcPct val="120000"/>
              </a:lnSpc>
              <a:spcBef>
                <a:spcPts val="500"/>
              </a:spcBef>
              <a:spcAft>
                <a:spcPts val="0"/>
              </a:spcAft>
              <a:buSzPts val="1200"/>
              <a:buNone/>
              <a:defRPr sz="1200"/>
            </a:lvl7pPr>
            <a:lvl8pPr lvl="7" algn="ctr" rtl="0">
              <a:lnSpc>
                <a:spcPct val="120000"/>
              </a:lnSpc>
              <a:spcBef>
                <a:spcPts val="500"/>
              </a:spcBef>
              <a:spcAft>
                <a:spcPts val="0"/>
              </a:spcAft>
              <a:buSzPts val="1200"/>
              <a:buNone/>
              <a:defRPr sz="1200"/>
            </a:lvl8pPr>
            <a:lvl9pPr lvl="8" algn="ctr" rtl="0">
              <a:lnSpc>
                <a:spcPct val="120000"/>
              </a:lnSpc>
              <a:spcBef>
                <a:spcPts val="500"/>
              </a:spcBef>
              <a:spcAft>
                <a:spcPts val="1000"/>
              </a:spcAft>
              <a:buSzPts val="1200"/>
              <a:buNone/>
              <a:defRPr sz="1200"/>
            </a:lvl9pPr>
          </a:lstStyle>
          <a:p>
            <a:endParaRPr/>
          </a:p>
        </p:txBody>
      </p:sp>
      <p:sp>
        <p:nvSpPr>
          <p:cNvPr id="137" name="Google Shape;137;p24"/>
          <p:cNvSpPr txBox="1">
            <a:spLocks noGrp="1"/>
          </p:cNvSpPr>
          <p:nvPr>
            <p:ph type="dt" idx="10"/>
          </p:nvPr>
        </p:nvSpPr>
        <p:spPr>
          <a:xfrm>
            <a:off x="5646737" y="247650"/>
            <a:ext cx="2368500" cy="2322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38" name="Google Shape;138;p24"/>
          <p:cNvSpPr txBox="1">
            <a:spLocks noGrp="1"/>
          </p:cNvSpPr>
          <p:nvPr>
            <p:ph type="ftr" idx="11"/>
          </p:nvPr>
        </p:nvSpPr>
        <p:spPr>
          <a:xfrm>
            <a:off x="2395537" y="246459"/>
            <a:ext cx="3087600" cy="2322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39" name="Google Shape;139;p24"/>
          <p:cNvSpPr txBox="1">
            <a:spLocks noGrp="1"/>
          </p:cNvSpPr>
          <p:nvPr>
            <p:ph type="sldNum" idx="12"/>
          </p:nvPr>
        </p:nvSpPr>
        <p:spPr>
          <a:xfrm>
            <a:off x="1435100" y="598884"/>
            <a:ext cx="801600" cy="3786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1pPr>
            <a:lvl2pPr marL="0" marR="0" lvl="1"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2pPr>
            <a:lvl3pPr marL="0" marR="0" lvl="2"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3pPr>
            <a:lvl4pPr marL="0" marR="0" lvl="3"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4pPr>
            <a:lvl5pPr marL="0" marR="0" lvl="4"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5pPr>
            <a:lvl6pPr marL="0" marR="0" lvl="5"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6pPr>
            <a:lvl7pPr marL="0" marR="0" lvl="6"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7pPr>
            <a:lvl8pPr marL="0" marR="0" lvl="7"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8pPr>
            <a:lvl9pPr marL="0" marR="0" lvl="8"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40"/>
        <p:cNvGrpSpPr/>
        <p:nvPr/>
      </p:nvGrpSpPr>
      <p:grpSpPr>
        <a:xfrm>
          <a:off x="0" y="0"/>
          <a:ext cx="0" cy="0"/>
          <a:chOff x="0" y="0"/>
          <a:chExt cx="0" cy="0"/>
        </a:xfrm>
      </p:grpSpPr>
      <p:sp>
        <p:nvSpPr>
          <p:cNvPr id="141" name="Google Shape;141;p25"/>
          <p:cNvSpPr txBox="1">
            <a:spLocks noGrp="1"/>
          </p:cNvSpPr>
          <p:nvPr>
            <p:ph type="ctrTitle"/>
          </p:nvPr>
        </p:nvSpPr>
        <p:spPr>
          <a:xfrm>
            <a:off x="335250" y="932100"/>
            <a:ext cx="5508300" cy="16557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Clr>
                <a:schemeClr val="dk1"/>
              </a:buClr>
              <a:buSzPts val="5200"/>
              <a:buFont typeface="Gill Sans"/>
              <a:buNone/>
              <a:defRPr sz="5200" b="1">
                <a:solidFill>
                  <a:schemeClr val="dk1"/>
                </a:solidFill>
              </a:defRPr>
            </a:lvl1pPr>
            <a:lvl2pPr lvl="1" algn="l" rtl="0">
              <a:lnSpc>
                <a:spcPct val="100000"/>
              </a:lnSpc>
              <a:spcBef>
                <a:spcPts val="0"/>
              </a:spcBef>
              <a:spcAft>
                <a:spcPts val="0"/>
              </a:spcAft>
              <a:buClr>
                <a:schemeClr val="dk1"/>
              </a:buClr>
              <a:buSzPts val="5200"/>
              <a:buFont typeface="Gill Sans"/>
              <a:buNone/>
              <a:defRPr sz="5200" b="1">
                <a:solidFill>
                  <a:schemeClr val="dk1"/>
                </a:solidFill>
              </a:defRPr>
            </a:lvl2pPr>
            <a:lvl3pPr lvl="2" algn="l" rtl="0">
              <a:lnSpc>
                <a:spcPct val="100000"/>
              </a:lnSpc>
              <a:spcBef>
                <a:spcPts val="0"/>
              </a:spcBef>
              <a:spcAft>
                <a:spcPts val="0"/>
              </a:spcAft>
              <a:buClr>
                <a:schemeClr val="dk1"/>
              </a:buClr>
              <a:buSzPts val="5200"/>
              <a:buFont typeface="Gill Sans"/>
              <a:buNone/>
              <a:defRPr sz="5200" b="1">
                <a:solidFill>
                  <a:schemeClr val="dk1"/>
                </a:solidFill>
              </a:defRPr>
            </a:lvl3pPr>
            <a:lvl4pPr lvl="3" algn="l" rtl="0">
              <a:lnSpc>
                <a:spcPct val="100000"/>
              </a:lnSpc>
              <a:spcBef>
                <a:spcPts val="0"/>
              </a:spcBef>
              <a:spcAft>
                <a:spcPts val="0"/>
              </a:spcAft>
              <a:buClr>
                <a:schemeClr val="dk1"/>
              </a:buClr>
              <a:buSzPts val="5200"/>
              <a:buFont typeface="Gill Sans"/>
              <a:buNone/>
              <a:defRPr sz="5200" b="1">
                <a:solidFill>
                  <a:schemeClr val="dk1"/>
                </a:solidFill>
              </a:defRPr>
            </a:lvl4pPr>
            <a:lvl5pPr lvl="4" algn="l" rtl="0">
              <a:lnSpc>
                <a:spcPct val="100000"/>
              </a:lnSpc>
              <a:spcBef>
                <a:spcPts val="0"/>
              </a:spcBef>
              <a:spcAft>
                <a:spcPts val="0"/>
              </a:spcAft>
              <a:buClr>
                <a:schemeClr val="dk1"/>
              </a:buClr>
              <a:buSzPts val="5200"/>
              <a:buFont typeface="Gill Sans"/>
              <a:buNone/>
              <a:defRPr sz="5200" b="1">
                <a:solidFill>
                  <a:schemeClr val="dk1"/>
                </a:solidFill>
              </a:defRPr>
            </a:lvl5pPr>
            <a:lvl6pPr lvl="5" algn="l" rtl="0">
              <a:lnSpc>
                <a:spcPct val="100000"/>
              </a:lnSpc>
              <a:spcBef>
                <a:spcPts val="0"/>
              </a:spcBef>
              <a:spcAft>
                <a:spcPts val="0"/>
              </a:spcAft>
              <a:buClr>
                <a:schemeClr val="dk1"/>
              </a:buClr>
              <a:buSzPts val="5200"/>
              <a:buFont typeface="Gill Sans"/>
              <a:buNone/>
              <a:defRPr sz="5200" b="1">
                <a:solidFill>
                  <a:schemeClr val="dk1"/>
                </a:solidFill>
              </a:defRPr>
            </a:lvl6pPr>
            <a:lvl7pPr lvl="6" algn="l" rtl="0">
              <a:lnSpc>
                <a:spcPct val="100000"/>
              </a:lnSpc>
              <a:spcBef>
                <a:spcPts val="0"/>
              </a:spcBef>
              <a:spcAft>
                <a:spcPts val="0"/>
              </a:spcAft>
              <a:buClr>
                <a:schemeClr val="dk1"/>
              </a:buClr>
              <a:buSzPts val="5200"/>
              <a:buFont typeface="Gill Sans"/>
              <a:buNone/>
              <a:defRPr sz="5200" b="1">
                <a:solidFill>
                  <a:schemeClr val="dk1"/>
                </a:solidFill>
              </a:defRPr>
            </a:lvl7pPr>
            <a:lvl8pPr lvl="7" algn="l" rtl="0">
              <a:lnSpc>
                <a:spcPct val="100000"/>
              </a:lnSpc>
              <a:spcBef>
                <a:spcPts val="0"/>
              </a:spcBef>
              <a:spcAft>
                <a:spcPts val="0"/>
              </a:spcAft>
              <a:buClr>
                <a:schemeClr val="dk1"/>
              </a:buClr>
              <a:buSzPts val="5200"/>
              <a:buFont typeface="Gill Sans"/>
              <a:buNone/>
              <a:defRPr sz="5200" b="1">
                <a:solidFill>
                  <a:schemeClr val="dk1"/>
                </a:solidFill>
              </a:defRPr>
            </a:lvl8pPr>
            <a:lvl9pPr lvl="8" algn="l" rtl="0">
              <a:lnSpc>
                <a:spcPct val="100000"/>
              </a:lnSpc>
              <a:spcBef>
                <a:spcPts val="0"/>
              </a:spcBef>
              <a:spcAft>
                <a:spcPts val="0"/>
              </a:spcAft>
              <a:buClr>
                <a:schemeClr val="dk1"/>
              </a:buClr>
              <a:buSzPts val="5200"/>
              <a:buFont typeface="Gill Sans"/>
              <a:buNone/>
              <a:defRPr sz="5200" b="1">
                <a:solidFill>
                  <a:schemeClr val="dk1"/>
                </a:solidFill>
              </a:defRPr>
            </a:lvl9pPr>
          </a:lstStyle>
          <a:p>
            <a:endParaRPr/>
          </a:p>
        </p:txBody>
      </p:sp>
      <p:sp>
        <p:nvSpPr>
          <p:cNvPr id="142" name="Google Shape;142;p25"/>
          <p:cNvSpPr txBox="1">
            <a:spLocks noGrp="1"/>
          </p:cNvSpPr>
          <p:nvPr>
            <p:ph type="subTitle" idx="1"/>
          </p:nvPr>
        </p:nvSpPr>
        <p:spPr>
          <a:xfrm>
            <a:off x="335250" y="2727850"/>
            <a:ext cx="3914700" cy="16125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2"/>
              </a:buClr>
              <a:buSzPts val="2400"/>
              <a:buNone/>
              <a:defRPr sz="2400">
                <a:solidFill>
                  <a:schemeClr val="dk2"/>
                </a:solidFill>
              </a:defRPr>
            </a:lvl1pPr>
            <a:lvl2pPr lvl="1" algn="l" rtl="0">
              <a:lnSpc>
                <a:spcPct val="100000"/>
              </a:lnSpc>
              <a:spcBef>
                <a:spcPts val="0"/>
              </a:spcBef>
              <a:spcAft>
                <a:spcPts val="0"/>
              </a:spcAft>
              <a:buClr>
                <a:schemeClr val="dk2"/>
              </a:buClr>
              <a:buSzPts val="2400"/>
              <a:buNone/>
              <a:defRPr sz="2400">
                <a:solidFill>
                  <a:schemeClr val="dk2"/>
                </a:solidFill>
              </a:defRPr>
            </a:lvl2pPr>
            <a:lvl3pPr lvl="2" algn="l" rtl="0">
              <a:lnSpc>
                <a:spcPct val="100000"/>
              </a:lnSpc>
              <a:spcBef>
                <a:spcPts val="0"/>
              </a:spcBef>
              <a:spcAft>
                <a:spcPts val="0"/>
              </a:spcAft>
              <a:buClr>
                <a:schemeClr val="dk2"/>
              </a:buClr>
              <a:buSzPts val="2400"/>
              <a:buNone/>
              <a:defRPr sz="2400">
                <a:solidFill>
                  <a:schemeClr val="dk2"/>
                </a:solidFill>
              </a:defRPr>
            </a:lvl3pPr>
            <a:lvl4pPr lvl="3" algn="l" rtl="0">
              <a:lnSpc>
                <a:spcPct val="100000"/>
              </a:lnSpc>
              <a:spcBef>
                <a:spcPts val="0"/>
              </a:spcBef>
              <a:spcAft>
                <a:spcPts val="0"/>
              </a:spcAft>
              <a:buClr>
                <a:schemeClr val="dk2"/>
              </a:buClr>
              <a:buSzPts val="2400"/>
              <a:buNone/>
              <a:defRPr sz="2400">
                <a:solidFill>
                  <a:schemeClr val="dk2"/>
                </a:solidFill>
              </a:defRPr>
            </a:lvl4pPr>
            <a:lvl5pPr lvl="4" algn="l" rtl="0">
              <a:lnSpc>
                <a:spcPct val="100000"/>
              </a:lnSpc>
              <a:spcBef>
                <a:spcPts val="0"/>
              </a:spcBef>
              <a:spcAft>
                <a:spcPts val="0"/>
              </a:spcAft>
              <a:buClr>
                <a:schemeClr val="dk2"/>
              </a:buClr>
              <a:buSzPts val="2400"/>
              <a:buNone/>
              <a:defRPr sz="2400">
                <a:solidFill>
                  <a:schemeClr val="dk2"/>
                </a:solidFill>
              </a:defRPr>
            </a:lvl5pPr>
            <a:lvl6pPr lvl="5" algn="l" rtl="0">
              <a:lnSpc>
                <a:spcPct val="100000"/>
              </a:lnSpc>
              <a:spcBef>
                <a:spcPts val="0"/>
              </a:spcBef>
              <a:spcAft>
                <a:spcPts val="0"/>
              </a:spcAft>
              <a:buClr>
                <a:schemeClr val="dk2"/>
              </a:buClr>
              <a:buSzPts val="2400"/>
              <a:buNone/>
              <a:defRPr sz="2400">
                <a:solidFill>
                  <a:schemeClr val="dk2"/>
                </a:solidFill>
              </a:defRPr>
            </a:lvl6pPr>
            <a:lvl7pPr lvl="6" algn="l" rtl="0">
              <a:lnSpc>
                <a:spcPct val="100000"/>
              </a:lnSpc>
              <a:spcBef>
                <a:spcPts val="0"/>
              </a:spcBef>
              <a:spcAft>
                <a:spcPts val="0"/>
              </a:spcAft>
              <a:buClr>
                <a:schemeClr val="dk2"/>
              </a:buClr>
              <a:buSzPts val="2400"/>
              <a:buNone/>
              <a:defRPr sz="2400">
                <a:solidFill>
                  <a:schemeClr val="dk2"/>
                </a:solidFill>
              </a:defRPr>
            </a:lvl7pPr>
            <a:lvl8pPr lvl="7" algn="l" rtl="0">
              <a:lnSpc>
                <a:spcPct val="100000"/>
              </a:lnSpc>
              <a:spcBef>
                <a:spcPts val="0"/>
              </a:spcBef>
              <a:spcAft>
                <a:spcPts val="0"/>
              </a:spcAft>
              <a:buClr>
                <a:schemeClr val="dk2"/>
              </a:buClr>
              <a:buSzPts val="2400"/>
              <a:buNone/>
              <a:defRPr sz="2400">
                <a:solidFill>
                  <a:schemeClr val="dk2"/>
                </a:solidFill>
              </a:defRPr>
            </a:lvl8pPr>
            <a:lvl9pPr lvl="8" algn="l" rtl="0">
              <a:lnSpc>
                <a:spcPct val="100000"/>
              </a:lnSpc>
              <a:spcBef>
                <a:spcPts val="0"/>
              </a:spcBef>
              <a:spcAft>
                <a:spcPts val="0"/>
              </a:spcAft>
              <a:buClr>
                <a:schemeClr val="dk2"/>
              </a:buClr>
              <a:buSzPts val="2400"/>
              <a:buNone/>
              <a:defRPr sz="2400">
                <a:solidFill>
                  <a:schemeClr val="dk2"/>
                </a:solidFill>
              </a:defRPr>
            </a:lvl9pPr>
          </a:lstStyle>
          <a:p>
            <a:endParaRPr/>
          </a:p>
        </p:txBody>
      </p:sp>
      <p:sp>
        <p:nvSpPr>
          <p:cNvPr id="143" name="Google Shape;143;p25"/>
          <p:cNvSpPr txBox="1">
            <a:spLocks noGrp="1"/>
          </p:cNvSpPr>
          <p:nvPr>
            <p:ph type="sldNum" idx="12"/>
          </p:nvPr>
        </p:nvSpPr>
        <p:spPr>
          <a:xfrm>
            <a:off x="8472487" y="4663678"/>
            <a:ext cx="549300" cy="3930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FFFFFF"/>
              </a:buClr>
              <a:buSzPts val="1000"/>
              <a:buFont typeface="Gill Sans"/>
              <a:buNone/>
              <a:defRPr sz="1000" b="0" i="0" u="none">
                <a:solidFill>
                  <a:srgbClr val="FFFFFF"/>
                </a:solidFill>
                <a:latin typeface="Gill Sans"/>
                <a:ea typeface="Gill Sans"/>
                <a:cs typeface="Gill Sans"/>
                <a:sym typeface="Gill Sans"/>
              </a:defRPr>
            </a:lvl1pPr>
            <a:lvl2pPr marL="0" marR="0" lvl="1" indent="0" algn="r" rtl="0">
              <a:lnSpc>
                <a:spcPct val="100000"/>
              </a:lnSpc>
              <a:spcBef>
                <a:spcPts val="0"/>
              </a:spcBef>
              <a:spcAft>
                <a:spcPts val="0"/>
              </a:spcAft>
              <a:buClr>
                <a:srgbClr val="FFFFFF"/>
              </a:buClr>
              <a:buSzPts val="1000"/>
              <a:buFont typeface="Gill Sans"/>
              <a:buNone/>
              <a:defRPr sz="1000" b="0" i="0" u="none">
                <a:solidFill>
                  <a:srgbClr val="FFFFFF"/>
                </a:solidFill>
                <a:latin typeface="Gill Sans"/>
                <a:ea typeface="Gill Sans"/>
                <a:cs typeface="Gill Sans"/>
                <a:sym typeface="Gill Sans"/>
              </a:defRPr>
            </a:lvl2pPr>
            <a:lvl3pPr marL="0" marR="0" lvl="2" indent="0" algn="r" rtl="0">
              <a:lnSpc>
                <a:spcPct val="100000"/>
              </a:lnSpc>
              <a:spcBef>
                <a:spcPts val="0"/>
              </a:spcBef>
              <a:spcAft>
                <a:spcPts val="0"/>
              </a:spcAft>
              <a:buClr>
                <a:srgbClr val="FFFFFF"/>
              </a:buClr>
              <a:buSzPts val="1000"/>
              <a:buFont typeface="Gill Sans"/>
              <a:buNone/>
              <a:defRPr sz="1000" b="0" i="0" u="none">
                <a:solidFill>
                  <a:srgbClr val="FFFFFF"/>
                </a:solidFill>
                <a:latin typeface="Gill Sans"/>
                <a:ea typeface="Gill Sans"/>
                <a:cs typeface="Gill Sans"/>
                <a:sym typeface="Gill Sans"/>
              </a:defRPr>
            </a:lvl3pPr>
            <a:lvl4pPr marL="0" marR="0" lvl="3" indent="0" algn="r" rtl="0">
              <a:lnSpc>
                <a:spcPct val="100000"/>
              </a:lnSpc>
              <a:spcBef>
                <a:spcPts val="0"/>
              </a:spcBef>
              <a:spcAft>
                <a:spcPts val="0"/>
              </a:spcAft>
              <a:buClr>
                <a:srgbClr val="FFFFFF"/>
              </a:buClr>
              <a:buSzPts val="1000"/>
              <a:buFont typeface="Gill Sans"/>
              <a:buNone/>
              <a:defRPr sz="1000" b="0" i="0" u="none">
                <a:solidFill>
                  <a:srgbClr val="FFFFFF"/>
                </a:solidFill>
                <a:latin typeface="Gill Sans"/>
                <a:ea typeface="Gill Sans"/>
                <a:cs typeface="Gill Sans"/>
                <a:sym typeface="Gill Sans"/>
              </a:defRPr>
            </a:lvl4pPr>
            <a:lvl5pPr marL="0" marR="0" lvl="4" indent="0" algn="r" rtl="0">
              <a:lnSpc>
                <a:spcPct val="100000"/>
              </a:lnSpc>
              <a:spcBef>
                <a:spcPts val="0"/>
              </a:spcBef>
              <a:spcAft>
                <a:spcPts val="0"/>
              </a:spcAft>
              <a:buClr>
                <a:srgbClr val="FFFFFF"/>
              </a:buClr>
              <a:buSzPts val="1000"/>
              <a:buFont typeface="Gill Sans"/>
              <a:buNone/>
              <a:defRPr sz="1000" b="0" i="0" u="none">
                <a:solidFill>
                  <a:srgbClr val="FFFFFF"/>
                </a:solidFill>
                <a:latin typeface="Gill Sans"/>
                <a:ea typeface="Gill Sans"/>
                <a:cs typeface="Gill Sans"/>
                <a:sym typeface="Gill Sans"/>
              </a:defRPr>
            </a:lvl5pPr>
            <a:lvl6pPr marL="0" marR="0" lvl="5" indent="0" algn="r" rtl="0">
              <a:lnSpc>
                <a:spcPct val="100000"/>
              </a:lnSpc>
              <a:spcBef>
                <a:spcPts val="0"/>
              </a:spcBef>
              <a:spcAft>
                <a:spcPts val="0"/>
              </a:spcAft>
              <a:buClr>
                <a:srgbClr val="FFFFFF"/>
              </a:buClr>
              <a:buSzPts val="1000"/>
              <a:buFont typeface="Gill Sans"/>
              <a:buNone/>
              <a:defRPr sz="1000" b="0" i="0" u="none">
                <a:solidFill>
                  <a:srgbClr val="FFFFFF"/>
                </a:solidFill>
                <a:latin typeface="Gill Sans"/>
                <a:ea typeface="Gill Sans"/>
                <a:cs typeface="Gill Sans"/>
                <a:sym typeface="Gill Sans"/>
              </a:defRPr>
            </a:lvl6pPr>
            <a:lvl7pPr marL="0" marR="0" lvl="6" indent="0" algn="r" rtl="0">
              <a:lnSpc>
                <a:spcPct val="100000"/>
              </a:lnSpc>
              <a:spcBef>
                <a:spcPts val="0"/>
              </a:spcBef>
              <a:spcAft>
                <a:spcPts val="0"/>
              </a:spcAft>
              <a:buClr>
                <a:srgbClr val="FFFFFF"/>
              </a:buClr>
              <a:buSzPts val="1000"/>
              <a:buFont typeface="Gill Sans"/>
              <a:buNone/>
              <a:defRPr sz="1000" b="0" i="0" u="none">
                <a:solidFill>
                  <a:srgbClr val="FFFFFF"/>
                </a:solidFill>
                <a:latin typeface="Gill Sans"/>
                <a:ea typeface="Gill Sans"/>
                <a:cs typeface="Gill Sans"/>
                <a:sym typeface="Gill Sans"/>
              </a:defRPr>
            </a:lvl7pPr>
            <a:lvl8pPr marL="0" marR="0" lvl="7" indent="0" algn="r" rtl="0">
              <a:lnSpc>
                <a:spcPct val="100000"/>
              </a:lnSpc>
              <a:spcBef>
                <a:spcPts val="0"/>
              </a:spcBef>
              <a:spcAft>
                <a:spcPts val="0"/>
              </a:spcAft>
              <a:buClr>
                <a:srgbClr val="FFFFFF"/>
              </a:buClr>
              <a:buSzPts val="1000"/>
              <a:buFont typeface="Gill Sans"/>
              <a:buNone/>
              <a:defRPr sz="1000" b="0" i="0" u="none">
                <a:solidFill>
                  <a:srgbClr val="FFFFFF"/>
                </a:solidFill>
                <a:latin typeface="Gill Sans"/>
                <a:ea typeface="Gill Sans"/>
                <a:cs typeface="Gill Sans"/>
                <a:sym typeface="Gill Sans"/>
              </a:defRPr>
            </a:lvl8pPr>
            <a:lvl9pPr marL="0" marR="0" lvl="8" indent="0" algn="r" rtl="0">
              <a:lnSpc>
                <a:spcPct val="100000"/>
              </a:lnSpc>
              <a:spcBef>
                <a:spcPts val="0"/>
              </a:spcBef>
              <a:spcAft>
                <a:spcPts val="0"/>
              </a:spcAft>
              <a:buClr>
                <a:srgbClr val="FFFFFF"/>
              </a:buClr>
              <a:buSzPts val="1000"/>
              <a:buFont typeface="Gill Sans"/>
              <a:buNone/>
              <a:defRPr sz="1000" b="0" i="0" u="none">
                <a:solidFill>
                  <a:srgbClr val="FFFFFF"/>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4"/>
        <p:cNvGrpSpPr/>
        <p:nvPr/>
      </p:nvGrpSpPr>
      <p:grpSpPr>
        <a:xfrm>
          <a:off x="0" y="0"/>
          <a:ext cx="0" cy="0"/>
          <a:chOff x="0" y="0"/>
          <a:chExt cx="0" cy="0"/>
        </a:xfrm>
      </p:grpSpPr>
      <p:sp>
        <p:nvSpPr>
          <p:cNvPr id="145" name="Google Shape;145;p26"/>
          <p:cNvSpPr txBox="1">
            <a:spLocks noGrp="1"/>
          </p:cNvSpPr>
          <p:nvPr>
            <p:ph type="title"/>
          </p:nvPr>
        </p:nvSpPr>
        <p:spPr>
          <a:xfrm>
            <a:off x="457200" y="400050"/>
            <a:ext cx="8229600" cy="7428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chemeClr val="dk2"/>
              </a:buClr>
              <a:buSzPts val="18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sp>
        <p:nvSpPr>
          <p:cNvPr id="146" name="Google Shape;146;p26"/>
          <p:cNvSpPr txBox="1">
            <a:spLocks noGrp="1"/>
          </p:cNvSpPr>
          <p:nvPr>
            <p:ph type="body" idx="1"/>
          </p:nvPr>
        </p:nvSpPr>
        <p:spPr>
          <a:xfrm>
            <a:off x="457200" y="1200150"/>
            <a:ext cx="8229600" cy="3657600"/>
          </a:xfrm>
          <a:prstGeom prst="rect">
            <a:avLst/>
          </a:prstGeom>
          <a:noFill/>
          <a:ln>
            <a:noFill/>
          </a:ln>
        </p:spPr>
        <p:txBody>
          <a:bodyPr spcFirstLastPara="1" wrap="square" lIns="91425" tIns="45700" rIns="91425" bIns="45700" anchor="t" anchorCtr="0">
            <a:noAutofit/>
          </a:bodyPr>
          <a:lstStyle>
            <a:lvl1pPr marL="457200" lvl="0" indent="-325755" algn="l" rtl="0">
              <a:spcBef>
                <a:spcPts val="360"/>
              </a:spcBef>
              <a:spcAft>
                <a:spcPts val="0"/>
              </a:spcAft>
              <a:buSzPts val="1530"/>
              <a:buChar char="◦"/>
              <a:defRPr/>
            </a:lvl1pPr>
            <a:lvl2pPr marL="914400" lvl="1" indent="-325755" algn="l" rtl="0">
              <a:spcBef>
                <a:spcPts val="360"/>
              </a:spcBef>
              <a:spcAft>
                <a:spcPts val="0"/>
              </a:spcAft>
              <a:buSzPts val="1530"/>
              <a:buChar char="◦"/>
              <a:defRPr/>
            </a:lvl2pPr>
            <a:lvl3pPr marL="1371600" lvl="2" indent="-331469" algn="l" rtl="0">
              <a:spcBef>
                <a:spcPts val="360"/>
              </a:spcBef>
              <a:spcAft>
                <a:spcPts val="0"/>
              </a:spcAft>
              <a:buSzPts val="1620"/>
              <a:buChar char="◦"/>
              <a:defRPr/>
            </a:lvl3pPr>
            <a:lvl4pPr marL="1828800" lvl="3" indent="-342900" algn="l" rtl="0">
              <a:spcBef>
                <a:spcPts val="360"/>
              </a:spcBef>
              <a:spcAft>
                <a:spcPts val="0"/>
              </a:spcAft>
              <a:buSzPts val="1800"/>
              <a:buChar char="◦"/>
              <a:defRPr/>
            </a:lvl4pPr>
            <a:lvl5pPr marL="2286000" lvl="4" indent="-342900" algn="l" rtl="0">
              <a:spcBef>
                <a:spcPts val="36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1000"/>
              </a:spcAft>
              <a:buSzPts val="1800"/>
              <a:buChar char="◦"/>
              <a:defRPr/>
            </a:lvl9pPr>
          </a:lstStyle>
          <a:p>
            <a:endParaRPr/>
          </a:p>
        </p:txBody>
      </p:sp>
      <p:sp>
        <p:nvSpPr>
          <p:cNvPr id="147" name="Google Shape;147;p26"/>
          <p:cNvSpPr txBox="1">
            <a:spLocks noGrp="1"/>
          </p:cNvSpPr>
          <p:nvPr>
            <p:ph type="dt" idx="10"/>
          </p:nvPr>
        </p:nvSpPr>
        <p:spPr>
          <a:xfrm>
            <a:off x="457200" y="13716"/>
            <a:ext cx="2895600" cy="246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8" name="Google Shape;148;p26"/>
          <p:cNvSpPr txBox="1">
            <a:spLocks noGrp="1"/>
          </p:cNvSpPr>
          <p:nvPr>
            <p:ph type="ftr" idx="11"/>
          </p:nvPr>
        </p:nvSpPr>
        <p:spPr>
          <a:xfrm>
            <a:off x="3429000" y="13716"/>
            <a:ext cx="4114800" cy="246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9" name="Google Shape;149;p26"/>
          <p:cNvSpPr txBox="1">
            <a:spLocks noGrp="1"/>
          </p:cNvSpPr>
          <p:nvPr>
            <p:ph type="sldNum" idx="12"/>
          </p:nvPr>
        </p:nvSpPr>
        <p:spPr>
          <a:xfrm>
            <a:off x="7620000" y="13716"/>
            <a:ext cx="1066800" cy="246900"/>
          </a:xfrm>
          <a:prstGeom prst="rect">
            <a:avLst/>
          </a:prstGeom>
          <a:noFill/>
          <a:ln>
            <a:noFill/>
          </a:ln>
        </p:spPr>
        <p:txBody>
          <a:bodyPr spcFirstLastPara="1" wrap="square" lIns="91425" tIns="45700" rIns="91425" bIns="45700"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50"/>
        <p:cNvGrpSpPr/>
        <p:nvPr/>
      </p:nvGrpSpPr>
      <p:grpSpPr>
        <a:xfrm>
          <a:off x="0" y="0"/>
          <a:ext cx="0" cy="0"/>
          <a:chOff x="0" y="0"/>
          <a:chExt cx="0" cy="0"/>
        </a:xfrm>
      </p:grpSpPr>
      <p:sp>
        <p:nvSpPr>
          <p:cNvPr id="151" name="Google Shape;151;p27"/>
          <p:cNvSpPr txBox="1">
            <a:spLocks noGrp="1"/>
          </p:cNvSpPr>
          <p:nvPr>
            <p:ph type="title"/>
          </p:nvPr>
        </p:nvSpPr>
        <p:spPr>
          <a:xfrm>
            <a:off x="283103" y="712141"/>
            <a:ext cx="6244200" cy="3835500"/>
          </a:xfrm>
          <a:prstGeom prst="rect">
            <a:avLst/>
          </a:prstGeom>
          <a:noFill/>
          <a:ln>
            <a:noFill/>
          </a:ln>
        </p:spPr>
        <p:txBody>
          <a:bodyPr spcFirstLastPara="1" wrap="square" lIns="91425" tIns="91425" rIns="91425" bIns="91425" anchor="ctr" anchorCtr="0">
            <a:noAutofit/>
          </a:bodyPr>
          <a:lstStyle>
            <a:lvl1pPr lvl="0" algn="l" rtl="0">
              <a:lnSpc>
                <a:spcPct val="90000"/>
              </a:lnSpc>
              <a:spcBef>
                <a:spcPts val="0"/>
              </a:spcBef>
              <a:spcAft>
                <a:spcPts val="0"/>
              </a:spcAft>
              <a:buSzPts val="2600"/>
              <a:buNone/>
              <a:defRPr sz="4800">
                <a:solidFill>
                  <a:schemeClr val="lt1"/>
                </a:solidFill>
              </a:defRPr>
            </a:lvl1pPr>
            <a:lvl2pPr lvl="1" algn="l" rtl="0">
              <a:lnSpc>
                <a:spcPct val="90000"/>
              </a:lnSpc>
              <a:spcBef>
                <a:spcPts val="0"/>
              </a:spcBef>
              <a:spcAft>
                <a:spcPts val="0"/>
              </a:spcAft>
              <a:buSzPts val="2600"/>
              <a:buNone/>
              <a:defRPr sz="4800">
                <a:solidFill>
                  <a:schemeClr val="lt1"/>
                </a:solidFill>
              </a:defRPr>
            </a:lvl2pPr>
            <a:lvl3pPr lvl="2" algn="l" rtl="0">
              <a:lnSpc>
                <a:spcPct val="90000"/>
              </a:lnSpc>
              <a:spcBef>
                <a:spcPts val="0"/>
              </a:spcBef>
              <a:spcAft>
                <a:spcPts val="0"/>
              </a:spcAft>
              <a:buSzPts val="2600"/>
              <a:buNone/>
              <a:defRPr sz="4800">
                <a:solidFill>
                  <a:schemeClr val="lt1"/>
                </a:solidFill>
              </a:defRPr>
            </a:lvl3pPr>
            <a:lvl4pPr lvl="3" algn="l" rtl="0">
              <a:lnSpc>
                <a:spcPct val="90000"/>
              </a:lnSpc>
              <a:spcBef>
                <a:spcPts val="0"/>
              </a:spcBef>
              <a:spcAft>
                <a:spcPts val="0"/>
              </a:spcAft>
              <a:buSzPts val="2600"/>
              <a:buNone/>
              <a:defRPr sz="4800">
                <a:solidFill>
                  <a:schemeClr val="lt1"/>
                </a:solidFill>
              </a:defRPr>
            </a:lvl4pPr>
            <a:lvl5pPr lvl="4" algn="l" rtl="0">
              <a:lnSpc>
                <a:spcPct val="90000"/>
              </a:lnSpc>
              <a:spcBef>
                <a:spcPts val="0"/>
              </a:spcBef>
              <a:spcAft>
                <a:spcPts val="0"/>
              </a:spcAft>
              <a:buSzPts val="2600"/>
              <a:buNone/>
              <a:defRPr sz="4800">
                <a:solidFill>
                  <a:schemeClr val="lt1"/>
                </a:solidFill>
              </a:defRPr>
            </a:lvl5pPr>
            <a:lvl6pPr lvl="5" algn="l" rtl="0">
              <a:lnSpc>
                <a:spcPct val="90000"/>
              </a:lnSpc>
              <a:spcBef>
                <a:spcPts val="0"/>
              </a:spcBef>
              <a:spcAft>
                <a:spcPts val="0"/>
              </a:spcAft>
              <a:buSzPts val="2600"/>
              <a:buNone/>
              <a:defRPr sz="4800">
                <a:solidFill>
                  <a:schemeClr val="lt1"/>
                </a:solidFill>
              </a:defRPr>
            </a:lvl6pPr>
            <a:lvl7pPr lvl="6" algn="l" rtl="0">
              <a:lnSpc>
                <a:spcPct val="90000"/>
              </a:lnSpc>
              <a:spcBef>
                <a:spcPts val="0"/>
              </a:spcBef>
              <a:spcAft>
                <a:spcPts val="0"/>
              </a:spcAft>
              <a:buSzPts val="2600"/>
              <a:buNone/>
              <a:defRPr sz="4800">
                <a:solidFill>
                  <a:schemeClr val="lt1"/>
                </a:solidFill>
              </a:defRPr>
            </a:lvl7pPr>
            <a:lvl8pPr lvl="7" algn="l" rtl="0">
              <a:lnSpc>
                <a:spcPct val="90000"/>
              </a:lnSpc>
              <a:spcBef>
                <a:spcPts val="0"/>
              </a:spcBef>
              <a:spcAft>
                <a:spcPts val="0"/>
              </a:spcAft>
              <a:buSzPts val="2600"/>
              <a:buNone/>
              <a:defRPr sz="4800">
                <a:solidFill>
                  <a:schemeClr val="lt1"/>
                </a:solidFill>
              </a:defRPr>
            </a:lvl8pPr>
            <a:lvl9pPr lvl="8" algn="l" rtl="0">
              <a:lnSpc>
                <a:spcPct val="90000"/>
              </a:lnSpc>
              <a:spcBef>
                <a:spcPts val="0"/>
              </a:spcBef>
              <a:spcAft>
                <a:spcPts val="0"/>
              </a:spcAft>
              <a:buSzPts val="2600"/>
              <a:buNone/>
              <a:defRPr sz="4800">
                <a:solidFill>
                  <a:schemeClr val="lt1"/>
                </a:solidFill>
              </a:defRPr>
            </a:lvl9pPr>
          </a:lstStyle>
          <a:p>
            <a:endParaRPr/>
          </a:p>
        </p:txBody>
      </p:sp>
      <p:sp>
        <p:nvSpPr>
          <p:cNvPr id="152" name="Google Shape;152;p27"/>
          <p:cNvSpPr txBox="1">
            <a:spLocks noGrp="1"/>
          </p:cNvSpPr>
          <p:nvPr>
            <p:ph type="sldNum" idx="12"/>
          </p:nvPr>
        </p:nvSpPr>
        <p:spPr>
          <a:xfrm>
            <a:off x="8497887" y="4688681"/>
            <a:ext cx="549300" cy="3942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FFFFFF"/>
              </a:buClr>
              <a:buSzPts val="2800"/>
              <a:buFont typeface="Gill Sans"/>
              <a:buNone/>
              <a:defRPr sz="2800" b="0" i="0" u="none">
                <a:solidFill>
                  <a:srgbClr val="FFFFFF"/>
                </a:solidFill>
                <a:latin typeface="Gill Sans"/>
                <a:ea typeface="Gill Sans"/>
                <a:cs typeface="Gill Sans"/>
                <a:sym typeface="Gill Sans"/>
              </a:defRPr>
            </a:lvl1pPr>
            <a:lvl2pPr marL="0" marR="0" lvl="1" indent="0" algn="r" rtl="0">
              <a:lnSpc>
                <a:spcPct val="100000"/>
              </a:lnSpc>
              <a:spcBef>
                <a:spcPts val="0"/>
              </a:spcBef>
              <a:spcAft>
                <a:spcPts val="0"/>
              </a:spcAft>
              <a:buClr>
                <a:srgbClr val="FFFFFF"/>
              </a:buClr>
              <a:buSzPts val="2800"/>
              <a:buFont typeface="Gill Sans"/>
              <a:buNone/>
              <a:defRPr sz="2800" b="0" i="0" u="none">
                <a:solidFill>
                  <a:srgbClr val="FFFFFF"/>
                </a:solidFill>
                <a:latin typeface="Gill Sans"/>
                <a:ea typeface="Gill Sans"/>
                <a:cs typeface="Gill Sans"/>
                <a:sym typeface="Gill Sans"/>
              </a:defRPr>
            </a:lvl2pPr>
            <a:lvl3pPr marL="0" marR="0" lvl="2" indent="0" algn="r" rtl="0">
              <a:lnSpc>
                <a:spcPct val="100000"/>
              </a:lnSpc>
              <a:spcBef>
                <a:spcPts val="0"/>
              </a:spcBef>
              <a:spcAft>
                <a:spcPts val="0"/>
              </a:spcAft>
              <a:buClr>
                <a:srgbClr val="FFFFFF"/>
              </a:buClr>
              <a:buSzPts val="2800"/>
              <a:buFont typeface="Gill Sans"/>
              <a:buNone/>
              <a:defRPr sz="2800" b="0" i="0" u="none">
                <a:solidFill>
                  <a:srgbClr val="FFFFFF"/>
                </a:solidFill>
                <a:latin typeface="Gill Sans"/>
                <a:ea typeface="Gill Sans"/>
                <a:cs typeface="Gill Sans"/>
                <a:sym typeface="Gill Sans"/>
              </a:defRPr>
            </a:lvl3pPr>
            <a:lvl4pPr marL="0" marR="0" lvl="3" indent="0" algn="r" rtl="0">
              <a:lnSpc>
                <a:spcPct val="100000"/>
              </a:lnSpc>
              <a:spcBef>
                <a:spcPts val="0"/>
              </a:spcBef>
              <a:spcAft>
                <a:spcPts val="0"/>
              </a:spcAft>
              <a:buClr>
                <a:srgbClr val="FFFFFF"/>
              </a:buClr>
              <a:buSzPts val="2800"/>
              <a:buFont typeface="Gill Sans"/>
              <a:buNone/>
              <a:defRPr sz="2800" b="0" i="0" u="none">
                <a:solidFill>
                  <a:srgbClr val="FFFFFF"/>
                </a:solidFill>
                <a:latin typeface="Gill Sans"/>
                <a:ea typeface="Gill Sans"/>
                <a:cs typeface="Gill Sans"/>
                <a:sym typeface="Gill Sans"/>
              </a:defRPr>
            </a:lvl4pPr>
            <a:lvl5pPr marL="0" marR="0" lvl="4" indent="0" algn="r" rtl="0">
              <a:lnSpc>
                <a:spcPct val="100000"/>
              </a:lnSpc>
              <a:spcBef>
                <a:spcPts val="0"/>
              </a:spcBef>
              <a:spcAft>
                <a:spcPts val="0"/>
              </a:spcAft>
              <a:buClr>
                <a:srgbClr val="FFFFFF"/>
              </a:buClr>
              <a:buSzPts val="2800"/>
              <a:buFont typeface="Gill Sans"/>
              <a:buNone/>
              <a:defRPr sz="2800" b="0" i="0" u="none">
                <a:solidFill>
                  <a:srgbClr val="FFFFFF"/>
                </a:solidFill>
                <a:latin typeface="Gill Sans"/>
                <a:ea typeface="Gill Sans"/>
                <a:cs typeface="Gill Sans"/>
                <a:sym typeface="Gill Sans"/>
              </a:defRPr>
            </a:lvl5pPr>
            <a:lvl6pPr marL="0" marR="0" lvl="5" indent="0" algn="r" rtl="0">
              <a:lnSpc>
                <a:spcPct val="100000"/>
              </a:lnSpc>
              <a:spcBef>
                <a:spcPts val="0"/>
              </a:spcBef>
              <a:spcAft>
                <a:spcPts val="0"/>
              </a:spcAft>
              <a:buClr>
                <a:srgbClr val="FFFFFF"/>
              </a:buClr>
              <a:buSzPts val="2800"/>
              <a:buFont typeface="Gill Sans"/>
              <a:buNone/>
              <a:defRPr sz="2800" b="0" i="0" u="none">
                <a:solidFill>
                  <a:srgbClr val="FFFFFF"/>
                </a:solidFill>
                <a:latin typeface="Gill Sans"/>
                <a:ea typeface="Gill Sans"/>
                <a:cs typeface="Gill Sans"/>
                <a:sym typeface="Gill Sans"/>
              </a:defRPr>
            </a:lvl6pPr>
            <a:lvl7pPr marL="0" marR="0" lvl="6" indent="0" algn="r" rtl="0">
              <a:lnSpc>
                <a:spcPct val="100000"/>
              </a:lnSpc>
              <a:spcBef>
                <a:spcPts val="0"/>
              </a:spcBef>
              <a:spcAft>
                <a:spcPts val="0"/>
              </a:spcAft>
              <a:buClr>
                <a:srgbClr val="FFFFFF"/>
              </a:buClr>
              <a:buSzPts val="2800"/>
              <a:buFont typeface="Gill Sans"/>
              <a:buNone/>
              <a:defRPr sz="2800" b="0" i="0" u="none">
                <a:solidFill>
                  <a:srgbClr val="FFFFFF"/>
                </a:solidFill>
                <a:latin typeface="Gill Sans"/>
                <a:ea typeface="Gill Sans"/>
                <a:cs typeface="Gill Sans"/>
                <a:sym typeface="Gill Sans"/>
              </a:defRPr>
            </a:lvl7pPr>
            <a:lvl8pPr marL="0" marR="0" lvl="7" indent="0" algn="r" rtl="0">
              <a:lnSpc>
                <a:spcPct val="100000"/>
              </a:lnSpc>
              <a:spcBef>
                <a:spcPts val="0"/>
              </a:spcBef>
              <a:spcAft>
                <a:spcPts val="0"/>
              </a:spcAft>
              <a:buClr>
                <a:srgbClr val="FFFFFF"/>
              </a:buClr>
              <a:buSzPts val="2800"/>
              <a:buFont typeface="Gill Sans"/>
              <a:buNone/>
              <a:defRPr sz="2800" b="0" i="0" u="none">
                <a:solidFill>
                  <a:srgbClr val="FFFFFF"/>
                </a:solidFill>
                <a:latin typeface="Gill Sans"/>
                <a:ea typeface="Gill Sans"/>
                <a:cs typeface="Gill Sans"/>
                <a:sym typeface="Gill Sans"/>
              </a:defRPr>
            </a:lvl8pPr>
            <a:lvl9pPr marL="0" marR="0" lvl="8" indent="0" algn="r" rtl="0">
              <a:lnSpc>
                <a:spcPct val="100000"/>
              </a:lnSpc>
              <a:spcBef>
                <a:spcPts val="0"/>
              </a:spcBef>
              <a:spcAft>
                <a:spcPts val="0"/>
              </a:spcAft>
              <a:buClr>
                <a:srgbClr val="FFFFFF"/>
              </a:buClr>
              <a:buSzPts val="2800"/>
              <a:buFont typeface="Gill Sans"/>
              <a:buNone/>
              <a:defRPr sz="2800" b="0" i="0" u="none">
                <a:solidFill>
                  <a:srgbClr val="FFFFFF"/>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53"/>
        <p:cNvGrpSpPr/>
        <p:nvPr/>
      </p:nvGrpSpPr>
      <p:grpSpPr>
        <a:xfrm>
          <a:off x="0" y="0"/>
          <a:ext cx="0" cy="0"/>
          <a:chOff x="0" y="0"/>
          <a:chExt cx="0" cy="0"/>
        </a:xfrm>
      </p:grpSpPr>
      <p:sp>
        <p:nvSpPr>
          <p:cNvPr id="154" name="Google Shape;154;p28"/>
          <p:cNvSpPr txBox="1">
            <a:spLocks noGrp="1"/>
          </p:cNvSpPr>
          <p:nvPr>
            <p:ph type="title"/>
          </p:nvPr>
        </p:nvSpPr>
        <p:spPr>
          <a:xfrm>
            <a:off x="319500" y="936600"/>
            <a:ext cx="2808000" cy="755700"/>
          </a:xfrm>
          <a:prstGeom prst="rect">
            <a:avLst/>
          </a:prstGeom>
          <a:noFill/>
          <a:ln>
            <a:noFill/>
          </a:ln>
        </p:spPr>
        <p:txBody>
          <a:bodyPr spcFirstLastPara="1" wrap="square" lIns="91425" tIns="91425" rIns="91425" bIns="91425" anchor="b" anchorCtr="0">
            <a:noAutofit/>
          </a:bodyPr>
          <a:lstStyle>
            <a:lvl1pPr lvl="0" algn="l" rtl="0">
              <a:lnSpc>
                <a:spcPct val="90000"/>
              </a:lnSpc>
              <a:spcBef>
                <a:spcPts val="0"/>
              </a:spcBef>
              <a:spcAft>
                <a:spcPts val="0"/>
              </a:spcAft>
              <a:buSzPts val="2600"/>
              <a:buNone/>
              <a:defRPr sz="2400"/>
            </a:lvl1pPr>
            <a:lvl2pPr lvl="1" algn="l" rtl="0">
              <a:lnSpc>
                <a:spcPct val="90000"/>
              </a:lnSpc>
              <a:spcBef>
                <a:spcPts val="0"/>
              </a:spcBef>
              <a:spcAft>
                <a:spcPts val="0"/>
              </a:spcAft>
              <a:buSzPts val="2600"/>
              <a:buNone/>
              <a:defRPr sz="2400"/>
            </a:lvl2pPr>
            <a:lvl3pPr lvl="2" algn="l" rtl="0">
              <a:lnSpc>
                <a:spcPct val="90000"/>
              </a:lnSpc>
              <a:spcBef>
                <a:spcPts val="0"/>
              </a:spcBef>
              <a:spcAft>
                <a:spcPts val="0"/>
              </a:spcAft>
              <a:buSzPts val="2600"/>
              <a:buNone/>
              <a:defRPr sz="2400"/>
            </a:lvl3pPr>
            <a:lvl4pPr lvl="3" algn="l" rtl="0">
              <a:lnSpc>
                <a:spcPct val="90000"/>
              </a:lnSpc>
              <a:spcBef>
                <a:spcPts val="0"/>
              </a:spcBef>
              <a:spcAft>
                <a:spcPts val="0"/>
              </a:spcAft>
              <a:buSzPts val="2600"/>
              <a:buNone/>
              <a:defRPr sz="2400"/>
            </a:lvl4pPr>
            <a:lvl5pPr lvl="4" algn="l" rtl="0">
              <a:lnSpc>
                <a:spcPct val="90000"/>
              </a:lnSpc>
              <a:spcBef>
                <a:spcPts val="0"/>
              </a:spcBef>
              <a:spcAft>
                <a:spcPts val="0"/>
              </a:spcAft>
              <a:buSzPts val="2600"/>
              <a:buNone/>
              <a:defRPr sz="2400"/>
            </a:lvl5pPr>
            <a:lvl6pPr lvl="5" algn="l" rtl="0">
              <a:lnSpc>
                <a:spcPct val="90000"/>
              </a:lnSpc>
              <a:spcBef>
                <a:spcPts val="0"/>
              </a:spcBef>
              <a:spcAft>
                <a:spcPts val="0"/>
              </a:spcAft>
              <a:buSzPts val="2600"/>
              <a:buNone/>
              <a:defRPr sz="2400"/>
            </a:lvl6pPr>
            <a:lvl7pPr lvl="6" algn="l" rtl="0">
              <a:lnSpc>
                <a:spcPct val="90000"/>
              </a:lnSpc>
              <a:spcBef>
                <a:spcPts val="0"/>
              </a:spcBef>
              <a:spcAft>
                <a:spcPts val="0"/>
              </a:spcAft>
              <a:buSzPts val="2600"/>
              <a:buNone/>
              <a:defRPr sz="2400"/>
            </a:lvl7pPr>
            <a:lvl8pPr lvl="7" algn="l" rtl="0">
              <a:lnSpc>
                <a:spcPct val="90000"/>
              </a:lnSpc>
              <a:spcBef>
                <a:spcPts val="0"/>
              </a:spcBef>
              <a:spcAft>
                <a:spcPts val="0"/>
              </a:spcAft>
              <a:buSzPts val="2600"/>
              <a:buNone/>
              <a:defRPr sz="2400"/>
            </a:lvl8pPr>
            <a:lvl9pPr lvl="8" algn="l" rtl="0">
              <a:lnSpc>
                <a:spcPct val="90000"/>
              </a:lnSpc>
              <a:spcBef>
                <a:spcPts val="0"/>
              </a:spcBef>
              <a:spcAft>
                <a:spcPts val="0"/>
              </a:spcAft>
              <a:buSzPts val="2600"/>
              <a:buNone/>
              <a:defRPr sz="2400"/>
            </a:lvl9pPr>
          </a:lstStyle>
          <a:p>
            <a:endParaRPr/>
          </a:p>
        </p:txBody>
      </p:sp>
      <p:sp>
        <p:nvSpPr>
          <p:cNvPr id="155" name="Google Shape;155;p28"/>
          <p:cNvSpPr txBox="1">
            <a:spLocks noGrp="1"/>
          </p:cNvSpPr>
          <p:nvPr>
            <p:ph type="body" idx="1"/>
          </p:nvPr>
        </p:nvSpPr>
        <p:spPr>
          <a:xfrm>
            <a:off x="319500" y="1846804"/>
            <a:ext cx="2808000" cy="2806200"/>
          </a:xfrm>
          <a:prstGeom prst="rect">
            <a:avLst/>
          </a:prstGeom>
          <a:noFill/>
          <a:ln>
            <a:noFill/>
          </a:ln>
        </p:spPr>
        <p:txBody>
          <a:bodyPr spcFirstLastPara="1" wrap="square" lIns="91425" tIns="91425" rIns="91425" bIns="91425" anchor="t" anchorCtr="0">
            <a:noAutofit/>
          </a:bodyPr>
          <a:lstStyle>
            <a:lvl1pPr marL="457200" lvl="0" indent="-304800" algn="l" rtl="0">
              <a:lnSpc>
                <a:spcPct val="120000"/>
              </a:lnSpc>
              <a:spcBef>
                <a:spcPts val="0"/>
              </a:spcBef>
              <a:spcAft>
                <a:spcPts val="0"/>
              </a:spcAft>
              <a:buSzPts val="1200"/>
              <a:buChar char="◦"/>
              <a:defRPr sz="1200"/>
            </a:lvl1pPr>
            <a:lvl2pPr marL="914400" lvl="1" indent="-304800" algn="l" rtl="0">
              <a:lnSpc>
                <a:spcPct val="120000"/>
              </a:lnSpc>
              <a:spcBef>
                <a:spcPts val="0"/>
              </a:spcBef>
              <a:spcAft>
                <a:spcPts val="0"/>
              </a:spcAft>
              <a:buSzPts val="1200"/>
              <a:buChar char="◦"/>
              <a:defRPr sz="1200"/>
            </a:lvl2pPr>
            <a:lvl3pPr marL="1371600" lvl="2" indent="-304800" algn="l" rtl="0">
              <a:lnSpc>
                <a:spcPct val="120000"/>
              </a:lnSpc>
              <a:spcBef>
                <a:spcPts val="0"/>
              </a:spcBef>
              <a:spcAft>
                <a:spcPts val="0"/>
              </a:spcAft>
              <a:buSzPts val="1200"/>
              <a:buChar char="◦"/>
              <a:defRPr sz="1200"/>
            </a:lvl3pPr>
            <a:lvl4pPr marL="1828800" lvl="3" indent="-304800" algn="l" rtl="0">
              <a:lnSpc>
                <a:spcPct val="120000"/>
              </a:lnSpc>
              <a:spcBef>
                <a:spcPts val="0"/>
              </a:spcBef>
              <a:spcAft>
                <a:spcPts val="0"/>
              </a:spcAft>
              <a:buSzPts val="1200"/>
              <a:buChar char="◦"/>
              <a:defRPr sz="1200"/>
            </a:lvl4pPr>
            <a:lvl5pPr marL="2286000" lvl="4" indent="-304800" algn="l" rtl="0">
              <a:lnSpc>
                <a:spcPct val="120000"/>
              </a:lnSpc>
              <a:spcBef>
                <a:spcPts val="0"/>
              </a:spcBef>
              <a:spcAft>
                <a:spcPts val="0"/>
              </a:spcAft>
              <a:buSzPts val="1200"/>
              <a:buChar char="◦"/>
              <a:defRPr sz="1200"/>
            </a:lvl5pPr>
            <a:lvl6pPr marL="2743200" lvl="5" indent="-304800" algn="l" rtl="0">
              <a:lnSpc>
                <a:spcPct val="120000"/>
              </a:lnSpc>
              <a:spcBef>
                <a:spcPts val="0"/>
              </a:spcBef>
              <a:spcAft>
                <a:spcPts val="0"/>
              </a:spcAft>
              <a:buSzPts val="1200"/>
              <a:buChar char="◦"/>
              <a:defRPr sz="1200"/>
            </a:lvl6pPr>
            <a:lvl7pPr marL="3200400" lvl="6" indent="-304800" algn="l" rtl="0">
              <a:lnSpc>
                <a:spcPct val="120000"/>
              </a:lnSpc>
              <a:spcBef>
                <a:spcPts val="0"/>
              </a:spcBef>
              <a:spcAft>
                <a:spcPts val="0"/>
              </a:spcAft>
              <a:buSzPts val="1200"/>
              <a:buChar char="◦"/>
              <a:defRPr sz="1200"/>
            </a:lvl7pPr>
            <a:lvl8pPr marL="3657600" lvl="7" indent="-304800" algn="l" rtl="0">
              <a:lnSpc>
                <a:spcPct val="120000"/>
              </a:lnSpc>
              <a:spcBef>
                <a:spcPts val="0"/>
              </a:spcBef>
              <a:spcAft>
                <a:spcPts val="0"/>
              </a:spcAft>
              <a:buSzPts val="1200"/>
              <a:buChar char="◦"/>
              <a:defRPr sz="1200"/>
            </a:lvl8pPr>
            <a:lvl9pPr marL="4114800" lvl="8" indent="-304800" algn="l" rtl="0">
              <a:lnSpc>
                <a:spcPct val="120000"/>
              </a:lnSpc>
              <a:spcBef>
                <a:spcPts val="0"/>
              </a:spcBef>
              <a:spcAft>
                <a:spcPts val="1000"/>
              </a:spcAft>
              <a:buSzPts val="1200"/>
              <a:buChar char="◦"/>
              <a:defRPr sz="1200"/>
            </a:lvl9pPr>
          </a:lstStyle>
          <a:p>
            <a:endParaRPr/>
          </a:p>
        </p:txBody>
      </p:sp>
      <p:sp>
        <p:nvSpPr>
          <p:cNvPr id="156" name="Google Shape;156;p28"/>
          <p:cNvSpPr txBox="1">
            <a:spLocks noGrp="1"/>
          </p:cNvSpPr>
          <p:nvPr>
            <p:ph type="sldNum" idx="12"/>
          </p:nvPr>
        </p:nvSpPr>
        <p:spPr>
          <a:xfrm>
            <a:off x="8497887" y="4688681"/>
            <a:ext cx="549300" cy="3942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1pPr>
            <a:lvl2pPr marL="0" marR="0" lvl="1"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2pPr>
            <a:lvl3pPr marL="0" marR="0" lvl="2"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3pPr>
            <a:lvl4pPr marL="0" marR="0" lvl="3"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4pPr>
            <a:lvl5pPr marL="0" marR="0" lvl="4"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5pPr>
            <a:lvl6pPr marL="0" marR="0" lvl="5"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6pPr>
            <a:lvl7pPr marL="0" marR="0" lvl="6"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7pPr>
            <a:lvl8pPr marL="0" marR="0" lvl="7"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8pPr>
            <a:lvl9pPr marL="0" marR="0" lvl="8"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57"/>
        <p:cNvGrpSpPr/>
        <p:nvPr/>
      </p:nvGrpSpPr>
      <p:grpSpPr>
        <a:xfrm>
          <a:off x="0" y="0"/>
          <a:ext cx="0" cy="0"/>
          <a:chOff x="0" y="0"/>
          <a:chExt cx="0" cy="0"/>
        </a:xfrm>
      </p:grpSpPr>
      <p:sp>
        <p:nvSpPr>
          <p:cNvPr id="158" name="Google Shape;158;p29"/>
          <p:cNvSpPr txBox="1">
            <a:spLocks noGrp="1"/>
          </p:cNvSpPr>
          <p:nvPr>
            <p:ph type="title"/>
          </p:nvPr>
        </p:nvSpPr>
        <p:spPr>
          <a:xfrm>
            <a:off x="1443491" y="603667"/>
            <a:ext cx="6571200" cy="794400"/>
          </a:xfrm>
          <a:prstGeom prst="rect">
            <a:avLst/>
          </a:prstGeom>
          <a:noFill/>
          <a:ln>
            <a:noFill/>
          </a:ln>
        </p:spPr>
        <p:txBody>
          <a:bodyPr spcFirstLastPara="1" wrap="square" lIns="91425" tIns="45700" rIns="91425" bIns="45700" anchor="t" anchorCtr="0">
            <a:noAutofit/>
          </a:bodyPr>
          <a:lstStyle>
            <a:lvl1pPr lvl="0" algn="l" rtl="0">
              <a:lnSpc>
                <a:spcPct val="90000"/>
              </a:lnSpc>
              <a:spcBef>
                <a:spcPts val="0"/>
              </a:spcBef>
              <a:spcAft>
                <a:spcPts val="0"/>
              </a:spcAft>
              <a:buSzPts val="2600"/>
              <a:buNone/>
              <a:defRPr/>
            </a:lvl1pPr>
            <a:lvl2pPr lvl="1" algn="l" rtl="0">
              <a:lnSpc>
                <a:spcPct val="90000"/>
              </a:lnSpc>
              <a:spcBef>
                <a:spcPts val="0"/>
              </a:spcBef>
              <a:spcAft>
                <a:spcPts val="0"/>
              </a:spcAft>
              <a:buSzPts val="2600"/>
              <a:buNone/>
              <a:defRPr/>
            </a:lvl2pPr>
            <a:lvl3pPr lvl="2" algn="l" rtl="0">
              <a:lnSpc>
                <a:spcPct val="90000"/>
              </a:lnSpc>
              <a:spcBef>
                <a:spcPts val="0"/>
              </a:spcBef>
              <a:spcAft>
                <a:spcPts val="0"/>
              </a:spcAft>
              <a:buSzPts val="2600"/>
              <a:buNone/>
              <a:defRPr/>
            </a:lvl3pPr>
            <a:lvl4pPr lvl="3" algn="l" rtl="0">
              <a:lnSpc>
                <a:spcPct val="90000"/>
              </a:lnSpc>
              <a:spcBef>
                <a:spcPts val="0"/>
              </a:spcBef>
              <a:spcAft>
                <a:spcPts val="0"/>
              </a:spcAft>
              <a:buSzPts val="2600"/>
              <a:buNone/>
              <a:defRPr/>
            </a:lvl4pPr>
            <a:lvl5pPr lvl="4" algn="l" rtl="0">
              <a:lnSpc>
                <a:spcPct val="90000"/>
              </a:lnSpc>
              <a:spcBef>
                <a:spcPts val="0"/>
              </a:spcBef>
              <a:spcAft>
                <a:spcPts val="0"/>
              </a:spcAft>
              <a:buSzPts val="2600"/>
              <a:buNone/>
              <a:defRPr/>
            </a:lvl5pPr>
            <a:lvl6pPr lvl="5" algn="l" rtl="0">
              <a:lnSpc>
                <a:spcPct val="90000"/>
              </a:lnSpc>
              <a:spcBef>
                <a:spcPts val="0"/>
              </a:spcBef>
              <a:spcAft>
                <a:spcPts val="0"/>
              </a:spcAft>
              <a:buSzPts val="2600"/>
              <a:buNone/>
              <a:defRPr/>
            </a:lvl6pPr>
            <a:lvl7pPr lvl="6" algn="l" rtl="0">
              <a:lnSpc>
                <a:spcPct val="90000"/>
              </a:lnSpc>
              <a:spcBef>
                <a:spcPts val="0"/>
              </a:spcBef>
              <a:spcAft>
                <a:spcPts val="0"/>
              </a:spcAft>
              <a:buSzPts val="2600"/>
              <a:buNone/>
              <a:defRPr/>
            </a:lvl7pPr>
            <a:lvl8pPr lvl="7" algn="l" rtl="0">
              <a:lnSpc>
                <a:spcPct val="90000"/>
              </a:lnSpc>
              <a:spcBef>
                <a:spcPts val="0"/>
              </a:spcBef>
              <a:spcAft>
                <a:spcPts val="0"/>
              </a:spcAft>
              <a:buSzPts val="2600"/>
              <a:buNone/>
              <a:defRPr/>
            </a:lvl8pPr>
            <a:lvl9pPr lvl="8" algn="l" rtl="0">
              <a:lnSpc>
                <a:spcPct val="90000"/>
              </a:lnSpc>
              <a:spcBef>
                <a:spcPts val="0"/>
              </a:spcBef>
              <a:spcAft>
                <a:spcPts val="0"/>
              </a:spcAft>
              <a:buSzPts val="2600"/>
              <a:buNone/>
              <a:defRPr/>
            </a:lvl9pPr>
          </a:lstStyle>
          <a:p>
            <a:endParaRPr/>
          </a:p>
        </p:txBody>
      </p:sp>
      <p:sp>
        <p:nvSpPr>
          <p:cNvPr id="159" name="Google Shape;159;p29"/>
          <p:cNvSpPr txBox="1">
            <a:spLocks noGrp="1"/>
          </p:cNvSpPr>
          <p:nvPr>
            <p:ph type="body" idx="1"/>
          </p:nvPr>
        </p:nvSpPr>
        <p:spPr>
          <a:xfrm>
            <a:off x="1443490" y="1510452"/>
            <a:ext cx="3126000" cy="2578200"/>
          </a:xfrm>
          <a:prstGeom prst="rect">
            <a:avLst/>
          </a:prstGeom>
          <a:noFill/>
          <a:ln>
            <a:noFill/>
          </a:ln>
        </p:spPr>
        <p:txBody>
          <a:bodyPr spcFirstLastPara="1" wrap="square" lIns="91425" tIns="45700" rIns="91425" bIns="45700" anchor="t" anchorCtr="0">
            <a:noAutofit/>
          </a:bodyPr>
          <a:lstStyle>
            <a:lvl1pPr marL="457200" lvl="0" indent="-342900" algn="l" rtl="0">
              <a:lnSpc>
                <a:spcPct val="120000"/>
              </a:lnSpc>
              <a:spcBef>
                <a:spcPts val="1000"/>
              </a:spcBef>
              <a:spcAft>
                <a:spcPts val="0"/>
              </a:spcAft>
              <a:buSzPts val="1800"/>
              <a:buChar char="◦"/>
              <a:defRPr/>
            </a:lvl1pPr>
            <a:lvl2pPr marL="914400" lvl="1" indent="-342900" algn="l" rtl="0">
              <a:lnSpc>
                <a:spcPct val="120000"/>
              </a:lnSpc>
              <a:spcBef>
                <a:spcPts val="500"/>
              </a:spcBef>
              <a:spcAft>
                <a:spcPts val="0"/>
              </a:spcAft>
              <a:buSzPts val="1800"/>
              <a:buChar char="◦"/>
              <a:defRPr/>
            </a:lvl2pPr>
            <a:lvl3pPr marL="1371600" lvl="2" indent="-342900" algn="l" rtl="0">
              <a:lnSpc>
                <a:spcPct val="120000"/>
              </a:lnSpc>
              <a:spcBef>
                <a:spcPts val="500"/>
              </a:spcBef>
              <a:spcAft>
                <a:spcPts val="0"/>
              </a:spcAft>
              <a:buSzPts val="1800"/>
              <a:buChar char="◦"/>
              <a:defRPr/>
            </a:lvl3pPr>
            <a:lvl4pPr marL="1828800" lvl="3" indent="-342900" algn="l" rtl="0">
              <a:lnSpc>
                <a:spcPct val="120000"/>
              </a:lnSpc>
              <a:spcBef>
                <a:spcPts val="500"/>
              </a:spcBef>
              <a:spcAft>
                <a:spcPts val="0"/>
              </a:spcAft>
              <a:buSzPts val="1800"/>
              <a:buChar char="◦"/>
              <a:defRPr/>
            </a:lvl4pPr>
            <a:lvl5pPr marL="2286000" lvl="4" indent="-342900" algn="l" rtl="0">
              <a:lnSpc>
                <a:spcPct val="120000"/>
              </a:lnSpc>
              <a:spcBef>
                <a:spcPts val="500"/>
              </a:spcBef>
              <a:spcAft>
                <a:spcPts val="0"/>
              </a:spcAft>
              <a:buSzPts val="1800"/>
              <a:buChar char="◦"/>
              <a:defRPr/>
            </a:lvl5pPr>
            <a:lvl6pPr marL="2743200" lvl="5" indent="-342900" algn="l" rtl="0">
              <a:lnSpc>
                <a:spcPct val="120000"/>
              </a:lnSpc>
              <a:spcBef>
                <a:spcPts val="500"/>
              </a:spcBef>
              <a:spcAft>
                <a:spcPts val="0"/>
              </a:spcAft>
              <a:buSzPts val="1800"/>
              <a:buChar char="◦"/>
              <a:defRPr/>
            </a:lvl6pPr>
            <a:lvl7pPr marL="3200400" lvl="6" indent="-342900" algn="l" rtl="0">
              <a:lnSpc>
                <a:spcPct val="120000"/>
              </a:lnSpc>
              <a:spcBef>
                <a:spcPts val="500"/>
              </a:spcBef>
              <a:spcAft>
                <a:spcPts val="0"/>
              </a:spcAft>
              <a:buSzPts val="1800"/>
              <a:buChar char="◦"/>
              <a:defRPr/>
            </a:lvl7pPr>
            <a:lvl8pPr marL="3657600" lvl="7" indent="-342900" algn="l" rtl="0">
              <a:lnSpc>
                <a:spcPct val="120000"/>
              </a:lnSpc>
              <a:spcBef>
                <a:spcPts val="500"/>
              </a:spcBef>
              <a:spcAft>
                <a:spcPts val="0"/>
              </a:spcAft>
              <a:buSzPts val="1800"/>
              <a:buChar char="◦"/>
              <a:defRPr/>
            </a:lvl8pPr>
            <a:lvl9pPr marL="4114800" lvl="8" indent="-342900" algn="l" rtl="0">
              <a:lnSpc>
                <a:spcPct val="120000"/>
              </a:lnSpc>
              <a:spcBef>
                <a:spcPts val="500"/>
              </a:spcBef>
              <a:spcAft>
                <a:spcPts val="1000"/>
              </a:spcAft>
              <a:buSzPts val="1800"/>
              <a:buChar char="◦"/>
              <a:defRPr/>
            </a:lvl9pPr>
          </a:lstStyle>
          <a:p>
            <a:endParaRPr/>
          </a:p>
        </p:txBody>
      </p:sp>
      <p:sp>
        <p:nvSpPr>
          <p:cNvPr id="160" name="Google Shape;160;p29"/>
          <p:cNvSpPr txBox="1">
            <a:spLocks noGrp="1"/>
          </p:cNvSpPr>
          <p:nvPr>
            <p:ph type="body" idx="2"/>
          </p:nvPr>
        </p:nvSpPr>
        <p:spPr>
          <a:xfrm>
            <a:off x="4889182" y="1510452"/>
            <a:ext cx="3125700" cy="2578200"/>
          </a:xfrm>
          <a:prstGeom prst="rect">
            <a:avLst/>
          </a:prstGeom>
          <a:noFill/>
          <a:ln>
            <a:noFill/>
          </a:ln>
        </p:spPr>
        <p:txBody>
          <a:bodyPr spcFirstLastPara="1" wrap="square" lIns="91425" tIns="45700" rIns="91425" bIns="45700" anchor="t" anchorCtr="0">
            <a:noAutofit/>
          </a:bodyPr>
          <a:lstStyle>
            <a:lvl1pPr marL="457200" lvl="0" indent="-342900" algn="l" rtl="0">
              <a:lnSpc>
                <a:spcPct val="120000"/>
              </a:lnSpc>
              <a:spcBef>
                <a:spcPts val="1000"/>
              </a:spcBef>
              <a:spcAft>
                <a:spcPts val="0"/>
              </a:spcAft>
              <a:buSzPts val="1800"/>
              <a:buChar char="◦"/>
              <a:defRPr/>
            </a:lvl1pPr>
            <a:lvl2pPr marL="914400" lvl="1" indent="-342900" algn="l" rtl="0">
              <a:lnSpc>
                <a:spcPct val="120000"/>
              </a:lnSpc>
              <a:spcBef>
                <a:spcPts val="500"/>
              </a:spcBef>
              <a:spcAft>
                <a:spcPts val="0"/>
              </a:spcAft>
              <a:buSzPts val="1800"/>
              <a:buChar char="◦"/>
              <a:defRPr/>
            </a:lvl2pPr>
            <a:lvl3pPr marL="1371600" lvl="2" indent="-342900" algn="l" rtl="0">
              <a:lnSpc>
                <a:spcPct val="120000"/>
              </a:lnSpc>
              <a:spcBef>
                <a:spcPts val="500"/>
              </a:spcBef>
              <a:spcAft>
                <a:spcPts val="0"/>
              </a:spcAft>
              <a:buSzPts val="1800"/>
              <a:buChar char="◦"/>
              <a:defRPr/>
            </a:lvl3pPr>
            <a:lvl4pPr marL="1828800" lvl="3" indent="-342900" algn="l" rtl="0">
              <a:lnSpc>
                <a:spcPct val="120000"/>
              </a:lnSpc>
              <a:spcBef>
                <a:spcPts val="500"/>
              </a:spcBef>
              <a:spcAft>
                <a:spcPts val="0"/>
              </a:spcAft>
              <a:buSzPts val="1800"/>
              <a:buChar char="◦"/>
              <a:defRPr/>
            </a:lvl4pPr>
            <a:lvl5pPr marL="2286000" lvl="4" indent="-342900" algn="l" rtl="0">
              <a:lnSpc>
                <a:spcPct val="120000"/>
              </a:lnSpc>
              <a:spcBef>
                <a:spcPts val="500"/>
              </a:spcBef>
              <a:spcAft>
                <a:spcPts val="0"/>
              </a:spcAft>
              <a:buSzPts val="1800"/>
              <a:buChar char="◦"/>
              <a:defRPr/>
            </a:lvl5pPr>
            <a:lvl6pPr marL="2743200" lvl="5" indent="-342900" algn="l" rtl="0">
              <a:lnSpc>
                <a:spcPct val="120000"/>
              </a:lnSpc>
              <a:spcBef>
                <a:spcPts val="500"/>
              </a:spcBef>
              <a:spcAft>
                <a:spcPts val="0"/>
              </a:spcAft>
              <a:buSzPts val="1800"/>
              <a:buChar char="◦"/>
              <a:defRPr/>
            </a:lvl6pPr>
            <a:lvl7pPr marL="3200400" lvl="6" indent="-342900" algn="l" rtl="0">
              <a:lnSpc>
                <a:spcPct val="120000"/>
              </a:lnSpc>
              <a:spcBef>
                <a:spcPts val="500"/>
              </a:spcBef>
              <a:spcAft>
                <a:spcPts val="0"/>
              </a:spcAft>
              <a:buSzPts val="1800"/>
              <a:buChar char="◦"/>
              <a:defRPr/>
            </a:lvl7pPr>
            <a:lvl8pPr marL="3657600" lvl="7" indent="-342900" algn="l" rtl="0">
              <a:lnSpc>
                <a:spcPct val="120000"/>
              </a:lnSpc>
              <a:spcBef>
                <a:spcPts val="500"/>
              </a:spcBef>
              <a:spcAft>
                <a:spcPts val="0"/>
              </a:spcAft>
              <a:buSzPts val="1800"/>
              <a:buChar char="◦"/>
              <a:defRPr/>
            </a:lvl8pPr>
            <a:lvl9pPr marL="4114800" lvl="8" indent="-342900" algn="l" rtl="0">
              <a:lnSpc>
                <a:spcPct val="120000"/>
              </a:lnSpc>
              <a:spcBef>
                <a:spcPts val="500"/>
              </a:spcBef>
              <a:spcAft>
                <a:spcPts val="1000"/>
              </a:spcAft>
              <a:buSzPts val="1800"/>
              <a:buChar char="◦"/>
              <a:defRPr/>
            </a:lvl9pPr>
          </a:lstStyle>
          <a:p>
            <a:endParaRPr/>
          </a:p>
        </p:txBody>
      </p:sp>
      <p:sp>
        <p:nvSpPr>
          <p:cNvPr id="161" name="Google Shape;161;p29"/>
          <p:cNvSpPr txBox="1">
            <a:spLocks noGrp="1"/>
          </p:cNvSpPr>
          <p:nvPr>
            <p:ph type="dt" idx="10"/>
          </p:nvPr>
        </p:nvSpPr>
        <p:spPr>
          <a:xfrm>
            <a:off x="5646737" y="247650"/>
            <a:ext cx="2368500" cy="2322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62" name="Google Shape;162;p29"/>
          <p:cNvSpPr txBox="1">
            <a:spLocks noGrp="1"/>
          </p:cNvSpPr>
          <p:nvPr>
            <p:ph type="ftr" idx="11"/>
          </p:nvPr>
        </p:nvSpPr>
        <p:spPr>
          <a:xfrm>
            <a:off x="1443037" y="246459"/>
            <a:ext cx="4033800" cy="2322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63" name="Google Shape;163;p29"/>
          <p:cNvSpPr txBox="1">
            <a:spLocks noGrp="1"/>
          </p:cNvSpPr>
          <p:nvPr>
            <p:ph type="sldNum" idx="12"/>
          </p:nvPr>
        </p:nvSpPr>
        <p:spPr>
          <a:xfrm>
            <a:off x="487362" y="598884"/>
            <a:ext cx="795300" cy="3786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1pPr>
            <a:lvl2pPr marL="0" marR="0" lvl="1"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2pPr>
            <a:lvl3pPr marL="0" marR="0" lvl="2"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3pPr>
            <a:lvl4pPr marL="0" marR="0" lvl="3"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4pPr>
            <a:lvl5pPr marL="0" marR="0" lvl="4"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5pPr>
            <a:lvl6pPr marL="0" marR="0" lvl="5"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6pPr>
            <a:lvl7pPr marL="0" marR="0" lvl="6"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7pPr>
            <a:lvl8pPr marL="0" marR="0" lvl="7"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8pPr>
            <a:lvl9pPr marL="0" marR="0" lvl="8" indent="0" algn="r" rtl="0">
              <a:lnSpc>
                <a:spcPct val="100000"/>
              </a:lnSpc>
              <a:spcBef>
                <a:spcPts val="0"/>
              </a:spcBef>
              <a:spcAft>
                <a:spcPts val="0"/>
              </a:spcAft>
              <a:buClr>
                <a:schemeClr val="accent1"/>
              </a:buClr>
              <a:buSzPts val="2800"/>
              <a:buFont typeface="Gill Sans"/>
              <a:buNone/>
              <a:defRPr sz="2800" b="0" i="0" u="none">
                <a:solidFill>
                  <a:schemeClr val="accen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1">
  <p:cSld name="TITLE_1">
    <p:spTree>
      <p:nvGrpSpPr>
        <p:cNvPr id="1" name="Shape 164"/>
        <p:cNvGrpSpPr/>
        <p:nvPr/>
      </p:nvGrpSpPr>
      <p:grpSpPr>
        <a:xfrm>
          <a:off x="0" y="0"/>
          <a:ext cx="0" cy="0"/>
          <a:chOff x="0" y="0"/>
          <a:chExt cx="0" cy="0"/>
        </a:xfrm>
      </p:grpSpPr>
      <p:pic>
        <p:nvPicPr>
          <p:cNvPr id="165" name="Google Shape;165;p30"/>
          <p:cNvPicPr preferRelativeResize="0"/>
          <p:nvPr/>
        </p:nvPicPr>
        <p:blipFill rotWithShape="1">
          <a:blip r:embed="rId2">
            <a:alphaModFix/>
          </a:blip>
          <a:srcRect/>
          <a:stretch/>
        </p:blipFill>
        <p:spPr>
          <a:xfrm>
            <a:off x="0" y="-26"/>
            <a:ext cx="9144000" cy="5143523"/>
          </a:xfrm>
          <a:prstGeom prst="rect">
            <a:avLst/>
          </a:prstGeom>
          <a:noFill/>
          <a:ln>
            <a:noFill/>
          </a:ln>
        </p:spPr>
      </p:pic>
      <p:sp>
        <p:nvSpPr>
          <p:cNvPr id="166" name="Google Shape;166;p30"/>
          <p:cNvSpPr txBox="1">
            <a:spLocks noGrp="1"/>
          </p:cNvSpPr>
          <p:nvPr>
            <p:ph type="ctrTitle"/>
          </p:nvPr>
        </p:nvSpPr>
        <p:spPr>
          <a:xfrm>
            <a:off x="2302050" y="1223200"/>
            <a:ext cx="4539900" cy="26970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lgn="ctr" rtl="0">
              <a:lnSpc>
                <a:spcPct val="100000"/>
              </a:lnSpc>
              <a:spcBef>
                <a:spcPts val="0"/>
              </a:spcBef>
              <a:spcAft>
                <a:spcPts val="0"/>
              </a:spcAft>
              <a:buSzPts val="3600"/>
              <a:buNone/>
              <a:defRPr sz="3600"/>
            </a:lvl1pPr>
            <a:lvl2pPr lvl="1" algn="ctr" rtl="0">
              <a:lnSpc>
                <a:spcPct val="100000"/>
              </a:lnSpc>
              <a:spcBef>
                <a:spcPts val="0"/>
              </a:spcBef>
              <a:spcAft>
                <a:spcPts val="0"/>
              </a:spcAft>
              <a:buSzPts val="3600"/>
              <a:buNone/>
              <a:defRPr sz="3600"/>
            </a:lvl2pPr>
            <a:lvl3pPr lvl="2" algn="ctr" rtl="0">
              <a:lnSpc>
                <a:spcPct val="100000"/>
              </a:lnSpc>
              <a:spcBef>
                <a:spcPts val="0"/>
              </a:spcBef>
              <a:spcAft>
                <a:spcPts val="0"/>
              </a:spcAft>
              <a:buSzPts val="3600"/>
              <a:buNone/>
              <a:defRPr sz="3600"/>
            </a:lvl3pPr>
            <a:lvl4pPr lvl="3" algn="ctr" rtl="0">
              <a:lnSpc>
                <a:spcPct val="100000"/>
              </a:lnSpc>
              <a:spcBef>
                <a:spcPts val="0"/>
              </a:spcBef>
              <a:spcAft>
                <a:spcPts val="0"/>
              </a:spcAft>
              <a:buSzPts val="3600"/>
              <a:buNone/>
              <a:defRPr sz="3600"/>
            </a:lvl4pPr>
            <a:lvl5pPr lvl="4" algn="ctr" rtl="0">
              <a:lnSpc>
                <a:spcPct val="100000"/>
              </a:lnSpc>
              <a:spcBef>
                <a:spcPts val="0"/>
              </a:spcBef>
              <a:spcAft>
                <a:spcPts val="0"/>
              </a:spcAft>
              <a:buSzPts val="3600"/>
              <a:buNone/>
              <a:defRPr sz="3600"/>
            </a:lvl5pPr>
            <a:lvl6pPr lvl="5" algn="ctr" rtl="0">
              <a:lnSpc>
                <a:spcPct val="100000"/>
              </a:lnSpc>
              <a:spcBef>
                <a:spcPts val="0"/>
              </a:spcBef>
              <a:spcAft>
                <a:spcPts val="0"/>
              </a:spcAft>
              <a:buSzPts val="3600"/>
              <a:buNone/>
              <a:defRPr sz="3600"/>
            </a:lvl6pPr>
            <a:lvl7pPr lvl="6" algn="ctr" rtl="0">
              <a:lnSpc>
                <a:spcPct val="100000"/>
              </a:lnSpc>
              <a:spcBef>
                <a:spcPts val="0"/>
              </a:spcBef>
              <a:spcAft>
                <a:spcPts val="0"/>
              </a:spcAft>
              <a:buSzPts val="3600"/>
              <a:buNone/>
              <a:defRPr sz="3600"/>
            </a:lvl7pPr>
            <a:lvl8pPr lvl="7" algn="ctr" rtl="0">
              <a:lnSpc>
                <a:spcPct val="100000"/>
              </a:lnSpc>
              <a:spcBef>
                <a:spcPts val="0"/>
              </a:spcBef>
              <a:spcAft>
                <a:spcPts val="0"/>
              </a:spcAft>
              <a:buSzPts val="3600"/>
              <a:buNone/>
              <a:defRPr sz="3600"/>
            </a:lvl8pPr>
            <a:lvl9pPr lvl="8" algn="ctr" rtl="0">
              <a:lnSpc>
                <a:spcPct val="100000"/>
              </a:lnSpc>
              <a:spcBef>
                <a:spcPts val="0"/>
              </a:spcBef>
              <a:spcAft>
                <a:spcPts val="0"/>
              </a:spcAft>
              <a:buSzPts val="3600"/>
              <a:buNone/>
              <a:defRPr sz="36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_3">
  <p:cSld name="TITLE_3">
    <p:spTree>
      <p:nvGrpSpPr>
        <p:cNvPr id="1" name="Shape 167"/>
        <p:cNvGrpSpPr/>
        <p:nvPr/>
      </p:nvGrpSpPr>
      <p:grpSpPr>
        <a:xfrm>
          <a:off x="0" y="0"/>
          <a:ext cx="0" cy="0"/>
          <a:chOff x="0" y="0"/>
          <a:chExt cx="0" cy="0"/>
        </a:xfrm>
      </p:grpSpPr>
      <p:sp>
        <p:nvSpPr>
          <p:cNvPr id="168" name="Google Shape;168;p31"/>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69" name="Google Shape;169;p31"/>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70" name="Google Shape;170;p31"/>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71" name="Google Shape;171;p31"/>
          <p:cNvSpPr txBox="1">
            <a:spLocks noGrp="1"/>
          </p:cNvSpPr>
          <p:nvPr>
            <p:ph type="ctrTitle"/>
          </p:nvPr>
        </p:nvSpPr>
        <p:spPr>
          <a:xfrm>
            <a:off x="1680302" y="1188925"/>
            <a:ext cx="5783400" cy="1457400"/>
          </a:xfrm>
          <a:prstGeom prst="rect">
            <a:avLst/>
          </a:prstGeom>
        </p:spPr>
        <p:txBody>
          <a:bodyPr spcFirstLastPara="1" wrap="square" lIns="0" tIns="0" rIns="0" bIns="0" anchor="ctr"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endParaRPr/>
          </a:p>
        </p:txBody>
      </p:sp>
      <p:sp>
        <p:nvSpPr>
          <p:cNvPr id="172" name="Google Shape;172;p31"/>
          <p:cNvSpPr txBox="1">
            <a:spLocks noGrp="1"/>
          </p:cNvSpPr>
          <p:nvPr>
            <p:ph type="subTitle" idx="1"/>
          </p:nvPr>
        </p:nvSpPr>
        <p:spPr>
          <a:xfrm>
            <a:off x="1680302" y="3049450"/>
            <a:ext cx="5783400" cy="909000"/>
          </a:xfrm>
          <a:prstGeom prst="rect">
            <a:avLst/>
          </a:prstGeom>
        </p:spPr>
        <p:txBody>
          <a:bodyPr spcFirstLastPara="1" wrap="square" lIns="0" tIns="0" rIns="0" bIns="0" anchor="ctr" anchorCtr="0">
            <a:noAutofit/>
          </a:bodyPr>
          <a:lstStyle>
            <a:lvl1pPr lvl="0" algn="ctr" rtl="0">
              <a:lnSpc>
                <a:spcPct val="100000"/>
              </a:lnSpc>
              <a:spcBef>
                <a:spcPts val="6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rtl="0">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rtl="0">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rtl="0">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rtl="0">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rtl="0">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rtl="0">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rtl="0">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rtl="0">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73" name="Google Shape;173;p31"/>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eometr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311700" y="1229875"/>
            <a:ext cx="8520600" cy="33390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
    <p:bg>
      <p:bgPr>
        <a:gradFill>
          <a:gsLst>
            <a:gs pos="0">
              <a:srgbClr val="3C78D8"/>
            </a:gs>
            <a:gs pos="100000">
              <a:srgbClr val="00FFFF"/>
            </a:gs>
          </a:gsLst>
          <a:lin ang="5400012" scaled="0"/>
        </a:gradFill>
        <a:effectLst/>
      </p:bgPr>
    </p:bg>
    <p:spTree>
      <p:nvGrpSpPr>
        <p:cNvPr id="1" name="Shape 97"/>
        <p:cNvGrpSpPr/>
        <p:nvPr/>
      </p:nvGrpSpPr>
      <p:grpSpPr>
        <a:xfrm>
          <a:off x="0" y="0"/>
          <a:ext cx="0" cy="0"/>
          <a:chOff x="0" y="0"/>
          <a:chExt cx="0" cy="0"/>
        </a:xfrm>
      </p:grpSpPr>
      <p:sp>
        <p:nvSpPr>
          <p:cNvPr id="98" name="Google Shape;98;p16"/>
          <p:cNvSpPr txBox="1">
            <a:spLocks noGrp="1"/>
          </p:cNvSpPr>
          <p:nvPr>
            <p:ph type="title"/>
          </p:nvPr>
        </p:nvSpPr>
        <p:spPr>
          <a:xfrm>
            <a:off x="699000" y="911700"/>
            <a:ext cx="2020800" cy="3327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marR="0" lvl="0"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2pPr>
            <a:lvl3pPr marR="0" lvl="2"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3pPr>
            <a:lvl4pPr marR="0" lvl="3"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4pPr>
            <a:lvl5pPr marR="0" lvl="4"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5pPr>
            <a:lvl6pPr marR="0" lvl="5"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6pPr>
            <a:lvl7pPr marR="0" lvl="6"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7pPr>
            <a:lvl8pPr marR="0" lvl="7"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8pPr>
            <a:lvl9pPr marR="0" lvl="8"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9pPr>
          </a:lstStyle>
          <a:p>
            <a:endParaRPr/>
          </a:p>
        </p:txBody>
      </p:sp>
      <p:sp>
        <p:nvSpPr>
          <p:cNvPr id="99" name="Google Shape;99;p16"/>
          <p:cNvSpPr txBox="1">
            <a:spLocks noGrp="1"/>
          </p:cNvSpPr>
          <p:nvPr>
            <p:ph type="body" idx="1"/>
          </p:nvPr>
        </p:nvSpPr>
        <p:spPr>
          <a:xfrm>
            <a:off x="3844325" y="805325"/>
            <a:ext cx="4842600" cy="3548100"/>
          </a:xfrm>
          <a:prstGeom prst="rect">
            <a:avLst/>
          </a:prstGeom>
          <a:noFill/>
          <a:ln>
            <a:noFill/>
          </a:ln>
        </p:spPr>
        <p:txBody>
          <a:bodyPr spcFirstLastPara="1" wrap="square" lIns="0" tIns="0" rIns="0" bIns="0" anchor="ctr" anchorCtr="0">
            <a:noAutofit/>
          </a:bodyPr>
          <a:lstStyle>
            <a:lvl1pPr marL="457200" marR="0" lvl="0" indent="-368300" algn="l" rtl="0">
              <a:lnSpc>
                <a:spcPct val="115000"/>
              </a:lnSpc>
              <a:spcBef>
                <a:spcPts val="6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1pPr>
            <a:lvl2pPr marL="914400" marR="0" lvl="1"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2pPr>
            <a:lvl3pPr marL="1371600" marR="0" lvl="2"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3pPr>
            <a:lvl4pPr marL="1828800" marR="0" lvl="3"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4pPr>
            <a:lvl5pPr marL="2286000" marR="0" lvl="4"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5pPr>
            <a:lvl6pPr marL="2743200" marR="0" lvl="5"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6pPr>
            <a:lvl7pPr marL="3200400" marR="0" lvl="6"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7pPr>
            <a:lvl8pPr marL="3657600" marR="0" lvl="7"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8pPr>
            <a:lvl9pPr marL="4114800" marR="0" lvl="8" indent="-368300" algn="l" rtl="0">
              <a:lnSpc>
                <a:spcPct val="115000"/>
              </a:lnSpc>
              <a:spcBef>
                <a:spcPts val="1000"/>
              </a:spcBef>
              <a:spcAft>
                <a:spcPts val="100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9pPr>
          </a:lstStyle>
          <a:p>
            <a:endParaRPr/>
          </a:p>
        </p:txBody>
      </p:sp>
      <p:sp>
        <p:nvSpPr>
          <p:cNvPr id="100" name="Google Shape;100;p16"/>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yUeafAJESEI"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17.jpg"/><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hyperlink" Target="http://www.youtube.com/watch?v=P_Q3CJvT04Q"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6.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www.youtube.com/watch?v=wNxZpXt4EoA"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9C4E8"/>
        </a:solidFill>
        <a:effectLst/>
      </p:bgPr>
    </p:bg>
    <p:spTree>
      <p:nvGrpSpPr>
        <p:cNvPr id="1" name="Shape 177"/>
        <p:cNvGrpSpPr/>
        <p:nvPr/>
      </p:nvGrpSpPr>
      <p:grpSpPr>
        <a:xfrm>
          <a:off x="0" y="0"/>
          <a:ext cx="0" cy="0"/>
          <a:chOff x="0" y="0"/>
          <a:chExt cx="0" cy="0"/>
        </a:xfrm>
      </p:grpSpPr>
      <p:sp>
        <p:nvSpPr>
          <p:cNvPr id="178" name="Google Shape;178;p32"/>
          <p:cNvSpPr txBox="1">
            <a:spLocks noGrp="1"/>
          </p:cNvSpPr>
          <p:nvPr>
            <p:ph type="ctrTitle"/>
          </p:nvPr>
        </p:nvSpPr>
        <p:spPr>
          <a:xfrm>
            <a:off x="2068997" y="1073182"/>
            <a:ext cx="5006006" cy="26970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p>
            <a:pPr marL="0" lvl="0" indent="0" algn="ctr" rtl="0">
              <a:lnSpc>
                <a:spcPct val="100000"/>
              </a:lnSpc>
              <a:spcBef>
                <a:spcPts val="0"/>
              </a:spcBef>
              <a:spcAft>
                <a:spcPts val="0"/>
              </a:spcAft>
              <a:buSzPts val="3600"/>
              <a:buNone/>
            </a:pPr>
            <a:r>
              <a:rPr lang="en-US" dirty="0">
                <a:solidFill>
                  <a:srgbClr val="FFFFFF"/>
                </a:solidFill>
                <a:latin typeface="Montserrat"/>
                <a:ea typeface="Montserrat"/>
                <a:cs typeface="Montserrat"/>
                <a:sym typeface="Montserrat"/>
              </a:rPr>
              <a:t>Viktor Frankl </a:t>
            </a:r>
            <a:endParaRPr dirty="0">
              <a:solidFill>
                <a:srgbClr val="FFFFFF"/>
              </a:solidFill>
              <a:latin typeface="Montserrat"/>
              <a:ea typeface="Montserrat"/>
              <a:cs typeface="Montserrat"/>
              <a:sym typeface="Montserrat"/>
            </a:endParaRPr>
          </a:p>
          <a:p>
            <a:pPr marL="0" lvl="0" indent="0" algn="ctr" rtl="0">
              <a:lnSpc>
                <a:spcPct val="100000"/>
              </a:lnSpc>
              <a:spcBef>
                <a:spcPts val="0"/>
              </a:spcBef>
              <a:spcAft>
                <a:spcPts val="0"/>
              </a:spcAft>
              <a:buSzPts val="3600"/>
              <a:buNone/>
            </a:pPr>
            <a:r>
              <a:rPr lang="en-US" dirty="0">
                <a:solidFill>
                  <a:srgbClr val="FFFFFF"/>
                </a:solidFill>
                <a:latin typeface="Montserrat"/>
                <a:ea typeface="Montserrat"/>
                <a:cs typeface="Montserrat"/>
                <a:sym typeface="Montserrat"/>
              </a:rPr>
              <a:t>Marriage &amp; Intimacy</a:t>
            </a:r>
            <a:endParaRPr dirty="0">
              <a:solidFill>
                <a:srgbClr val="FFFFFF"/>
              </a:solidFill>
              <a:latin typeface="Montserrat"/>
              <a:ea typeface="Montserrat"/>
              <a:cs typeface="Montserrat"/>
              <a:sym typeface="Montserrat"/>
            </a:endParaRPr>
          </a:p>
          <a:p>
            <a:pPr marL="0" lvl="0" indent="0" algn="ctr" rtl="0">
              <a:lnSpc>
                <a:spcPct val="100000"/>
              </a:lnSpc>
              <a:spcBef>
                <a:spcPts val="0"/>
              </a:spcBef>
              <a:spcAft>
                <a:spcPts val="0"/>
              </a:spcAft>
              <a:buSzPts val="3600"/>
              <a:buNone/>
            </a:pPr>
            <a:r>
              <a:rPr lang="en-US" dirty="0">
                <a:solidFill>
                  <a:srgbClr val="FFFFFF"/>
                </a:solidFill>
                <a:latin typeface="Montserrat"/>
                <a:ea typeface="Montserrat"/>
                <a:cs typeface="Montserrat"/>
                <a:sym typeface="Montserrat"/>
              </a:rPr>
              <a:t>Coaching</a:t>
            </a:r>
            <a:br>
              <a:rPr lang="en-US" dirty="0">
                <a:solidFill>
                  <a:srgbClr val="FFFFFF"/>
                </a:solidFill>
                <a:latin typeface="Montserrat"/>
                <a:ea typeface="Montserrat"/>
                <a:cs typeface="Montserrat"/>
                <a:sym typeface="Montserrat"/>
              </a:rPr>
            </a:br>
            <a:r>
              <a:rPr lang="en-US" sz="2000" dirty="0">
                <a:solidFill>
                  <a:srgbClr val="FFFFFF"/>
                </a:solidFill>
                <a:latin typeface="Montserrat"/>
                <a:ea typeface="Montserrat"/>
                <a:cs typeface="Montserrat"/>
                <a:sym typeface="Montserrat"/>
              </a:rPr>
              <a:t>With Rabbi Daniel Schonbuch, LMFT</a:t>
            </a:r>
            <a:endParaRPr sz="2000" dirty="0">
              <a:solidFill>
                <a:srgbClr val="FFFFFF"/>
              </a:solidFill>
              <a:latin typeface="Montserrat"/>
              <a:ea typeface="Montserrat"/>
              <a:cs typeface="Montserrat"/>
              <a:sym typeface="Montserrat"/>
            </a:endParaRPr>
          </a:p>
          <a:p>
            <a:pPr marL="0" lvl="0" indent="0" algn="ctr" rtl="0">
              <a:lnSpc>
                <a:spcPct val="100000"/>
              </a:lnSpc>
              <a:spcBef>
                <a:spcPts val="0"/>
              </a:spcBef>
              <a:spcAft>
                <a:spcPts val="0"/>
              </a:spcAft>
              <a:buSzPts val="3600"/>
              <a:buNone/>
            </a:pPr>
            <a:endParaRPr sz="2000" dirty="0">
              <a:solidFill>
                <a:srgbClr val="FFFFFF"/>
              </a:solidFill>
              <a:latin typeface="Montserrat"/>
              <a:ea typeface="Montserrat"/>
              <a:cs typeface="Montserrat"/>
              <a:sym typeface="Montserrat"/>
            </a:endParaRPr>
          </a:p>
          <a:p>
            <a:pPr marL="0" lvl="0" indent="0" algn="ctr" rtl="0">
              <a:lnSpc>
                <a:spcPct val="100000"/>
              </a:lnSpc>
              <a:spcBef>
                <a:spcPts val="0"/>
              </a:spcBef>
              <a:spcAft>
                <a:spcPts val="0"/>
              </a:spcAft>
              <a:buSzPts val="3600"/>
              <a:buNone/>
            </a:pPr>
            <a:r>
              <a:rPr lang="en-US" sz="2400" dirty="0">
                <a:solidFill>
                  <a:srgbClr val="FFFFFF"/>
                </a:solidFill>
                <a:latin typeface="Montserrat"/>
                <a:ea typeface="Montserrat"/>
                <a:cs typeface="Montserrat"/>
                <a:sym typeface="Montserrat"/>
              </a:rPr>
              <a:t>Week 12</a:t>
            </a:r>
            <a:br>
              <a:rPr lang="en-US" sz="2400" dirty="0">
                <a:solidFill>
                  <a:srgbClr val="FFFFFF"/>
                </a:solidFill>
                <a:latin typeface="Montserrat"/>
                <a:ea typeface="Montserrat"/>
                <a:cs typeface="Montserrat"/>
                <a:sym typeface="Montserrat"/>
              </a:rPr>
            </a:br>
            <a:endParaRPr sz="2400" dirty="0">
              <a:solidFill>
                <a:srgbClr val="FFFFFF"/>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C002"/>
            </a:gs>
            <a:gs pos="100000">
              <a:srgbClr val="795B04"/>
            </a:gs>
          </a:gsLst>
          <a:path path="circle">
            <a:fillToRect l="50000" t="50000" r="50000" b="50000"/>
          </a:path>
          <a:tileRect/>
        </a:gradFill>
        <a:effectLst/>
      </p:bgPr>
    </p:bg>
    <p:spTree>
      <p:nvGrpSpPr>
        <p:cNvPr id="1" name="Shape 182"/>
        <p:cNvGrpSpPr/>
        <p:nvPr/>
      </p:nvGrpSpPr>
      <p:grpSpPr>
        <a:xfrm>
          <a:off x="0" y="0"/>
          <a:ext cx="0" cy="0"/>
          <a:chOff x="0" y="0"/>
          <a:chExt cx="0" cy="0"/>
        </a:xfrm>
      </p:grpSpPr>
      <p:sp>
        <p:nvSpPr>
          <p:cNvPr id="183" name="Google Shape;183;p33"/>
          <p:cNvSpPr txBox="1">
            <a:spLocks noGrp="1"/>
          </p:cNvSpPr>
          <p:nvPr>
            <p:ph type="body" idx="1"/>
          </p:nvPr>
        </p:nvSpPr>
        <p:spPr>
          <a:xfrm>
            <a:off x="3144250" y="1022338"/>
            <a:ext cx="5487300" cy="3540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800"/>
              <a:buNone/>
            </a:pPr>
            <a:r>
              <a:rPr lang="en-US" sz="2200" b="1">
                <a:solidFill>
                  <a:srgbClr val="FFFFFF"/>
                </a:solidFill>
                <a:latin typeface="Montserrat"/>
                <a:ea typeface="Montserrat"/>
                <a:cs typeface="Montserrat"/>
                <a:sym typeface="Montserrat"/>
              </a:rPr>
              <a:t>Men are from Mars, Women from Venus</a:t>
            </a:r>
            <a:endParaRPr sz="2200" b="1">
              <a:solidFill>
                <a:srgbClr val="FFFFFF"/>
              </a:solidFill>
              <a:latin typeface="Montserrat"/>
              <a:ea typeface="Montserrat"/>
              <a:cs typeface="Montserrat"/>
              <a:sym typeface="Montserrat"/>
            </a:endParaRPr>
          </a:p>
          <a:p>
            <a:pPr marL="0" lvl="0" indent="0" algn="l" rtl="0">
              <a:lnSpc>
                <a:spcPct val="100000"/>
              </a:lnSpc>
              <a:spcBef>
                <a:spcPts val="0"/>
              </a:spcBef>
              <a:spcAft>
                <a:spcPts val="0"/>
              </a:spcAft>
              <a:buSzPts val="1800"/>
              <a:buNone/>
            </a:pPr>
            <a:endParaRPr b="1">
              <a:solidFill>
                <a:srgbClr val="FFFFFF"/>
              </a:solidFill>
              <a:latin typeface="Montserrat"/>
              <a:ea typeface="Montserrat"/>
              <a:cs typeface="Montserrat"/>
              <a:sym typeface="Montserrat"/>
            </a:endParaRPr>
          </a:p>
          <a:p>
            <a:pPr marL="457200" lvl="0" indent="-355600" algn="l" rtl="0">
              <a:lnSpc>
                <a:spcPct val="100000"/>
              </a:lnSpc>
              <a:spcBef>
                <a:spcPts val="0"/>
              </a:spcBef>
              <a:spcAft>
                <a:spcPts val="0"/>
              </a:spcAft>
              <a:buClr>
                <a:srgbClr val="FFFFFF"/>
              </a:buClr>
              <a:buSzPts val="2000"/>
              <a:buFont typeface="Montserrat"/>
              <a:buChar char="●"/>
            </a:pPr>
            <a:r>
              <a:rPr lang="en-US" sz="2000">
                <a:solidFill>
                  <a:srgbClr val="FFFFFF"/>
                </a:solidFill>
                <a:latin typeface="Montserrat"/>
                <a:ea typeface="Montserrat"/>
                <a:cs typeface="Montserrat"/>
                <a:sym typeface="Montserrat"/>
              </a:rPr>
              <a:t>Theories on Gender Differences</a:t>
            </a:r>
            <a:endParaRPr sz="2000">
              <a:solidFill>
                <a:srgbClr val="FFFFFF"/>
              </a:solidFill>
              <a:latin typeface="Montserrat"/>
              <a:ea typeface="Montserrat"/>
              <a:cs typeface="Montserrat"/>
              <a:sym typeface="Montserrat"/>
            </a:endParaRPr>
          </a:p>
          <a:p>
            <a:pPr marL="914400" lvl="0" indent="0" algn="l" rtl="0">
              <a:lnSpc>
                <a:spcPct val="100000"/>
              </a:lnSpc>
              <a:spcBef>
                <a:spcPts val="0"/>
              </a:spcBef>
              <a:spcAft>
                <a:spcPts val="0"/>
              </a:spcAft>
              <a:buNone/>
            </a:pPr>
            <a:endParaRPr sz="2000">
              <a:solidFill>
                <a:srgbClr val="FFFFFF"/>
              </a:solidFill>
              <a:latin typeface="Montserrat"/>
              <a:ea typeface="Montserrat"/>
              <a:cs typeface="Montserrat"/>
              <a:sym typeface="Montserrat"/>
            </a:endParaRPr>
          </a:p>
          <a:p>
            <a:pPr marL="457200" lvl="0" indent="-355600" algn="l" rtl="0">
              <a:lnSpc>
                <a:spcPct val="100000"/>
              </a:lnSpc>
              <a:spcBef>
                <a:spcPts val="0"/>
              </a:spcBef>
              <a:spcAft>
                <a:spcPts val="0"/>
              </a:spcAft>
              <a:buClr>
                <a:srgbClr val="FFFFFF"/>
              </a:buClr>
              <a:buSzPts val="2000"/>
              <a:buFont typeface="Montserrat"/>
              <a:buChar char="●"/>
            </a:pPr>
            <a:r>
              <a:rPr lang="en-US" sz="2000">
                <a:solidFill>
                  <a:srgbClr val="FFFFFF"/>
                </a:solidFill>
                <a:latin typeface="Montserrat"/>
                <a:ea typeface="Montserrat"/>
                <a:cs typeface="Montserrat"/>
                <a:sym typeface="Montserrat"/>
              </a:rPr>
              <a:t>Helps men and women better understand and respect their differences in both personal and professional relationships. </a:t>
            </a:r>
            <a:endParaRPr sz="2000">
              <a:solidFill>
                <a:srgbClr val="FFFFFF"/>
              </a:solidFill>
              <a:latin typeface="Montserrat"/>
              <a:ea typeface="Montserrat"/>
              <a:cs typeface="Montserrat"/>
              <a:sym typeface="Montserrat"/>
            </a:endParaRPr>
          </a:p>
        </p:txBody>
      </p:sp>
      <p:sp>
        <p:nvSpPr>
          <p:cNvPr id="184" name="Google Shape;184;p33"/>
          <p:cNvSpPr txBox="1">
            <a:spLocks noGrp="1"/>
          </p:cNvSpPr>
          <p:nvPr>
            <p:ph type="sldNum" idx="12"/>
          </p:nvPr>
        </p:nvSpPr>
        <p:spPr>
          <a:xfrm>
            <a:off x="8460431" y="4651190"/>
            <a:ext cx="548700" cy="3936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US" sz="1000">
                <a:solidFill>
                  <a:schemeClr val="dk2"/>
                </a:solidFill>
                <a:latin typeface="Roboto"/>
                <a:ea typeface="Roboto"/>
                <a:cs typeface="Roboto"/>
                <a:sym typeface="Roboto"/>
              </a:rPr>
              <a:t>2</a:t>
            </a:fld>
            <a:endParaRPr sz="1000">
              <a:solidFill>
                <a:schemeClr val="dk2"/>
              </a:solidFill>
              <a:latin typeface="Roboto"/>
              <a:ea typeface="Roboto"/>
              <a:cs typeface="Roboto"/>
              <a:sym typeface="Roboto"/>
            </a:endParaRPr>
          </a:p>
        </p:txBody>
      </p:sp>
      <p:pic>
        <p:nvPicPr>
          <p:cNvPr id="185" name="Google Shape;185;p33"/>
          <p:cNvPicPr preferRelativeResize="0"/>
          <p:nvPr/>
        </p:nvPicPr>
        <p:blipFill>
          <a:blip r:embed="rId3">
            <a:alphaModFix/>
          </a:blip>
          <a:stretch>
            <a:fillRect/>
          </a:stretch>
        </p:blipFill>
        <p:spPr>
          <a:xfrm>
            <a:off x="522100" y="923200"/>
            <a:ext cx="2355050" cy="32970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3">
                                            <p:txEl>
                                              <p:pRg st="0" end="0"/>
                                            </p:txEl>
                                          </p:spTgt>
                                        </p:tgtEl>
                                        <p:attrNameLst>
                                          <p:attrName>style.visibility</p:attrName>
                                        </p:attrNameLst>
                                      </p:cBhvr>
                                      <p:to>
                                        <p:strVal val="visible"/>
                                      </p:to>
                                    </p:set>
                                    <p:animEffect transition="in" filter="fade">
                                      <p:cBhvr>
                                        <p:cTn id="7" dur="500"/>
                                        <p:tgtEl>
                                          <p:spTgt spid="1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3">
                                            <p:txEl>
                                              <p:pRg st="1" end="1"/>
                                            </p:txEl>
                                          </p:spTgt>
                                        </p:tgtEl>
                                        <p:attrNameLst>
                                          <p:attrName>style.visibility</p:attrName>
                                        </p:attrNameLst>
                                      </p:cBhvr>
                                      <p:to>
                                        <p:strVal val="visible"/>
                                      </p:to>
                                    </p:set>
                                    <p:animEffect transition="in" filter="fade">
                                      <p:cBhvr>
                                        <p:cTn id="12" dur="500"/>
                                        <p:tgtEl>
                                          <p:spTgt spid="1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3">
                                            <p:txEl>
                                              <p:pRg st="2" end="2"/>
                                            </p:txEl>
                                          </p:spTgt>
                                        </p:tgtEl>
                                        <p:attrNameLst>
                                          <p:attrName>style.visibility</p:attrName>
                                        </p:attrNameLst>
                                      </p:cBhvr>
                                      <p:to>
                                        <p:strVal val="visible"/>
                                      </p:to>
                                    </p:set>
                                    <p:animEffect transition="in" filter="fade">
                                      <p:cBhvr>
                                        <p:cTn id="17" dur="500"/>
                                        <p:tgtEl>
                                          <p:spTgt spid="1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3">
                                            <p:txEl>
                                              <p:pRg st="3" end="3"/>
                                            </p:txEl>
                                          </p:spTgt>
                                        </p:tgtEl>
                                        <p:attrNameLst>
                                          <p:attrName>style.visibility</p:attrName>
                                        </p:attrNameLst>
                                      </p:cBhvr>
                                      <p:to>
                                        <p:strVal val="visible"/>
                                      </p:to>
                                    </p:set>
                                    <p:animEffect transition="in" filter="fade">
                                      <p:cBhvr>
                                        <p:cTn id="22" dur="500"/>
                                        <p:tgtEl>
                                          <p:spTgt spid="1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3">
                                            <p:txEl>
                                              <p:pRg st="4" end="4"/>
                                            </p:txEl>
                                          </p:spTgt>
                                        </p:tgtEl>
                                        <p:attrNameLst>
                                          <p:attrName>style.visibility</p:attrName>
                                        </p:attrNameLst>
                                      </p:cBhvr>
                                      <p:to>
                                        <p:strVal val="visible"/>
                                      </p:to>
                                    </p:set>
                                    <p:animEffect transition="in" filter="fade">
                                      <p:cBhvr>
                                        <p:cTn id="27" dur="500"/>
                                        <p:tgtEl>
                                          <p:spTgt spid="1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34" descr="MMj02190810000[1]"/>
          <p:cNvPicPr preferRelativeResize="0"/>
          <p:nvPr/>
        </p:nvPicPr>
        <p:blipFill rotWithShape="1">
          <a:blip r:embed="rId3">
            <a:alphaModFix/>
          </a:blip>
          <a:srcRect/>
          <a:stretch/>
        </p:blipFill>
        <p:spPr>
          <a:xfrm>
            <a:off x="5638800" y="1885950"/>
            <a:ext cx="2253853" cy="2286000"/>
          </a:xfrm>
          <a:prstGeom prst="rect">
            <a:avLst/>
          </a:prstGeom>
          <a:noFill/>
          <a:ln>
            <a:noFill/>
          </a:ln>
        </p:spPr>
      </p:pic>
      <p:pic>
        <p:nvPicPr>
          <p:cNvPr id="192" name="Google Shape;192;p34" descr="MMj02190780000[1]"/>
          <p:cNvPicPr preferRelativeResize="0"/>
          <p:nvPr/>
        </p:nvPicPr>
        <p:blipFill rotWithShape="1">
          <a:blip r:embed="rId4">
            <a:alphaModFix/>
          </a:blip>
          <a:srcRect/>
          <a:stretch/>
        </p:blipFill>
        <p:spPr>
          <a:xfrm>
            <a:off x="0" y="0"/>
            <a:ext cx="2706290" cy="2743200"/>
          </a:xfrm>
          <a:prstGeom prst="rect">
            <a:avLst/>
          </a:prstGeom>
          <a:noFill/>
          <a:ln>
            <a:noFill/>
          </a:ln>
        </p:spPr>
      </p:pic>
      <p:sp>
        <p:nvSpPr>
          <p:cNvPr id="193" name="Google Shape;193;p34"/>
          <p:cNvSpPr txBox="1">
            <a:spLocks noGrp="1"/>
          </p:cNvSpPr>
          <p:nvPr>
            <p:ph type="ctrTitle"/>
          </p:nvPr>
        </p:nvSpPr>
        <p:spPr>
          <a:xfrm>
            <a:off x="838200" y="1371600"/>
            <a:ext cx="7772400" cy="1166813"/>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800"/>
              <a:buFont typeface="Arial"/>
              <a:buNone/>
            </a:pPr>
            <a:r>
              <a:rPr lang="en-US" sz="4800" b="0" i="0" u="none">
                <a:solidFill>
                  <a:schemeClr val="lt2"/>
                </a:solidFill>
                <a:latin typeface="Arial"/>
                <a:ea typeface="Arial"/>
                <a:cs typeface="Arial"/>
                <a:sym typeface="Arial"/>
              </a:rPr>
              <a:t>Men are From Mars</a:t>
            </a:r>
            <a:br>
              <a:rPr lang="en-US" sz="4800" b="0" i="0" u="none">
                <a:solidFill>
                  <a:schemeClr val="lt2"/>
                </a:solidFill>
                <a:latin typeface="Arial"/>
                <a:ea typeface="Arial"/>
                <a:cs typeface="Arial"/>
                <a:sym typeface="Arial"/>
              </a:rPr>
            </a:br>
            <a:r>
              <a:rPr lang="en-US" sz="4800" b="0" i="0" u="none">
                <a:solidFill>
                  <a:schemeClr val="lt2"/>
                </a:solidFill>
                <a:latin typeface="Arial"/>
                <a:ea typeface="Arial"/>
                <a:cs typeface="Arial"/>
                <a:sym typeface="Arial"/>
              </a:rPr>
              <a:t>Women are from Venus</a:t>
            </a:r>
            <a:endParaRPr/>
          </a:p>
        </p:txBody>
      </p:sp>
      <p:sp>
        <p:nvSpPr>
          <p:cNvPr id="194" name="Google Shape;194;p34"/>
          <p:cNvSpPr txBox="1">
            <a:spLocks noGrp="1"/>
          </p:cNvSpPr>
          <p:nvPr>
            <p:ph type="subTitle" idx="1"/>
          </p:nvPr>
        </p:nvSpPr>
        <p:spPr>
          <a:xfrm>
            <a:off x="598088" y="2715913"/>
            <a:ext cx="8222100" cy="432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400"/>
              <a:buNone/>
            </a:pPr>
            <a:r>
              <a:rPr lang="en-US" sz="3200" b="0" i="0" u="none">
                <a:solidFill>
                  <a:schemeClr val="lt1"/>
                </a:solidFill>
                <a:latin typeface="Arial"/>
                <a:ea typeface="Arial"/>
                <a:cs typeface="Arial"/>
                <a:sym typeface="Arial"/>
              </a:rPr>
              <a:t>John Gray Theories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198"/>
        <p:cNvGrpSpPr/>
        <p:nvPr/>
      </p:nvGrpSpPr>
      <p:grpSpPr>
        <a:xfrm>
          <a:off x="0" y="0"/>
          <a:ext cx="0" cy="0"/>
          <a:chOff x="0" y="0"/>
          <a:chExt cx="0" cy="0"/>
        </a:xfrm>
      </p:grpSpPr>
      <p:sp>
        <p:nvSpPr>
          <p:cNvPr id="199" name="Google Shape;199;p35"/>
          <p:cNvSpPr txBox="1">
            <a:spLocks noGrp="1"/>
          </p:cNvSpPr>
          <p:nvPr>
            <p:ph type="sldNum" idx="12"/>
          </p:nvPr>
        </p:nvSpPr>
        <p:spPr>
          <a:xfrm>
            <a:off x="8460431" y="4651190"/>
            <a:ext cx="548700" cy="3936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US" sz="1000">
                <a:solidFill>
                  <a:schemeClr val="dk2"/>
                </a:solidFill>
                <a:latin typeface="Roboto"/>
                <a:ea typeface="Roboto"/>
                <a:cs typeface="Roboto"/>
                <a:sym typeface="Roboto"/>
              </a:rPr>
              <a:t>4</a:t>
            </a:fld>
            <a:endParaRPr sz="1000">
              <a:solidFill>
                <a:schemeClr val="dk2"/>
              </a:solidFill>
              <a:latin typeface="Roboto"/>
              <a:ea typeface="Roboto"/>
              <a:cs typeface="Roboto"/>
              <a:sym typeface="Roboto"/>
            </a:endParaRPr>
          </a:p>
        </p:txBody>
      </p:sp>
      <p:sp>
        <p:nvSpPr>
          <p:cNvPr id="200" name="Google Shape;200;p35"/>
          <p:cNvSpPr txBox="1"/>
          <p:nvPr/>
        </p:nvSpPr>
        <p:spPr>
          <a:xfrm>
            <a:off x="3308425" y="439975"/>
            <a:ext cx="5290200" cy="48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600">
                <a:solidFill>
                  <a:srgbClr val="FFFFFF"/>
                </a:solidFill>
                <a:latin typeface="Roboto"/>
                <a:ea typeface="Roboto"/>
                <a:cs typeface="Roboto"/>
                <a:sym typeface="Roboto"/>
              </a:rPr>
              <a:t>John Gray</a:t>
            </a:r>
            <a:endParaRPr sz="3600">
              <a:solidFill>
                <a:srgbClr val="FFFFFF"/>
              </a:solidFill>
              <a:latin typeface="Roboto"/>
              <a:ea typeface="Roboto"/>
              <a:cs typeface="Roboto"/>
              <a:sym typeface="Roboto"/>
            </a:endParaRPr>
          </a:p>
        </p:txBody>
      </p:sp>
      <p:pic>
        <p:nvPicPr>
          <p:cNvPr id="201" name="Google Shape;201;p35" descr="نجد في هذا المقطع مقتطفات من محاضرة ( المريخ والزهرة في غرفة النوم )، إذ جون غراي وبطريقة علمية الاختلافات بين الجنسين فيما يخص العلاقة الجنسية.&#10;&#10;فيديوهات، وألبومات، وكتب جون جراي فيما يخص هذا الموضوع من أفضل المصادر في ذلك.&#10;المحاضرة مدتها: ساعة وثلث تقريباً.&#10;&#10;للحصول عليها فيديو كاملة من هذا الرابط:&#10;http://www.marsvenus.com/p/men-are-from-mars-women-are-from-venus-introduction-6-dvd-set&#10;&#10;صوتاً من هذا الرابط:&#10;http://www.marsvenus.com/p/secrets-of-great-sex-audio-series-mp3-download&#10;&#10;ويمكن الحصول على الكتاب باللغة الإنجليزية من الأمازون:&#10;http://www.amazon.com/Mars-Venus-Bedroom-Lasting-Romance/dp/0061015717" title="Mars &amp; Venus in the bedroom المريخ والزهرة في غرفة النوم جون غراي مقطع">
            <a:hlinkClick r:id="rId3"/>
          </p:cNvPr>
          <p:cNvPicPr preferRelativeResize="0"/>
          <p:nvPr/>
        </p:nvPicPr>
        <p:blipFill>
          <a:blip r:embed="rId4">
            <a:alphaModFix/>
          </a:blip>
          <a:stretch>
            <a:fillRect/>
          </a:stretch>
        </p:blipFill>
        <p:spPr>
          <a:xfrm>
            <a:off x="2467000" y="1293925"/>
            <a:ext cx="4133500" cy="3100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51AB2A"/>
            </a:gs>
            <a:gs pos="100000">
              <a:srgbClr val="203E13"/>
            </a:gs>
          </a:gsLst>
          <a:lin ang="5400012" scaled="0"/>
        </a:gradFill>
        <a:effectLst/>
      </p:bgPr>
    </p:bg>
    <p:spTree>
      <p:nvGrpSpPr>
        <p:cNvPr id="1" name="Shape 205"/>
        <p:cNvGrpSpPr/>
        <p:nvPr/>
      </p:nvGrpSpPr>
      <p:grpSpPr>
        <a:xfrm>
          <a:off x="0" y="0"/>
          <a:ext cx="0" cy="0"/>
          <a:chOff x="0" y="0"/>
          <a:chExt cx="0" cy="0"/>
        </a:xfrm>
      </p:grpSpPr>
      <p:sp>
        <p:nvSpPr>
          <p:cNvPr id="206" name="Google Shape;206;p36"/>
          <p:cNvSpPr txBox="1">
            <a:spLocks noGrp="1"/>
          </p:cNvSpPr>
          <p:nvPr>
            <p:ph type="title"/>
          </p:nvPr>
        </p:nvSpPr>
        <p:spPr>
          <a:xfrm>
            <a:off x="457200" y="208359"/>
            <a:ext cx="8229600" cy="854869"/>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rgbClr val="FFFFFF"/>
                </a:solidFill>
                <a:latin typeface="Arial"/>
                <a:ea typeface="Arial"/>
                <a:cs typeface="Arial"/>
                <a:sym typeface="Arial"/>
              </a:rPr>
              <a:t> </a:t>
            </a:r>
            <a:r>
              <a:rPr lang="en-US" sz="4400" i="0" u="none">
                <a:solidFill>
                  <a:srgbClr val="FFFFFF"/>
                </a:solidFill>
                <a:latin typeface="Montserrat"/>
                <a:ea typeface="Montserrat"/>
                <a:cs typeface="Montserrat"/>
                <a:sym typeface="Montserrat"/>
              </a:rPr>
              <a:t>Values </a:t>
            </a:r>
            <a:endParaRPr>
              <a:solidFill>
                <a:srgbClr val="FFFFFF"/>
              </a:solidFill>
              <a:latin typeface="Montserrat"/>
              <a:ea typeface="Montserrat"/>
              <a:cs typeface="Montserrat"/>
              <a:sym typeface="Montserrat"/>
            </a:endParaRPr>
          </a:p>
        </p:txBody>
      </p:sp>
      <p:sp>
        <p:nvSpPr>
          <p:cNvPr id="207" name="Google Shape;207;p36"/>
          <p:cNvSpPr txBox="1">
            <a:spLocks noGrp="1"/>
          </p:cNvSpPr>
          <p:nvPr>
            <p:ph type="body" idx="1"/>
          </p:nvPr>
        </p:nvSpPr>
        <p:spPr>
          <a:xfrm>
            <a:off x="457200" y="1200150"/>
            <a:ext cx="8229600" cy="3398044"/>
          </a:xfrm>
          <a:prstGeom prst="rect">
            <a:avLst/>
          </a:prstGeom>
          <a:noFill/>
          <a:ln>
            <a:noFill/>
          </a:ln>
        </p:spPr>
        <p:txBody>
          <a:bodyPr spcFirstLastPara="1" wrap="square" lIns="91425" tIns="45700" rIns="91425" bIns="45700" anchor="t" anchorCtr="0">
            <a:noAutofit/>
          </a:bodyPr>
          <a:lstStyle/>
          <a:p>
            <a:pPr marL="609600" lvl="0" indent="-609600" algn="l" rtl="0">
              <a:lnSpc>
                <a:spcPct val="100000"/>
              </a:lnSpc>
              <a:spcBef>
                <a:spcPts val="0"/>
              </a:spcBef>
              <a:spcAft>
                <a:spcPts val="0"/>
              </a:spcAft>
              <a:buClr>
                <a:srgbClr val="FFFFFF"/>
              </a:buClr>
              <a:buSzPts val="2400"/>
              <a:buFont typeface="Noto Sans Symbols"/>
              <a:buChar char="●"/>
            </a:pPr>
            <a:r>
              <a:rPr lang="en-US" sz="2400" i="0" u="none">
                <a:solidFill>
                  <a:srgbClr val="FFFFFF"/>
                </a:solidFill>
                <a:latin typeface="Calibri"/>
                <a:ea typeface="Calibri"/>
                <a:cs typeface="Calibri"/>
                <a:sym typeface="Calibri"/>
              </a:rPr>
              <a:t>Men like to offer </a:t>
            </a:r>
            <a:r>
              <a:rPr lang="en-US" sz="2400" b="1" i="0" u="none">
                <a:solidFill>
                  <a:srgbClr val="FFFFFF"/>
                </a:solidFill>
                <a:latin typeface="Calibri"/>
                <a:ea typeface="Calibri"/>
                <a:cs typeface="Calibri"/>
                <a:sym typeface="Calibri"/>
              </a:rPr>
              <a:t>solutions</a:t>
            </a:r>
            <a:r>
              <a:rPr lang="en-US" sz="2400" i="0" u="none">
                <a:solidFill>
                  <a:srgbClr val="FFFFFF"/>
                </a:solidFill>
                <a:latin typeface="Calibri"/>
                <a:ea typeface="Calibri"/>
                <a:cs typeface="Calibri"/>
                <a:sym typeface="Calibri"/>
              </a:rPr>
              <a:t> directly to women, when a problem arises, while women, offer </a:t>
            </a:r>
            <a:r>
              <a:rPr lang="en-US" sz="2400" b="1" i="0" u="none">
                <a:solidFill>
                  <a:srgbClr val="FFFFFF"/>
                </a:solidFill>
                <a:latin typeface="Calibri"/>
                <a:ea typeface="Calibri"/>
                <a:cs typeface="Calibri"/>
                <a:sym typeface="Calibri"/>
              </a:rPr>
              <a:t>unsolicited advice</a:t>
            </a:r>
            <a:r>
              <a:rPr lang="en-US" sz="2400" i="0" u="none">
                <a:solidFill>
                  <a:srgbClr val="FFFFFF"/>
                </a:solidFill>
                <a:latin typeface="Calibri"/>
                <a:ea typeface="Calibri"/>
                <a:cs typeface="Calibri"/>
                <a:sym typeface="Calibri"/>
              </a:rPr>
              <a:t>.  </a:t>
            </a:r>
            <a:endParaRPr sz="2400">
              <a:solidFill>
                <a:srgbClr val="FFFFFF"/>
              </a:solidFill>
              <a:latin typeface="Calibri"/>
              <a:ea typeface="Calibri"/>
              <a:cs typeface="Calibri"/>
              <a:sym typeface="Calibri"/>
            </a:endParaRPr>
          </a:p>
          <a:p>
            <a:pPr marL="609600" lvl="0" indent="-609600" algn="l" rtl="0">
              <a:lnSpc>
                <a:spcPct val="100000"/>
              </a:lnSpc>
              <a:spcBef>
                <a:spcPts val="640"/>
              </a:spcBef>
              <a:spcAft>
                <a:spcPts val="0"/>
              </a:spcAft>
              <a:buSzPts val="2400"/>
              <a:buNone/>
            </a:pPr>
            <a:endParaRPr sz="2400" i="0" u="none">
              <a:solidFill>
                <a:srgbClr val="FFFFFF"/>
              </a:solidFill>
              <a:latin typeface="Calibri"/>
              <a:ea typeface="Calibri"/>
              <a:cs typeface="Calibri"/>
              <a:sym typeface="Calibri"/>
            </a:endParaRPr>
          </a:p>
          <a:p>
            <a:pPr marL="609600" lvl="0" indent="-609600" algn="l" rtl="0">
              <a:lnSpc>
                <a:spcPct val="100000"/>
              </a:lnSpc>
              <a:spcBef>
                <a:spcPts val="640"/>
              </a:spcBef>
              <a:spcAft>
                <a:spcPts val="0"/>
              </a:spcAft>
              <a:buClr>
                <a:srgbClr val="FFFFFF"/>
              </a:buClr>
              <a:buSzPts val="2400"/>
              <a:buFont typeface="Calibri"/>
              <a:buChar char="●"/>
            </a:pPr>
            <a:r>
              <a:rPr lang="en-US" sz="2400" i="0" u="none">
                <a:solidFill>
                  <a:srgbClr val="FFFFFF"/>
                </a:solidFill>
                <a:latin typeface="Calibri"/>
                <a:ea typeface="Calibri"/>
                <a:cs typeface="Calibri"/>
                <a:sym typeface="Calibri"/>
              </a:rPr>
              <a:t>When men do this, it invalidates the women’s feelings, and men do not like to be “told what to do”, especially if they didn’t ask for advice.</a:t>
            </a:r>
            <a:endParaRPr sz="2400">
              <a:solidFill>
                <a:srgbClr val="FFFFFF"/>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3177EE"/>
            </a:gs>
            <a:gs pos="100000">
              <a:srgbClr val="113D8A"/>
            </a:gs>
          </a:gsLst>
          <a:lin ang="5400012" scaled="0"/>
        </a:gradFill>
        <a:effectLst/>
      </p:bgPr>
    </p:bg>
    <p:spTree>
      <p:nvGrpSpPr>
        <p:cNvPr id="1" name="Shape 211"/>
        <p:cNvGrpSpPr/>
        <p:nvPr/>
      </p:nvGrpSpPr>
      <p:grpSpPr>
        <a:xfrm>
          <a:off x="0" y="0"/>
          <a:ext cx="0" cy="0"/>
          <a:chOff x="0" y="0"/>
          <a:chExt cx="0" cy="0"/>
        </a:xfrm>
      </p:grpSpPr>
      <p:sp>
        <p:nvSpPr>
          <p:cNvPr id="212" name="Google Shape;212;p37"/>
          <p:cNvSpPr txBox="1">
            <a:spLocks noGrp="1"/>
          </p:cNvSpPr>
          <p:nvPr>
            <p:ph type="title"/>
          </p:nvPr>
        </p:nvSpPr>
        <p:spPr>
          <a:xfrm>
            <a:off x="415125" y="208359"/>
            <a:ext cx="8229600" cy="855000"/>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rgbClr val="FFFFFF"/>
                </a:solidFill>
                <a:latin typeface="Arial"/>
                <a:ea typeface="Arial"/>
                <a:cs typeface="Arial"/>
                <a:sym typeface="Arial"/>
              </a:rPr>
              <a:t>Stress </a:t>
            </a:r>
            <a:endParaRPr>
              <a:solidFill>
                <a:srgbClr val="FFFFFF"/>
              </a:solidFill>
            </a:endParaRPr>
          </a:p>
        </p:txBody>
      </p:sp>
      <p:sp>
        <p:nvSpPr>
          <p:cNvPr id="213" name="Google Shape;213;p37"/>
          <p:cNvSpPr txBox="1">
            <a:spLocks noGrp="1"/>
          </p:cNvSpPr>
          <p:nvPr>
            <p:ph type="body" idx="1"/>
          </p:nvPr>
        </p:nvSpPr>
        <p:spPr>
          <a:xfrm>
            <a:off x="415125" y="1066800"/>
            <a:ext cx="6253500" cy="36837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FFFFFF"/>
              </a:buClr>
              <a:buSzPts val="2400"/>
              <a:buFont typeface="Noto Sans Symbols"/>
              <a:buChar char="●"/>
            </a:pPr>
            <a:r>
              <a:rPr lang="en-US" sz="2400" i="0" u="none">
                <a:solidFill>
                  <a:srgbClr val="FFFFFF"/>
                </a:solidFill>
                <a:latin typeface="Calibri"/>
                <a:ea typeface="Calibri"/>
                <a:cs typeface="Calibri"/>
                <a:sym typeface="Calibri"/>
              </a:rPr>
              <a:t>Men tend to </a:t>
            </a:r>
            <a:r>
              <a:rPr lang="en-US" sz="2400" b="1" i="0" u="none">
                <a:solidFill>
                  <a:srgbClr val="FFFFFF"/>
                </a:solidFill>
                <a:latin typeface="Calibri"/>
                <a:ea typeface="Calibri"/>
                <a:cs typeface="Calibri"/>
                <a:sym typeface="Calibri"/>
              </a:rPr>
              <a:t>pull away</a:t>
            </a:r>
            <a:r>
              <a:rPr lang="en-US" sz="2400" i="0" u="none">
                <a:solidFill>
                  <a:srgbClr val="FFFFFF"/>
                </a:solidFill>
                <a:latin typeface="Calibri"/>
                <a:ea typeface="Calibri"/>
                <a:cs typeface="Calibri"/>
                <a:sym typeface="Calibri"/>
              </a:rPr>
              <a:t> and silently think about what’s bothering them, Going into their “</a:t>
            </a:r>
            <a:r>
              <a:rPr lang="en-US" sz="2400" b="1" i="0" u="none">
                <a:solidFill>
                  <a:srgbClr val="FFFFFF"/>
                </a:solidFill>
                <a:latin typeface="Calibri"/>
                <a:ea typeface="Calibri"/>
                <a:cs typeface="Calibri"/>
                <a:sym typeface="Calibri"/>
              </a:rPr>
              <a:t>cave</a:t>
            </a:r>
            <a:r>
              <a:rPr lang="en-US" sz="2400" i="0" u="none">
                <a:solidFill>
                  <a:srgbClr val="FFFFFF"/>
                </a:solidFill>
                <a:latin typeface="Calibri"/>
                <a:ea typeface="Calibri"/>
                <a:cs typeface="Calibri"/>
                <a:sym typeface="Calibri"/>
              </a:rPr>
              <a:t>”</a:t>
            </a:r>
            <a:endParaRPr sz="2400" i="0" u="none">
              <a:solidFill>
                <a:srgbClr val="FFFFFF"/>
              </a:solidFill>
              <a:latin typeface="Calibri"/>
              <a:ea typeface="Calibri"/>
              <a:cs typeface="Calibri"/>
              <a:sym typeface="Calibri"/>
            </a:endParaRPr>
          </a:p>
          <a:p>
            <a:pPr marL="0" lvl="0" indent="0" algn="l" rtl="0">
              <a:lnSpc>
                <a:spcPct val="100000"/>
              </a:lnSpc>
              <a:spcBef>
                <a:spcPts val="0"/>
              </a:spcBef>
              <a:spcAft>
                <a:spcPts val="0"/>
              </a:spcAft>
              <a:buNone/>
            </a:pPr>
            <a:endParaRPr sz="2400">
              <a:solidFill>
                <a:srgbClr val="FFFFFF"/>
              </a:solidFill>
              <a:latin typeface="Calibri"/>
              <a:ea typeface="Calibri"/>
              <a:cs typeface="Calibri"/>
              <a:sym typeface="Calibri"/>
            </a:endParaRPr>
          </a:p>
          <a:p>
            <a:pPr marL="0" lvl="0" indent="0" algn="l" rtl="0">
              <a:lnSpc>
                <a:spcPct val="100000"/>
              </a:lnSpc>
              <a:spcBef>
                <a:spcPts val="0"/>
              </a:spcBef>
              <a:spcAft>
                <a:spcPts val="0"/>
              </a:spcAft>
              <a:buNone/>
            </a:pPr>
            <a:endParaRPr sz="2400">
              <a:solidFill>
                <a:srgbClr val="FFFFFF"/>
              </a:solidFill>
              <a:latin typeface="Calibri"/>
              <a:ea typeface="Calibri"/>
              <a:cs typeface="Calibri"/>
              <a:sym typeface="Calibri"/>
            </a:endParaRPr>
          </a:p>
          <a:p>
            <a:pPr marL="0" lvl="0" indent="0" algn="l" rtl="0">
              <a:lnSpc>
                <a:spcPct val="100000"/>
              </a:lnSpc>
              <a:spcBef>
                <a:spcPts val="0"/>
              </a:spcBef>
              <a:spcAft>
                <a:spcPts val="0"/>
              </a:spcAft>
              <a:buNone/>
            </a:pPr>
            <a:endParaRPr sz="2400">
              <a:solidFill>
                <a:srgbClr val="FFFFFF"/>
              </a:solidFill>
              <a:latin typeface="Calibri"/>
              <a:ea typeface="Calibri"/>
              <a:cs typeface="Calibri"/>
              <a:sym typeface="Calibri"/>
            </a:endParaRPr>
          </a:p>
          <a:p>
            <a:pPr marL="0" lvl="0" indent="0" algn="l" rtl="0">
              <a:lnSpc>
                <a:spcPct val="100000"/>
              </a:lnSpc>
              <a:spcBef>
                <a:spcPts val="0"/>
              </a:spcBef>
              <a:spcAft>
                <a:spcPts val="0"/>
              </a:spcAft>
              <a:buNone/>
            </a:pPr>
            <a:endParaRPr sz="2400">
              <a:solidFill>
                <a:srgbClr val="FFFFFF"/>
              </a:solidFill>
              <a:latin typeface="Calibri"/>
              <a:ea typeface="Calibri"/>
              <a:cs typeface="Calibri"/>
              <a:sym typeface="Calibri"/>
            </a:endParaRPr>
          </a:p>
          <a:p>
            <a:pPr marL="342900" lvl="0" indent="-342900" algn="l" rtl="0">
              <a:lnSpc>
                <a:spcPct val="100000"/>
              </a:lnSpc>
              <a:spcBef>
                <a:spcPts val="0"/>
              </a:spcBef>
              <a:spcAft>
                <a:spcPts val="0"/>
              </a:spcAft>
              <a:buClr>
                <a:srgbClr val="FFFFFF"/>
              </a:buClr>
              <a:buSzPts val="2400"/>
              <a:buFont typeface="Noto Sans Symbols"/>
              <a:buChar char="●"/>
            </a:pPr>
            <a:r>
              <a:rPr lang="en-US" sz="2400" i="0" u="none">
                <a:solidFill>
                  <a:srgbClr val="FFFFFF"/>
                </a:solidFill>
                <a:latin typeface="Calibri"/>
                <a:ea typeface="Calibri"/>
                <a:cs typeface="Calibri"/>
                <a:sym typeface="Calibri"/>
              </a:rPr>
              <a:t>Women feel an instinctive need to </a:t>
            </a:r>
            <a:r>
              <a:rPr lang="en-US" sz="2400" b="1" i="0" u="none">
                <a:solidFill>
                  <a:srgbClr val="FFFFFF"/>
                </a:solidFill>
                <a:latin typeface="Calibri"/>
                <a:ea typeface="Calibri"/>
                <a:cs typeface="Calibri"/>
                <a:sym typeface="Calibri"/>
              </a:rPr>
              <a:t>talk</a:t>
            </a:r>
            <a:r>
              <a:rPr lang="en-US" sz="2400" i="0" u="none">
                <a:solidFill>
                  <a:srgbClr val="FFFFFF"/>
                </a:solidFill>
                <a:latin typeface="Calibri"/>
                <a:ea typeface="Calibri"/>
                <a:cs typeface="Calibri"/>
                <a:sym typeface="Calibri"/>
              </a:rPr>
              <a:t> about what’s bothering them. </a:t>
            </a:r>
            <a:endParaRPr sz="2400">
              <a:solidFill>
                <a:srgbClr val="FFFFFF"/>
              </a:solidFill>
              <a:latin typeface="Calibri"/>
              <a:ea typeface="Calibri"/>
              <a:cs typeface="Calibri"/>
              <a:sym typeface="Calibri"/>
            </a:endParaRPr>
          </a:p>
        </p:txBody>
      </p:sp>
      <p:pic>
        <p:nvPicPr>
          <p:cNvPr id="214" name="Google Shape;214;p37" descr="j0401095"/>
          <p:cNvPicPr preferRelativeResize="0"/>
          <p:nvPr/>
        </p:nvPicPr>
        <p:blipFill rotWithShape="1">
          <a:blip r:embed="rId3">
            <a:alphaModFix/>
          </a:blip>
          <a:srcRect/>
          <a:stretch/>
        </p:blipFill>
        <p:spPr>
          <a:xfrm>
            <a:off x="1577775" y="2287596"/>
            <a:ext cx="1657350" cy="1103906"/>
          </a:xfrm>
          <a:prstGeom prst="rect">
            <a:avLst/>
          </a:prstGeom>
          <a:noFill/>
          <a:ln>
            <a:noFill/>
          </a:ln>
        </p:spPr>
      </p:pic>
      <p:pic>
        <p:nvPicPr>
          <p:cNvPr id="215" name="Google Shape;215;p37" descr="j0409347"/>
          <p:cNvPicPr preferRelativeResize="0"/>
          <p:nvPr/>
        </p:nvPicPr>
        <p:blipFill rotWithShape="1">
          <a:blip r:embed="rId4">
            <a:alphaModFix/>
          </a:blip>
          <a:srcRect/>
          <a:stretch/>
        </p:blipFill>
        <p:spPr>
          <a:xfrm>
            <a:off x="6845650" y="3002350"/>
            <a:ext cx="1657350" cy="1657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8"/>
          <p:cNvSpPr txBox="1">
            <a:spLocks noGrp="1"/>
          </p:cNvSpPr>
          <p:nvPr>
            <p:ph type="title"/>
          </p:nvPr>
        </p:nvSpPr>
        <p:spPr>
          <a:xfrm>
            <a:off x="2971800" y="208359"/>
            <a:ext cx="5715000" cy="854869"/>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Motivation </a:t>
            </a:r>
            <a:endParaRPr/>
          </a:p>
        </p:txBody>
      </p:sp>
      <p:sp>
        <p:nvSpPr>
          <p:cNvPr id="221" name="Google Shape;221;p38"/>
          <p:cNvSpPr txBox="1">
            <a:spLocks noGrp="1"/>
          </p:cNvSpPr>
          <p:nvPr>
            <p:ph type="body" idx="1"/>
          </p:nvPr>
        </p:nvSpPr>
        <p:spPr>
          <a:xfrm>
            <a:off x="3352800" y="1200150"/>
            <a:ext cx="5334000" cy="12573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2400"/>
              <a:buNone/>
            </a:pPr>
            <a:r>
              <a:rPr lang="en-US" sz="3200" b="0" i="0" u="none" dirty="0">
                <a:solidFill>
                  <a:srgbClr val="000000"/>
                </a:solidFill>
                <a:latin typeface="Arial"/>
                <a:ea typeface="Arial"/>
                <a:cs typeface="Arial"/>
                <a:sym typeface="Arial"/>
              </a:rPr>
              <a:t> Men feel motivated when they feel </a:t>
            </a:r>
            <a:r>
              <a:rPr lang="en-US" sz="3200" b="1" i="0" u="none" dirty="0">
                <a:solidFill>
                  <a:srgbClr val="000000"/>
                </a:solidFill>
                <a:latin typeface="Arial"/>
                <a:ea typeface="Arial"/>
                <a:cs typeface="Arial"/>
                <a:sym typeface="Arial"/>
              </a:rPr>
              <a:t>needed</a:t>
            </a:r>
            <a:r>
              <a:rPr lang="en-US" sz="3200" b="0" i="0" u="none" dirty="0">
                <a:solidFill>
                  <a:srgbClr val="000000"/>
                </a:solidFill>
                <a:latin typeface="Arial"/>
                <a:ea typeface="Arial"/>
                <a:cs typeface="Arial"/>
                <a:sym typeface="Arial"/>
              </a:rPr>
              <a:t> </a:t>
            </a:r>
            <a:endParaRPr dirty="0">
              <a:solidFill>
                <a:srgbClr val="000000"/>
              </a:solidFill>
            </a:endParaRPr>
          </a:p>
          <a:p>
            <a:pPr marL="609600" lvl="0" indent="-457200" algn="l" rtl="0">
              <a:lnSpc>
                <a:spcPct val="100000"/>
              </a:lnSpc>
              <a:spcBef>
                <a:spcPts val="640"/>
              </a:spcBef>
              <a:spcAft>
                <a:spcPts val="0"/>
              </a:spcAft>
              <a:buClr>
                <a:schemeClr val="hlink"/>
              </a:buClr>
              <a:buSzPts val="2400"/>
              <a:buFont typeface="Noto Sans Symbols"/>
              <a:buNone/>
            </a:pPr>
            <a:endParaRPr sz="3200" b="0" i="0" u="none" dirty="0">
              <a:solidFill>
                <a:srgbClr val="000000"/>
              </a:solidFill>
              <a:latin typeface="Arial"/>
              <a:ea typeface="Arial"/>
              <a:cs typeface="Arial"/>
              <a:sym typeface="Arial"/>
            </a:endParaRPr>
          </a:p>
          <a:p>
            <a:pPr marL="609600" lvl="0" indent="-457200" algn="l" rtl="0">
              <a:lnSpc>
                <a:spcPct val="100000"/>
              </a:lnSpc>
              <a:spcBef>
                <a:spcPts val="640"/>
              </a:spcBef>
              <a:spcAft>
                <a:spcPts val="0"/>
              </a:spcAft>
              <a:buClr>
                <a:schemeClr val="hlink"/>
              </a:buClr>
              <a:buSzPts val="2400"/>
              <a:buFont typeface="Noto Sans Symbols"/>
              <a:buNone/>
            </a:pPr>
            <a:endParaRPr sz="3200" b="0" i="0" u="none" dirty="0">
              <a:solidFill>
                <a:srgbClr val="000000"/>
              </a:solidFill>
              <a:latin typeface="Arial"/>
              <a:ea typeface="Arial"/>
              <a:cs typeface="Arial"/>
              <a:sym typeface="Arial"/>
            </a:endParaRPr>
          </a:p>
          <a:p>
            <a:pPr marL="342900" lvl="0" indent="-190500" algn="l" rtl="0">
              <a:spcBef>
                <a:spcPts val="640"/>
              </a:spcBef>
              <a:spcAft>
                <a:spcPts val="0"/>
              </a:spcAft>
              <a:buSzPts val="2400"/>
              <a:buNone/>
            </a:pPr>
            <a:endParaRPr sz="3200" b="0" i="0" u="none" dirty="0">
              <a:solidFill>
                <a:srgbClr val="000000"/>
              </a:solidFill>
              <a:latin typeface="Arial"/>
              <a:ea typeface="Arial"/>
              <a:cs typeface="Arial"/>
              <a:sym typeface="Arial"/>
            </a:endParaRPr>
          </a:p>
        </p:txBody>
      </p:sp>
      <p:sp>
        <p:nvSpPr>
          <p:cNvPr id="222" name="Google Shape;222;p38"/>
          <p:cNvSpPr txBox="1"/>
          <p:nvPr/>
        </p:nvSpPr>
        <p:spPr>
          <a:xfrm>
            <a:off x="533400" y="3257550"/>
            <a:ext cx="4191000" cy="1165622"/>
          </a:xfrm>
          <a:prstGeom prst="rect">
            <a:avLst/>
          </a:prstGeom>
          <a:noFill/>
          <a:ln>
            <a:noFill/>
          </a:ln>
        </p:spPr>
        <p:txBody>
          <a:bodyPr spcFirstLastPara="1" wrap="square" lIns="91425" tIns="45700" rIns="91425" bIns="45700" anchor="t" anchorCtr="0">
            <a:noAutofit/>
          </a:bodyPr>
          <a:lstStyle/>
          <a:p>
            <a:pPr marR="0" lvl="0" algn="ctr" rtl="0">
              <a:lnSpc>
                <a:spcPct val="100000"/>
              </a:lnSpc>
              <a:spcBef>
                <a:spcPts val="0"/>
              </a:spcBef>
              <a:spcAft>
                <a:spcPts val="0"/>
              </a:spcAft>
              <a:buSzPts val="2400"/>
            </a:pPr>
            <a:r>
              <a:rPr lang="en-US" sz="3200" b="0" i="0" u="none" dirty="0">
                <a:latin typeface="Arial"/>
                <a:ea typeface="Arial"/>
                <a:cs typeface="Arial"/>
                <a:sym typeface="Arial"/>
              </a:rPr>
              <a:t>    Women are motivated when they feel </a:t>
            </a:r>
            <a:r>
              <a:rPr lang="en-US" sz="3200" b="1" i="0" u="none" dirty="0">
                <a:latin typeface="Arial"/>
                <a:ea typeface="Arial"/>
                <a:cs typeface="Arial"/>
                <a:sym typeface="Arial"/>
              </a:rPr>
              <a:t>cherished</a:t>
            </a:r>
            <a:r>
              <a:rPr lang="en-US" sz="3200" b="0" i="0" u="none" dirty="0">
                <a:latin typeface="Arial"/>
                <a:ea typeface="Arial"/>
                <a:cs typeface="Arial"/>
                <a:sym typeface="Arial"/>
              </a:rPr>
              <a:t>.</a:t>
            </a:r>
            <a:endParaRPr dirty="0"/>
          </a:p>
        </p:txBody>
      </p:sp>
      <p:pic>
        <p:nvPicPr>
          <p:cNvPr id="223" name="Google Shape;223;p38"/>
          <p:cNvPicPr preferRelativeResize="0"/>
          <p:nvPr/>
        </p:nvPicPr>
        <p:blipFill>
          <a:blip r:embed="rId3">
            <a:alphaModFix/>
          </a:blip>
          <a:stretch>
            <a:fillRect/>
          </a:stretch>
        </p:blipFill>
        <p:spPr>
          <a:xfrm>
            <a:off x="570625" y="746725"/>
            <a:ext cx="2505075" cy="1828800"/>
          </a:xfrm>
          <a:prstGeom prst="rect">
            <a:avLst/>
          </a:prstGeom>
          <a:noFill/>
          <a:ln>
            <a:noFill/>
          </a:ln>
        </p:spPr>
      </p:pic>
      <p:pic>
        <p:nvPicPr>
          <p:cNvPr id="224" name="Google Shape;224;p38"/>
          <p:cNvPicPr preferRelativeResize="0"/>
          <p:nvPr/>
        </p:nvPicPr>
        <p:blipFill>
          <a:blip r:embed="rId4">
            <a:alphaModFix/>
          </a:blip>
          <a:stretch>
            <a:fillRect/>
          </a:stretch>
        </p:blipFill>
        <p:spPr>
          <a:xfrm>
            <a:off x="5427100" y="2785950"/>
            <a:ext cx="2619375" cy="1743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DFE9FB"/>
            </a:gs>
            <a:gs pos="100000">
              <a:srgbClr val="6E9BE7"/>
            </a:gs>
          </a:gsLst>
          <a:path path="circle">
            <a:fillToRect l="50000" t="50000" r="50000" b="50000"/>
          </a:path>
          <a:tileRect/>
        </a:gradFill>
        <a:effectLst/>
      </p:bgPr>
    </p:bg>
    <p:spTree>
      <p:nvGrpSpPr>
        <p:cNvPr id="1" name="Shape 228"/>
        <p:cNvGrpSpPr/>
        <p:nvPr/>
      </p:nvGrpSpPr>
      <p:grpSpPr>
        <a:xfrm>
          <a:off x="0" y="0"/>
          <a:ext cx="0" cy="0"/>
          <a:chOff x="0" y="0"/>
          <a:chExt cx="0" cy="0"/>
        </a:xfrm>
      </p:grpSpPr>
      <p:sp>
        <p:nvSpPr>
          <p:cNvPr id="229" name="Google Shape;229;p39"/>
          <p:cNvSpPr txBox="1">
            <a:spLocks noGrp="1"/>
          </p:cNvSpPr>
          <p:nvPr>
            <p:ph type="title"/>
          </p:nvPr>
        </p:nvSpPr>
        <p:spPr>
          <a:xfrm>
            <a:off x="457200" y="208359"/>
            <a:ext cx="8229600" cy="854869"/>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b="1" i="0" u="none">
                <a:solidFill>
                  <a:srgbClr val="FFFFFF"/>
                </a:solidFill>
                <a:latin typeface="Montserrat"/>
                <a:ea typeface="Montserrat"/>
                <a:cs typeface="Montserrat"/>
                <a:sym typeface="Montserrat"/>
              </a:rPr>
              <a:t>Languages </a:t>
            </a:r>
            <a:endParaRPr b="1">
              <a:solidFill>
                <a:srgbClr val="FFFFFF"/>
              </a:solidFill>
              <a:latin typeface="Montserrat"/>
              <a:ea typeface="Montserrat"/>
              <a:cs typeface="Montserrat"/>
              <a:sym typeface="Montserrat"/>
            </a:endParaRPr>
          </a:p>
        </p:txBody>
      </p:sp>
      <p:sp>
        <p:nvSpPr>
          <p:cNvPr id="230" name="Google Shape;230;p39"/>
          <p:cNvSpPr txBox="1">
            <a:spLocks noGrp="1"/>
          </p:cNvSpPr>
          <p:nvPr>
            <p:ph type="body" idx="1"/>
          </p:nvPr>
        </p:nvSpPr>
        <p:spPr>
          <a:xfrm>
            <a:off x="457200" y="1200150"/>
            <a:ext cx="8229600" cy="3398044"/>
          </a:xfrm>
          <a:prstGeom prst="rect">
            <a:avLst/>
          </a:prstGeom>
          <a:noFill/>
          <a:ln>
            <a:noFill/>
          </a:ln>
        </p:spPr>
        <p:txBody>
          <a:bodyPr spcFirstLastPara="1" wrap="square" lIns="91425" tIns="45700" rIns="91425" bIns="45700" anchor="t" anchorCtr="0">
            <a:noAutofit/>
          </a:bodyPr>
          <a:lstStyle/>
          <a:p>
            <a:pPr marL="342900" lvl="0" indent="-381000" algn="l" rtl="0">
              <a:lnSpc>
                <a:spcPct val="100000"/>
              </a:lnSpc>
              <a:spcBef>
                <a:spcPts val="0"/>
              </a:spcBef>
              <a:spcAft>
                <a:spcPts val="0"/>
              </a:spcAft>
              <a:buClr>
                <a:srgbClr val="FFFFFF"/>
              </a:buClr>
              <a:buSzPts val="3000"/>
              <a:buFont typeface="Noto Sans Symbols"/>
              <a:buChar char="●"/>
            </a:pPr>
            <a:r>
              <a:rPr lang="en-US" sz="3000" b="0" i="0" u="none">
                <a:solidFill>
                  <a:srgbClr val="FFFFFF"/>
                </a:solidFill>
                <a:latin typeface="Arial"/>
                <a:ea typeface="Arial"/>
                <a:cs typeface="Arial"/>
                <a:sym typeface="Arial"/>
              </a:rPr>
              <a:t>Men express things more </a:t>
            </a:r>
            <a:r>
              <a:rPr lang="en-US" sz="3000" b="1" i="0" u="none">
                <a:solidFill>
                  <a:srgbClr val="FFFFFF"/>
                </a:solidFill>
                <a:latin typeface="Arial"/>
                <a:ea typeface="Arial"/>
                <a:cs typeface="Arial"/>
                <a:sym typeface="Arial"/>
              </a:rPr>
              <a:t>literally</a:t>
            </a:r>
            <a:r>
              <a:rPr lang="en-US" sz="3000" b="0" i="0" u="none">
                <a:solidFill>
                  <a:srgbClr val="FFFFFF"/>
                </a:solidFill>
                <a:latin typeface="Arial"/>
                <a:ea typeface="Arial"/>
                <a:cs typeface="Arial"/>
                <a:sym typeface="Arial"/>
              </a:rPr>
              <a:t> </a:t>
            </a:r>
            <a:endParaRPr sz="3000">
              <a:solidFill>
                <a:srgbClr val="FFFFFF"/>
              </a:solidFill>
            </a:endParaRPr>
          </a:p>
          <a:p>
            <a:pPr marL="342900" lvl="0" indent="-190500" algn="l" rtl="0">
              <a:lnSpc>
                <a:spcPct val="100000"/>
              </a:lnSpc>
              <a:spcBef>
                <a:spcPts val="640"/>
              </a:spcBef>
              <a:spcAft>
                <a:spcPts val="0"/>
              </a:spcAft>
              <a:buClr>
                <a:schemeClr val="hlink"/>
              </a:buClr>
              <a:buSzPts val="2400"/>
              <a:buFont typeface="Noto Sans Symbols"/>
              <a:buNone/>
            </a:pPr>
            <a:endParaRPr sz="3000" b="0" i="0" u="none">
              <a:solidFill>
                <a:srgbClr val="FFFFFF"/>
              </a:solidFill>
              <a:latin typeface="Arial"/>
              <a:ea typeface="Arial"/>
              <a:cs typeface="Arial"/>
              <a:sym typeface="Arial"/>
            </a:endParaRPr>
          </a:p>
          <a:p>
            <a:pPr marL="342900" lvl="0" indent="-190500" algn="l" rtl="0">
              <a:lnSpc>
                <a:spcPct val="100000"/>
              </a:lnSpc>
              <a:spcBef>
                <a:spcPts val="640"/>
              </a:spcBef>
              <a:spcAft>
                <a:spcPts val="0"/>
              </a:spcAft>
              <a:buClr>
                <a:schemeClr val="hlink"/>
              </a:buClr>
              <a:buSzPts val="2400"/>
              <a:buFont typeface="Noto Sans Symbols"/>
              <a:buNone/>
            </a:pPr>
            <a:endParaRPr sz="3000" b="0" i="0" u="none">
              <a:solidFill>
                <a:srgbClr val="FFFFFF"/>
              </a:solidFill>
              <a:latin typeface="Arial"/>
              <a:ea typeface="Arial"/>
              <a:cs typeface="Arial"/>
              <a:sym typeface="Arial"/>
            </a:endParaRPr>
          </a:p>
          <a:p>
            <a:pPr marL="342900" lvl="0" indent="-381000" algn="l" rtl="0">
              <a:lnSpc>
                <a:spcPct val="100000"/>
              </a:lnSpc>
              <a:spcBef>
                <a:spcPts val="640"/>
              </a:spcBef>
              <a:spcAft>
                <a:spcPts val="0"/>
              </a:spcAft>
              <a:buClr>
                <a:srgbClr val="FFFFFF"/>
              </a:buClr>
              <a:buSzPts val="3000"/>
              <a:buFont typeface="Noto Sans Symbols"/>
              <a:buChar char="●"/>
            </a:pPr>
            <a:r>
              <a:rPr lang="en-US" sz="3000" b="0" i="0" u="none">
                <a:solidFill>
                  <a:srgbClr val="FFFFFF"/>
                </a:solidFill>
                <a:latin typeface="Arial"/>
                <a:ea typeface="Arial"/>
                <a:cs typeface="Arial"/>
                <a:sym typeface="Arial"/>
              </a:rPr>
              <a:t>Women express things more about </a:t>
            </a:r>
            <a:r>
              <a:rPr lang="en-US" sz="3000" b="1" i="0" u="none">
                <a:solidFill>
                  <a:srgbClr val="FFFFFF"/>
                </a:solidFill>
                <a:latin typeface="Arial"/>
                <a:ea typeface="Arial"/>
                <a:cs typeface="Arial"/>
                <a:sym typeface="Arial"/>
              </a:rPr>
              <a:t>feelings </a:t>
            </a:r>
            <a:endParaRPr sz="3000">
              <a:solidFill>
                <a:srgbClr val="FFFFFF"/>
              </a:solidFill>
            </a:endParaRPr>
          </a:p>
        </p:txBody>
      </p:sp>
      <p:pic>
        <p:nvPicPr>
          <p:cNvPr id="231" name="Google Shape;231;p39" descr="j0198363"/>
          <p:cNvPicPr preferRelativeResize="0"/>
          <p:nvPr/>
        </p:nvPicPr>
        <p:blipFill rotWithShape="1">
          <a:blip r:embed="rId3">
            <a:alphaModFix/>
          </a:blip>
          <a:srcRect/>
          <a:stretch/>
        </p:blipFill>
        <p:spPr>
          <a:xfrm>
            <a:off x="5791200" y="1771650"/>
            <a:ext cx="1553765" cy="1091803"/>
          </a:xfrm>
          <a:prstGeom prst="rect">
            <a:avLst/>
          </a:prstGeom>
          <a:noFill/>
          <a:ln>
            <a:noFill/>
          </a:ln>
        </p:spPr>
      </p:pic>
      <p:pic>
        <p:nvPicPr>
          <p:cNvPr id="232" name="Google Shape;232;p39" descr="j0370436"/>
          <p:cNvPicPr preferRelativeResize="0"/>
          <p:nvPr/>
        </p:nvPicPr>
        <p:blipFill rotWithShape="1">
          <a:blip r:embed="rId4">
            <a:alphaModFix/>
          </a:blip>
          <a:srcRect/>
          <a:stretch/>
        </p:blipFill>
        <p:spPr>
          <a:xfrm>
            <a:off x="5863500" y="3465794"/>
            <a:ext cx="2094308" cy="158353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0"/>
          <p:cNvSpPr txBox="1">
            <a:spLocks noGrp="1"/>
          </p:cNvSpPr>
          <p:nvPr>
            <p:ph type="title"/>
          </p:nvPr>
        </p:nvSpPr>
        <p:spPr>
          <a:xfrm>
            <a:off x="457200" y="208359"/>
            <a:ext cx="8229600" cy="854869"/>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i="0" u="none">
                <a:solidFill>
                  <a:srgbClr val="000000"/>
                </a:solidFill>
                <a:latin typeface="Montserrat"/>
                <a:ea typeface="Montserrat"/>
                <a:cs typeface="Montserrat"/>
                <a:sym typeface="Montserrat"/>
              </a:rPr>
              <a:t> Intimacy </a:t>
            </a:r>
            <a:endParaRPr>
              <a:solidFill>
                <a:srgbClr val="000000"/>
              </a:solidFill>
              <a:latin typeface="Montserrat"/>
              <a:ea typeface="Montserrat"/>
              <a:cs typeface="Montserrat"/>
              <a:sym typeface="Montserrat"/>
            </a:endParaRPr>
          </a:p>
        </p:txBody>
      </p:sp>
      <p:sp>
        <p:nvSpPr>
          <p:cNvPr id="238" name="Google Shape;238;p40"/>
          <p:cNvSpPr txBox="1">
            <a:spLocks noGrp="1"/>
          </p:cNvSpPr>
          <p:nvPr>
            <p:ph type="body" idx="1"/>
          </p:nvPr>
        </p:nvSpPr>
        <p:spPr>
          <a:xfrm>
            <a:off x="457200" y="1200150"/>
            <a:ext cx="6553200" cy="3398044"/>
          </a:xfrm>
          <a:prstGeom prst="rect">
            <a:avLst/>
          </a:prstGeom>
          <a:noFill/>
          <a:ln>
            <a:noFill/>
          </a:ln>
        </p:spPr>
        <p:txBody>
          <a:bodyPr spcFirstLastPara="1" wrap="square" lIns="91425" tIns="45700" rIns="91425" bIns="45700" anchor="t" anchorCtr="0">
            <a:noAutofit/>
          </a:bodyPr>
          <a:lstStyle/>
          <a:p>
            <a:pPr marL="342900" lvl="0" indent="-381000" algn="l" rtl="0">
              <a:lnSpc>
                <a:spcPct val="100000"/>
              </a:lnSpc>
              <a:spcBef>
                <a:spcPts val="0"/>
              </a:spcBef>
              <a:spcAft>
                <a:spcPts val="0"/>
              </a:spcAft>
              <a:buClr>
                <a:srgbClr val="000000"/>
              </a:buClr>
              <a:buSzPts val="3000"/>
              <a:buFont typeface="Noto Sans Symbols"/>
              <a:buChar char="●"/>
            </a:pPr>
            <a:r>
              <a:rPr lang="en-US" sz="3000" i="0" u="none">
                <a:solidFill>
                  <a:srgbClr val="000000"/>
                </a:solidFill>
                <a:latin typeface="Calibri"/>
                <a:ea typeface="Calibri"/>
                <a:cs typeface="Calibri"/>
                <a:sym typeface="Calibri"/>
              </a:rPr>
              <a:t>A man gets close, but then inevitably needs to </a:t>
            </a:r>
            <a:r>
              <a:rPr lang="en-US" sz="3000" b="1" i="0" u="none">
                <a:solidFill>
                  <a:srgbClr val="000000"/>
                </a:solidFill>
                <a:latin typeface="Calibri"/>
                <a:ea typeface="Calibri"/>
                <a:cs typeface="Calibri"/>
                <a:sym typeface="Calibri"/>
              </a:rPr>
              <a:t>pull away</a:t>
            </a:r>
            <a:r>
              <a:rPr lang="en-US" sz="3000" i="0" u="none">
                <a:solidFill>
                  <a:srgbClr val="000000"/>
                </a:solidFill>
                <a:latin typeface="Calibri"/>
                <a:ea typeface="Calibri"/>
                <a:cs typeface="Calibri"/>
                <a:sym typeface="Calibri"/>
              </a:rPr>
              <a:t> </a:t>
            </a:r>
            <a:endParaRPr sz="3000">
              <a:solidFill>
                <a:srgbClr val="000000"/>
              </a:solidFill>
              <a:latin typeface="Calibri"/>
              <a:ea typeface="Calibri"/>
              <a:cs typeface="Calibri"/>
              <a:sym typeface="Calibri"/>
            </a:endParaRPr>
          </a:p>
          <a:p>
            <a:pPr marL="342900" lvl="0" indent="-342900" algn="l" rtl="0">
              <a:lnSpc>
                <a:spcPct val="100000"/>
              </a:lnSpc>
              <a:spcBef>
                <a:spcPts val="640"/>
              </a:spcBef>
              <a:spcAft>
                <a:spcPts val="0"/>
              </a:spcAft>
              <a:buSzPts val="2400"/>
              <a:buNone/>
            </a:pPr>
            <a:endParaRPr sz="3000" i="0" u="none">
              <a:solidFill>
                <a:srgbClr val="000000"/>
              </a:solidFill>
              <a:latin typeface="Calibri"/>
              <a:ea typeface="Calibri"/>
              <a:cs typeface="Calibri"/>
              <a:sym typeface="Calibri"/>
            </a:endParaRPr>
          </a:p>
          <a:p>
            <a:pPr marL="342900" lvl="0" indent="-381000" algn="l" rtl="0">
              <a:lnSpc>
                <a:spcPct val="100000"/>
              </a:lnSpc>
              <a:spcBef>
                <a:spcPts val="640"/>
              </a:spcBef>
              <a:spcAft>
                <a:spcPts val="0"/>
              </a:spcAft>
              <a:buClr>
                <a:srgbClr val="000000"/>
              </a:buClr>
              <a:buSzPts val="3000"/>
              <a:buFont typeface="Noto Sans Symbols"/>
              <a:buChar char="●"/>
            </a:pPr>
            <a:r>
              <a:rPr lang="en-US" sz="3000" i="0" u="none">
                <a:solidFill>
                  <a:srgbClr val="000000"/>
                </a:solidFill>
                <a:latin typeface="Calibri"/>
                <a:ea typeface="Calibri"/>
                <a:cs typeface="Calibri"/>
                <a:sym typeface="Calibri"/>
              </a:rPr>
              <a:t>Women need to understand this, and understand that when he retreats, he will swing back like a </a:t>
            </a:r>
            <a:r>
              <a:rPr lang="en-US" sz="3000" b="1" i="0" u="none">
                <a:solidFill>
                  <a:srgbClr val="000000"/>
                </a:solidFill>
                <a:latin typeface="Calibri"/>
                <a:ea typeface="Calibri"/>
                <a:cs typeface="Calibri"/>
                <a:sym typeface="Calibri"/>
              </a:rPr>
              <a:t>rubber band</a:t>
            </a:r>
            <a:r>
              <a:rPr lang="en-US" sz="3000" i="0" u="none">
                <a:solidFill>
                  <a:srgbClr val="000000"/>
                </a:solidFill>
                <a:latin typeface="Calibri"/>
                <a:ea typeface="Calibri"/>
                <a:cs typeface="Calibri"/>
                <a:sym typeface="Calibri"/>
              </a:rPr>
              <a:t> </a:t>
            </a:r>
            <a:endParaRPr sz="3000">
              <a:solidFill>
                <a:srgbClr val="000000"/>
              </a:solidFill>
              <a:latin typeface="Calibri"/>
              <a:ea typeface="Calibri"/>
              <a:cs typeface="Calibri"/>
              <a:sym typeface="Calibri"/>
            </a:endParaRPr>
          </a:p>
        </p:txBody>
      </p:sp>
      <p:pic>
        <p:nvPicPr>
          <p:cNvPr id="239" name="Google Shape;239;p40"/>
          <p:cNvPicPr preferRelativeResize="0"/>
          <p:nvPr/>
        </p:nvPicPr>
        <p:blipFill rotWithShape="1">
          <a:blip r:embed="rId3">
            <a:alphaModFix/>
          </a:blip>
          <a:srcRect/>
          <a:stretch/>
        </p:blipFill>
        <p:spPr>
          <a:xfrm>
            <a:off x="4267200" y="2343150"/>
            <a:ext cx="457200" cy="457200"/>
          </a:xfrm>
          <a:prstGeom prst="rect">
            <a:avLst/>
          </a:prstGeom>
          <a:noFill/>
          <a:ln>
            <a:noFill/>
          </a:ln>
        </p:spPr>
      </p:pic>
      <p:pic>
        <p:nvPicPr>
          <p:cNvPr id="240" name="Google Shape;240;p40" descr="MPj04331580000[1]"/>
          <p:cNvPicPr preferRelativeResize="0"/>
          <p:nvPr/>
        </p:nvPicPr>
        <p:blipFill rotWithShape="1">
          <a:blip r:embed="rId4">
            <a:alphaModFix/>
          </a:blip>
          <a:srcRect/>
          <a:stretch/>
        </p:blipFill>
        <p:spPr>
          <a:xfrm>
            <a:off x="7010400" y="1338625"/>
            <a:ext cx="1714500" cy="1245394"/>
          </a:xfrm>
          <a:prstGeom prst="rect">
            <a:avLst/>
          </a:prstGeom>
          <a:noFill/>
          <a:ln>
            <a:noFill/>
          </a:ln>
        </p:spPr>
      </p:pic>
      <p:pic>
        <p:nvPicPr>
          <p:cNvPr id="241" name="Google Shape;241;p40"/>
          <p:cNvPicPr preferRelativeResize="0"/>
          <p:nvPr/>
        </p:nvPicPr>
        <p:blipFill rotWithShape="1">
          <a:blip r:embed="rId3">
            <a:alphaModFix/>
          </a:blip>
          <a:srcRect/>
          <a:stretch/>
        </p:blipFill>
        <p:spPr>
          <a:xfrm>
            <a:off x="4419600" y="2457450"/>
            <a:ext cx="457200" cy="457200"/>
          </a:xfrm>
          <a:prstGeom prst="rect">
            <a:avLst/>
          </a:prstGeom>
          <a:noFill/>
          <a:ln>
            <a:noFill/>
          </a:ln>
        </p:spPr>
      </p:pic>
      <p:pic>
        <p:nvPicPr>
          <p:cNvPr id="242" name="Google Shape;242;p40" descr="MPj03095330000[1]"/>
          <p:cNvPicPr preferRelativeResize="0"/>
          <p:nvPr/>
        </p:nvPicPr>
        <p:blipFill rotWithShape="1">
          <a:blip r:embed="rId5">
            <a:alphaModFix/>
          </a:blip>
          <a:srcRect/>
          <a:stretch/>
        </p:blipFill>
        <p:spPr>
          <a:xfrm>
            <a:off x="7493750" y="3162675"/>
            <a:ext cx="983456" cy="14859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1"/>
          <p:cNvSpPr txBox="1">
            <a:spLocks noGrp="1"/>
          </p:cNvSpPr>
          <p:nvPr>
            <p:ph type="title"/>
          </p:nvPr>
        </p:nvSpPr>
        <p:spPr>
          <a:xfrm>
            <a:off x="457200" y="400050"/>
            <a:ext cx="82296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Arial"/>
              <a:buNone/>
            </a:pPr>
            <a:r>
              <a:rPr lang="en-US" sz="2700" b="1">
                <a:solidFill>
                  <a:srgbClr val="FFFFFF"/>
                </a:solidFill>
                <a:latin typeface="Montserrat"/>
                <a:ea typeface="Montserrat"/>
                <a:cs typeface="Montserrat"/>
                <a:sym typeface="Montserrat"/>
              </a:rPr>
              <a:t>Men are from Mars, Women are from Venus</a:t>
            </a:r>
            <a:endParaRPr sz="2700" b="1">
              <a:solidFill>
                <a:srgbClr val="FFFFFF"/>
              </a:solidFill>
              <a:latin typeface="Montserrat"/>
              <a:ea typeface="Montserrat"/>
              <a:cs typeface="Montserrat"/>
              <a:sym typeface="Montserrat"/>
            </a:endParaRPr>
          </a:p>
        </p:txBody>
      </p:sp>
      <p:sp>
        <p:nvSpPr>
          <p:cNvPr id="248" name="Google Shape;248;p41"/>
          <p:cNvSpPr txBox="1"/>
          <p:nvPr/>
        </p:nvSpPr>
        <p:spPr>
          <a:xfrm>
            <a:off x="838200" y="2057400"/>
            <a:ext cx="3733800" cy="623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500">
                <a:solidFill>
                  <a:srgbClr val="FFFFFF"/>
                </a:solidFill>
                <a:latin typeface="Calibri"/>
                <a:ea typeface="Calibri"/>
                <a:cs typeface="Calibri"/>
                <a:sym typeface="Calibri"/>
              </a:rPr>
              <a:t>Men express things more literally </a:t>
            </a:r>
            <a:endParaRPr sz="2500">
              <a:solidFill>
                <a:srgbClr val="FFFFFF"/>
              </a:solidFill>
              <a:latin typeface="Calibri"/>
              <a:ea typeface="Calibri"/>
              <a:cs typeface="Calibri"/>
              <a:sym typeface="Calibri"/>
            </a:endParaRPr>
          </a:p>
        </p:txBody>
      </p:sp>
      <p:sp>
        <p:nvSpPr>
          <p:cNvPr id="249" name="Google Shape;249;p41"/>
          <p:cNvSpPr txBox="1"/>
          <p:nvPr/>
        </p:nvSpPr>
        <p:spPr>
          <a:xfrm>
            <a:off x="4648200" y="3443153"/>
            <a:ext cx="3733800" cy="900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500">
                <a:solidFill>
                  <a:srgbClr val="FFFFFF"/>
                </a:solidFill>
                <a:latin typeface="Calibri"/>
                <a:ea typeface="Calibri"/>
                <a:cs typeface="Calibri"/>
                <a:sym typeface="Calibri"/>
              </a:rPr>
              <a:t>A woman wants her man to worry for her when she’s upset.</a:t>
            </a:r>
            <a:endParaRPr sz="2500">
              <a:solidFill>
                <a:srgbClr val="FFFFFF"/>
              </a:solidFill>
              <a:latin typeface="Calibri"/>
              <a:ea typeface="Calibri"/>
              <a:cs typeface="Calibri"/>
              <a:sym typeface="Calibri"/>
            </a:endParaRPr>
          </a:p>
        </p:txBody>
      </p:sp>
      <p:sp>
        <p:nvSpPr>
          <p:cNvPr id="250" name="Google Shape;250;p41"/>
          <p:cNvSpPr txBox="1"/>
          <p:nvPr/>
        </p:nvSpPr>
        <p:spPr>
          <a:xfrm>
            <a:off x="4724400" y="2057400"/>
            <a:ext cx="3733800" cy="623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500">
                <a:solidFill>
                  <a:srgbClr val="FFFFFF"/>
                </a:solidFill>
                <a:latin typeface="Calibri"/>
                <a:ea typeface="Calibri"/>
                <a:cs typeface="Calibri"/>
                <a:sym typeface="Calibri"/>
              </a:rPr>
              <a:t>Women express things more about feelings</a:t>
            </a:r>
            <a:r>
              <a:rPr lang="en-US" sz="2500" b="1">
                <a:solidFill>
                  <a:srgbClr val="FFFFFF"/>
                </a:solidFill>
                <a:latin typeface="Calibri"/>
                <a:ea typeface="Calibri"/>
                <a:cs typeface="Calibri"/>
                <a:sym typeface="Calibri"/>
              </a:rPr>
              <a:t> </a:t>
            </a:r>
            <a:endParaRPr sz="2500">
              <a:solidFill>
                <a:srgbClr val="FFFFFF"/>
              </a:solidFill>
              <a:latin typeface="Calibri"/>
              <a:ea typeface="Calibri"/>
              <a:cs typeface="Calibri"/>
              <a:sym typeface="Calibri"/>
            </a:endParaRPr>
          </a:p>
        </p:txBody>
      </p:sp>
      <p:sp>
        <p:nvSpPr>
          <p:cNvPr id="251" name="Google Shape;251;p41"/>
          <p:cNvSpPr txBox="1"/>
          <p:nvPr/>
        </p:nvSpPr>
        <p:spPr>
          <a:xfrm>
            <a:off x="838200" y="3429000"/>
            <a:ext cx="3733800" cy="900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500">
                <a:solidFill>
                  <a:srgbClr val="FFFFFF"/>
                </a:solidFill>
                <a:latin typeface="Calibri"/>
                <a:ea typeface="Calibri"/>
                <a:cs typeface="Calibri"/>
                <a:sym typeface="Calibri"/>
              </a:rPr>
              <a:t>Men support one another by not worrying or minimizing their troubles.</a:t>
            </a:r>
            <a:endParaRPr sz="2500">
              <a:solidFill>
                <a:srgbClr val="FFFFFF"/>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8">
                                            <p:txEl>
                                              <p:pRg st="0" end="0"/>
                                            </p:txEl>
                                          </p:spTgt>
                                        </p:tgtEl>
                                        <p:attrNameLst>
                                          <p:attrName>style.visibility</p:attrName>
                                        </p:attrNameLst>
                                      </p:cBhvr>
                                      <p:to>
                                        <p:strVal val="visible"/>
                                      </p:to>
                                    </p:set>
                                    <p:animEffect transition="in" filter="fade">
                                      <p:cBhvr>
                                        <p:cTn id="7" dur="500"/>
                                        <p:tgtEl>
                                          <p:spTgt spid="2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0">
                                            <p:txEl>
                                              <p:pRg st="0" end="0"/>
                                            </p:txEl>
                                          </p:spTgt>
                                        </p:tgtEl>
                                        <p:attrNameLst>
                                          <p:attrName>style.visibility</p:attrName>
                                        </p:attrNameLst>
                                      </p:cBhvr>
                                      <p:to>
                                        <p:strVal val="visible"/>
                                      </p:to>
                                    </p:set>
                                    <p:animEffect transition="in" filter="fade">
                                      <p:cBhvr>
                                        <p:cTn id="12" dur="500"/>
                                        <p:tgtEl>
                                          <p:spTgt spid="25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1">
                                            <p:txEl>
                                              <p:pRg st="0" end="0"/>
                                            </p:txEl>
                                          </p:spTgt>
                                        </p:tgtEl>
                                        <p:attrNameLst>
                                          <p:attrName>style.visibility</p:attrName>
                                        </p:attrNameLst>
                                      </p:cBhvr>
                                      <p:to>
                                        <p:strVal val="visible"/>
                                      </p:to>
                                    </p:set>
                                    <p:animEffect transition="in" filter="fade">
                                      <p:cBhvr>
                                        <p:cTn id="17" dur="500"/>
                                        <p:tgtEl>
                                          <p:spTgt spid="25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9">
                                            <p:txEl>
                                              <p:pRg st="0" end="0"/>
                                            </p:txEl>
                                          </p:spTgt>
                                        </p:tgtEl>
                                        <p:attrNameLst>
                                          <p:attrName>style.visibility</p:attrName>
                                        </p:attrNameLst>
                                      </p:cBhvr>
                                      <p:to>
                                        <p:strVal val="visible"/>
                                      </p:to>
                                    </p:set>
                                    <p:animEffect transition="in" filter="fade">
                                      <p:cBhvr>
                                        <p:cTn id="22" dur="500"/>
                                        <p:tgtEl>
                                          <p:spTgt spid="2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51AB2A"/>
            </a:gs>
            <a:gs pos="100000">
              <a:srgbClr val="203E13"/>
            </a:gs>
          </a:gsLst>
          <a:lin ang="5400012" scaled="0"/>
        </a:gradFill>
        <a:effectLst/>
      </p:bgPr>
    </p:bg>
    <p:spTree>
      <p:nvGrpSpPr>
        <p:cNvPr id="1" name="Shape 255"/>
        <p:cNvGrpSpPr/>
        <p:nvPr/>
      </p:nvGrpSpPr>
      <p:grpSpPr>
        <a:xfrm>
          <a:off x="0" y="0"/>
          <a:ext cx="0" cy="0"/>
          <a:chOff x="0" y="0"/>
          <a:chExt cx="0" cy="0"/>
        </a:xfrm>
      </p:grpSpPr>
      <p:sp>
        <p:nvSpPr>
          <p:cNvPr id="256" name="Google Shape;256;p42"/>
          <p:cNvSpPr txBox="1">
            <a:spLocks noGrp="1"/>
          </p:cNvSpPr>
          <p:nvPr>
            <p:ph type="title"/>
          </p:nvPr>
        </p:nvSpPr>
        <p:spPr>
          <a:xfrm>
            <a:off x="457200" y="704850"/>
            <a:ext cx="82296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Arial"/>
              <a:buNone/>
            </a:pPr>
            <a:r>
              <a:rPr lang="en-US" sz="2700">
                <a:solidFill>
                  <a:srgbClr val="FFFFFF"/>
                </a:solidFill>
              </a:rPr>
              <a:t>Men are from Mars, Women</a:t>
            </a:r>
            <a:r>
              <a:rPr lang="en-US" sz="2700"/>
              <a:t> </a:t>
            </a:r>
            <a:r>
              <a:rPr lang="en-US" sz="2700">
                <a:solidFill>
                  <a:srgbClr val="FFFFFF"/>
                </a:solidFill>
              </a:rPr>
              <a:t>are from Venus</a:t>
            </a:r>
            <a:endParaRPr sz="2700">
              <a:solidFill>
                <a:srgbClr val="FFFFFF"/>
              </a:solidFill>
            </a:endParaRPr>
          </a:p>
        </p:txBody>
      </p:sp>
      <p:sp>
        <p:nvSpPr>
          <p:cNvPr id="257" name="Google Shape;257;p42"/>
          <p:cNvSpPr txBox="1"/>
          <p:nvPr/>
        </p:nvSpPr>
        <p:spPr>
          <a:xfrm>
            <a:off x="997527" y="1762991"/>
            <a:ext cx="3733800" cy="200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a:solidFill>
                  <a:srgbClr val="FFFFFF"/>
                </a:solidFill>
                <a:latin typeface="Arial"/>
                <a:ea typeface="Arial"/>
                <a:cs typeface="Arial"/>
                <a:sym typeface="Arial"/>
              </a:rPr>
              <a:t>Men need:</a:t>
            </a:r>
            <a:endParaRPr>
              <a:solidFill>
                <a:srgbClr val="FFFFFF"/>
              </a:solidFill>
            </a:endParaRPr>
          </a:p>
          <a:p>
            <a:pPr marL="342900" marR="0" lvl="0" indent="-342900" algn="l" rtl="0">
              <a:spcBef>
                <a:spcPts val="0"/>
              </a:spcBef>
              <a:spcAft>
                <a:spcPts val="0"/>
              </a:spcAft>
              <a:buClr>
                <a:srgbClr val="FFFFFF"/>
              </a:buClr>
              <a:buSzPts val="2400"/>
              <a:buFont typeface="Arial"/>
              <a:buChar char="•"/>
            </a:pPr>
            <a:r>
              <a:rPr lang="en-US" sz="2400">
                <a:solidFill>
                  <a:srgbClr val="FFFFFF"/>
                </a:solidFill>
                <a:latin typeface="Arial"/>
                <a:ea typeface="Arial"/>
                <a:cs typeface="Arial"/>
                <a:sym typeface="Arial"/>
              </a:rPr>
              <a:t>trust</a:t>
            </a:r>
            <a:endParaRPr>
              <a:solidFill>
                <a:srgbClr val="FFFFFF"/>
              </a:solidFill>
            </a:endParaRPr>
          </a:p>
          <a:p>
            <a:pPr marL="342900" marR="0" lvl="0" indent="-342900" algn="l" rtl="0">
              <a:spcBef>
                <a:spcPts val="0"/>
              </a:spcBef>
              <a:spcAft>
                <a:spcPts val="0"/>
              </a:spcAft>
              <a:buClr>
                <a:srgbClr val="FFFFFF"/>
              </a:buClr>
              <a:buSzPts val="2400"/>
              <a:buFont typeface="Arial"/>
              <a:buChar char="•"/>
            </a:pPr>
            <a:r>
              <a:rPr lang="en-US" sz="2400">
                <a:solidFill>
                  <a:srgbClr val="FFFFFF"/>
                </a:solidFill>
                <a:latin typeface="Arial"/>
                <a:ea typeface="Arial"/>
                <a:cs typeface="Arial"/>
                <a:sym typeface="Arial"/>
              </a:rPr>
              <a:t>acceptance</a:t>
            </a:r>
            <a:endParaRPr>
              <a:solidFill>
                <a:srgbClr val="FFFFFF"/>
              </a:solidFill>
            </a:endParaRPr>
          </a:p>
          <a:p>
            <a:pPr marL="342900" marR="0" lvl="0" indent="-342900" algn="l" rtl="0">
              <a:spcBef>
                <a:spcPts val="0"/>
              </a:spcBef>
              <a:spcAft>
                <a:spcPts val="0"/>
              </a:spcAft>
              <a:buClr>
                <a:srgbClr val="FFFFFF"/>
              </a:buClr>
              <a:buSzPts val="2400"/>
              <a:buFont typeface="Arial"/>
              <a:buChar char="•"/>
            </a:pPr>
            <a:r>
              <a:rPr lang="en-US" sz="2400">
                <a:solidFill>
                  <a:srgbClr val="FFFFFF"/>
                </a:solidFill>
                <a:latin typeface="Arial"/>
                <a:ea typeface="Arial"/>
                <a:cs typeface="Arial"/>
                <a:sym typeface="Arial"/>
              </a:rPr>
              <a:t>appreciation</a:t>
            </a:r>
            <a:endParaRPr>
              <a:solidFill>
                <a:srgbClr val="FFFFFF"/>
              </a:solidFill>
            </a:endParaRPr>
          </a:p>
          <a:p>
            <a:pPr marL="342900" marR="0" lvl="0" indent="-342900" algn="l" rtl="0">
              <a:spcBef>
                <a:spcPts val="0"/>
              </a:spcBef>
              <a:spcAft>
                <a:spcPts val="0"/>
              </a:spcAft>
              <a:buClr>
                <a:srgbClr val="FFFFFF"/>
              </a:buClr>
              <a:buSzPts val="2400"/>
              <a:buFont typeface="Arial"/>
              <a:buChar char="•"/>
            </a:pPr>
            <a:r>
              <a:rPr lang="en-US" sz="2400">
                <a:solidFill>
                  <a:srgbClr val="FFFFFF"/>
                </a:solidFill>
                <a:latin typeface="Arial"/>
                <a:ea typeface="Arial"/>
                <a:cs typeface="Arial"/>
                <a:sym typeface="Arial"/>
              </a:rPr>
              <a:t>admiration</a:t>
            </a:r>
            <a:endParaRPr>
              <a:solidFill>
                <a:srgbClr val="FFFFFF"/>
              </a:solidFill>
            </a:endParaRPr>
          </a:p>
          <a:p>
            <a:pPr marL="342900" marR="0" lvl="0" indent="-342900" algn="l" rtl="0">
              <a:spcBef>
                <a:spcPts val="0"/>
              </a:spcBef>
              <a:spcAft>
                <a:spcPts val="0"/>
              </a:spcAft>
              <a:buClr>
                <a:srgbClr val="FFFFFF"/>
              </a:buClr>
              <a:buSzPts val="2400"/>
              <a:buFont typeface="Arial"/>
              <a:buChar char="•"/>
            </a:pPr>
            <a:r>
              <a:rPr lang="en-US" sz="2400">
                <a:solidFill>
                  <a:srgbClr val="FFFFFF"/>
                </a:solidFill>
                <a:latin typeface="Arial"/>
                <a:ea typeface="Arial"/>
                <a:cs typeface="Arial"/>
                <a:sym typeface="Arial"/>
              </a:rPr>
              <a:t>approval</a:t>
            </a:r>
            <a:endParaRPr>
              <a:solidFill>
                <a:srgbClr val="FFFFFF"/>
              </a:solidFill>
            </a:endParaRPr>
          </a:p>
          <a:p>
            <a:pPr marL="342900" marR="0" lvl="0" indent="-342900" algn="l" rtl="0">
              <a:spcBef>
                <a:spcPts val="0"/>
              </a:spcBef>
              <a:spcAft>
                <a:spcPts val="0"/>
              </a:spcAft>
              <a:buClr>
                <a:srgbClr val="FFFFFF"/>
              </a:buClr>
              <a:buSzPts val="2400"/>
              <a:buFont typeface="Arial"/>
              <a:buChar char="•"/>
            </a:pPr>
            <a:r>
              <a:rPr lang="en-US" sz="2400">
                <a:solidFill>
                  <a:srgbClr val="FFFFFF"/>
                </a:solidFill>
                <a:latin typeface="Arial"/>
                <a:ea typeface="Arial"/>
                <a:cs typeface="Arial"/>
                <a:sym typeface="Arial"/>
              </a:rPr>
              <a:t>encouragement</a:t>
            </a:r>
            <a:endParaRPr>
              <a:solidFill>
                <a:srgbClr val="FFFFFF"/>
              </a:solidFill>
            </a:endParaRPr>
          </a:p>
        </p:txBody>
      </p:sp>
      <p:sp>
        <p:nvSpPr>
          <p:cNvPr id="258" name="Google Shape;258;p42"/>
          <p:cNvSpPr txBox="1"/>
          <p:nvPr/>
        </p:nvSpPr>
        <p:spPr>
          <a:xfrm>
            <a:off x="4724400" y="1752600"/>
            <a:ext cx="3733800" cy="173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a:solidFill>
                  <a:srgbClr val="FFFFFF"/>
                </a:solidFill>
                <a:latin typeface="Arial"/>
                <a:ea typeface="Arial"/>
                <a:cs typeface="Arial"/>
                <a:sym typeface="Arial"/>
              </a:rPr>
              <a:t>Women need:</a:t>
            </a:r>
            <a:endParaRPr>
              <a:solidFill>
                <a:srgbClr val="FFFFFF"/>
              </a:solidFill>
            </a:endParaRPr>
          </a:p>
          <a:p>
            <a:pPr marL="342900" marR="0" lvl="0" indent="-342900" algn="l" rtl="0">
              <a:spcBef>
                <a:spcPts val="0"/>
              </a:spcBef>
              <a:spcAft>
                <a:spcPts val="0"/>
              </a:spcAft>
              <a:buClr>
                <a:srgbClr val="FFFFFF"/>
              </a:buClr>
              <a:buSzPts val="2400"/>
              <a:buFont typeface="Arial"/>
              <a:buChar char="•"/>
            </a:pPr>
            <a:r>
              <a:rPr lang="en-US" sz="2400">
                <a:solidFill>
                  <a:srgbClr val="FFFFFF"/>
                </a:solidFill>
                <a:latin typeface="Arial"/>
                <a:ea typeface="Arial"/>
                <a:cs typeface="Arial"/>
                <a:sym typeface="Arial"/>
              </a:rPr>
              <a:t>understanding</a:t>
            </a:r>
            <a:endParaRPr>
              <a:solidFill>
                <a:srgbClr val="FFFFFF"/>
              </a:solidFill>
            </a:endParaRPr>
          </a:p>
          <a:p>
            <a:pPr marL="342900" marR="0" lvl="0" indent="-342900" algn="l" rtl="0">
              <a:spcBef>
                <a:spcPts val="0"/>
              </a:spcBef>
              <a:spcAft>
                <a:spcPts val="0"/>
              </a:spcAft>
              <a:buClr>
                <a:srgbClr val="FFFFFF"/>
              </a:buClr>
              <a:buSzPts val="2400"/>
              <a:buFont typeface="Arial"/>
              <a:buChar char="•"/>
            </a:pPr>
            <a:r>
              <a:rPr lang="en-US" sz="2400">
                <a:solidFill>
                  <a:srgbClr val="FFFFFF"/>
                </a:solidFill>
                <a:latin typeface="Arial"/>
                <a:ea typeface="Arial"/>
                <a:cs typeface="Arial"/>
                <a:sym typeface="Arial"/>
              </a:rPr>
              <a:t>respect</a:t>
            </a:r>
            <a:endParaRPr>
              <a:solidFill>
                <a:srgbClr val="FFFFFF"/>
              </a:solidFill>
            </a:endParaRPr>
          </a:p>
          <a:p>
            <a:pPr marL="342900" marR="0" lvl="0" indent="-342900" algn="l" rtl="0">
              <a:spcBef>
                <a:spcPts val="0"/>
              </a:spcBef>
              <a:spcAft>
                <a:spcPts val="0"/>
              </a:spcAft>
              <a:buClr>
                <a:srgbClr val="FFFFFF"/>
              </a:buClr>
              <a:buSzPts val="2400"/>
              <a:buFont typeface="Arial"/>
              <a:buChar char="•"/>
            </a:pPr>
            <a:r>
              <a:rPr lang="en-US" sz="2400">
                <a:solidFill>
                  <a:srgbClr val="FFFFFF"/>
                </a:solidFill>
                <a:latin typeface="Arial"/>
                <a:ea typeface="Arial"/>
                <a:cs typeface="Arial"/>
                <a:sym typeface="Arial"/>
              </a:rPr>
              <a:t>devotion</a:t>
            </a:r>
            <a:endParaRPr>
              <a:solidFill>
                <a:srgbClr val="FFFFFF"/>
              </a:solidFill>
            </a:endParaRPr>
          </a:p>
          <a:p>
            <a:pPr marL="342900" marR="0" lvl="0" indent="-342900" algn="l" rtl="0">
              <a:spcBef>
                <a:spcPts val="0"/>
              </a:spcBef>
              <a:spcAft>
                <a:spcPts val="0"/>
              </a:spcAft>
              <a:buClr>
                <a:srgbClr val="FFFFFF"/>
              </a:buClr>
              <a:buSzPts val="2400"/>
              <a:buFont typeface="Arial"/>
              <a:buChar char="•"/>
            </a:pPr>
            <a:r>
              <a:rPr lang="en-US" sz="2400">
                <a:solidFill>
                  <a:srgbClr val="FFFFFF"/>
                </a:solidFill>
                <a:latin typeface="Arial"/>
                <a:ea typeface="Arial"/>
                <a:cs typeface="Arial"/>
                <a:sym typeface="Arial"/>
              </a:rPr>
              <a:t>validation</a:t>
            </a:r>
            <a:endParaRPr>
              <a:solidFill>
                <a:srgbClr val="FFFFFF"/>
              </a:solidFill>
            </a:endParaRPr>
          </a:p>
          <a:p>
            <a:pPr marL="342900" marR="0" lvl="0" indent="-342900" algn="l" rtl="0">
              <a:spcBef>
                <a:spcPts val="0"/>
              </a:spcBef>
              <a:spcAft>
                <a:spcPts val="0"/>
              </a:spcAft>
              <a:buClr>
                <a:srgbClr val="FFFFFF"/>
              </a:buClr>
              <a:buSzPts val="2400"/>
              <a:buFont typeface="Arial"/>
              <a:buChar char="•"/>
            </a:pPr>
            <a:r>
              <a:rPr lang="en-US" sz="2400">
                <a:solidFill>
                  <a:srgbClr val="FFFFFF"/>
                </a:solidFill>
                <a:latin typeface="Arial"/>
                <a:ea typeface="Arial"/>
                <a:cs typeface="Arial"/>
                <a:sym typeface="Arial"/>
              </a:rPr>
              <a:t>reassurance</a:t>
            </a:r>
            <a:endParaRPr>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7">
                                            <p:txEl>
                                              <p:pRg st="0" end="0"/>
                                            </p:txEl>
                                          </p:spTgt>
                                        </p:tgtEl>
                                        <p:attrNameLst>
                                          <p:attrName>style.visibility</p:attrName>
                                        </p:attrNameLst>
                                      </p:cBhvr>
                                      <p:to>
                                        <p:strVal val="visible"/>
                                      </p:to>
                                    </p:set>
                                    <p:animEffect transition="in" filter="fade">
                                      <p:cBhvr>
                                        <p:cTn id="7" dur="500"/>
                                        <p:tgtEl>
                                          <p:spTgt spid="2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7">
                                            <p:txEl>
                                              <p:pRg st="1" end="1"/>
                                            </p:txEl>
                                          </p:spTgt>
                                        </p:tgtEl>
                                        <p:attrNameLst>
                                          <p:attrName>style.visibility</p:attrName>
                                        </p:attrNameLst>
                                      </p:cBhvr>
                                      <p:to>
                                        <p:strVal val="visible"/>
                                      </p:to>
                                    </p:set>
                                    <p:animEffect transition="in" filter="fade">
                                      <p:cBhvr>
                                        <p:cTn id="12" dur="500"/>
                                        <p:tgtEl>
                                          <p:spTgt spid="25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7">
                                            <p:txEl>
                                              <p:pRg st="2" end="2"/>
                                            </p:txEl>
                                          </p:spTgt>
                                        </p:tgtEl>
                                        <p:attrNameLst>
                                          <p:attrName>style.visibility</p:attrName>
                                        </p:attrNameLst>
                                      </p:cBhvr>
                                      <p:to>
                                        <p:strVal val="visible"/>
                                      </p:to>
                                    </p:set>
                                    <p:animEffect transition="in" filter="fade">
                                      <p:cBhvr>
                                        <p:cTn id="17" dur="500"/>
                                        <p:tgtEl>
                                          <p:spTgt spid="25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7">
                                            <p:txEl>
                                              <p:pRg st="3" end="3"/>
                                            </p:txEl>
                                          </p:spTgt>
                                        </p:tgtEl>
                                        <p:attrNameLst>
                                          <p:attrName>style.visibility</p:attrName>
                                        </p:attrNameLst>
                                      </p:cBhvr>
                                      <p:to>
                                        <p:strVal val="visible"/>
                                      </p:to>
                                    </p:set>
                                    <p:animEffect transition="in" filter="fade">
                                      <p:cBhvr>
                                        <p:cTn id="22" dur="500"/>
                                        <p:tgtEl>
                                          <p:spTgt spid="25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7">
                                            <p:txEl>
                                              <p:pRg st="4" end="4"/>
                                            </p:txEl>
                                          </p:spTgt>
                                        </p:tgtEl>
                                        <p:attrNameLst>
                                          <p:attrName>style.visibility</p:attrName>
                                        </p:attrNameLst>
                                      </p:cBhvr>
                                      <p:to>
                                        <p:strVal val="visible"/>
                                      </p:to>
                                    </p:set>
                                    <p:animEffect transition="in" filter="fade">
                                      <p:cBhvr>
                                        <p:cTn id="27" dur="500"/>
                                        <p:tgtEl>
                                          <p:spTgt spid="25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57">
                                            <p:txEl>
                                              <p:pRg st="5" end="5"/>
                                            </p:txEl>
                                          </p:spTgt>
                                        </p:tgtEl>
                                        <p:attrNameLst>
                                          <p:attrName>style.visibility</p:attrName>
                                        </p:attrNameLst>
                                      </p:cBhvr>
                                      <p:to>
                                        <p:strVal val="visible"/>
                                      </p:to>
                                    </p:set>
                                    <p:animEffect transition="in" filter="fade">
                                      <p:cBhvr>
                                        <p:cTn id="32" dur="500"/>
                                        <p:tgtEl>
                                          <p:spTgt spid="25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57">
                                            <p:txEl>
                                              <p:pRg st="6" end="6"/>
                                            </p:txEl>
                                          </p:spTgt>
                                        </p:tgtEl>
                                        <p:attrNameLst>
                                          <p:attrName>style.visibility</p:attrName>
                                        </p:attrNameLst>
                                      </p:cBhvr>
                                      <p:to>
                                        <p:strVal val="visible"/>
                                      </p:to>
                                    </p:set>
                                    <p:animEffect transition="in" filter="fade">
                                      <p:cBhvr>
                                        <p:cTn id="37" dur="500"/>
                                        <p:tgtEl>
                                          <p:spTgt spid="25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58">
                                            <p:txEl>
                                              <p:pRg st="0" end="0"/>
                                            </p:txEl>
                                          </p:spTgt>
                                        </p:tgtEl>
                                        <p:attrNameLst>
                                          <p:attrName>style.visibility</p:attrName>
                                        </p:attrNameLst>
                                      </p:cBhvr>
                                      <p:to>
                                        <p:strVal val="visible"/>
                                      </p:to>
                                    </p:set>
                                    <p:animEffect transition="in" filter="fade">
                                      <p:cBhvr>
                                        <p:cTn id="42" dur="500"/>
                                        <p:tgtEl>
                                          <p:spTgt spid="25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58">
                                            <p:txEl>
                                              <p:pRg st="1" end="1"/>
                                            </p:txEl>
                                          </p:spTgt>
                                        </p:tgtEl>
                                        <p:attrNameLst>
                                          <p:attrName>style.visibility</p:attrName>
                                        </p:attrNameLst>
                                      </p:cBhvr>
                                      <p:to>
                                        <p:strVal val="visible"/>
                                      </p:to>
                                    </p:set>
                                    <p:animEffect transition="in" filter="fade">
                                      <p:cBhvr>
                                        <p:cTn id="47" dur="500"/>
                                        <p:tgtEl>
                                          <p:spTgt spid="258">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58">
                                            <p:txEl>
                                              <p:pRg st="2" end="2"/>
                                            </p:txEl>
                                          </p:spTgt>
                                        </p:tgtEl>
                                        <p:attrNameLst>
                                          <p:attrName>style.visibility</p:attrName>
                                        </p:attrNameLst>
                                      </p:cBhvr>
                                      <p:to>
                                        <p:strVal val="visible"/>
                                      </p:to>
                                    </p:set>
                                    <p:animEffect transition="in" filter="fade">
                                      <p:cBhvr>
                                        <p:cTn id="52" dur="500"/>
                                        <p:tgtEl>
                                          <p:spTgt spid="258">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58">
                                            <p:txEl>
                                              <p:pRg st="3" end="3"/>
                                            </p:txEl>
                                          </p:spTgt>
                                        </p:tgtEl>
                                        <p:attrNameLst>
                                          <p:attrName>style.visibility</p:attrName>
                                        </p:attrNameLst>
                                      </p:cBhvr>
                                      <p:to>
                                        <p:strVal val="visible"/>
                                      </p:to>
                                    </p:set>
                                    <p:animEffect transition="in" filter="fade">
                                      <p:cBhvr>
                                        <p:cTn id="57" dur="500"/>
                                        <p:tgtEl>
                                          <p:spTgt spid="258">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58">
                                            <p:txEl>
                                              <p:pRg st="4" end="4"/>
                                            </p:txEl>
                                          </p:spTgt>
                                        </p:tgtEl>
                                        <p:attrNameLst>
                                          <p:attrName>style.visibility</p:attrName>
                                        </p:attrNameLst>
                                      </p:cBhvr>
                                      <p:to>
                                        <p:strVal val="visible"/>
                                      </p:to>
                                    </p:set>
                                    <p:animEffect transition="in" filter="fade">
                                      <p:cBhvr>
                                        <p:cTn id="62" dur="500"/>
                                        <p:tgtEl>
                                          <p:spTgt spid="258">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58">
                                            <p:txEl>
                                              <p:pRg st="5" end="5"/>
                                            </p:txEl>
                                          </p:spTgt>
                                        </p:tgtEl>
                                        <p:attrNameLst>
                                          <p:attrName>style.visibility</p:attrName>
                                        </p:attrNameLst>
                                      </p:cBhvr>
                                      <p:to>
                                        <p:strVal val="visible"/>
                                      </p:to>
                                    </p:set>
                                    <p:animEffect transition="in" filter="fade">
                                      <p:cBhvr>
                                        <p:cTn id="67" dur="500"/>
                                        <p:tgtEl>
                                          <p:spTgt spid="25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43" descr="MPj04340690000[1]"/>
          <p:cNvPicPr preferRelativeResize="0"/>
          <p:nvPr/>
        </p:nvPicPr>
        <p:blipFill rotWithShape="1">
          <a:blip r:embed="rId3">
            <a:alphaModFix/>
          </a:blip>
          <a:srcRect/>
          <a:stretch/>
        </p:blipFill>
        <p:spPr>
          <a:xfrm>
            <a:off x="0" y="84534"/>
            <a:ext cx="9144000" cy="5058965"/>
          </a:xfrm>
          <a:prstGeom prst="rect">
            <a:avLst/>
          </a:prstGeom>
          <a:noFill/>
          <a:ln>
            <a:noFill/>
          </a:ln>
        </p:spPr>
      </p:pic>
      <p:sp>
        <p:nvSpPr>
          <p:cNvPr id="264" name="Google Shape;264;p43"/>
          <p:cNvSpPr txBox="1">
            <a:spLocks noGrp="1"/>
          </p:cNvSpPr>
          <p:nvPr>
            <p:ph type="title"/>
          </p:nvPr>
        </p:nvSpPr>
        <p:spPr>
          <a:xfrm>
            <a:off x="304800" y="323850"/>
            <a:ext cx="8229600" cy="514200"/>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000"/>
              <a:buFont typeface="Arial"/>
              <a:buNone/>
            </a:pPr>
            <a:r>
              <a:rPr lang="en-US" sz="4000" i="0" u="none">
                <a:solidFill>
                  <a:srgbClr val="FFFFFF"/>
                </a:solidFill>
                <a:latin typeface="Montserrat"/>
                <a:ea typeface="Montserrat"/>
                <a:cs typeface="Montserrat"/>
                <a:sym typeface="Montserrat"/>
              </a:rPr>
              <a:t>Loving Attitude </a:t>
            </a:r>
            <a:endParaRPr>
              <a:solidFill>
                <a:srgbClr val="FFFFFF"/>
              </a:solidFill>
              <a:latin typeface="Montserrat"/>
              <a:ea typeface="Montserrat"/>
              <a:cs typeface="Montserrat"/>
              <a:sym typeface="Montserrat"/>
            </a:endParaRPr>
          </a:p>
        </p:txBody>
      </p:sp>
      <p:sp>
        <p:nvSpPr>
          <p:cNvPr id="265" name="Google Shape;265;p43"/>
          <p:cNvSpPr txBox="1">
            <a:spLocks noGrp="1"/>
          </p:cNvSpPr>
          <p:nvPr>
            <p:ph type="body" idx="1"/>
          </p:nvPr>
        </p:nvSpPr>
        <p:spPr>
          <a:xfrm>
            <a:off x="572125" y="1030750"/>
            <a:ext cx="8686800" cy="4172100"/>
          </a:xfrm>
          <a:prstGeom prst="rect">
            <a:avLst/>
          </a:prstGeom>
          <a:noFill/>
          <a:ln>
            <a:noFill/>
          </a:ln>
        </p:spPr>
        <p:txBody>
          <a:bodyPr spcFirstLastPara="1" wrap="square" lIns="91425" tIns="45700" rIns="91425" bIns="45700" anchor="t" anchorCtr="0">
            <a:noAutofit/>
          </a:bodyPr>
          <a:lstStyle/>
          <a:p>
            <a:pPr marL="457200" lvl="0" indent="-355600" algn="l" rtl="0">
              <a:lnSpc>
                <a:spcPct val="150000"/>
              </a:lnSpc>
              <a:spcBef>
                <a:spcPts val="0"/>
              </a:spcBef>
              <a:spcAft>
                <a:spcPts val="0"/>
              </a:spcAft>
              <a:buClr>
                <a:srgbClr val="FFFFFF"/>
              </a:buClr>
              <a:buSzPts val="2000"/>
              <a:buFont typeface="Arial"/>
              <a:buChar char="●"/>
            </a:pPr>
            <a:r>
              <a:rPr lang="en-US" sz="2000">
                <a:solidFill>
                  <a:srgbClr val="FFFFFF"/>
                </a:solidFill>
                <a:latin typeface="Arial"/>
                <a:ea typeface="Arial"/>
                <a:cs typeface="Arial"/>
                <a:sym typeface="Arial"/>
              </a:rPr>
              <a:t>Women are more like a wave and men need to learn to</a:t>
            </a:r>
            <a:endParaRPr sz="2000">
              <a:solidFill>
                <a:srgbClr val="FFFFFF"/>
              </a:solidFill>
              <a:latin typeface="Arial"/>
              <a:ea typeface="Arial"/>
              <a:cs typeface="Arial"/>
              <a:sym typeface="Arial"/>
            </a:endParaRPr>
          </a:p>
          <a:p>
            <a:pPr marL="457200" lvl="0" indent="0" algn="l" rtl="0">
              <a:lnSpc>
                <a:spcPct val="150000"/>
              </a:lnSpc>
              <a:spcBef>
                <a:spcPts val="0"/>
              </a:spcBef>
              <a:spcAft>
                <a:spcPts val="0"/>
              </a:spcAft>
              <a:buNone/>
            </a:pPr>
            <a:r>
              <a:rPr lang="en-US" sz="2000">
                <a:solidFill>
                  <a:srgbClr val="FFFFFF"/>
                </a:solidFill>
                <a:latin typeface="Arial"/>
                <a:ea typeface="Arial"/>
                <a:cs typeface="Arial"/>
                <a:sym typeface="Arial"/>
              </a:rPr>
              <a:t>interpret how to be supportive.</a:t>
            </a:r>
            <a:endParaRPr sz="2000">
              <a:solidFill>
                <a:srgbClr val="FFFFFF"/>
              </a:solidFill>
              <a:latin typeface="Arial"/>
              <a:ea typeface="Arial"/>
              <a:cs typeface="Arial"/>
              <a:sym typeface="Arial"/>
            </a:endParaRPr>
          </a:p>
          <a:p>
            <a:pPr marL="457200" lvl="0" indent="-355600" algn="l" rtl="0">
              <a:lnSpc>
                <a:spcPct val="150000"/>
              </a:lnSpc>
              <a:spcBef>
                <a:spcPts val="0"/>
              </a:spcBef>
              <a:spcAft>
                <a:spcPts val="0"/>
              </a:spcAft>
              <a:buClr>
                <a:srgbClr val="FFFFFF"/>
              </a:buClr>
              <a:buSzPts val="2000"/>
              <a:buFont typeface="Arial"/>
              <a:buChar char="●"/>
            </a:pPr>
            <a:r>
              <a:rPr lang="en-US" sz="2000">
                <a:solidFill>
                  <a:srgbClr val="FFFFFF"/>
                </a:solidFill>
                <a:latin typeface="Arial"/>
                <a:ea typeface="Arial"/>
                <a:cs typeface="Arial"/>
                <a:sym typeface="Arial"/>
              </a:rPr>
              <a:t>The wave is a natural cycle for women that is centered around</a:t>
            </a:r>
            <a:endParaRPr sz="2000">
              <a:solidFill>
                <a:srgbClr val="FFFFFF"/>
              </a:solidFill>
              <a:latin typeface="Arial"/>
              <a:ea typeface="Arial"/>
              <a:cs typeface="Arial"/>
              <a:sym typeface="Arial"/>
            </a:endParaRPr>
          </a:p>
          <a:p>
            <a:pPr marL="457200" lvl="0" indent="0" algn="l" rtl="0">
              <a:lnSpc>
                <a:spcPct val="150000"/>
              </a:lnSpc>
              <a:spcBef>
                <a:spcPts val="0"/>
              </a:spcBef>
              <a:spcAft>
                <a:spcPts val="0"/>
              </a:spcAft>
              <a:buNone/>
            </a:pPr>
            <a:r>
              <a:rPr lang="en-US" sz="2000">
                <a:solidFill>
                  <a:srgbClr val="FFFFFF"/>
                </a:solidFill>
                <a:latin typeface="Arial"/>
                <a:ea typeface="Arial"/>
                <a:cs typeface="Arial"/>
                <a:sym typeface="Arial"/>
              </a:rPr>
              <a:t>their abilities to give other people. When they feel full of love and energy to give to others their wave is in a stable place. </a:t>
            </a:r>
            <a:endParaRPr sz="2000">
              <a:solidFill>
                <a:srgbClr val="FFFFFF"/>
              </a:solidFill>
              <a:latin typeface="Arial"/>
              <a:ea typeface="Arial"/>
              <a:cs typeface="Arial"/>
              <a:sym typeface="Arial"/>
            </a:endParaRPr>
          </a:p>
          <a:p>
            <a:pPr marL="457200" lvl="0" indent="-355600" algn="l" rtl="0">
              <a:lnSpc>
                <a:spcPct val="150000"/>
              </a:lnSpc>
              <a:spcBef>
                <a:spcPts val="0"/>
              </a:spcBef>
              <a:spcAft>
                <a:spcPts val="0"/>
              </a:spcAft>
              <a:buClr>
                <a:srgbClr val="FFFFFF"/>
              </a:buClr>
              <a:buSzPts val="2000"/>
              <a:buFont typeface="Arial"/>
              <a:buChar char="●"/>
            </a:pPr>
            <a:r>
              <a:rPr lang="en-US" sz="2000">
                <a:solidFill>
                  <a:srgbClr val="FFFFFF"/>
                </a:solidFill>
                <a:latin typeface="Arial"/>
                <a:ea typeface="Arial"/>
                <a:cs typeface="Arial"/>
                <a:sym typeface="Arial"/>
              </a:rPr>
              <a:t>As they give to others (and don't receive the same amount of love and attention given to them in return) their wave begins to grow until it eventually crashes. </a:t>
            </a:r>
            <a:endParaRPr sz="2000">
              <a:solidFill>
                <a:srgbClr val="FFFFFF"/>
              </a:solidFill>
              <a:latin typeface="Arial"/>
              <a:ea typeface="Arial"/>
              <a:cs typeface="Arial"/>
              <a:sym typeface="Arial"/>
            </a:endParaRPr>
          </a:p>
          <a:p>
            <a:pPr marL="0" lvl="0" indent="0" algn="l" rtl="0">
              <a:lnSpc>
                <a:spcPct val="150000"/>
              </a:lnSpc>
              <a:spcBef>
                <a:spcPts val="0"/>
              </a:spcBef>
              <a:spcAft>
                <a:spcPts val="0"/>
              </a:spcAft>
              <a:buNone/>
            </a:pPr>
            <a:endParaRPr>
              <a:solidFill>
                <a:srgbClr val="FFFFFF"/>
              </a:solidFill>
              <a:latin typeface="Arial"/>
              <a:ea typeface="Arial"/>
              <a:cs typeface="Arial"/>
              <a:sym typeface="Arial"/>
            </a:endParaRPr>
          </a:p>
          <a:p>
            <a:pPr marL="0" lvl="0" indent="0" algn="l" rtl="0">
              <a:lnSpc>
                <a:spcPct val="150000"/>
              </a:lnSpc>
              <a:spcBef>
                <a:spcPts val="0"/>
              </a:spcBef>
              <a:spcAft>
                <a:spcPts val="0"/>
              </a:spcAft>
              <a:buNone/>
            </a:pPr>
            <a:endParaRPr>
              <a:solidFill>
                <a:srgbClr val="FFFFFF"/>
              </a:solidFill>
              <a:latin typeface="Calibri"/>
              <a:ea typeface="Calibri"/>
              <a:cs typeface="Calibri"/>
              <a:sym typeface="Calibri"/>
            </a:endParaRPr>
          </a:p>
          <a:p>
            <a:pPr marL="0" lvl="0" indent="0" algn="l" rtl="0">
              <a:lnSpc>
                <a:spcPct val="150000"/>
              </a:lnSpc>
              <a:spcBef>
                <a:spcPts val="0"/>
              </a:spcBef>
              <a:spcAft>
                <a:spcPts val="0"/>
              </a:spcAft>
              <a:buNone/>
            </a:pPr>
            <a:endParaRPr>
              <a:solidFill>
                <a:srgbClr val="FFFFFF"/>
              </a:solidFill>
              <a:latin typeface="Calibri"/>
              <a:ea typeface="Calibri"/>
              <a:cs typeface="Calibri"/>
              <a:sym typeface="Calibri"/>
            </a:endParaRPr>
          </a:p>
          <a:p>
            <a:pPr marL="0" lvl="0" indent="0" algn="l" rtl="0">
              <a:lnSpc>
                <a:spcPct val="150000"/>
              </a:lnSpc>
              <a:spcBef>
                <a:spcPts val="520"/>
              </a:spcBef>
              <a:spcAft>
                <a:spcPts val="0"/>
              </a:spcAft>
              <a:buSzPts val="1950"/>
              <a:buNone/>
            </a:pPr>
            <a:endParaRPr b="1">
              <a:solidFill>
                <a:srgbClr val="FFFFFF"/>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0" name="Google Shape;270;p44" descr="MPj04340690000[1]"/>
          <p:cNvPicPr preferRelativeResize="0"/>
          <p:nvPr/>
        </p:nvPicPr>
        <p:blipFill rotWithShape="1">
          <a:blip r:embed="rId3">
            <a:alphaModFix/>
          </a:blip>
          <a:srcRect/>
          <a:stretch/>
        </p:blipFill>
        <p:spPr>
          <a:xfrm>
            <a:off x="0" y="84534"/>
            <a:ext cx="9144000" cy="5058966"/>
          </a:xfrm>
          <a:prstGeom prst="rect">
            <a:avLst/>
          </a:prstGeom>
          <a:noFill/>
          <a:ln>
            <a:noFill/>
          </a:ln>
        </p:spPr>
      </p:pic>
      <p:sp>
        <p:nvSpPr>
          <p:cNvPr id="271" name="Google Shape;271;p44"/>
          <p:cNvSpPr txBox="1">
            <a:spLocks noGrp="1"/>
          </p:cNvSpPr>
          <p:nvPr>
            <p:ph type="title"/>
          </p:nvPr>
        </p:nvSpPr>
        <p:spPr>
          <a:xfrm>
            <a:off x="304800" y="476250"/>
            <a:ext cx="8229600" cy="514200"/>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000"/>
              <a:buFont typeface="Arial"/>
              <a:buNone/>
            </a:pPr>
            <a:r>
              <a:rPr lang="en-US" sz="4000" i="0" u="none">
                <a:solidFill>
                  <a:srgbClr val="FFFFFF"/>
                </a:solidFill>
                <a:latin typeface="Montserrat"/>
                <a:ea typeface="Montserrat"/>
                <a:cs typeface="Montserrat"/>
                <a:sym typeface="Montserrat"/>
              </a:rPr>
              <a:t>Loving Attitude </a:t>
            </a:r>
            <a:endParaRPr>
              <a:solidFill>
                <a:srgbClr val="FFFFFF"/>
              </a:solidFill>
              <a:latin typeface="Montserrat"/>
              <a:ea typeface="Montserrat"/>
              <a:cs typeface="Montserrat"/>
              <a:sym typeface="Montserrat"/>
            </a:endParaRPr>
          </a:p>
        </p:txBody>
      </p:sp>
      <p:sp>
        <p:nvSpPr>
          <p:cNvPr id="272" name="Google Shape;272;p44"/>
          <p:cNvSpPr txBox="1">
            <a:spLocks noGrp="1"/>
          </p:cNvSpPr>
          <p:nvPr>
            <p:ph type="body" idx="1"/>
          </p:nvPr>
        </p:nvSpPr>
        <p:spPr>
          <a:xfrm>
            <a:off x="0" y="1170025"/>
            <a:ext cx="8686800" cy="4172100"/>
          </a:xfrm>
          <a:prstGeom prst="rect">
            <a:avLst/>
          </a:prstGeom>
          <a:noFill/>
          <a:ln>
            <a:noFill/>
          </a:ln>
        </p:spPr>
        <p:txBody>
          <a:bodyPr spcFirstLastPara="1" wrap="square" lIns="91425" tIns="45700" rIns="91425" bIns="45700" anchor="t" anchorCtr="0">
            <a:noAutofit/>
          </a:bodyPr>
          <a:lstStyle/>
          <a:p>
            <a:pPr marL="914400" lvl="0" indent="-355600" algn="l" rtl="0">
              <a:spcBef>
                <a:spcPts val="0"/>
              </a:spcBef>
              <a:spcAft>
                <a:spcPts val="0"/>
              </a:spcAft>
              <a:buClr>
                <a:srgbClr val="FFFFFF"/>
              </a:buClr>
              <a:buSzPts val="2000"/>
              <a:buFont typeface="Arial"/>
              <a:buChar char="●"/>
            </a:pPr>
            <a:r>
              <a:rPr lang="en-US" sz="2000">
                <a:solidFill>
                  <a:srgbClr val="FFFFFF"/>
                </a:solidFill>
                <a:latin typeface="Arial"/>
                <a:ea typeface="Arial"/>
                <a:cs typeface="Arial"/>
                <a:sym typeface="Arial"/>
              </a:rPr>
              <a:t>This is a time when a woman feels she has nothing else to give to those in her life and she needs the love of those around her (including self love) to help come out of this dark place. </a:t>
            </a:r>
            <a:endParaRPr sz="2000">
              <a:solidFill>
                <a:srgbClr val="FFFFFF"/>
              </a:solidFill>
              <a:latin typeface="Arial"/>
              <a:ea typeface="Arial"/>
              <a:cs typeface="Arial"/>
              <a:sym typeface="Arial"/>
            </a:endParaRPr>
          </a:p>
          <a:p>
            <a:pPr marL="914400" lvl="0" indent="0" algn="l" rtl="0">
              <a:spcBef>
                <a:spcPts val="0"/>
              </a:spcBef>
              <a:spcAft>
                <a:spcPts val="0"/>
              </a:spcAft>
              <a:buNone/>
            </a:pPr>
            <a:endParaRPr sz="2000">
              <a:solidFill>
                <a:srgbClr val="FFFFFF"/>
              </a:solidFill>
              <a:latin typeface="Arial"/>
              <a:ea typeface="Arial"/>
              <a:cs typeface="Arial"/>
              <a:sym typeface="Arial"/>
            </a:endParaRPr>
          </a:p>
          <a:p>
            <a:pPr marL="914400" lvl="0" indent="-355600" algn="l" rtl="0">
              <a:spcBef>
                <a:spcPts val="0"/>
              </a:spcBef>
              <a:spcAft>
                <a:spcPts val="0"/>
              </a:spcAft>
              <a:buClr>
                <a:srgbClr val="FFFFFF"/>
              </a:buClr>
              <a:buSzPts val="2000"/>
              <a:buFont typeface="Arial"/>
              <a:buChar char="●"/>
            </a:pPr>
            <a:r>
              <a:rPr lang="en-US" sz="2000">
                <a:solidFill>
                  <a:srgbClr val="FFFFFF"/>
                </a:solidFill>
                <a:latin typeface="Arial"/>
                <a:ea typeface="Arial"/>
                <a:cs typeface="Arial"/>
                <a:sym typeface="Arial"/>
              </a:rPr>
              <a:t>Once she is rejuvenated (by getting the support she needs) she is able to pop out of this dark place and once again has love and energy to give.</a:t>
            </a:r>
            <a:endParaRPr sz="2000">
              <a:solidFill>
                <a:srgbClr val="FFFFFF"/>
              </a:solidFill>
              <a:latin typeface="Arial"/>
              <a:ea typeface="Arial"/>
              <a:cs typeface="Arial"/>
              <a:sym typeface="Arial"/>
            </a:endParaRPr>
          </a:p>
          <a:p>
            <a:pPr marL="0" lvl="0" indent="0" algn="l" rtl="0">
              <a:lnSpc>
                <a:spcPct val="150000"/>
              </a:lnSpc>
              <a:spcBef>
                <a:spcPts val="0"/>
              </a:spcBef>
              <a:spcAft>
                <a:spcPts val="0"/>
              </a:spcAft>
              <a:buNone/>
            </a:pPr>
            <a:endParaRPr>
              <a:solidFill>
                <a:srgbClr val="FFFFFF"/>
              </a:solidFill>
              <a:latin typeface="Arial"/>
              <a:ea typeface="Arial"/>
              <a:cs typeface="Arial"/>
              <a:sym typeface="Arial"/>
            </a:endParaRPr>
          </a:p>
          <a:p>
            <a:pPr marL="0" lvl="0" indent="0" algn="l" rtl="0">
              <a:lnSpc>
                <a:spcPct val="150000"/>
              </a:lnSpc>
              <a:spcBef>
                <a:spcPts val="0"/>
              </a:spcBef>
              <a:spcAft>
                <a:spcPts val="0"/>
              </a:spcAft>
              <a:buNone/>
            </a:pPr>
            <a:endParaRPr>
              <a:solidFill>
                <a:srgbClr val="FFFFFF"/>
              </a:solidFill>
              <a:latin typeface="Calibri"/>
              <a:ea typeface="Calibri"/>
              <a:cs typeface="Calibri"/>
              <a:sym typeface="Calibri"/>
            </a:endParaRPr>
          </a:p>
          <a:p>
            <a:pPr marL="0" lvl="0" indent="0" algn="l" rtl="0">
              <a:lnSpc>
                <a:spcPct val="150000"/>
              </a:lnSpc>
              <a:spcBef>
                <a:spcPts val="0"/>
              </a:spcBef>
              <a:spcAft>
                <a:spcPts val="0"/>
              </a:spcAft>
              <a:buNone/>
            </a:pPr>
            <a:endParaRPr>
              <a:solidFill>
                <a:srgbClr val="FFFFFF"/>
              </a:solidFill>
              <a:latin typeface="Calibri"/>
              <a:ea typeface="Calibri"/>
              <a:cs typeface="Calibri"/>
              <a:sym typeface="Calibri"/>
            </a:endParaRPr>
          </a:p>
          <a:p>
            <a:pPr marL="0" lvl="0" indent="0" algn="l" rtl="0">
              <a:lnSpc>
                <a:spcPct val="150000"/>
              </a:lnSpc>
              <a:spcBef>
                <a:spcPts val="520"/>
              </a:spcBef>
              <a:spcAft>
                <a:spcPts val="0"/>
              </a:spcAft>
              <a:buSzPts val="1950"/>
              <a:buNone/>
            </a:pPr>
            <a:endParaRPr b="1">
              <a:solidFill>
                <a:srgbClr val="FFFFFF"/>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pic>
        <p:nvPicPr>
          <p:cNvPr id="277" name="Google Shape;277;p45" descr="MPj04330870000[1]"/>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78" name="Google Shape;278;p45"/>
          <p:cNvSpPr txBox="1">
            <a:spLocks noGrp="1"/>
          </p:cNvSpPr>
          <p:nvPr>
            <p:ph type="title"/>
          </p:nvPr>
        </p:nvSpPr>
        <p:spPr>
          <a:xfrm>
            <a:off x="457200" y="208359"/>
            <a:ext cx="8229600" cy="854869"/>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i="0" u="none">
                <a:solidFill>
                  <a:srgbClr val="FFFFFF"/>
                </a:solidFill>
                <a:latin typeface="Montserrat"/>
                <a:ea typeface="Montserrat"/>
                <a:cs typeface="Montserrat"/>
                <a:sym typeface="Montserrat"/>
              </a:rPr>
              <a:t>Love </a:t>
            </a:r>
            <a:endParaRPr>
              <a:solidFill>
                <a:srgbClr val="FFFFFF"/>
              </a:solidFill>
              <a:latin typeface="Montserrat"/>
              <a:ea typeface="Montserrat"/>
              <a:cs typeface="Montserrat"/>
              <a:sym typeface="Montserrat"/>
            </a:endParaRPr>
          </a:p>
        </p:txBody>
      </p:sp>
      <p:sp>
        <p:nvSpPr>
          <p:cNvPr id="279" name="Google Shape;279;p45"/>
          <p:cNvSpPr txBox="1">
            <a:spLocks noGrp="1"/>
          </p:cNvSpPr>
          <p:nvPr>
            <p:ph type="body" idx="1"/>
          </p:nvPr>
        </p:nvSpPr>
        <p:spPr>
          <a:xfrm>
            <a:off x="457200" y="1200150"/>
            <a:ext cx="8229600" cy="3398044"/>
          </a:xfrm>
          <a:prstGeom prst="rect">
            <a:avLst/>
          </a:prstGeom>
          <a:noFill/>
          <a:ln>
            <a:noFill/>
          </a:ln>
        </p:spPr>
        <p:txBody>
          <a:bodyPr spcFirstLastPara="1" wrap="square" lIns="91425" tIns="45700" rIns="91425" bIns="45700" anchor="t" anchorCtr="0">
            <a:noAutofit/>
          </a:bodyPr>
          <a:lstStyle/>
          <a:p>
            <a:pPr marL="609600" lvl="0" indent="-622300" algn="l" rtl="0">
              <a:lnSpc>
                <a:spcPct val="100000"/>
              </a:lnSpc>
              <a:spcBef>
                <a:spcPts val="0"/>
              </a:spcBef>
              <a:spcAft>
                <a:spcPts val="0"/>
              </a:spcAft>
              <a:buClr>
                <a:schemeClr val="hlink"/>
              </a:buClr>
              <a:buSzPts val="2600"/>
              <a:buFont typeface="Noto Sans Symbols"/>
              <a:buChar char="●"/>
            </a:pPr>
            <a:r>
              <a:rPr lang="en-US" sz="2600" i="0" u="none">
                <a:solidFill>
                  <a:schemeClr val="lt1"/>
                </a:solidFill>
                <a:latin typeface="Calibri"/>
                <a:ea typeface="Calibri"/>
                <a:cs typeface="Calibri"/>
                <a:sym typeface="Calibri"/>
              </a:rPr>
              <a:t>Men and women usually give the kind of love </a:t>
            </a:r>
            <a:r>
              <a:rPr lang="en-US" sz="2600" b="1" i="0" u="none">
                <a:solidFill>
                  <a:schemeClr val="lt1"/>
                </a:solidFill>
                <a:latin typeface="Calibri"/>
                <a:ea typeface="Calibri"/>
                <a:cs typeface="Calibri"/>
                <a:sym typeface="Calibri"/>
              </a:rPr>
              <a:t>they</a:t>
            </a:r>
            <a:r>
              <a:rPr lang="en-US" sz="2600" i="0" u="none">
                <a:solidFill>
                  <a:schemeClr val="lt1"/>
                </a:solidFill>
                <a:latin typeface="Calibri"/>
                <a:ea typeface="Calibri"/>
                <a:cs typeface="Calibri"/>
                <a:sym typeface="Calibri"/>
              </a:rPr>
              <a:t> need and not what the opposite sex needs.  </a:t>
            </a:r>
            <a:endParaRPr sz="2600">
              <a:latin typeface="Calibri"/>
              <a:ea typeface="Calibri"/>
              <a:cs typeface="Calibri"/>
              <a:sym typeface="Calibri"/>
            </a:endParaRPr>
          </a:p>
          <a:p>
            <a:pPr marL="609600" lvl="0" indent="-622300" algn="l" rtl="0">
              <a:lnSpc>
                <a:spcPct val="100000"/>
              </a:lnSpc>
              <a:spcBef>
                <a:spcPts val="640"/>
              </a:spcBef>
              <a:spcAft>
                <a:spcPts val="0"/>
              </a:spcAft>
              <a:buClr>
                <a:schemeClr val="hlink"/>
              </a:buClr>
              <a:buSzPts val="2600"/>
              <a:buFont typeface="Noto Sans Symbols"/>
              <a:buChar char="●"/>
            </a:pPr>
            <a:r>
              <a:rPr lang="en-US" sz="2600" i="0" u="none">
                <a:solidFill>
                  <a:schemeClr val="lt1"/>
                </a:solidFill>
                <a:latin typeface="Calibri"/>
                <a:ea typeface="Calibri"/>
                <a:cs typeface="Calibri"/>
                <a:sym typeface="Calibri"/>
              </a:rPr>
              <a:t>Men primarily need </a:t>
            </a:r>
            <a:r>
              <a:rPr lang="en-US" sz="2600" b="1" i="0" u="none">
                <a:solidFill>
                  <a:schemeClr val="lt1"/>
                </a:solidFill>
                <a:latin typeface="Calibri"/>
                <a:ea typeface="Calibri"/>
                <a:cs typeface="Calibri"/>
                <a:sym typeface="Calibri"/>
              </a:rPr>
              <a:t>Trust, Acceptance</a:t>
            </a:r>
            <a:r>
              <a:rPr lang="en-US" sz="2600" i="0" u="none">
                <a:solidFill>
                  <a:schemeClr val="lt1"/>
                </a:solidFill>
                <a:latin typeface="Calibri"/>
                <a:ea typeface="Calibri"/>
                <a:cs typeface="Calibri"/>
                <a:sym typeface="Calibri"/>
              </a:rPr>
              <a:t>, and </a:t>
            </a:r>
            <a:r>
              <a:rPr lang="en-US" sz="2600" b="1" i="0" u="none">
                <a:solidFill>
                  <a:schemeClr val="lt1"/>
                </a:solidFill>
                <a:latin typeface="Calibri"/>
                <a:ea typeface="Calibri"/>
                <a:cs typeface="Calibri"/>
                <a:sym typeface="Calibri"/>
              </a:rPr>
              <a:t>Appreciation</a:t>
            </a:r>
            <a:r>
              <a:rPr lang="en-US" sz="2600" i="0" u="none">
                <a:solidFill>
                  <a:schemeClr val="lt1"/>
                </a:solidFill>
                <a:latin typeface="Calibri"/>
                <a:ea typeface="Calibri"/>
                <a:cs typeface="Calibri"/>
                <a:sym typeface="Calibri"/>
              </a:rPr>
              <a:t>.  </a:t>
            </a:r>
            <a:endParaRPr sz="2600">
              <a:latin typeface="Calibri"/>
              <a:ea typeface="Calibri"/>
              <a:cs typeface="Calibri"/>
              <a:sym typeface="Calibri"/>
            </a:endParaRPr>
          </a:p>
          <a:p>
            <a:pPr marL="609600" lvl="0" indent="-622300" algn="l" rtl="0">
              <a:lnSpc>
                <a:spcPct val="100000"/>
              </a:lnSpc>
              <a:spcBef>
                <a:spcPts val="640"/>
              </a:spcBef>
              <a:spcAft>
                <a:spcPts val="0"/>
              </a:spcAft>
              <a:buClr>
                <a:schemeClr val="hlink"/>
              </a:buClr>
              <a:buSzPts val="2600"/>
              <a:buFont typeface="Noto Sans Symbols"/>
              <a:buChar char="●"/>
            </a:pPr>
            <a:r>
              <a:rPr lang="en-US" sz="2600" i="0" u="none">
                <a:solidFill>
                  <a:schemeClr val="lt1"/>
                </a:solidFill>
                <a:latin typeface="Calibri"/>
                <a:ea typeface="Calibri"/>
                <a:cs typeface="Calibri"/>
                <a:sym typeface="Calibri"/>
              </a:rPr>
              <a:t>Women primarily need </a:t>
            </a:r>
            <a:r>
              <a:rPr lang="en-US" sz="2600" b="1" i="0" u="none">
                <a:solidFill>
                  <a:schemeClr val="lt1"/>
                </a:solidFill>
                <a:latin typeface="Calibri"/>
                <a:ea typeface="Calibri"/>
                <a:cs typeface="Calibri"/>
                <a:sym typeface="Calibri"/>
              </a:rPr>
              <a:t>caring</a:t>
            </a:r>
            <a:r>
              <a:rPr lang="en-US" sz="2600" i="0" u="none">
                <a:solidFill>
                  <a:schemeClr val="lt1"/>
                </a:solidFill>
                <a:latin typeface="Calibri"/>
                <a:ea typeface="Calibri"/>
                <a:cs typeface="Calibri"/>
                <a:sym typeface="Calibri"/>
              </a:rPr>
              <a:t>, </a:t>
            </a:r>
            <a:r>
              <a:rPr lang="en-US" sz="2600" b="1" i="0" u="none">
                <a:solidFill>
                  <a:schemeClr val="lt1"/>
                </a:solidFill>
                <a:latin typeface="Calibri"/>
                <a:ea typeface="Calibri"/>
                <a:cs typeface="Calibri"/>
                <a:sym typeface="Calibri"/>
              </a:rPr>
              <a:t>understanding, and respect. </a:t>
            </a:r>
            <a:endParaRPr sz="2600">
              <a:latin typeface="Calibri"/>
              <a:ea typeface="Calibri"/>
              <a:cs typeface="Calibri"/>
              <a:sym typeface="Calibri"/>
            </a:endParaRPr>
          </a:p>
        </p:txBody>
      </p:sp>
      <p:pic>
        <p:nvPicPr>
          <p:cNvPr id="280" name="Google Shape;280;p45" descr="MCj04378010000[1]"/>
          <p:cNvPicPr preferRelativeResize="0"/>
          <p:nvPr/>
        </p:nvPicPr>
        <p:blipFill rotWithShape="1">
          <a:blip r:embed="rId4">
            <a:alphaModFix/>
          </a:blip>
          <a:srcRect/>
          <a:stretch/>
        </p:blipFill>
        <p:spPr>
          <a:xfrm>
            <a:off x="6705600" y="3714750"/>
            <a:ext cx="1447800" cy="942975"/>
          </a:xfrm>
          <a:prstGeom prst="rect">
            <a:avLst/>
          </a:prstGeom>
          <a:noFill/>
          <a:ln>
            <a:noFill/>
          </a:ln>
        </p:spPr>
      </p:pic>
      <p:pic>
        <p:nvPicPr>
          <p:cNvPr id="281" name="Google Shape;281;p45" descr="MCj04375830000[1]"/>
          <p:cNvPicPr preferRelativeResize="0"/>
          <p:nvPr/>
        </p:nvPicPr>
        <p:blipFill rotWithShape="1">
          <a:blip r:embed="rId5">
            <a:alphaModFix/>
          </a:blip>
          <a:srcRect/>
          <a:stretch/>
        </p:blipFill>
        <p:spPr>
          <a:xfrm>
            <a:off x="228600" y="228600"/>
            <a:ext cx="1366837" cy="101679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1077D2"/>
            </a:gs>
            <a:gs pos="100000">
              <a:srgbClr val="093153"/>
            </a:gs>
          </a:gsLst>
          <a:lin ang="5400012" scaled="0"/>
        </a:gradFill>
        <a:effectLst/>
      </p:bgPr>
    </p:bg>
    <p:spTree>
      <p:nvGrpSpPr>
        <p:cNvPr id="1" name="Shape 285"/>
        <p:cNvGrpSpPr/>
        <p:nvPr/>
      </p:nvGrpSpPr>
      <p:grpSpPr>
        <a:xfrm>
          <a:off x="0" y="0"/>
          <a:ext cx="0" cy="0"/>
          <a:chOff x="0" y="0"/>
          <a:chExt cx="0" cy="0"/>
        </a:xfrm>
      </p:grpSpPr>
      <p:sp>
        <p:nvSpPr>
          <p:cNvPr id="286" name="Google Shape;286;p46"/>
          <p:cNvSpPr txBox="1">
            <a:spLocks noGrp="1"/>
          </p:cNvSpPr>
          <p:nvPr>
            <p:ph type="title"/>
          </p:nvPr>
        </p:nvSpPr>
        <p:spPr>
          <a:xfrm>
            <a:off x="457200" y="208359"/>
            <a:ext cx="8229600" cy="854869"/>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i="0" u="none">
                <a:solidFill>
                  <a:srgbClr val="FFFFFF"/>
                </a:solidFill>
                <a:latin typeface="Montserrat"/>
                <a:ea typeface="Montserrat"/>
                <a:cs typeface="Montserrat"/>
                <a:sym typeface="Montserrat"/>
              </a:rPr>
              <a:t>Argument </a:t>
            </a:r>
            <a:endParaRPr>
              <a:solidFill>
                <a:srgbClr val="FFFFFF"/>
              </a:solidFill>
              <a:latin typeface="Montserrat"/>
              <a:ea typeface="Montserrat"/>
              <a:cs typeface="Montserrat"/>
              <a:sym typeface="Montserrat"/>
            </a:endParaRPr>
          </a:p>
        </p:txBody>
      </p:sp>
      <p:sp>
        <p:nvSpPr>
          <p:cNvPr id="287" name="Google Shape;287;p46"/>
          <p:cNvSpPr txBox="1">
            <a:spLocks noGrp="1"/>
          </p:cNvSpPr>
          <p:nvPr>
            <p:ph type="body" idx="1"/>
          </p:nvPr>
        </p:nvSpPr>
        <p:spPr>
          <a:xfrm>
            <a:off x="2590800" y="1143000"/>
            <a:ext cx="6172200" cy="3398044"/>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FFFFFF"/>
              </a:buClr>
              <a:buSzPts val="2400"/>
              <a:buFont typeface="Noto Sans Symbols"/>
              <a:buChar char="●"/>
            </a:pPr>
            <a:r>
              <a:rPr lang="en-US" sz="2400" b="1" i="0" u="none">
                <a:solidFill>
                  <a:srgbClr val="FFFFFF"/>
                </a:solidFill>
                <a:latin typeface="Calibri"/>
                <a:ea typeface="Calibri"/>
                <a:cs typeface="Calibri"/>
                <a:sym typeface="Calibri"/>
              </a:rPr>
              <a:t>Men</a:t>
            </a:r>
            <a:r>
              <a:rPr lang="en-US" sz="2400" i="0" u="none">
                <a:solidFill>
                  <a:srgbClr val="FFFFFF"/>
                </a:solidFill>
                <a:latin typeface="Calibri"/>
                <a:ea typeface="Calibri"/>
                <a:cs typeface="Calibri"/>
                <a:sym typeface="Calibri"/>
              </a:rPr>
              <a:t> like to act as if they are always </a:t>
            </a:r>
            <a:r>
              <a:rPr lang="en-US" sz="2400" b="1" i="0" u="none">
                <a:solidFill>
                  <a:srgbClr val="FFFFFF"/>
                </a:solidFill>
                <a:latin typeface="Calibri"/>
                <a:ea typeface="Calibri"/>
                <a:cs typeface="Calibri"/>
                <a:sym typeface="Calibri"/>
              </a:rPr>
              <a:t>right</a:t>
            </a:r>
            <a:r>
              <a:rPr lang="en-US" sz="2400" i="0" u="none">
                <a:solidFill>
                  <a:srgbClr val="FFFFFF"/>
                </a:solidFill>
                <a:latin typeface="Calibri"/>
                <a:ea typeface="Calibri"/>
                <a:cs typeface="Calibri"/>
                <a:sym typeface="Calibri"/>
              </a:rPr>
              <a:t>, which may invalidate a woman’s feelings </a:t>
            </a:r>
            <a:endParaRPr sz="2400">
              <a:solidFill>
                <a:srgbClr val="FFFFFF"/>
              </a:solidFill>
              <a:latin typeface="Calibri"/>
              <a:ea typeface="Calibri"/>
              <a:cs typeface="Calibri"/>
              <a:sym typeface="Calibri"/>
            </a:endParaRPr>
          </a:p>
          <a:p>
            <a:pPr marL="342900" lvl="0" indent="-342900" algn="l" rtl="0">
              <a:lnSpc>
                <a:spcPct val="100000"/>
              </a:lnSpc>
              <a:spcBef>
                <a:spcPts val="640"/>
              </a:spcBef>
              <a:spcAft>
                <a:spcPts val="0"/>
              </a:spcAft>
              <a:buClr>
                <a:srgbClr val="FFFFFF"/>
              </a:buClr>
              <a:buSzPts val="2400"/>
              <a:buFont typeface="Noto Sans Symbols"/>
              <a:buChar char="●"/>
            </a:pPr>
            <a:r>
              <a:rPr lang="en-US" sz="2400" i="0" u="none">
                <a:solidFill>
                  <a:srgbClr val="FFFFFF"/>
                </a:solidFill>
                <a:latin typeface="Calibri"/>
                <a:ea typeface="Calibri"/>
                <a:cs typeface="Calibri"/>
                <a:sym typeface="Calibri"/>
              </a:rPr>
              <a:t>Women sometimes unknowingly send messages of </a:t>
            </a:r>
            <a:r>
              <a:rPr lang="en-US" sz="2400" b="1" i="0" u="none">
                <a:solidFill>
                  <a:srgbClr val="FFFFFF"/>
                </a:solidFill>
                <a:latin typeface="Calibri"/>
                <a:ea typeface="Calibri"/>
                <a:cs typeface="Calibri"/>
                <a:sym typeface="Calibri"/>
              </a:rPr>
              <a:t>disapproval</a:t>
            </a:r>
            <a:r>
              <a:rPr lang="en-US" sz="2400" i="0" u="none">
                <a:solidFill>
                  <a:srgbClr val="FFFFFF"/>
                </a:solidFill>
                <a:latin typeface="Calibri"/>
                <a:ea typeface="Calibri"/>
                <a:cs typeface="Calibri"/>
                <a:sym typeface="Calibri"/>
              </a:rPr>
              <a:t> instead of disagreement, inciting a man’s defenses </a:t>
            </a:r>
            <a:endParaRPr sz="2400">
              <a:solidFill>
                <a:srgbClr val="FFFFFF"/>
              </a:solidFill>
              <a:latin typeface="Calibri"/>
              <a:ea typeface="Calibri"/>
              <a:cs typeface="Calibri"/>
              <a:sym typeface="Calibri"/>
            </a:endParaRPr>
          </a:p>
        </p:txBody>
      </p:sp>
      <p:pic>
        <p:nvPicPr>
          <p:cNvPr id="288" name="Google Shape;288;p46" descr="MPj03029550000[1]"/>
          <p:cNvPicPr preferRelativeResize="0"/>
          <p:nvPr/>
        </p:nvPicPr>
        <p:blipFill rotWithShape="1">
          <a:blip r:embed="rId3">
            <a:alphaModFix/>
          </a:blip>
          <a:srcRect/>
          <a:stretch/>
        </p:blipFill>
        <p:spPr>
          <a:xfrm>
            <a:off x="408500" y="454950"/>
            <a:ext cx="1957387" cy="2743200"/>
          </a:xfrm>
          <a:prstGeom prst="rect">
            <a:avLst/>
          </a:prstGeom>
          <a:noFill/>
          <a:ln>
            <a:noFill/>
          </a:ln>
        </p:spPr>
      </p:pic>
      <p:pic>
        <p:nvPicPr>
          <p:cNvPr id="289" name="Google Shape;289;p46" descr="MCj04343950000[1]"/>
          <p:cNvPicPr preferRelativeResize="0"/>
          <p:nvPr/>
        </p:nvPicPr>
        <p:blipFill rotWithShape="1">
          <a:blip r:embed="rId4">
            <a:alphaModFix/>
          </a:blip>
          <a:srcRect/>
          <a:stretch/>
        </p:blipFill>
        <p:spPr>
          <a:xfrm>
            <a:off x="6505175" y="3509975"/>
            <a:ext cx="1419224" cy="103108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7"/>
          <p:cNvSpPr txBox="1">
            <a:spLocks noGrp="1"/>
          </p:cNvSpPr>
          <p:nvPr>
            <p:ph type="title"/>
          </p:nvPr>
        </p:nvSpPr>
        <p:spPr>
          <a:xfrm>
            <a:off x="457200" y="208359"/>
            <a:ext cx="8229600" cy="854869"/>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Score </a:t>
            </a:r>
            <a:endParaRPr/>
          </a:p>
        </p:txBody>
      </p:sp>
      <p:sp>
        <p:nvSpPr>
          <p:cNvPr id="295" name="Google Shape;295;p47"/>
          <p:cNvSpPr txBox="1">
            <a:spLocks noGrp="1"/>
          </p:cNvSpPr>
          <p:nvPr>
            <p:ph type="body" idx="1"/>
          </p:nvPr>
        </p:nvSpPr>
        <p:spPr>
          <a:xfrm>
            <a:off x="228600" y="1828800"/>
            <a:ext cx="8229600" cy="3112294"/>
          </a:xfrm>
          <a:prstGeom prst="rect">
            <a:avLst/>
          </a:prstGeom>
          <a:noFill/>
          <a:ln>
            <a:noFill/>
          </a:ln>
        </p:spPr>
        <p:txBody>
          <a:bodyPr spcFirstLastPara="1" wrap="square" lIns="91425" tIns="45700" rIns="91425" bIns="45700" anchor="t" anchorCtr="0">
            <a:noAutofit/>
          </a:bodyPr>
          <a:lstStyle/>
          <a:p>
            <a:pPr marL="609600" lvl="0" indent="-609600" algn="l" rtl="0">
              <a:lnSpc>
                <a:spcPct val="90000"/>
              </a:lnSpc>
              <a:spcBef>
                <a:spcPts val="0"/>
              </a:spcBef>
              <a:spcAft>
                <a:spcPts val="0"/>
              </a:spcAft>
              <a:buClr>
                <a:srgbClr val="000000"/>
              </a:buClr>
              <a:buSzPts val="2400"/>
              <a:buFont typeface="Calibri"/>
              <a:buChar char="●"/>
            </a:pPr>
            <a:r>
              <a:rPr lang="en-US" sz="2400" i="0" u="none">
                <a:solidFill>
                  <a:srgbClr val="000000"/>
                </a:solidFill>
                <a:latin typeface="Calibri"/>
                <a:ea typeface="Calibri"/>
                <a:cs typeface="Calibri"/>
                <a:sym typeface="Calibri"/>
              </a:rPr>
              <a:t>Men think that one Big gift or </a:t>
            </a:r>
            <a:endParaRPr sz="2400">
              <a:solidFill>
                <a:srgbClr val="000000"/>
              </a:solidFill>
              <a:latin typeface="Calibri"/>
              <a:ea typeface="Calibri"/>
              <a:cs typeface="Calibri"/>
              <a:sym typeface="Calibri"/>
            </a:endParaRPr>
          </a:p>
          <a:p>
            <a:pPr marL="609600" lvl="0" indent="-609600" algn="l" rtl="0">
              <a:lnSpc>
                <a:spcPct val="90000"/>
              </a:lnSpc>
              <a:spcBef>
                <a:spcPts val="640"/>
              </a:spcBef>
              <a:spcAft>
                <a:spcPts val="0"/>
              </a:spcAft>
              <a:buSzPts val="2400"/>
              <a:buNone/>
            </a:pPr>
            <a:r>
              <a:rPr lang="en-US" sz="2400" i="0" u="none">
                <a:solidFill>
                  <a:srgbClr val="000000"/>
                </a:solidFill>
                <a:latin typeface="Calibri"/>
                <a:ea typeface="Calibri"/>
                <a:cs typeface="Calibri"/>
                <a:sym typeface="Calibri"/>
              </a:rPr>
              <a:t>	sacrifice, balances many little </a:t>
            </a:r>
            <a:endParaRPr sz="2400">
              <a:solidFill>
                <a:srgbClr val="000000"/>
              </a:solidFill>
              <a:latin typeface="Calibri"/>
              <a:ea typeface="Calibri"/>
              <a:cs typeface="Calibri"/>
              <a:sym typeface="Calibri"/>
            </a:endParaRPr>
          </a:p>
          <a:p>
            <a:pPr marL="609600" lvl="0" indent="-609600" algn="l" rtl="0">
              <a:lnSpc>
                <a:spcPct val="90000"/>
              </a:lnSpc>
              <a:spcBef>
                <a:spcPts val="640"/>
              </a:spcBef>
              <a:spcAft>
                <a:spcPts val="0"/>
              </a:spcAft>
              <a:buSzPts val="2400"/>
              <a:buNone/>
            </a:pPr>
            <a:r>
              <a:rPr lang="en-US" sz="2400" i="0" u="none">
                <a:solidFill>
                  <a:srgbClr val="000000"/>
                </a:solidFill>
                <a:latin typeface="Calibri"/>
                <a:ea typeface="Calibri"/>
                <a:cs typeface="Calibri"/>
                <a:sym typeface="Calibri"/>
              </a:rPr>
              <a:t>	signs of affection.</a:t>
            </a:r>
            <a:endParaRPr sz="2400">
              <a:solidFill>
                <a:srgbClr val="000000"/>
              </a:solidFill>
              <a:latin typeface="Calibri"/>
              <a:ea typeface="Calibri"/>
              <a:cs typeface="Calibri"/>
              <a:sym typeface="Calibri"/>
            </a:endParaRPr>
          </a:p>
          <a:p>
            <a:pPr marL="0" lvl="0" indent="457200" algn="l" rtl="0">
              <a:lnSpc>
                <a:spcPct val="90000"/>
              </a:lnSpc>
              <a:spcBef>
                <a:spcPts val="560"/>
              </a:spcBef>
              <a:spcAft>
                <a:spcPts val="0"/>
              </a:spcAft>
              <a:buNone/>
            </a:pPr>
            <a:r>
              <a:rPr lang="en-US" sz="2400" i="0" u="none">
                <a:solidFill>
                  <a:srgbClr val="000000"/>
                </a:solidFill>
                <a:latin typeface="Calibri"/>
                <a:ea typeface="Calibri"/>
                <a:cs typeface="Calibri"/>
                <a:sym typeface="Calibri"/>
              </a:rPr>
              <a:t>Ex. $200 gift = 20 acts of love or service.</a:t>
            </a:r>
            <a:endParaRPr sz="2400">
              <a:solidFill>
                <a:srgbClr val="000000"/>
              </a:solidFill>
              <a:latin typeface="Calibri"/>
              <a:ea typeface="Calibri"/>
              <a:cs typeface="Calibri"/>
              <a:sym typeface="Calibri"/>
            </a:endParaRPr>
          </a:p>
          <a:p>
            <a:pPr marL="990600" lvl="1" indent="-533400" algn="l" rtl="0">
              <a:lnSpc>
                <a:spcPct val="90000"/>
              </a:lnSpc>
              <a:spcBef>
                <a:spcPts val="560"/>
              </a:spcBef>
              <a:spcAft>
                <a:spcPts val="0"/>
              </a:spcAft>
              <a:buSzPts val="2100"/>
              <a:buNone/>
            </a:pPr>
            <a:endParaRPr sz="2400" i="0" u="none">
              <a:solidFill>
                <a:srgbClr val="000000"/>
              </a:solidFill>
              <a:latin typeface="Calibri"/>
              <a:ea typeface="Calibri"/>
              <a:cs typeface="Calibri"/>
              <a:sym typeface="Calibri"/>
            </a:endParaRPr>
          </a:p>
          <a:p>
            <a:pPr marL="609600" lvl="0" indent="-609600" algn="l" rtl="0">
              <a:lnSpc>
                <a:spcPct val="90000"/>
              </a:lnSpc>
              <a:spcBef>
                <a:spcPts val="640"/>
              </a:spcBef>
              <a:spcAft>
                <a:spcPts val="0"/>
              </a:spcAft>
              <a:buClr>
                <a:srgbClr val="000000"/>
              </a:buClr>
              <a:buSzPts val="2400"/>
              <a:buFont typeface="Calibri"/>
              <a:buChar char="●"/>
            </a:pPr>
            <a:r>
              <a:rPr lang="en-US" sz="2400" i="0" u="none">
                <a:solidFill>
                  <a:srgbClr val="000000"/>
                </a:solidFill>
                <a:latin typeface="Calibri"/>
                <a:ea typeface="Calibri"/>
                <a:cs typeface="Calibri"/>
                <a:sym typeface="Calibri"/>
              </a:rPr>
              <a:t>Women put equal values on each loving act.</a:t>
            </a:r>
            <a:endParaRPr sz="2400">
              <a:solidFill>
                <a:srgbClr val="000000"/>
              </a:solidFill>
              <a:latin typeface="Calibri"/>
              <a:ea typeface="Calibri"/>
              <a:cs typeface="Calibri"/>
              <a:sym typeface="Calibri"/>
            </a:endParaRPr>
          </a:p>
          <a:p>
            <a:pPr marL="0" lvl="0" indent="457200" algn="l" rtl="0">
              <a:lnSpc>
                <a:spcPct val="90000"/>
              </a:lnSpc>
              <a:spcBef>
                <a:spcPts val="560"/>
              </a:spcBef>
              <a:spcAft>
                <a:spcPts val="0"/>
              </a:spcAft>
              <a:buNone/>
            </a:pPr>
            <a:r>
              <a:rPr lang="en-US" sz="2400" i="0" u="none">
                <a:solidFill>
                  <a:srgbClr val="000000"/>
                </a:solidFill>
                <a:latin typeface="Calibri"/>
                <a:ea typeface="Calibri"/>
                <a:cs typeface="Calibri"/>
                <a:sym typeface="Calibri"/>
              </a:rPr>
              <a:t>Ex. $200 gift = 1 act of love or service.</a:t>
            </a:r>
            <a:endParaRPr sz="2400">
              <a:solidFill>
                <a:srgbClr val="000000"/>
              </a:solidFill>
              <a:latin typeface="Calibri"/>
              <a:ea typeface="Calibri"/>
              <a:cs typeface="Calibri"/>
              <a:sym typeface="Calibri"/>
            </a:endParaRPr>
          </a:p>
        </p:txBody>
      </p:sp>
      <p:pic>
        <p:nvPicPr>
          <p:cNvPr id="296" name="Google Shape;296;p47"/>
          <p:cNvPicPr preferRelativeResize="0"/>
          <p:nvPr/>
        </p:nvPicPr>
        <p:blipFill>
          <a:blip r:embed="rId3">
            <a:alphaModFix/>
          </a:blip>
          <a:stretch>
            <a:fillRect/>
          </a:stretch>
        </p:blipFill>
        <p:spPr>
          <a:xfrm>
            <a:off x="6576713" y="638413"/>
            <a:ext cx="1743075" cy="2619375"/>
          </a:xfrm>
          <a:prstGeom prst="rect">
            <a:avLst/>
          </a:prstGeom>
          <a:noFill/>
          <a:ln>
            <a:noFill/>
          </a:ln>
        </p:spPr>
      </p:pic>
      <p:pic>
        <p:nvPicPr>
          <p:cNvPr id="297" name="Google Shape;297;p47"/>
          <p:cNvPicPr preferRelativeResize="0"/>
          <p:nvPr/>
        </p:nvPicPr>
        <p:blipFill>
          <a:blip r:embed="rId4">
            <a:alphaModFix/>
          </a:blip>
          <a:stretch>
            <a:fillRect/>
          </a:stretch>
        </p:blipFill>
        <p:spPr>
          <a:xfrm>
            <a:off x="868673" y="309548"/>
            <a:ext cx="2161675" cy="14385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301"/>
        <p:cNvGrpSpPr/>
        <p:nvPr/>
      </p:nvGrpSpPr>
      <p:grpSpPr>
        <a:xfrm>
          <a:off x="0" y="0"/>
          <a:ext cx="0" cy="0"/>
          <a:chOff x="0" y="0"/>
          <a:chExt cx="0" cy="0"/>
        </a:xfrm>
      </p:grpSpPr>
      <p:sp>
        <p:nvSpPr>
          <p:cNvPr id="302" name="Google Shape;302;p48"/>
          <p:cNvSpPr txBox="1">
            <a:spLocks noGrp="1"/>
          </p:cNvSpPr>
          <p:nvPr>
            <p:ph type="sldNum" idx="12"/>
          </p:nvPr>
        </p:nvSpPr>
        <p:spPr>
          <a:xfrm>
            <a:off x="8460431" y="4651190"/>
            <a:ext cx="548700" cy="3936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US" sz="1000">
                <a:solidFill>
                  <a:schemeClr val="dk2"/>
                </a:solidFill>
                <a:latin typeface="Roboto"/>
                <a:ea typeface="Roboto"/>
                <a:cs typeface="Roboto"/>
                <a:sym typeface="Roboto"/>
              </a:rPr>
              <a:t>17</a:t>
            </a:fld>
            <a:endParaRPr sz="1000">
              <a:solidFill>
                <a:schemeClr val="dk2"/>
              </a:solidFill>
              <a:latin typeface="Roboto"/>
              <a:ea typeface="Roboto"/>
              <a:cs typeface="Roboto"/>
              <a:sym typeface="Roboto"/>
            </a:endParaRPr>
          </a:p>
        </p:txBody>
      </p:sp>
      <p:sp>
        <p:nvSpPr>
          <p:cNvPr id="303" name="Google Shape;303;p48"/>
          <p:cNvSpPr txBox="1"/>
          <p:nvPr/>
        </p:nvSpPr>
        <p:spPr>
          <a:xfrm>
            <a:off x="3308425" y="439975"/>
            <a:ext cx="5290200" cy="48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600">
                <a:solidFill>
                  <a:srgbClr val="FFFFFF"/>
                </a:solidFill>
                <a:latin typeface="Roboto"/>
                <a:ea typeface="Roboto"/>
                <a:cs typeface="Roboto"/>
                <a:sym typeface="Roboto"/>
              </a:rPr>
              <a:t>John Gray</a:t>
            </a:r>
            <a:endParaRPr sz="3600">
              <a:solidFill>
                <a:srgbClr val="FFFFFF"/>
              </a:solidFill>
              <a:latin typeface="Roboto"/>
              <a:ea typeface="Roboto"/>
              <a:cs typeface="Roboto"/>
              <a:sym typeface="Roboto"/>
            </a:endParaRPr>
          </a:p>
        </p:txBody>
      </p:sp>
      <p:pic>
        <p:nvPicPr>
          <p:cNvPr id="304" name="Google Shape;304;p48" descr="Tom Snyder interviews John Gray, author of &quot;Men Are from Mars, Women Are from Venus&quot; and &quot;Mars and Venus in the Bedroom&quot; discussing relationship issues, and Jeffrey Toobin, discussing  the O.J. Simpson case." title="Tom Snyder 950522 Seg 2">
            <a:hlinkClick r:id="rId3"/>
          </p:cNvPr>
          <p:cNvPicPr preferRelativeResize="0"/>
          <p:nvPr/>
        </p:nvPicPr>
        <p:blipFill>
          <a:blip r:embed="rId4">
            <a:alphaModFix/>
          </a:blip>
          <a:stretch>
            <a:fillRect/>
          </a:stretch>
        </p:blipFill>
        <p:spPr>
          <a:xfrm>
            <a:off x="2225875" y="1222200"/>
            <a:ext cx="4572000" cy="3429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3177EE"/>
            </a:gs>
            <a:gs pos="100000">
              <a:srgbClr val="113D8A"/>
            </a:gs>
          </a:gsLst>
          <a:path path="circle">
            <a:fillToRect l="50000" t="50000" r="50000" b="50000"/>
          </a:path>
          <a:tileRect/>
        </a:gradFill>
        <a:effectLst/>
      </p:bgPr>
    </p:bg>
    <p:spTree>
      <p:nvGrpSpPr>
        <p:cNvPr id="1" name="Shape 308"/>
        <p:cNvGrpSpPr/>
        <p:nvPr/>
      </p:nvGrpSpPr>
      <p:grpSpPr>
        <a:xfrm>
          <a:off x="0" y="0"/>
          <a:ext cx="0" cy="0"/>
          <a:chOff x="0" y="0"/>
          <a:chExt cx="0" cy="0"/>
        </a:xfrm>
      </p:grpSpPr>
      <p:sp>
        <p:nvSpPr>
          <p:cNvPr id="309" name="Google Shape;309;p49"/>
          <p:cNvSpPr txBox="1">
            <a:spLocks noGrp="1"/>
          </p:cNvSpPr>
          <p:nvPr>
            <p:ph type="ctrTitle" idx="4294967295"/>
          </p:nvPr>
        </p:nvSpPr>
        <p:spPr>
          <a:xfrm>
            <a:off x="685800" y="334250"/>
            <a:ext cx="7772400" cy="8949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600"/>
              <a:buFont typeface="Montserrat ExtraBold"/>
              <a:buNone/>
            </a:pPr>
            <a:r>
              <a:rPr lang="en-US" sz="2400" dirty="0">
                <a:solidFill>
                  <a:srgbClr val="FFFFFF"/>
                </a:solidFill>
                <a:latin typeface="Montserrat ExtraBold"/>
                <a:ea typeface="Montserrat ExtraBold"/>
                <a:cs typeface="Montserrat ExtraBold"/>
                <a:sym typeface="Montserrat ExtraBold"/>
              </a:rPr>
              <a:t>INTIMATE ATTITUDES</a:t>
            </a:r>
            <a:endParaRPr sz="2400" b="0" i="0" u="none" strike="noStrike" cap="none" dirty="0">
              <a:solidFill>
                <a:srgbClr val="FFFFFF"/>
              </a:solidFill>
              <a:latin typeface="Montserrat ExtraBold"/>
              <a:ea typeface="Montserrat ExtraBold"/>
              <a:cs typeface="Montserrat ExtraBold"/>
              <a:sym typeface="Montserrat ExtraBold"/>
            </a:endParaRPr>
          </a:p>
        </p:txBody>
      </p:sp>
      <p:sp>
        <p:nvSpPr>
          <p:cNvPr id="310" name="Google Shape;310;p49"/>
          <p:cNvSpPr txBox="1">
            <a:spLocks noGrp="1"/>
          </p:cNvSpPr>
          <p:nvPr>
            <p:ph type="sldNum" idx="12"/>
          </p:nvPr>
        </p:nvSpPr>
        <p:spPr>
          <a:xfrm>
            <a:off x="8460431" y="4651190"/>
            <a:ext cx="548700" cy="3936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US" sz="1000">
                <a:solidFill>
                  <a:schemeClr val="dk2"/>
                </a:solidFill>
                <a:latin typeface="Roboto"/>
                <a:ea typeface="Roboto"/>
                <a:cs typeface="Roboto"/>
                <a:sym typeface="Roboto"/>
              </a:rPr>
              <a:t>18</a:t>
            </a:fld>
            <a:endParaRPr sz="1000">
              <a:solidFill>
                <a:schemeClr val="dk2"/>
              </a:solidFill>
              <a:latin typeface="Roboto"/>
              <a:ea typeface="Roboto"/>
              <a:cs typeface="Roboto"/>
              <a:sym typeface="Roboto"/>
            </a:endParaRPr>
          </a:p>
        </p:txBody>
      </p:sp>
      <p:sp>
        <p:nvSpPr>
          <p:cNvPr id="311" name="Google Shape;311;p49"/>
          <p:cNvSpPr txBox="1"/>
          <p:nvPr/>
        </p:nvSpPr>
        <p:spPr>
          <a:xfrm>
            <a:off x="582425" y="1229150"/>
            <a:ext cx="7772400" cy="38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dirty="0">
                <a:solidFill>
                  <a:srgbClr val="FFFFFF"/>
                </a:solidFill>
              </a:rPr>
              <a:t>“As a general rule, men peak in their sexual interest when they are seventeen or eighteen years old. A woman reaches her prime when she is thirty-six to thirty-eight years old. It is similar to the pattern that men and women experience during sex. </a:t>
            </a:r>
            <a:endParaRPr sz="2000" dirty="0">
              <a:solidFill>
                <a:srgbClr val="FFFFFF"/>
              </a:solidFill>
            </a:endParaRPr>
          </a:p>
          <a:p>
            <a:pPr marL="0" lvl="0" indent="0" algn="l" rtl="0">
              <a:spcBef>
                <a:spcPts val="0"/>
              </a:spcBef>
              <a:spcAft>
                <a:spcPts val="0"/>
              </a:spcAft>
              <a:buNone/>
            </a:pPr>
            <a:endParaRPr sz="2000" dirty="0">
              <a:solidFill>
                <a:srgbClr val="FFFFFF"/>
              </a:solidFill>
            </a:endParaRPr>
          </a:p>
          <a:p>
            <a:pPr marL="0" lvl="0" indent="0" algn="l" rtl="0">
              <a:spcBef>
                <a:spcPts val="0"/>
              </a:spcBef>
              <a:spcAft>
                <a:spcPts val="0"/>
              </a:spcAft>
              <a:buNone/>
            </a:pPr>
            <a:r>
              <a:rPr lang="en-US" sz="2000" dirty="0">
                <a:solidFill>
                  <a:srgbClr val="FFFFFF"/>
                </a:solidFill>
              </a:rPr>
              <a:t>The man gets excited very quickly with little foreplay—except the opportunity to have sex—while a woman requires more time. Quite naturally, he feels that women don’t like sex as much as he does” (p 88). </a:t>
            </a:r>
            <a:endParaRPr sz="2000" dirty="0">
              <a:solidFill>
                <a:srgbClr val="FFFFFF"/>
              </a:solidFill>
            </a:endParaRPr>
          </a:p>
          <a:p>
            <a:pPr marL="0" lvl="0" indent="0" algn="l" rtl="0">
              <a:spcBef>
                <a:spcPts val="0"/>
              </a:spcBef>
              <a:spcAft>
                <a:spcPts val="0"/>
              </a:spcAft>
              <a:buNone/>
            </a:pPr>
            <a:r>
              <a:rPr lang="en-US"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a:t>
            </a:r>
            <a:endParaRPr dirty="0"/>
          </a:p>
          <a:p>
            <a:pPr marL="0" lvl="0" indent="0" algn="l" rtl="0">
              <a:spcBef>
                <a:spcPts val="0"/>
              </a:spcBef>
              <a:spcAft>
                <a:spcPts val="0"/>
              </a:spcAft>
              <a:buNone/>
            </a:pPr>
            <a:r>
              <a:rPr lang="en-US" dirty="0"/>
              <a:t> </a:t>
            </a:r>
            <a:endParaRPr dirty="0"/>
          </a:p>
          <a:p>
            <a:pPr marL="0" lvl="0" indent="0" algn="l" rtl="0">
              <a:spcBef>
                <a:spcPts val="0"/>
              </a:spcBef>
              <a:spcAft>
                <a:spcPts val="0"/>
              </a:spcAft>
              <a:buNone/>
            </a:pPr>
            <a:r>
              <a:rPr lang="en-US" dirty="0"/>
              <a:t> </a:t>
            </a:r>
            <a:endParaRPr dirty="0"/>
          </a:p>
          <a:p>
            <a:pPr marL="0" lvl="0" indent="0" algn="l" rtl="0">
              <a:spcBef>
                <a:spcPts val="0"/>
              </a:spcBef>
              <a:spcAft>
                <a:spcPts val="0"/>
              </a:spcAft>
              <a:buNone/>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315"/>
        <p:cNvGrpSpPr/>
        <p:nvPr/>
      </p:nvGrpSpPr>
      <p:grpSpPr>
        <a:xfrm>
          <a:off x="0" y="0"/>
          <a:ext cx="0" cy="0"/>
          <a:chOff x="0" y="0"/>
          <a:chExt cx="0" cy="0"/>
        </a:xfrm>
      </p:grpSpPr>
      <p:sp>
        <p:nvSpPr>
          <p:cNvPr id="316" name="Google Shape;316;p50"/>
          <p:cNvSpPr txBox="1">
            <a:spLocks noGrp="1"/>
          </p:cNvSpPr>
          <p:nvPr>
            <p:ph type="ctrTitle" idx="4294967295"/>
          </p:nvPr>
        </p:nvSpPr>
        <p:spPr>
          <a:xfrm>
            <a:off x="685800" y="334250"/>
            <a:ext cx="7772400" cy="8949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600"/>
              <a:buFont typeface="Montserrat ExtraBold"/>
              <a:buNone/>
            </a:pPr>
            <a:r>
              <a:rPr lang="en-US" sz="2400">
                <a:solidFill>
                  <a:srgbClr val="FFFFFF"/>
                </a:solidFill>
                <a:latin typeface="Montserrat ExtraBold"/>
                <a:ea typeface="Montserrat ExtraBold"/>
                <a:cs typeface="Montserrat ExtraBold"/>
                <a:sym typeface="Montserrat ExtraBold"/>
              </a:rPr>
              <a:t>INTIMATE ATTITUDES</a:t>
            </a:r>
            <a:endParaRPr sz="2400" b="0" i="0" u="none" strike="noStrike" cap="none">
              <a:solidFill>
                <a:srgbClr val="FFFFFF"/>
              </a:solidFill>
              <a:latin typeface="Montserrat ExtraBold"/>
              <a:ea typeface="Montserrat ExtraBold"/>
              <a:cs typeface="Montserrat ExtraBold"/>
              <a:sym typeface="Montserrat ExtraBold"/>
            </a:endParaRPr>
          </a:p>
        </p:txBody>
      </p:sp>
      <p:sp>
        <p:nvSpPr>
          <p:cNvPr id="317" name="Google Shape;317;p50"/>
          <p:cNvSpPr txBox="1">
            <a:spLocks noGrp="1"/>
          </p:cNvSpPr>
          <p:nvPr>
            <p:ph type="sldNum" idx="12"/>
          </p:nvPr>
        </p:nvSpPr>
        <p:spPr>
          <a:xfrm>
            <a:off x="8460431" y="4651190"/>
            <a:ext cx="548700" cy="3936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US" sz="1000">
                <a:solidFill>
                  <a:schemeClr val="dk2"/>
                </a:solidFill>
                <a:latin typeface="Roboto"/>
                <a:ea typeface="Roboto"/>
                <a:cs typeface="Roboto"/>
                <a:sym typeface="Roboto"/>
              </a:rPr>
              <a:t>19</a:t>
            </a:fld>
            <a:endParaRPr sz="1000">
              <a:solidFill>
                <a:schemeClr val="dk2"/>
              </a:solidFill>
              <a:latin typeface="Roboto"/>
              <a:ea typeface="Roboto"/>
              <a:cs typeface="Roboto"/>
              <a:sym typeface="Roboto"/>
            </a:endParaRPr>
          </a:p>
        </p:txBody>
      </p:sp>
      <p:sp>
        <p:nvSpPr>
          <p:cNvPr id="318" name="Google Shape;318;p50"/>
          <p:cNvSpPr txBox="1"/>
          <p:nvPr/>
        </p:nvSpPr>
        <p:spPr>
          <a:xfrm>
            <a:off x="634800" y="1066500"/>
            <a:ext cx="7772400" cy="38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FFFFFF"/>
                </a:solidFill>
              </a:rPr>
              <a:t>“She wants him to know that each time her mood may be different. She wants him to know how to discover with her what she wants. She wants him to be sensitive to her feedback that will assist him in leading her to higher states of fulfilment and pleasure. </a:t>
            </a:r>
            <a:endParaRPr sz="2000">
              <a:solidFill>
                <a:srgbClr val="FFFFFF"/>
              </a:solidFill>
            </a:endParaRPr>
          </a:p>
          <a:p>
            <a:pPr marL="0" lvl="0" indent="0" algn="l" rtl="0">
              <a:spcBef>
                <a:spcPts val="0"/>
              </a:spcBef>
              <a:spcAft>
                <a:spcPts val="0"/>
              </a:spcAft>
              <a:buNone/>
            </a:pPr>
            <a:endParaRPr sz="2000">
              <a:solidFill>
                <a:srgbClr val="FFFFFF"/>
              </a:solidFill>
            </a:endParaRPr>
          </a:p>
          <a:p>
            <a:pPr marL="0" lvl="0" indent="0" algn="l" rtl="0">
              <a:spcBef>
                <a:spcPts val="0"/>
              </a:spcBef>
              <a:spcAft>
                <a:spcPts val="0"/>
              </a:spcAft>
              <a:buNone/>
            </a:pPr>
            <a:r>
              <a:rPr lang="en-US" sz="2000">
                <a:solidFill>
                  <a:srgbClr val="FFFFFF"/>
                </a:solidFill>
              </a:rPr>
              <a:t>“Many men don’t realize why monogamy is so important. They don’t instinctively understand that monogamy ensures that a woman continues to feel special and loved. If she is not feeling loved in this way, she cannot continue to open herself to him. Trust is essential for a woman to continue getting turned on to her partner” (p 157).</a:t>
            </a:r>
            <a:endParaRPr sz="2000">
              <a:solidFill>
                <a:srgbClr val="FFFFFF"/>
              </a:solidFill>
            </a:endParaRPr>
          </a:p>
          <a:p>
            <a:pPr marL="0" lvl="0" indent="0" algn="l" rtl="0">
              <a:spcBef>
                <a:spcPts val="0"/>
              </a:spcBef>
              <a:spcAft>
                <a:spcPts val="0"/>
              </a:spcAft>
              <a:buNone/>
            </a:pPr>
            <a:r>
              <a:rPr lang="en-US" sz="2000">
                <a:solidFill>
                  <a:srgbClr val="FFFFFF"/>
                </a:solidFill>
              </a:rPr>
              <a:t> </a:t>
            </a:r>
            <a:endParaRPr sz="2000">
              <a:solidFill>
                <a:srgbClr val="FFFFFF"/>
              </a:solidFill>
            </a:endParaRPr>
          </a:p>
          <a:p>
            <a:pPr marL="0" lvl="0" indent="0" algn="l" rtl="0">
              <a:spcBef>
                <a:spcPts val="0"/>
              </a:spcBef>
              <a:spcAft>
                <a:spcPts val="0"/>
              </a:spcAft>
              <a:buNone/>
            </a:pPr>
            <a:endParaRPr sz="2000">
              <a:solidFill>
                <a:srgbClr val="FFFFFF"/>
              </a:solidFill>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And more follows, “Just by containing my sexual feelings and repeatedly directing them to my wife, I increase my ability to be turned on to her. Also by controlling my feelings when I am away from her, I have more control in sex…</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Sex and relationships are a partnership, a product of two people (most of the time) working together, caring together, and loving together more and more each day.</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“A man needs to remember that variety is very important to women” (p 145, 178).</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endParaRPr/>
          </a:p>
          <a:p>
            <a:pPr marL="0" lvl="0" indent="0" algn="l" rtl="0">
              <a:spcBef>
                <a:spcPts val="0"/>
              </a:spcBef>
              <a:spcAft>
                <a:spcPts val="0"/>
              </a:spcAft>
              <a:buNone/>
            </a:pPr>
            <a:r>
              <a:rPr lang="en-US"/>
              <a:t>“Just as great communication opens a woman up to enjoy intimacy, the possibility of great intimacy directly helps a man to be more loving in the relationship” (p 99). It’s a yin and yang kind of thing—you know, the sun and moon, the white and black, the one and the other.</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endParaRPr/>
          </a:p>
          <a:p>
            <a:pPr marL="0" lvl="0" indent="0" algn="l" rtl="0">
              <a:spcBef>
                <a:spcPts val="0"/>
              </a:spcBef>
              <a:spcAft>
                <a:spcPts val="0"/>
              </a:spcAft>
              <a:buNone/>
            </a:pPr>
            <a:r>
              <a:rPr lang="en-US"/>
              <a:t>Most women need to talk to connect while most, if not all, men need sex to connect—that’s just a fact of biology. </a:t>
            </a:r>
            <a:endParaRPr/>
          </a:p>
          <a:p>
            <a:pPr marL="0" lvl="0" indent="0" algn="l" rtl="0">
              <a:spcBef>
                <a:spcPts val="0"/>
              </a:spcBef>
              <a:spcAft>
                <a:spcPts val="0"/>
              </a:spcAft>
              <a:buNone/>
            </a:pPr>
            <a:endParaRPr/>
          </a:p>
          <a:p>
            <a:pPr marL="0" lvl="0" indent="0" algn="l" rtl="0">
              <a:spcBef>
                <a:spcPts val="0"/>
              </a:spcBef>
              <a:spcAft>
                <a:spcPts val="0"/>
              </a:spcAft>
              <a:buNone/>
            </a:pPr>
            <a:r>
              <a:rPr lang="en-US"/>
              <a:t>“By keeping the romance alive and practicing advanced (caring skills in the) bedroom,” explains Dr. Gray, “you can and will continue to enjoy great intimacy. May you always grow in love and passion and enjoy God’s special gift. You deserve it” (p 206).</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Yes, yes you do.</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Keep reading and smiling…</a:t>
            </a:r>
            <a:endParaRPr/>
          </a:p>
          <a:p>
            <a:pPr marL="0" lvl="0" indent="0" algn="l" rtl="0">
              <a:spcBef>
                <a:spcPts val="0"/>
              </a:spcBef>
              <a:spcAft>
                <a:spcPts val="0"/>
              </a:spcAft>
              <a:buNone/>
            </a:pPr>
            <a:r>
              <a:rPr lang="en-US"/>
              <a:t>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51AB2A"/>
            </a:gs>
            <a:gs pos="100000">
              <a:srgbClr val="203E13"/>
            </a:gs>
          </a:gsLst>
          <a:path path="circle">
            <a:fillToRect l="50000" t="50000" r="50000" b="50000"/>
          </a:path>
          <a:tileRect/>
        </a:gradFill>
        <a:effectLst/>
      </p:bgPr>
    </p:bg>
    <p:spTree>
      <p:nvGrpSpPr>
        <p:cNvPr id="1" name="Shape 322"/>
        <p:cNvGrpSpPr/>
        <p:nvPr/>
      </p:nvGrpSpPr>
      <p:grpSpPr>
        <a:xfrm>
          <a:off x="0" y="0"/>
          <a:ext cx="0" cy="0"/>
          <a:chOff x="0" y="0"/>
          <a:chExt cx="0" cy="0"/>
        </a:xfrm>
      </p:grpSpPr>
      <p:sp>
        <p:nvSpPr>
          <p:cNvPr id="323" name="Google Shape;323;p51"/>
          <p:cNvSpPr txBox="1">
            <a:spLocks noGrp="1"/>
          </p:cNvSpPr>
          <p:nvPr>
            <p:ph type="ctrTitle" idx="4294967295"/>
          </p:nvPr>
        </p:nvSpPr>
        <p:spPr>
          <a:xfrm>
            <a:off x="685800" y="334250"/>
            <a:ext cx="7772400" cy="8949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600"/>
              <a:buFont typeface="Montserrat ExtraBold"/>
              <a:buNone/>
            </a:pPr>
            <a:r>
              <a:rPr lang="en-US" sz="2400">
                <a:solidFill>
                  <a:srgbClr val="FFFFFF"/>
                </a:solidFill>
                <a:latin typeface="Montserrat ExtraBold"/>
                <a:ea typeface="Montserrat ExtraBold"/>
                <a:cs typeface="Montserrat ExtraBold"/>
                <a:sym typeface="Montserrat ExtraBold"/>
              </a:rPr>
              <a:t>INTIMATE ATTITUDES</a:t>
            </a:r>
            <a:endParaRPr sz="2400" b="0" i="0" u="none" strike="noStrike" cap="none">
              <a:solidFill>
                <a:srgbClr val="FFFFFF"/>
              </a:solidFill>
              <a:latin typeface="Montserrat ExtraBold"/>
              <a:ea typeface="Montserrat ExtraBold"/>
              <a:cs typeface="Montserrat ExtraBold"/>
              <a:sym typeface="Montserrat ExtraBold"/>
            </a:endParaRPr>
          </a:p>
        </p:txBody>
      </p:sp>
      <p:sp>
        <p:nvSpPr>
          <p:cNvPr id="324" name="Google Shape;324;p51"/>
          <p:cNvSpPr txBox="1">
            <a:spLocks noGrp="1"/>
          </p:cNvSpPr>
          <p:nvPr>
            <p:ph type="sldNum" idx="12"/>
          </p:nvPr>
        </p:nvSpPr>
        <p:spPr>
          <a:xfrm>
            <a:off x="8460431" y="4651190"/>
            <a:ext cx="548700" cy="3936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US" sz="1000">
                <a:solidFill>
                  <a:schemeClr val="dk2"/>
                </a:solidFill>
                <a:latin typeface="Roboto"/>
                <a:ea typeface="Roboto"/>
                <a:cs typeface="Roboto"/>
                <a:sym typeface="Roboto"/>
              </a:rPr>
              <a:t>20</a:t>
            </a:fld>
            <a:endParaRPr sz="1000">
              <a:solidFill>
                <a:schemeClr val="dk2"/>
              </a:solidFill>
              <a:latin typeface="Roboto"/>
              <a:ea typeface="Roboto"/>
              <a:cs typeface="Roboto"/>
              <a:sym typeface="Roboto"/>
            </a:endParaRPr>
          </a:p>
        </p:txBody>
      </p:sp>
      <p:sp>
        <p:nvSpPr>
          <p:cNvPr id="325" name="Google Shape;325;p51"/>
          <p:cNvSpPr txBox="1"/>
          <p:nvPr/>
        </p:nvSpPr>
        <p:spPr>
          <a:xfrm>
            <a:off x="634800" y="1066500"/>
            <a:ext cx="7772400" cy="38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FFFFFF"/>
                </a:solidFill>
              </a:rPr>
              <a:t>“Trust is key for building not only a solid relationship but also intimacy. The more the woman is able to trust the monogamy and man in the relationship the more she is freed to open up and express her passion and desires in the bedroom.”</a:t>
            </a:r>
            <a:endParaRPr sz="2000">
              <a:solidFill>
                <a:srgbClr val="FFFFFF"/>
              </a:solidFill>
            </a:endParaRPr>
          </a:p>
          <a:p>
            <a:pPr marL="0" lvl="0" indent="0" algn="l" rtl="0">
              <a:spcBef>
                <a:spcPts val="0"/>
              </a:spcBef>
              <a:spcAft>
                <a:spcPts val="0"/>
              </a:spcAft>
              <a:buNone/>
            </a:pPr>
            <a:r>
              <a:rPr lang="en-US" sz="2000">
                <a:solidFill>
                  <a:srgbClr val="FFFFFF"/>
                </a:solidFill>
              </a:rPr>
              <a:t> </a:t>
            </a:r>
            <a:endParaRPr sz="2000">
              <a:solidFill>
                <a:srgbClr val="FFFFFF"/>
              </a:solidFill>
            </a:endParaRPr>
          </a:p>
          <a:p>
            <a:pPr marL="0" lvl="0" indent="0" algn="l" rtl="0">
              <a:spcBef>
                <a:spcPts val="0"/>
              </a:spcBef>
              <a:spcAft>
                <a:spcPts val="0"/>
              </a:spcAft>
              <a:buNone/>
            </a:pPr>
            <a:r>
              <a:rPr lang="en-US" sz="2000">
                <a:solidFill>
                  <a:srgbClr val="FFFFFF"/>
                </a:solidFill>
              </a:rPr>
              <a:t>“Just as great communication opens a woman up to enjoy intimacy, the possibility of great intimacy directly helps a man to be more loving in the relationship” (p 99). It’s a yin and yang kind of thing—you know, the sun and moon, the white and black, the one and the other.”</a:t>
            </a:r>
            <a:endParaRPr sz="2000">
              <a:solidFill>
                <a:srgbClr val="FFFFFF"/>
              </a:solidFill>
            </a:endParaRPr>
          </a:p>
          <a:p>
            <a:pPr marL="0" lvl="0" indent="0" algn="l" rtl="0">
              <a:spcBef>
                <a:spcPts val="0"/>
              </a:spcBef>
              <a:spcAft>
                <a:spcPts val="0"/>
              </a:spcAft>
              <a:buNone/>
            </a:pPr>
            <a:r>
              <a:rPr lang="en-US"/>
              <a:t> </a:t>
            </a:r>
            <a:endParaRPr/>
          </a:p>
          <a:p>
            <a:pPr marL="0" lvl="0" indent="0" algn="l" rtl="0">
              <a:spcBef>
                <a:spcPts val="0"/>
              </a:spcBef>
              <a:spcAft>
                <a:spcPts val="0"/>
              </a:spcAft>
              <a:buNone/>
            </a:pPr>
            <a:endParaRPr/>
          </a:p>
          <a:p>
            <a:pPr marL="0" lvl="0" indent="0" algn="l" rtl="0">
              <a:spcBef>
                <a:spcPts val="0"/>
              </a:spcBef>
              <a:spcAft>
                <a:spcPts val="0"/>
              </a:spcAft>
              <a:buNone/>
            </a:pPr>
            <a:r>
              <a:rPr lang="en-US"/>
              <a:t>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3177EE"/>
            </a:gs>
            <a:gs pos="100000">
              <a:srgbClr val="113D8A"/>
            </a:gs>
          </a:gsLst>
          <a:path path="circle">
            <a:fillToRect l="50000" t="50000" r="50000" b="50000"/>
          </a:path>
          <a:tileRect/>
        </a:gradFill>
        <a:effectLst/>
      </p:bgPr>
    </p:bg>
    <p:spTree>
      <p:nvGrpSpPr>
        <p:cNvPr id="1" name="Shape 329"/>
        <p:cNvGrpSpPr/>
        <p:nvPr/>
      </p:nvGrpSpPr>
      <p:grpSpPr>
        <a:xfrm>
          <a:off x="0" y="0"/>
          <a:ext cx="0" cy="0"/>
          <a:chOff x="0" y="0"/>
          <a:chExt cx="0" cy="0"/>
        </a:xfrm>
      </p:grpSpPr>
      <p:sp>
        <p:nvSpPr>
          <p:cNvPr id="330" name="Google Shape;330;p52"/>
          <p:cNvSpPr txBox="1">
            <a:spLocks noGrp="1"/>
          </p:cNvSpPr>
          <p:nvPr>
            <p:ph type="ctrTitle" idx="4294967295"/>
          </p:nvPr>
        </p:nvSpPr>
        <p:spPr>
          <a:xfrm>
            <a:off x="685800" y="334250"/>
            <a:ext cx="7772400" cy="8949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600"/>
              <a:buFont typeface="Montserrat ExtraBold"/>
              <a:buNone/>
            </a:pPr>
            <a:r>
              <a:rPr lang="en-US" sz="2400">
                <a:solidFill>
                  <a:srgbClr val="FFFFFF"/>
                </a:solidFill>
                <a:latin typeface="Montserrat ExtraBold"/>
                <a:ea typeface="Montserrat ExtraBold"/>
                <a:cs typeface="Montserrat ExtraBold"/>
                <a:sym typeface="Montserrat ExtraBold"/>
              </a:rPr>
              <a:t>INTIMATE ATTITUDES</a:t>
            </a:r>
            <a:endParaRPr sz="2400" b="0" i="0" u="none" strike="noStrike" cap="none">
              <a:solidFill>
                <a:srgbClr val="FFFFFF"/>
              </a:solidFill>
              <a:latin typeface="Montserrat ExtraBold"/>
              <a:ea typeface="Montserrat ExtraBold"/>
              <a:cs typeface="Montserrat ExtraBold"/>
              <a:sym typeface="Montserrat ExtraBold"/>
            </a:endParaRPr>
          </a:p>
        </p:txBody>
      </p:sp>
      <p:sp>
        <p:nvSpPr>
          <p:cNvPr id="331" name="Google Shape;331;p52"/>
          <p:cNvSpPr txBox="1">
            <a:spLocks noGrp="1"/>
          </p:cNvSpPr>
          <p:nvPr>
            <p:ph type="sldNum" idx="12"/>
          </p:nvPr>
        </p:nvSpPr>
        <p:spPr>
          <a:xfrm>
            <a:off x="8460431" y="4651190"/>
            <a:ext cx="548700" cy="3936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US" sz="1000">
                <a:solidFill>
                  <a:schemeClr val="dk2"/>
                </a:solidFill>
                <a:latin typeface="Roboto"/>
                <a:ea typeface="Roboto"/>
                <a:cs typeface="Roboto"/>
                <a:sym typeface="Roboto"/>
              </a:rPr>
              <a:t>21</a:t>
            </a:fld>
            <a:endParaRPr sz="1000">
              <a:solidFill>
                <a:schemeClr val="dk2"/>
              </a:solidFill>
              <a:latin typeface="Roboto"/>
              <a:ea typeface="Roboto"/>
              <a:cs typeface="Roboto"/>
              <a:sym typeface="Roboto"/>
            </a:endParaRPr>
          </a:p>
        </p:txBody>
      </p:sp>
      <p:sp>
        <p:nvSpPr>
          <p:cNvPr id="332" name="Google Shape;332;p52"/>
          <p:cNvSpPr txBox="1"/>
          <p:nvPr/>
        </p:nvSpPr>
        <p:spPr>
          <a:xfrm>
            <a:off x="624300" y="1465400"/>
            <a:ext cx="7772400" cy="38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FFFFFF"/>
                </a:solidFill>
              </a:rPr>
              <a:t>Most women need to talk to connect while most, if not all, men need sex to connect—that’s just a fact of biology. </a:t>
            </a:r>
            <a:endParaRPr sz="2000">
              <a:solidFill>
                <a:srgbClr val="FFFFFF"/>
              </a:solidFill>
            </a:endParaRPr>
          </a:p>
          <a:p>
            <a:pPr marL="0" lvl="0" indent="0" algn="l" rtl="0">
              <a:spcBef>
                <a:spcPts val="0"/>
              </a:spcBef>
              <a:spcAft>
                <a:spcPts val="0"/>
              </a:spcAft>
              <a:buNone/>
            </a:pPr>
            <a:endParaRPr sz="2000">
              <a:solidFill>
                <a:srgbClr val="FFFFFF"/>
              </a:solidFill>
            </a:endParaRPr>
          </a:p>
          <a:p>
            <a:pPr marL="0" lvl="0" indent="0" algn="l" rtl="0">
              <a:spcBef>
                <a:spcPts val="0"/>
              </a:spcBef>
              <a:spcAft>
                <a:spcPts val="0"/>
              </a:spcAft>
              <a:buNone/>
            </a:pPr>
            <a:r>
              <a:rPr lang="en-US" sz="2000">
                <a:solidFill>
                  <a:srgbClr val="FFFFFF"/>
                </a:solidFill>
              </a:rPr>
              <a:t>“By keeping the romance alive and practicing advanced (caring skills in the) bedroom,” explains Dr. Gray, “you can and will continue to enjoy great intimacy. (p 206).</a:t>
            </a:r>
            <a:endParaRPr sz="2000">
              <a:solidFill>
                <a:srgbClr val="FFFFFF"/>
              </a:solidFill>
            </a:endParaRPr>
          </a:p>
          <a:p>
            <a:pPr marL="0" lvl="0" indent="0" algn="l" rtl="0">
              <a:spcBef>
                <a:spcPts val="0"/>
              </a:spcBef>
              <a:spcAft>
                <a:spcPts val="0"/>
              </a:spcAft>
              <a:buNone/>
            </a:pPr>
            <a:endParaRPr sz="2000">
              <a:solidFill>
                <a:srgbClr val="FFFFFF"/>
              </a:solidFill>
            </a:endParaRPr>
          </a:p>
          <a:p>
            <a:pPr marL="0" lvl="0" indent="0" algn="l" rtl="0">
              <a:spcBef>
                <a:spcPts val="0"/>
              </a:spcBef>
              <a:spcAft>
                <a:spcPts val="0"/>
              </a:spcAft>
              <a:buNone/>
            </a:pPr>
            <a:r>
              <a:rPr lang="en-US"/>
              <a:t> </a:t>
            </a:r>
            <a:endParaRPr/>
          </a:p>
          <a:p>
            <a:pPr marL="0" lvl="0" indent="0" algn="l" rtl="0">
              <a:spcBef>
                <a:spcPts val="0"/>
              </a:spcBef>
              <a:spcAft>
                <a:spcPts val="0"/>
              </a:spcAft>
              <a:buNone/>
            </a:pPr>
            <a:endParaRPr/>
          </a:p>
          <a:p>
            <a:pPr marL="0" lvl="0" indent="0" algn="l" rtl="0">
              <a:spcBef>
                <a:spcPts val="0"/>
              </a:spcBef>
              <a:spcAft>
                <a:spcPts val="0"/>
              </a:spcAft>
              <a:buNone/>
            </a:pPr>
            <a:r>
              <a:rPr lang="en-US"/>
              <a:t>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FC002"/>
            </a:gs>
            <a:gs pos="100000">
              <a:srgbClr val="795B04"/>
            </a:gs>
          </a:gsLst>
          <a:path path="circle">
            <a:fillToRect l="50000" t="50000" r="50000" b="50000"/>
          </a:path>
          <a:tileRect/>
        </a:gradFill>
        <a:effectLst/>
      </p:bgPr>
    </p:bg>
    <p:spTree>
      <p:nvGrpSpPr>
        <p:cNvPr id="1" name="Shape 336"/>
        <p:cNvGrpSpPr/>
        <p:nvPr/>
      </p:nvGrpSpPr>
      <p:grpSpPr>
        <a:xfrm>
          <a:off x="0" y="0"/>
          <a:ext cx="0" cy="0"/>
          <a:chOff x="0" y="0"/>
          <a:chExt cx="0" cy="0"/>
        </a:xfrm>
      </p:grpSpPr>
      <p:sp>
        <p:nvSpPr>
          <p:cNvPr id="337" name="Google Shape;337;p53"/>
          <p:cNvSpPr txBox="1">
            <a:spLocks noGrp="1"/>
          </p:cNvSpPr>
          <p:nvPr>
            <p:ph type="body" idx="1"/>
          </p:nvPr>
        </p:nvSpPr>
        <p:spPr>
          <a:xfrm>
            <a:off x="2882350" y="1064238"/>
            <a:ext cx="5487300" cy="3540600"/>
          </a:xfrm>
          <a:prstGeom prst="rect">
            <a:avLst/>
          </a:prstGeom>
          <a:noFill/>
          <a:ln>
            <a:noFill/>
          </a:ln>
        </p:spPr>
        <p:txBody>
          <a:bodyPr spcFirstLastPara="1" wrap="square" lIns="0" tIns="0" rIns="0" bIns="0" anchor="t" anchorCtr="0">
            <a:noAutofit/>
          </a:bodyPr>
          <a:lstStyle/>
          <a:p>
            <a:pPr marL="914400" lvl="0" indent="0" algn="l" rtl="0">
              <a:lnSpc>
                <a:spcPct val="100000"/>
              </a:lnSpc>
              <a:spcBef>
                <a:spcPts val="0"/>
              </a:spcBef>
              <a:spcAft>
                <a:spcPts val="0"/>
              </a:spcAft>
              <a:buNone/>
            </a:pPr>
            <a:endParaRPr sz="2000" b="1">
              <a:solidFill>
                <a:srgbClr val="FFFFFF"/>
              </a:solidFill>
              <a:latin typeface="Montserrat"/>
              <a:ea typeface="Montserrat"/>
              <a:cs typeface="Montserrat"/>
              <a:sym typeface="Montserrat"/>
            </a:endParaRPr>
          </a:p>
          <a:p>
            <a:pPr marL="457200" lvl="0" indent="-355600" algn="l" rtl="0">
              <a:lnSpc>
                <a:spcPct val="100000"/>
              </a:lnSpc>
              <a:spcBef>
                <a:spcPts val="0"/>
              </a:spcBef>
              <a:spcAft>
                <a:spcPts val="0"/>
              </a:spcAft>
              <a:buClr>
                <a:srgbClr val="FFFFFF"/>
              </a:buClr>
              <a:buSzPts val="2000"/>
              <a:buFont typeface="Montserrat"/>
              <a:buChar char="●"/>
            </a:pPr>
            <a:r>
              <a:rPr lang="en-US" sz="2000" b="1">
                <a:solidFill>
                  <a:srgbClr val="FFFFFF"/>
                </a:solidFill>
                <a:latin typeface="Montserrat"/>
                <a:ea typeface="Montserrat"/>
                <a:cs typeface="Montserrat"/>
                <a:sym typeface="Montserrat"/>
              </a:rPr>
              <a:t>1. "You're not doing it right." </a:t>
            </a:r>
            <a:endParaRPr sz="2000" b="1">
              <a:solidFill>
                <a:srgbClr val="FFFFFF"/>
              </a:solidFill>
              <a:latin typeface="Montserrat"/>
              <a:ea typeface="Montserrat"/>
              <a:cs typeface="Montserrat"/>
              <a:sym typeface="Montserrat"/>
            </a:endParaRPr>
          </a:p>
          <a:p>
            <a:pPr marL="457200" lvl="0" indent="-355600" algn="l" rtl="0">
              <a:lnSpc>
                <a:spcPct val="100000"/>
              </a:lnSpc>
              <a:spcBef>
                <a:spcPts val="0"/>
              </a:spcBef>
              <a:spcAft>
                <a:spcPts val="0"/>
              </a:spcAft>
              <a:buClr>
                <a:srgbClr val="FFFFFF"/>
              </a:buClr>
              <a:buSzPts val="2000"/>
              <a:buFont typeface="Montserrat"/>
              <a:buChar char="●"/>
            </a:pPr>
            <a:r>
              <a:rPr lang="en-US" sz="2000" b="1">
                <a:solidFill>
                  <a:srgbClr val="FFFFFF"/>
                </a:solidFill>
                <a:latin typeface="Montserrat"/>
                <a:ea typeface="Montserrat"/>
                <a:cs typeface="Montserrat"/>
                <a:sym typeface="Montserrat"/>
              </a:rPr>
              <a:t>2. "I don't like that." </a:t>
            </a:r>
            <a:endParaRPr sz="2000" b="1">
              <a:solidFill>
                <a:srgbClr val="FFFFFF"/>
              </a:solidFill>
              <a:latin typeface="Montserrat"/>
              <a:ea typeface="Montserrat"/>
              <a:cs typeface="Montserrat"/>
              <a:sym typeface="Montserrat"/>
            </a:endParaRPr>
          </a:p>
          <a:p>
            <a:pPr marL="457200" lvl="0" indent="-355600" algn="l" rtl="0">
              <a:lnSpc>
                <a:spcPct val="100000"/>
              </a:lnSpc>
              <a:spcBef>
                <a:spcPts val="0"/>
              </a:spcBef>
              <a:spcAft>
                <a:spcPts val="0"/>
              </a:spcAft>
              <a:buClr>
                <a:srgbClr val="FFFFFF"/>
              </a:buClr>
              <a:buSzPts val="2000"/>
              <a:buFont typeface="Montserrat"/>
              <a:buChar char="●"/>
            </a:pPr>
            <a:r>
              <a:rPr lang="en-US" sz="2000" b="1">
                <a:solidFill>
                  <a:srgbClr val="FFFFFF"/>
                </a:solidFill>
                <a:latin typeface="Montserrat"/>
                <a:ea typeface="Montserrat"/>
                <a:cs typeface="Montserrat"/>
                <a:sym typeface="Montserrat"/>
              </a:rPr>
              <a:t>3. "Ouch! That hurts!" </a:t>
            </a:r>
            <a:endParaRPr sz="2000" b="1">
              <a:solidFill>
                <a:srgbClr val="FFFFFF"/>
              </a:solidFill>
              <a:latin typeface="Montserrat"/>
              <a:ea typeface="Montserrat"/>
              <a:cs typeface="Montserrat"/>
              <a:sym typeface="Montserrat"/>
            </a:endParaRPr>
          </a:p>
          <a:p>
            <a:pPr marL="457200" lvl="0" indent="-355600" algn="l" rtl="0">
              <a:lnSpc>
                <a:spcPct val="100000"/>
              </a:lnSpc>
              <a:spcBef>
                <a:spcPts val="0"/>
              </a:spcBef>
              <a:spcAft>
                <a:spcPts val="0"/>
              </a:spcAft>
              <a:buClr>
                <a:srgbClr val="FFFFFF"/>
              </a:buClr>
              <a:buSzPts val="2000"/>
              <a:buFont typeface="Montserrat"/>
              <a:buChar char="●"/>
            </a:pPr>
            <a:r>
              <a:rPr lang="en-US" sz="2000" b="1">
                <a:solidFill>
                  <a:srgbClr val="FFFFFF"/>
                </a:solidFill>
                <a:latin typeface="Montserrat"/>
                <a:ea typeface="Montserrat"/>
                <a:cs typeface="Montserrat"/>
                <a:sym typeface="Montserrat"/>
              </a:rPr>
              <a:t>4. "Don't touch me like that." </a:t>
            </a:r>
            <a:endParaRPr sz="2000" b="1">
              <a:solidFill>
                <a:srgbClr val="FFFFFF"/>
              </a:solidFill>
              <a:latin typeface="Montserrat"/>
              <a:ea typeface="Montserrat"/>
              <a:cs typeface="Montserrat"/>
              <a:sym typeface="Montserrat"/>
            </a:endParaRPr>
          </a:p>
          <a:p>
            <a:pPr marL="457200" lvl="0" indent="-355600" algn="l" rtl="0">
              <a:lnSpc>
                <a:spcPct val="100000"/>
              </a:lnSpc>
              <a:spcBef>
                <a:spcPts val="0"/>
              </a:spcBef>
              <a:spcAft>
                <a:spcPts val="0"/>
              </a:spcAft>
              <a:buClr>
                <a:srgbClr val="FFFFFF"/>
              </a:buClr>
              <a:buSzPts val="2000"/>
              <a:buFont typeface="Montserrat"/>
              <a:buChar char="●"/>
            </a:pPr>
            <a:r>
              <a:rPr lang="en-US" sz="2000" b="1">
                <a:solidFill>
                  <a:srgbClr val="FFFFFF"/>
                </a:solidFill>
                <a:latin typeface="Montserrat"/>
                <a:ea typeface="Montserrat"/>
                <a:cs typeface="Montserrat"/>
                <a:sym typeface="Montserrat"/>
              </a:rPr>
              <a:t>5. "That tickles." </a:t>
            </a:r>
            <a:endParaRPr sz="2000" b="1">
              <a:solidFill>
                <a:srgbClr val="FFFFFF"/>
              </a:solidFill>
              <a:latin typeface="Montserrat"/>
              <a:ea typeface="Montserrat"/>
              <a:cs typeface="Montserrat"/>
              <a:sym typeface="Montserrat"/>
            </a:endParaRPr>
          </a:p>
          <a:p>
            <a:pPr marL="457200" lvl="0" indent="-355600" algn="l" rtl="0">
              <a:lnSpc>
                <a:spcPct val="100000"/>
              </a:lnSpc>
              <a:spcBef>
                <a:spcPts val="0"/>
              </a:spcBef>
              <a:spcAft>
                <a:spcPts val="0"/>
              </a:spcAft>
              <a:buClr>
                <a:srgbClr val="FFFFFF"/>
              </a:buClr>
              <a:buSzPts val="2000"/>
              <a:buFont typeface="Montserrat"/>
              <a:buChar char="●"/>
            </a:pPr>
            <a:r>
              <a:rPr lang="en-US" sz="2000" b="1">
                <a:solidFill>
                  <a:srgbClr val="FFFFFF"/>
                </a:solidFill>
                <a:latin typeface="Montserrat"/>
                <a:ea typeface="Montserrat"/>
                <a:cs typeface="Montserrat"/>
                <a:sym typeface="Montserrat"/>
              </a:rPr>
              <a:t>6. "Not like that." </a:t>
            </a:r>
            <a:endParaRPr sz="2000" b="1">
              <a:solidFill>
                <a:srgbClr val="FFFFFF"/>
              </a:solidFill>
              <a:latin typeface="Montserrat"/>
              <a:ea typeface="Montserrat"/>
              <a:cs typeface="Montserrat"/>
              <a:sym typeface="Montserrat"/>
            </a:endParaRPr>
          </a:p>
          <a:p>
            <a:pPr marL="457200" lvl="0" indent="-355600" algn="l" rtl="0">
              <a:lnSpc>
                <a:spcPct val="100000"/>
              </a:lnSpc>
              <a:spcBef>
                <a:spcPts val="0"/>
              </a:spcBef>
              <a:spcAft>
                <a:spcPts val="0"/>
              </a:spcAft>
              <a:buClr>
                <a:srgbClr val="FFFFFF"/>
              </a:buClr>
              <a:buSzPts val="2000"/>
              <a:buFont typeface="Montserrat"/>
              <a:buChar char="●"/>
            </a:pPr>
            <a:r>
              <a:rPr lang="en-US" sz="2000" b="1">
                <a:solidFill>
                  <a:srgbClr val="FFFFFF"/>
                </a:solidFill>
                <a:latin typeface="Montserrat"/>
                <a:ea typeface="Montserrat"/>
                <a:cs typeface="Montserrat"/>
                <a:sym typeface="Montserrat"/>
              </a:rPr>
              <a:t>7. "Not yet." </a:t>
            </a:r>
            <a:endParaRPr sz="2000" b="1">
              <a:solidFill>
                <a:srgbClr val="FFFFFF"/>
              </a:solidFill>
              <a:latin typeface="Montserrat"/>
              <a:ea typeface="Montserrat"/>
              <a:cs typeface="Montserrat"/>
              <a:sym typeface="Montserrat"/>
            </a:endParaRPr>
          </a:p>
          <a:p>
            <a:pPr marL="457200" lvl="0" indent="-355600" algn="l" rtl="0">
              <a:lnSpc>
                <a:spcPct val="100000"/>
              </a:lnSpc>
              <a:spcBef>
                <a:spcPts val="0"/>
              </a:spcBef>
              <a:spcAft>
                <a:spcPts val="0"/>
              </a:spcAft>
              <a:buClr>
                <a:srgbClr val="FFFFFF"/>
              </a:buClr>
              <a:buSzPts val="2000"/>
              <a:buFont typeface="Montserrat"/>
              <a:buChar char="●"/>
            </a:pPr>
            <a:r>
              <a:rPr lang="en-US" sz="2000" b="1">
                <a:solidFill>
                  <a:srgbClr val="FFFFFF"/>
                </a:solidFill>
                <a:latin typeface="Montserrat"/>
                <a:ea typeface="Montserrat"/>
                <a:cs typeface="Montserrat"/>
                <a:sym typeface="Montserrat"/>
              </a:rPr>
              <a:t>8. "Not there." </a:t>
            </a:r>
            <a:endParaRPr sz="2000" b="1">
              <a:solidFill>
                <a:srgbClr val="FFFFFF"/>
              </a:solidFill>
              <a:latin typeface="Montserrat"/>
              <a:ea typeface="Montserrat"/>
              <a:cs typeface="Montserrat"/>
              <a:sym typeface="Montserrat"/>
            </a:endParaRPr>
          </a:p>
          <a:p>
            <a:pPr marL="457200" lvl="0" indent="-355600" algn="l" rtl="0">
              <a:lnSpc>
                <a:spcPct val="100000"/>
              </a:lnSpc>
              <a:spcBef>
                <a:spcPts val="0"/>
              </a:spcBef>
              <a:spcAft>
                <a:spcPts val="0"/>
              </a:spcAft>
              <a:buClr>
                <a:srgbClr val="FFFFFF"/>
              </a:buClr>
              <a:buSzPts val="2000"/>
              <a:buFont typeface="Montserrat"/>
              <a:buChar char="●"/>
            </a:pPr>
            <a:r>
              <a:rPr lang="en-US" sz="2000" b="1">
                <a:solidFill>
                  <a:srgbClr val="FFFFFF"/>
                </a:solidFill>
                <a:latin typeface="Montserrat"/>
                <a:ea typeface="Montserrat"/>
                <a:cs typeface="Montserrat"/>
                <a:sym typeface="Montserrat"/>
              </a:rPr>
              <a:t>9. "I'm not ready." 10. "What are you doing?"</a:t>
            </a:r>
            <a:endParaRPr sz="2000">
              <a:solidFill>
                <a:srgbClr val="FFFFFF"/>
              </a:solidFill>
              <a:latin typeface="Montserrat"/>
              <a:ea typeface="Montserrat"/>
              <a:cs typeface="Montserrat"/>
              <a:sym typeface="Montserrat"/>
            </a:endParaRPr>
          </a:p>
        </p:txBody>
      </p:sp>
      <p:sp>
        <p:nvSpPr>
          <p:cNvPr id="338" name="Google Shape;338;p53"/>
          <p:cNvSpPr txBox="1">
            <a:spLocks noGrp="1"/>
          </p:cNvSpPr>
          <p:nvPr>
            <p:ph type="sldNum" idx="12"/>
          </p:nvPr>
        </p:nvSpPr>
        <p:spPr>
          <a:xfrm>
            <a:off x="8460431" y="4651190"/>
            <a:ext cx="548700" cy="3936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US" sz="1000">
                <a:solidFill>
                  <a:schemeClr val="dk2"/>
                </a:solidFill>
                <a:latin typeface="Roboto"/>
                <a:ea typeface="Roboto"/>
                <a:cs typeface="Roboto"/>
                <a:sym typeface="Roboto"/>
              </a:rPr>
              <a:t>22</a:t>
            </a:fld>
            <a:endParaRPr sz="1000">
              <a:solidFill>
                <a:schemeClr val="dk2"/>
              </a:solidFill>
              <a:latin typeface="Roboto"/>
              <a:ea typeface="Roboto"/>
              <a:cs typeface="Roboto"/>
              <a:sym typeface="Roboto"/>
            </a:endParaRPr>
          </a:p>
        </p:txBody>
      </p:sp>
      <p:pic>
        <p:nvPicPr>
          <p:cNvPr id="339" name="Google Shape;339;p53"/>
          <p:cNvPicPr preferRelativeResize="0"/>
          <p:nvPr/>
        </p:nvPicPr>
        <p:blipFill>
          <a:blip r:embed="rId3">
            <a:alphaModFix/>
          </a:blip>
          <a:stretch>
            <a:fillRect/>
          </a:stretch>
        </p:blipFill>
        <p:spPr>
          <a:xfrm>
            <a:off x="522100" y="923200"/>
            <a:ext cx="1697575" cy="2376600"/>
          </a:xfrm>
          <a:prstGeom prst="rect">
            <a:avLst/>
          </a:prstGeom>
          <a:noFill/>
          <a:ln>
            <a:noFill/>
          </a:ln>
        </p:spPr>
      </p:pic>
      <p:sp>
        <p:nvSpPr>
          <p:cNvPr id="340" name="Google Shape;340;p53"/>
          <p:cNvSpPr txBox="1"/>
          <p:nvPr/>
        </p:nvSpPr>
        <p:spPr>
          <a:xfrm>
            <a:off x="3079825" y="439975"/>
            <a:ext cx="5290200" cy="48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000">
                <a:solidFill>
                  <a:srgbClr val="FFFFFF"/>
                </a:solidFill>
                <a:latin typeface="Roboto"/>
                <a:ea typeface="Roboto"/>
                <a:cs typeface="Roboto"/>
                <a:sym typeface="Roboto"/>
              </a:rPr>
              <a:t>Ten Sexual Turnoffs</a:t>
            </a:r>
            <a:endParaRPr sz="3000">
              <a:solidFill>
                <a:srgbClr val="FFFFFF"/>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7">
                                            <p:txEl>
                                              <p:pRg st="0" end="0"/>
                                            </p:txEl>
                                          </p:spTgt>
                                        </p:tgtEl>
                                        <p:attrNameLst>
                                          <p:attrName>style.visibility</p:attrName>
                                        </p:attrNameLst>
                                      </p:cBhvr>
                                      <p:to>
                                        <p:strVal val="visible"/>
                                      </p:to>
                                    </p:set>
                                    <p:animEffect transition="in" filter="fade">
                                      <p:cBhvr>
                                        <p:cTn id="7" dur="500"/>
                                        <p:tgtEl>
                                          <p:spTgt spid="3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7">
                                            <p:txEl>
                                              <p:pRg st="1" end="1"/>
                                            </p:txEl>
                                          </p:spTgt>
                                        </p:tgtEl>
                                        <p:attrNameLst>
                                          <p:attrName>style.visibility</p:attrName>
                                        </p:attrNameLst>
                                      </p:cBhvr>
                                      <p:to>
                                        <p:strVal val="visible"/>
                                      </p:to>
                                    </p:set>
                                    <p:animEffect transition="in" filter="fade">
                                      <p:cBhvr>
                                        <p:cTn id="12" dur="500"/>
                                        <p:tgtEl>
                                          <p:spTgt spid="3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7">
                                            <p:txEl>
                                              <p:pRg st="2" end="2"/>
                                            </p:txEl>
                                          </p:spTgt>
                                        </p:tgtEl>
                                        <p:attrNameLst>
                                          <p:attrName>style.visibility</p:attrName>
                                        </p:attrNameLst>
                                      </p:cBhvr>
                                      <p:to>
                                        <p:strVal val="visible"/>
                                      </p:to>
                                    </p:set>
                                    <p:animEffect transition="in" filter="fade">
                                      <p:cBhvr>
                                        <p:cTn id="17" dur="500"/>
                                        <p:tgtEl>
                                          <p:spTgt spid="33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7">
                                            <p:txEl>
                                              <p:pRg st="3" end="3"/>
                                            </p:txEl>
                                          </p:spTgt>
                                        </p:tgtEl>
                                        <p:attrNameLst>
                                          <p:attrName>style.visibility</p:attrName>
                                        </p:attrNameLst>
                                      </p:cBhvr>
                                      <p:to>
                                        <p:strVal val="visible"/>
                                      </p:to>
                                    </p:set>
                                    <p:animEffect transition="in" filter="fade">
                                      <p:cBhvr>
                                        <p:cTn id="22" dur="500"/>
                                        <p:tgtEl>
                                          <p:spTgt spid="33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7">
                                            <p:txEl>
                                              <p:pRg st="4" end="4"/>
                                            </p:txEl>
                                          </p:spTgt>
                                        </p:tgtEl>
                                        <p:attrNameLst>
                                          <p:attrName>style.visibility</p:attrName>
                                        </p:attrNameLst>
                                      </p:cBhvr>
                                      <p:to>
                                        <p:strVal val="visible"/>
                                      </p:to>
                                    </p:set>
                                    <p:animEffect transition="in" filter="fade">
                                      <p:cBhvr>
                                        <p:cTn id="27" dur="500"/>
                                        <p:tgtEl>
                                          <p:spTgt spid="33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7">
                                            <p:txEl>
                                              <p:pRg st="5" end="5"/>
                                            </p:txEl>
                                          </p:spTgt>
                                        </p:tgtEl>
                                        <p:attrNameLst>
                                          <p:attrName>style.visibility</p:attrName>
                                        </p:attrNameLst>
                                      </p:cBhvr>
                                      <p:to>
                                        <p:strVal val="visible"/>
                                      </p:to>
                                    </p:set>
                                    <p:animEffect transition="in" filter="fade">
                                      <p:cBhvr>
                                        <p:cTn id="32" dur="500"/>
                                        <p:tgtEl>
                                          <p:spTgt spid="33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37">
                                            <p:txEl>
                                              <p:pRg st="6" end="6"/>
                                            </p:txEl>
                                          </p:spTgt>
                                        </p:tgtEl>
                                        <p:attrNameLst>
                                          <p:attrName>style.visibility</p:attrName>
                                        </p:attrNameLst>
                                      </p:cBhvr>
                                      <p:to>
                                        <p:strVal val="visible"/>
                                      </p:to>
                                    </p:set>
                                    <p:animEffect transition="in" filter="fade">
                                      <p:cBhvr>
                                        <p:cTn id="37" dur="500"/>
                                        <p:tgtEl>
                                          <p:spTgt spid="33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37">
                                            <p:txEl>
                                              <p:pRg st="7" end="7"/>
                                            </p:txEl>
                                          </p:spTgt>
                                        </p:tgtEl>
                                        <p:attrNameLst>
                                          <p:attrName>style.visibility</p:attrName>
                                        </p:attrNameLst>
                                      </p:cBhvr>
                                      <p:to>
                                        <p:strVal val="visible"/>
                                      </p:to>
                                    </p:set>
                                    <p:animEffect transition="in" filter="fade">
                                      <p:cBhvr>
                                        <p:cTn id="42" dur="500"/>
                                        <p:tgtEl>
                                          <p:spTgt spid="33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37">
                                            <p:txEl>
                                              <p:pRg st="8" end="8"/>
                                            </p:txEl>
                                          </p:spTgt>
                                        </p:tgtEl>
                                        <p:attrNameLst>
                                          <p:attrName>style.visibility</p:attrName>
                                        </p:attrNameLst>
                                      </p:cBhvr>
                                      <p:to>
                                        <p:strVal val="visible"/>
                                      </p:to>
                                    </p:set>
                                    <p:animEffect transition="in" filter="fade">
                                      <p:cBhvr>
                                        <p:cTn id="47" dur="500"/>
                                        <p:tgtEl>
                                          <p:spTgt spid="33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37">
                                            <p:txEl>
                                              <p:pRg st="9" end="9"/>
                                            </p:txEl>
                                          </p:spTgt>
                                        </p:tgtEl>
                                        <p:attrNameLst>
                                          <p:attrName>style.visibility</p:attrName>
                                        </p:attrNameLst>
                                      </p:cBhvr>
                                      <p:to>
                                        <p:strVal val="visible"/>
                                      </p:to>
                                    </p:set>
                                    <p:animEffect transition="in" filter="fade">
                                      <p:cBhvr>
                                        <p:cTn id="52" dur="500"/>
                                        <p:tgtEl>
                                          <p:spTgt spid="33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3177EE"/>
            </a:gs>
            <a:gs pos="100000">
              <a:srgbClr val="113D8A"/>
            </a:gs>
          </a:gsLst>
          <a:path path="circle">
            <a:fillToRect l="50000" t="50000" r="50000" b="50000"/>
          </a:path>
          <a:tileRect/>
        </a:gradFill>
        <a:effectLst/>
      </p:bgPr>
    </p:bg>
    <p:spTree>
      <p:nvGrpSpPr>
        <p:cNvPr id="1" name="Shape 344"/>
        <p:cNvGrpSpPr/>
        <p:nvPr/>
      </p:nvGrpSpPr>
      <p:grpSpPr>
        <a:xfrm>
          <a:off x="0" y="0"/>
          <a:ext cx="0" cy="0"/>
          <a:chOff x="0" y="0"/>
          <a:chExt cx="0" cy="0"/>
        </a:xfrm>
      </p:grpSpPr>
      <p:sp>
        <p:nvSpPr>
          <p:cNvPr id="345" name="Google Shape;345;p54"/>
          <p:cNvSpPr txBox="1">
            <a:spLocks noGrp="1"/>
          </p:cNvSpPr>
          <p:nvPr>
            <p:ph type="body" idx="1"/>
          </p:nvPr>
        </p:nvSpPr>
        <p:spPr>
          <a:xfrm>
            <a:off x="2882350" y="1064238"/>
            <a:ext cx="5487300" cy="3540600"/>
          </a:xfrm>
          <a:prstGeom prst="rect">
            <a:avLst/>
          </a:prstGeom>
          <a:noFill/>
          <a:ln>
            <a:noFill/>
          </a:ln>
        </p:spPr>
        <p:txBody>
          <a:bodyPr spcFirstLastPara="1" wrap="square" lIns="0" tIns="0" rIns="0" bIns="0" anchor="t" anchorCtr="0">
            <a:noAutofit/>
          </a:bodyPr>
          <a:lstStyle/>
          <a:p>
            <a:pPr marL="914400" lvl="0" indent="0" algn="l" rtl="0">
              <a:lnSpc>
                <a:spcPct val="115000"/>
              </a:lnSpc>
              <a:spcBef>
                <a:spcPts val="0"/>
              </a:spcBef>
              <a:spcAft>
                <a:spcPts val="0"/>
              </a:spcAft>
              <a:buNone/>
            </a:pPr>
            <a:endParaRPr sz="2000" b="1">
              <a:solidFill>
                <a:srgbClr val="FFFFFF"/>
              </a:solidFill>
              <a:latin typeface="Montserrat"/>
              <a:ea typeface="Montserrat"/>
              <a:cs typeface="Montserrat"/>
              <a:sym typeface="Montserrat"/>
            </a:endParaRPr>
          </a:p>
          <a:p>
            <a:pPr marL="457200" lvl="0" indent="-355600" algn="l" rtl="0">
              <a:lnSpc>
                <a:spcPct val="115000"/>
              </a:lnSpc>
              <a:spcBef>
                <a:spcPts val="0"/>
              </a:spcBef>
              <a:spcAft>
                <a:spcPts val="0"/>
              </a:spcAft>
              <a:buClr>
                <a:srgbClr val="FFFFFF"/>
              </a:buClr>
              <a:buSzPts val="2000"/>
              <a:buFont typeface="Montserrat"/>
              <a:buChar char="●"/>
            </a:pPr>
            <a:r>
              <a:rPr lang="en-US" sz="2000" b="1">
                <a:solidFill>
                  <a:srgbClr val="FFFFFF"/>
                </a:solidFill>
                <a:latin typeface="Montserrat"/>
                <a:ea typeface="Montserrat"/>
                <a:cs typeface="Montserrat"/>
                <a:sym typeface="Montserrat"/>
              </a:rPr>
              <a:t>"I really like this a lot." </a:t>
            </a:r>
            <a:endParaRPr sz="2000" b="1">
              <a:solidFill>
                <a:srgbClr val="FFFFFF"/>
              </a:solidFill>
              <a:latin typeface="Montserrat"/>
              <a:ea typeface="Montserrat"/>
              <a:cs typeface="Montserrat"/>
              <a:sym typeface="Montserrat"/>
            </a:endParaRPr>
          </a:p>
          <a:p>
            <a:pPr marL="457200" lvl="0" indent="-355600" algn="l" rtl="0">
              <a:lnSpc>
                <a:spcPct val="115000"/>
              </a:lnSpc>
              <a:spcBef>
                <a:spcPts val="0"/>
              </a:spcBef>
              <a:spcAft>
                <a:spcPts val="0"/>
              </a:spcAft>
              <a:buClr>
                <a:srgbClr val="FFFFFF"/>
              </a:buClr>
              <a:buSzPts val="2000"/>
              <a:buFont typeface="Montserrat"/>
              <a:buChar char="●"/>
            </a:pPr>
            <a:r>
              <a:rPr lang="en-US" sz="2000" b="1">
                <a:solidFill>
                  <a:srgbClr val="FFFFFF"/>
                </a:solidFill>
                <a:latin typeface="Montserrat"/>
                <a:ea typeface="Montserrat"/>
                <a:cs typeface="Montserrat"/>
                <a:sym typeface="Montserrat"/>
              </a:rPr>
              <a:t>"I know it's taking a long time, but this really feels good." </a:t>
            </a:r>
            <a:endParaRPr sz="2000" b="1">
              <a:solidFill>
                <a:srgbClr val="FFFFFF"/>
              </a:solidFill>
              <a:latin typeface="Montserrat"/>
              <a:ea typeface="Montserrat"/>
              <a:cs typeface="Montserrat"/>
              <a:sym typeface="Montserrat"/>
            </a:endParaRPr>
          </a:p>
          <a:p>
            <a:pPr marL="457200" lvl="0" indent="-355600" algn="l" rtl="0">
              <a:lnSpc>
                <a:spcPct val="115000"/>
              </a:lnSpc>
              <a:spcBef>
                <a:spcPts val="0"/>
              </a:spcBef>
              <a:spcAft>
                <a:spcPts val="0"/>
              </a:spcAft>
              <a:buClr>
                <a:srgbClr val="FFFFFF"/>
              </a:buClr>
              <a:buSzPts val="2000"/>
              <a:buFont typeface="Montserrat"/>
              <a:buChar char="●"/>
            </a:pPr>
            <a:r>
              <a:rPr lang="en-US" sz="2000" b="1">
                <a:solidFill>
                  <a:srgbClr val="FFFFFF"/>
                </a:solidFill>
                <a:latin typeface="Montserrat"/>
                <a:ea typeface="Montserrat"/>
                <a:cs typeface="Montserrat"/>
                <a:sym typeface="Montserrat"/>
              </a:rPr>
              <a:t>"I know I'm really quiet, but I really like this." </a:t>
            </a:r>
            <a:endParaRPr sz="2000" b="1">
              <a:solidFill>
                <a:srgbClr val="FFFFFF"/>
              </a:solidFill>
              <a:latin typeface="Montserrat"/>
              <a:ea typeface="Montserrat"/>
              <a:cs typeface="Montserrat"/>
              <a:sym typeface="Montserrat"/>
            </a:endParaRPr>
          </a:p>
          <a:p>
            <a:pPr marL="457200" lvl="0" indent="-355600" algn="l" rtl="0">
              <a:lnSpc>
                <a:spcPct val="115000"/>
              </a:lnSpc>
              <a:spcBef>
                <a:spcPts val="0"/>
              </a:spcBef>
              <a:spcAft>
                <a:spcPts val="0"/>
              </a:spcAft>
              <a:buClr>
                <a:srgbClr val="FFFFFF"/>
              </a:buClr>
              <a:buSzPts val="2000"/>
              <a:buFont typeface="Montserrat"/>
              <a:buChar char="●"/>
            </a:pPr>
            <a:r>
              <a:rPr lang="en-US" sz="2000" b="1">
                <a:solidFill>
                  <a:srgbClr val="FFFFFF"/>
                </a:solidFill>
                <a:latin typeface="Montserrat"/>
                <a:ea typeface="Montserrat"/>
                <a:cs typeface="Montserrat"/>
                <a:sym typeface="Montserrat"/>
              </a:rPr>
              <a:t>"I really like what you are doing. It is helping me to relax and begin to really open up." </a:t>
            </a:r>
            <a:endParaRPr sz="2000" b="1">
              <a:solidFill>
                <a:srgbClr val="FFFFFF"/>
              </a:solidFill>
              <a:latin typeface="Montserrat"/>
              <a:ea typeface="Montserrat"/>
              <a:cs typeface="Montserrat"/>
              <a:sym typeface="Montserrat"/>
            </a:endParaRPr>
          </a:p>
          <a:p>
            <a:pPr marL="457200" lvl="0" indent="-355600" algn="l" rtl="0">
              <a:lnSpc>
                <a:spcPct val="115000"/>
              </a:lnSpc>
              <a:spcBef>
                <a:spcPts val="0"/>
              </a:spcBef>
              <a:spcAft>
                <a:spcPts val="0"/>
              </a:spcAft>
              <a:buClr>
                <a:srgbClr val="FFFFFF"/>
              </a:buClr>
              <a:buSzPts val="2000"/>
              <a:buFont typeface="Montserrat"/>
              <a:buChar char="●"/>
            </a:pPr>
            <a:r>
              <a:rPr lang="en-US" sz="2000" b="1">
                <a:solidFill>
                  <a:srgbClr val="FFFFFF"/>
                </a:solidFill>
                <a:latin typeface="Montserrat"/>
                <a:ea typeface="Montserrat"/>
                <a:cs typeface="Montserrat"/>
                <a:sym typeface="Montserrat"/>
              </a:rPr>
              <a:t>"Oh, this is just what I needed." </a:t>
            </a:r>
            <a:endParaRPr sz="2000">
              <a:solidFill>
                <a:srgbClr val="FFFFFF"/>
              </a:solidFill>
              <a:latin typeface="Montserrat"/>
              <a:ea typeface="Montserrat"/>
              <a:cs typeface="Montserrat"/>
              <a:sym typeface="Montserrat"/>
            </a:endParaRPr>
          </a:p>
        </p:txBody>
      </p:sp>
      <p:sp>
        <p:nvSpPr>
          <p:cNvPr id="346" name="Google Shape;346;p54"/>
          <p:cNvSpPr txBox="1">
            <a:spLocks noGrp="1"/>
          </p:cNvSpPr>
          <p:nvPr>
            <p:ph type="sldNum" idx="12"/>
          </p:nvPr>
        </p:nvSpPr>
        <p:spPr>
          <a:xfrm>
            <a:off x="8460431" y="4651190"/>
            <a:ext cx="548700" cy="3936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US" sz="1000">
                <a:solidFill>
                  <a:schemeClr val="dk2"/>
                </a:solidFill>
                <a:latin typeface="Roboto"/>
                <a:ea typeface="Roboto"/>
                <a:cs typeface="Roboto"/>
                <a:sym typeface="Roboto"/>
              </a:rPr>
              <a:t>23</a:t>
            </a:fld>
            <a:endParaRPr sz="1000">
              <a:solidFill>
                <a:schemeClr val="dk2"/>
              </a:solidFill>
              <a:latin typeface="Roboto"/>
              <a:ea typeface="Roboto"/>
              <a:cs typeface="Roboto"/>
              <a:sym typeface="Roboto"/>
            </a:endParaRPr>
          </a:p>
        </p:txBody>
      </p:sp>
      <p:pic>
        <p:nvPicPr>
          <p:cNvPr id="347" name="Google Shape;347;p54"/>
          <p:cNvPicPr preferRelativeResize="0"/>
          <p:nvPr/>
        </p:nvPicPr>
        <p:blipFill>
          <a:blip r:embed="rId3">
            <a:alphaModFix/>
          </a:blip>
          <a:stretch>
            <a:fillRect/>
          </a:stretch>
        </p:blipFill>
        <p:spPr>
          <a:xfrm>
            <a:off x="522100" y="923200"/>
            <a:ext cx="1697575" cy="2376600"/>
          </a:xfrm>
          <a:prstGeom prst="rect">
            <a:avLst/>
          </a:prstGeom>
          <a:noFill/>
          <a:ln>
            <a:noFill/>
          </a:ln>
        </p:spPr>
      </p:pic>
      <p:sp>
        <p:nvSpPr>
          <p:cNvPr id="348" name="Google Shape;348;p54"/>
          <p:cNvSpPr txBox="1"/>
          <p:nvPr/>
        </p:nvSpPr>
        <p:spPr>
          <a:xfrm>
            <a:off x="3079825" y="439975"/>
            <a:ext cx="5290200" cy="48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600">
                <a:solidFill>
                  <a:srgbClr val="FFFFFF"/>
                </a:solidFill>
                <a:latin typeface="Roboto"/>
                <a:ea typeface="Roboto"/>
                <a:cs typeface="Roboto"/>
                <a:sym typeface="Roboto"/>
              </a:rPr>
              <a:t>Positive Guidance</a:t>
            </a:r>
            <a:endParaRPr sz="3600">
              <a:solidFill>
                <a:srgbClr val="FFFFFF"/>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5">
                                            <p:txEl>
                                              <p:pRg st="0" end="0"/>
                                            </p:txEl>
                                          </p:spTgt>
                                        </p:tgtEl>
                                        <p:attrNameLst>
                                          <p:attrName>style.visibility</p:attrName>
                                        </p:attrNameLst>
                                      </p:cBhvr>
                                      <p:to>
                                        <p:strVal val="visible"/>
                                      </p:to>
                                    </p:set>
                                    <p:animEffect transition="in" filter="fade">
                                      <p:cBhvr>
                                        <p:cTn id="7" dur="500"/>
                                        <p:tgtEl>
                                          <p:spTgt spid="34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5">
                                            <p:txEl>
                                              <p:pRg st="1" end="1"/>
                                            </p:txEl>
                                          </p:spTgt>
                                        </p:tgtEl>
                                        <p:attrNameLst>
                                          <p:attrName>style.visibility</p:attrName>
                                        </p:attrNameLst>
                                      </p:cBhvr>
                                      <p:to>
                                        <p:strVal val="visible"/>
                                      </p:to>
                                    </p:set>
                                    <p:animEffect transition="in" filter="fade">
                                      <p:cBhvr>
                                        <p:cTn id="12" dur="500"/>
                                        <p:tgtEl>
                                          <p:spTgt spid="34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5">
                                            <p:txEl>
                                              <p:pRg st="2" end="2"/>
                                            </p:txEl>
                                          </p:spTgt>
                                        </p:tgtEl>
                                        <p:attrNameLst>
                                          <p:attrName>style.visibility</p:attrName>
                                        </p:attrNameLst>
                                      </p:cBhvr>
                                      <p:to>
                                        <p:strVal val="visible"/>
                                      </p:to>
                                    </p:set>
                                    <p:animEffect transition="in" filter="fade">
                                      <p:cBhvr>
                                        <p:cTn id="17" dur="500"/>
                                        <p:tgtEl>
                                          <p:spTgt spid="34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5">
                                            <p:txEl>
                                              <p:pRg st="3" end="3"/>
                                            </p:txEl>
                                          </p:spTgt>
                                        </p:tgtEl>
                                        <p:attrNameLst>
                                          <p:attrName>style.visibility</p:attrName>
                                        </p:attrNameLst>
                                      </p:cBhvr>
                                      <p:to>
                                        <p:strVal val="visible"/>
                                      </p:to>
                                    </p:set>
                                    <p:animEffect transition="in" filter="fade">
                                      <p:cBhvr>
                                        <p:cTn id="22" dur="500"/>
                                        <p:tgtEl>
                                          <p:spTgt spid="34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5">
                                            <p:txEl>
                                              <p:pRg st="4" end="4"/>
                                            </p:txEl>
                                          </p:spTgt>
                                        </p:tgtEl>
                                        <p:attrNameLst>
                                          <p:attrName>style.visibility</p:attrName>
                                        </p:attrNameLst>
                                      </p:cBhvr>
                                      <p:to>
                                        <p:strVal val="visible"/>
                                      </p:to>
                                    </p:set>
                                    <p:animEffect transition="in" filter="fade">
                                      <p:cBhvr>
                                        <p:cTn id="27" dur="500"/>
                                        <p:tgtEl>
                                          <p:spTgt spid="34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45">
                                            <p:txEl>
                                              <p:pRg st="5" end="5"/>
                                            </p:txEl>
                                          </p:spTgt>
                                        </p:tgtEl>
                                        <p:attrNameLst>
                                          <p:attrName>style.visibility</p:attrName>
                                        </p:attrNameLst>
                                      </p:cBhvr>
                                      <p:to>
                                        <p:strVal val="visible"/>
                                      </p:to>
                                    </p:set>
                                    <p:animEffect transition="in" filter="fade">
                                      <p:cBhvr>
                                        <p:cTn id="32" dur="500"/>
                                        <p:tgtEl>
                                          <p:spTgt spid="34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352"/>
        <p:cNvGrpSpPr/>
        <p:nvPr/>
      </p:nvGrpSpPr>
      <p:grpSpPr>
        <a:xfrm>
          <a:off x="0" y="0"/>
          <a:ext cx="0" cy="0"/>
          <a:chOff x="0" y="0"/>
          <a:chExt cx="0" cy="0"/>
        </a:xfrm>
      </p:grpSpPr>
      <p:sp>
        <p:nvSpPr>
          <p:cNvPr id="353" name="Google Shape;353;p55"/>
          <p:cNvSpPr txBox="1">
            <a:spLocks noGrp="1"/>
          </p:cNvSpPr>
          <p:nvPr>
            <p:ph type="sldNum" idx="12"/>
          </p:nvPr>
        </p:nvSpPr>
        <p:spPr>
          <a:xfrm>
            <a:off x="8460431" y="4651190"/>
            <a:ext cx="548700" cy="3936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US" sz="1000">
                <a:solidFill>
                  <a:schemeClr val="dk2"/>
                </a:solidFill>
                <a:latin typeface="Roboto"/>
                <a:ea typeface="Roboto"/>
                <a:cs typeface="Roboto"/>
                <a:sym typeface="Roboto"/>
              </a:rPr>
              <a:t>24</a:t>
            </a:fld>
            <a:endParaRPr sz="1000">
              <a:solidFill>
                <a:schemeClr val="dk2"/>
              </a:solidFill>
              <a:latin typeface="Roboto"/>
              <a:ea typeface="Roboto"/>
              <a:cs typeface="Roboto"/>
              <a:sym typeface="Roboto"/>
            </a:endParaRPr>
          </a:p>
        </p:txBody>
      </p:sp>
      <p:sp>
        <p:nvSpPr>
          <p:cNvPr id="354" name="Google Shape;354;p55"/>
          <p:cNvSpPr txBox="1"/>
          <p:nvPr/>
        </p:nvSpPr>
        <p:spPr>
          <a:xfrm>
            <a:off x="3308425" y="439975"/>
            <a:ext cx="5290200" cy="48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600">
                <a:solidFill>
                  <a:srgbClr val="FFFFFF"/>
                </a:solidFill>
                <a:latin typeface="Roboto"/>
                <a:ea typeface="Roboto"/>
                <a:cs typeface="Roboto"/>
                <a:sym typeface="Roboto"/>
              </a:rPr>
              <a:t>John Gray</a:t>
            </a:r>
            <a:endParaRPr sz="3600">
              <a:solidFill>
                <a:srgbClr val="FFFFFF"/>
              </a:solidFill>
              <a:latin typeface="Roboto"/>
              <a:ea typeface="Roboto"/>
              <a:cs typeface="Roboto"/>
              <a:sym typeface="Roboto"/>
            </a:endParaRPr>
          </a:p>
        </p:txBody>
      </p:sp>
      <p:pic>
        <p:nvPicPr>
          <p:cNvPr id="355" name="Google Shape;355;p55" descr="Bestselling author of Men Are from Mars, Women Are from Venus and Staying Focused In A Hyper World, John Gray is back. He shares these tips on how to get your groove back." title="Hormones, communication and how to get that sizzle back in the bedroom">
            <a:hlinkClick r:id="rId3"/>
          </p:cNvPr>
          <p:cNvPicPr preferRelativeResize="0"/>
          <p:nvPr/>
        </p:nvPicPr>
        <p:blipFill>
          <a:blip r:embed="rId4">
            <a:alphaModFix/>
          </a:blip>
          <a:stretch>
            <a:fillRect/>
          </a:stretch>
        </p:blipFill>
        <p:spPr>
          <a:xfrm>
            <a:off x="2286000" y="1284625"/>
            <a:ext cx="4572000" cy="3429000"/>
          </a:xfrm>
          <a:prstGeom prst="rect">
            <a:avLst/>
          </a:prstGeom>
          <a:noFill/>
          <a:ln>
            <a:noFill/>
          </a:ln>
        </p:spPr>
      </p:pic>
    </p:spTree>
  </p:cSld>
  <p:clrMapOvr>
    <a:masterClrMapping/>
  </p:clrMapOvr>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1441</Words>
  <Application>Microsoft Office PowerPoint</Application>
  <PresentationFormat>On-screen Show (16:9)</PresentationFormat>
  <Paragraphs>175</Paragraphs>
  <Slides>24</Slides>
  <Notes>24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24</vt:i4>
      </vt:variant>
    </vt:vector>
  </HeadingPairs>
  <TitlesOfParts>
    <vt:vector size="35" baseType="lpstr">
      <vt:lpstr>Noto Sans Symbols</vt:lpstr>
      <vt:lpstr>Roboto Slab</vt:lpstr>
      <vt:lpstr>Roboto</vt:lpstr>
      <vt:lpstr>Gill Sans</vt:lpstr>
      <vt:lpstr>Calibri</vt:lpstr>
      <vt:lpstr>Montserrat Light</vt:lpstr>
      <vt:lpstr>Montserrat</vt:lpstr>
      <vt:lpstr>Montserrat ExtraBold</vt:lpstr>
      <vt:lpstr>Arial</vt:lpstr>
      <vt:lpstr>Geometric</vt:lpstr>
      <vt:lpstr>Juliet template</vt:lpstr>
      <vt:lpstr>Viktor Frankl  Marriage &amp; Intimacy Coaching With Rabbi Daniel Schonbuch, LMFT  Week 12 </vt:lpstr>
      <vt:lpstr>PowerPoint Presentation</vt:lpstr>
      <vt:lpstr>Men are From Mars Women are from Venus</vt:lpstr>
      <vt:lpstr>PowerPoint Presentation</vt:lpstr>
      <vt:lpstr> Values </vt:lpstr>
      <vt:lpstr>Stress </vt:lpstr>
      <vt:lpstr>Motivation </vt:lpstr>
      <vt:lpstr>Languages </vt:lpstr>
      <vt:lpstr> Intimacy </vt:lpstr>
      <vt:lpstr>Men are from Mars, Women are from Venus</vt:lpstr>
      <vt:lpstr>Men are from Mars, Women are from Venus</vt:lpstr>
      <vt:lpstr>Loving Attitude </vt:lpstr>
      <vt:lpstr>Loving Attitude </vt:lpstr>
      <vt:lpstr>Love </vt:lpstr>
      <vt:lpstr>Argument </vt:lpstr>
      <vt:lpstr>Score </vt:lpstr>
      <vt:lpstr>PowerPoint Presentation</vt:lpstr>
      <vt:lpstr>INTIMATE ATTITUDES</vt:lpstr>
      <vt:lpstr>INTIMATE ATTITUDES</vt:lpstr>
      <vt:lpstr>INTIMATE ATTITUDES</vt:lpstr>
      <vt:lpstr>INTIMATE ATTITUDES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Viktor Frankl  Marriage &amp; Intimacy Coaching With Rabbi Daniel Schonbuch, LMFT  Week 11</dc:title>
  <dc:creator>Daniel Schonbuch</dc:creator>
  <cp:lastModifiedBy>Daniel Schonbuch</cp:lastModifiedBy>
  <cp:revision>1</cp:revision>
  <dcterms:modified xsi:type="dcterms:W3CDTF">2019-08-30T20:21:57Z</dcterms:modified>
</cp:coreProperties>
</file>