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64" r:id="rId4"/>
    <p:sldMasterId id="2147483676" r:id="rId5"/>
    <p:sldMasterId id="214748368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Lst>
  <p:sldSz cy="5143500" cx="9144000"/>
  <p:notesSz cx="6858000" cy="9144000"/>
  <p:embeddedFontLst>
    <p:embeddedFont>
      <p:font typeface="Roboto Slab"/>
      <p:regular r:id="rId75"/>
      <p:bold r:id="rId76"/>
    </p:embeddedFont>
    <p:embeddedFont>
      <p:font typeface="Raleway"/>
      <p:regular r:id="rId77"/>
      <p:bold r:id="rId78"/>
      <p:italic r:id="rId79"/>
      <p:boldItalic r:id="rId80"/>
    </p:embeddedFont>
    <p:embeddedFont>
      <p:font typeface="Roboto"/>
      <p:regular r:id="rId81"/>
      <p:bold r:id="rId82"/>
      <p:italic r:id="rId83"/>
      <p:boldItalic r:id="rId84"/>
    </p:embeddedFont>
    <p:embeddedFont>
      <p:font typeface="Lato"/>
      <p:regular r:id="rId85"/>
      <p:bold r:id="rId86"/>
      <p:italic r:id="rId87"/>
      <p:boldItalic r:id="rId88"/>
    </p:embeddedFont>
    <p:embeddedFont>
      <p:font typeface="Montserrat"/>
      <p:regular r:id="rId89"/>
      <p:bold r:id="rId90"/>
      <p:italic r:id="rId91"/>
      <p:boldItalic r:id="rId92"/>
    </p:embeddedFont>
    <p:embeddedFont>
      <p:font typeface="Montserrat Light"/>
      <p:regular r:id="rId93"/>
      <p:bold r:id="rId94"/>
      <p:italic r:id="rId95"/>
      <p:boldItalic r:id="rId96"/>
    </p:embeddedFont>
    <p:embeddedFont>
      <p:font typeface="Montserrat ExtraBold"/>
      <p:bold r:id="rId97"/>
      <p:boldItalic r:id="rId98"/>
    </p:embeddedFont>
    <p:embeddedFont>
      <p:font typeface="Gill Sans"/>
      <p:regular r:id="rId99"/>
      <p:bold r:id="rId100"/>
    </p:embeddedFont>
    <p:embeddedFont>
      <p:font typeface="Century Gothic"/>
      <p:regular r:id="rId101"/>
      <p:bold r:id="rId102"/>
      <p:italic r:id="rId103"/>
      <p:boldItalic r:id="rId10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05" roundtripDataSignature="AMtx7mhG3V7Ee6mR1W3aJO75a38SXvRqP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05" Type="http://customschemas.google.com/relationships/presentationmetadata" Target="metadata"/><Relationship Id="rId104" Type="http://schemas.openxmlformats.org/officeDocument/2006/relationships/font" Target="fonts/CenturyGothic-boldItalic.fntdata"/><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103" Type="http://schemas.openxmlformats.org/officeDocument/2006/relationships/font" Target="fonts/CenturyGothic-italic.fntdata"/><Relationship Id="rId102" Type="http://schemas.openxmlformats.org/officeDocument/2006/relationships/font" Target="fonts/CenturyGothic-bold.fntdata"/><Relationship Id="rId101" Type="http://schemas.openxmlformats.org/officeDocument/2006/relationships/font" Target="fonts/CenturyGothic-regular.fntdata"/><Relationship Id="rId100" Type="http://schemas.openxmlformats.org/officeDocument/2006/relationships/font" Target="fonts/GillSans-bold.fntdata"/><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95" Type="http://schemas.openxmlformats.org/officeDocument/2006/relationships/font" Target="fonts/MontserratLight-italic.fntdata"/><Relationship Id="rId94" Type="http://schemas.openxmlformats.org/officeDocument/2006/relationships/font" Target="fonts/MontserratLight-bold.fntdata"/><Relationship Id="rId97" Type="http://schemas.openxmlformats.org/officeDocument/2006/relationships/font" Target="fonts/MontserratExtraBold-bold.fntdata"/><Relationship Id="rId96" Type="http://schemas.openxmlformats.org/officeDocument/2006/relationships/font" Target="fonts/MontserratLight-boldItalic.fntdata"/><Relationship Id="rId11" Type="http://schemas.openxmlformats.org/officeDocument/2006/relationships/slide" Target="slides/slide4.xml"/><Relationship Id="rId99" Type="http://schemas.openxmlformats.org/officeDocument/2006/relationships/font" Target="fonts/GillSans-regular.fntdata"/><Relationship Id="rId10" Type="http://schemas.openxmlformats.org/officeDocument/2006/relationships/slide" Target="slides/slide3.xml"/><Relationship Id="rId98" Type="http://schemas.openxmlformats.org/officeDocument/2006/relationships/font" Target="fonts/MontserratExtraBold-boldItalic.fntdata"/><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font" Target="fonts/Montserrat-italic.fntdata"/><Relationship Id="rId90" Type="http://schemas.openxmlformats.org/officeDocument/2006/relationships/font" Target="fonts/Montserrat-bold.fntdata"/><Relationship Id="rId93" Type="http://schemas.openxmlformats.org/officeDocument/2006/relationships/font" Target="fonts/MontserratLight-regular.fntdata"/><Relationship Id="rId92" Type="http://schemas.openxmlformats.org/officeDocument/2006/relationships/font" Target="fonts/Montserrat-boldItalic.fnt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 Id="rId84" Type="http://schemas.openxmlformats.org/officeDocument/2006/relationships/font" Target="fonts/Roboto-boldItalic.fntdata"/><Relationship Id="rId83" Type="http://schemas.openxmlformats.org/officeDocument/2006/relationships/font" Target="fonts/Roboto-italic.fntdata"/><Relationship Id="rId86" Type="http://schemas.openxmlformats.org/officeDocument/2006/relationships/font" Target="fonts/Lato-bold.fntdata"/><Relationship Id="rId85" Type="http://schemas.openxmlformats.org/officeDocument/2006/relationships/font" Target="fonts/Lato-regular.fntdata"/><Relationship Id="rId88" Type="http://schemas.openxmlformats.org/officeDocument/2006/relationships/font" Target="fonts/Lato-boldItalic.fntdata"/><Relationship Id="rId87" Type="http://schemas.openxmlformats.org/officeDocument/2006/relationships/font" Target="fonts/Lato-italic.fntdata"/><Relationship Id="rId89" Type="http://schemas.openxmlformats.org/officeDocument/2006/relationships/font" Target="fonts/Montserrat-regular.fntdata"/><Relationship Id="rId80" Type="http://schemas.openxmlformats.org/officeDocument/2006/relationships/font" Target="fonts/Raleway-boldItalic.fntdata"/><Relationship Id="rId82" Type="http://schemas.openxmlformats.org/officeDocument/2006/relationships/font" Target="fonts/Roboto-bold.fntdata"/><Relationship Id="rId81" Type="http://schemas.openxmlformats.org/officeDocument/2006/relationships/font" Target="fonts/Roboto-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2.xml"/><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slide" Target="slides/slide66.xml"/><Relationship Id="rId72" Type="http://schemas.openxmlformats.org/officeDocument/2006/relationships/slide" Target="slides/slide65.xml"/><Relationship Id="rId75" Type="http://schemas.openxmlformats.org/officeDocument/2006/relationships/font" Target="fonts/RobotoSlab-regular.fntdata"/><Relationship Id="rId74" Type="http://schemas.openxmlformats.org/officeDocument/2006/relationships/slide" Target="slides/slide67.xml"/><Relationship Id="rId77" Type="http://schemas.openxmlformats.org/officeDocument/2006/relationships/font" Target="fonts/Raleway-regular.fntdata"/><Relationship Id="rId76" Type="http://schemas.openxmlformats.org/officeDocument/2006/relationships/font" Target="fonts/RobotoSlab-bold.fntdata"/><Relationship Id="rId79" Type="http://schemas.openxmlformats.org/officeDocument/2006/relationships/font" Target="fonts/Raleway-italic.fntdata"/><Relationship Id="rId78" Type="http://schemas.openxmlformats.org/officeDocument/2006/relationships/font" Target="fonts/Raleway-bold.fntdata"/><Relationship Id="rId71" Type="http://schemas.openxmlformats.org/officeDocument/2006/relationships/slide" Target="slides/slide64.xml"/><Relationship Id="rId70" Type="http://schemas.openxmlformats.org/officeDocument/2006/relationships/slide" Target="slides/slide63.xml"/><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68" Type="http://schemas.openxmlformats.org/officeDocument/2006/relationships/slide" Target="slides/slide61.xml"/><Relationship Id="rId67" Type="http://schemas.openxmlformats.org/officeDocument/2006/relationships/slide" Target="slides/slide60.xml"/><Relationship Id="rId60" Type="http://schemas.openxmlformats.org/officeDocument/2006/relationships/slide" Target="slides/slide53.xml"/><Relationship Id="rId69" Type="http://schemas.openxmlformats.org/officeDocument/2006/relationships/slide" Target="slides/slide6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UgVA6nXCj1U"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LlC2OdnhIiQ"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LlC2OdnhIiQ" TargetMode="Externa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 name="Google Shape;30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1" name="Google Shape;311;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17" name="Google Shape;31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8" name="Google Shape;32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6" name="Google Shape;33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0" name="Google Shape;38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7" name="Google Shape;38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3" name="Google Shape;41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8" name="Google Shape;42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8" name="Google Shape;43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8" name="Google Shape;45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6" name="Google Shape;46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4" name="Google Shape;47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82" name="Google Shape;482;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9" name="Google Shape;48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u="sng">
                <a:solidFill>
                  <a:schemeClr val="hlink"/>
                </a:solidFill>
                <a:hlinkClick r:id="rId2"/>
              </a:rPr>
              <a:t>https://www.youtube.com/watch?v=UgVA6nXCj1U</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4" name="Google Shape;51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2" name="Google Shape;52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0" name="Google Shape;53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2" name="Google Shape;55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u="sng">
                <a:solidFill>
                  <a:schemeClr val="hlink"/>
                </a:solidFill>
                <a:hlinkClick r:id="rId2"/>
              </a:rPr>
              <a:t>https://www.youtube.com/watch?v=LlC2OdnhIiQ</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0" name="Google Shape;560;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67" name="Google Shape;567;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3" name="Google Shape;573;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1" name="Google Shape;581;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9" name="Google Shape;589;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9" name="Google Shape;609;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8" name="Google Shape;618;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7" name="Google Shape;627;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6" name="Google Shape;636;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645" name="Google Shape;645;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2" name="Google Shape;652;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1" name="Google Shape;661;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0" name="Google Shape;670;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8" name="Google Shape;678;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6" name="Google Shape;686;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4" name="Google Shape;694;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2" name="Google Shape;702;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u="sng">
                <a:solidFill>
                  <a:schemeClr val="hlink"/>
                </a:solidFill>
                <a:hlinkClick r:id="rId2"/>
              </a:rPr>
              <a:t>https://www.youtube.com/watch?v=LlC2OdnhIiQ</a:t>
            </a:r>
            <a:r>
              <a:rPr lang="en-US"/>
              <a:t>  start at 842</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1" name="Google Shape;711;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9" name="Google Shape;719;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725" name="Google Shape;725;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3" name="Google Shape;733;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2" name="Google Shape;742;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0" name="Google Shape;750;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8" name="Google Shape;758;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5" name="Google Shape;765;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3" name="Google Shape;773;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0" name="Google Shape;780;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8" name="Google Shape;788;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6" name="Google Shape;796;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3" name="Google Shape;803;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1" name="Google Shape;811;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0" name="Google Shape;820;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8" name="Google Shape;828;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5" name="Google Shape;835;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3" name="Google Shape;843;p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1" name="Google Shape;851;p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p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9" name="Google Shape;859;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p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7" name="Google Shape;867;p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p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5" name="Google Shape;875;p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p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3" name="Google Shape;883;p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p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1" name="Google Shape;891;p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9" name="Google Shape;899;p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US">
                <a:solidFill>
                  <a:schemeClr val="lt1"/>
                </a:solidFill>
              </a:rPr>
              <a:t>https://www.chabad.org/therebbe/livingtorah/player_cdo/aid/3520885/jewish/On-Harmony-in-Marriage.htm</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spTree>
      <p:nvGrpSpPr>
        <p:cNvPr id="9" name="Shape 9"/>
        <p:cNvGrpSpPr/>
        <p:nvPr/>
      </p:nvGrpSpPr>
      <p:grpSpPr>
        <a:xfrm>
          <a:off x="0" y="0"/>
          <a:ext cx="0" cy="0"/>
          <a:chOff x="0" y="0"/>
          <a:chExt cx="0" cy="0"/>
        </a:xfrm>
      </p:grpSpPr>
      <p:pic>
        <p:nvPicPr>
          <p:cNvPr id="10" name="Google Shape;10;p69"/>
          <p:cNvPicPr preferRelativeResize="0"/>
          <p:nvPr/>
        </p:nvPicPr>
        <p:blipFill rotWithShape="1">
          <a:blip r:embed="rId2">
            <a:alphaModFix/>
          </a:blip>
          <a:srcRect b="0" l="0" r="0" t="0"/>
          <a:stretch/>
        </p:blipFill>
        <p:spPr>
          <a:xfrm>
            <a:off x="0" y="-26"/>
            <a:ext cx="9144000" cy="5143523"/>
          </a:xfrm>
          <a:prstGeom prst="rect">
            <a:avLst/>
          </a:prstGeom>
          <a:noFill/>
          <a:ln>
            <a:noFill/>
          </a:ln>
        </p:spPr>
      </p:pic>
      <p:sp>
        <p:nvSpPr>
          <p:cNvPr id="11" name="Google Shape;11;p69"/>
          <p:cNvSpPr txBox="1"/>
          <p:nvPr>
            <p:ph type="ctrTitle"/>
          </p:nvPr>
        </p:nvSpPr>
        <p:spPr>
          <a:xfrm>
            <a:off x="2302050" y="1223200"/>
            <a:ext cx="45399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 name="Shape 12"/>
        <p:cNvGrpSpPr/>
        <p:nvPr/>
      </p:nvGrpSpPr>
      <p:grpSpPr>
        <a:xfrm>
          <a:off x="0" y="0"/>
          <a:ext cx="0" cy="0"/>
          <a:chOff x="0" y="0"/>
          <a:chExt cx="0" cy="0"/>
        </a:xfrm>
      </p:grpSpPr>
      <p:sp>
        <p:nvSpPr>
          <p:cNvPr id="13" name="Google Shape;13;p70"/>
          <p:cNvSpPr txBox="1"/>
          <p:nvPr>
            <p:ph type="title"/>
          </p:nvPr>
        </p:nvSpPr>
        <p:spPr>
          <a:xfrm>
            <a:off x="457200" y="208359"/>
            <a:ext cx="8229600" cy="855000"/>
          </a:xfrm>
          <a:prstGeom prst="rect">
            <a:avLst/>
          </a:prstGeom>
          <a:noFill/>
          <a:ln>
            <a:noFill/>
          </a:ln>
        </p:spPr>
        <p:txBody>
          <a:bodyPr anchorCtr="1" anchor="ctr" bIns="45700" lIns="91425" spcFirstLastPara="1" rIns="91425" wrap="square" tIns="45700">
            <a:noAutofit/>
          </a:bodyPr>
          <a:lstStyle>
            <a:lvl1pPr lvl="0" algn="ctr">
              <a:lnSpc>
                <a:spcPct val="100000"/>
              </a:lnSpc>
              <a:spcBef>
                <a:spcPts val="0"/>
              </a:spcBef>
              <a:spcAft>
                <a:spcPts val="0"/>
              </a:spcAft>
              <a:buSzPts val="3000"/>
              <a:buNone/>
              <a:defRPr/>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p:txBody>
      </p:sp>
      <p:sp>
        <p:nvSpPr>
          <p:cNvPr id="14" name="Google Shape;14;p70"/>
          <p:cNvSpPr txBox="1"/>
          <p:nvPr>
            <p:ph idx="1" type="body"/>
          </p:nvPr>
        </p:nvSpPr>
        <p:spPr>
          <a:xfrm>
            <a:off x="457200" y="1200150"/>
            <a:ext cx="8229600" cy="3398100"/>
          </a:xfrm>
          <a:prstGeom prst="rect">
            <a:avLst/>
          </a:prstGeom>
          <a:noFill/>
          <a:ln>
            <a:noFill/>
          </a:ln>
        </p:spPr>
        <p:txBody>
          <a:bodyPr anchorCtr="0" anchor="t" bIns="45700" lIns="91425" spcFirstLastPara="1" rIns="91425" wrap="square" tIns="45700">
            <a:noAutofit/>
          </a:bodyPr>
          <a:lstStyle>
            <a:lvl1pPr indent="-314325" lvl="0" marL="457200" algn="l">
              <a:lnSpc>
                <a:spcPct val="115000"/>
              </a:lnSpc>
              <a:spcBef>
                <a:spcPts val="360"/>
              </a:spcBef>
              <a:spcAft>
                <a:spcPts val="0"/>
              </a:spcAft>
              <a:buSzPts val="1350"/>
              <a:buChar char="●"/>
              <a:defRPr/>
            </a:lvl1pPr>
            <a:lvl2pPr indent="-314325" lvl="1" marL="914400" algn="l">
              <a:lnSpc>
                <a:spcPct val="115000"/>
              </a:lnSpc>
              <a:spcBef>
                <a:spcPts val="360"/>
              </a:spcBef>
              <a:spcAft>
                <a:spcPts val="0"/>
              </a:spcAft>
              <a:buSzPts val="1350"/>
              <a:buChar char="○"/>
              <a:defRPr/>
            </a:lvl2pPr>
            <a:lvl3pPr indent="-314325" lvl="2" marL="1371600" algn="l">
              <a:lnSpc>
                <a:spcPct val="115000"/>
              </a:lnSpc>
              <a:spcBef>
                <a:spcPts val="360"/>
              </a:spcBef>
              <a:spcAft>
                <a:spcPts val="0"/>
              </a:spcAft>
              <a:buSzPts val="1350"/>
              <a:buChar char="■"/>
              <a:defRPr/>
            </a:lvl3pPr>
            <a:lvl4pPr indent="-314325" lvl="3" marL="1828800" algn="l">
              <a:lnSpc>
                <a:spcPct val="115000"/>
              </a:lnSpc>
              <a:spcBef>
                <a:spcPts val="360"/>
              </a:spcBef>
              <a:spcAft>
                <a:spcPts val="0"/>
              </a:spcAft>
              <a:buSzPts val="1350"/>
              <a:buChar char="●"/>
              <a:defRPr/>
            </a:lvl4pPr>
            <a:lvl5pPr indent="-314325" lvl="4" marL="2286000" algn="l">
              <a:lnSpc>
                <a:spcPct val="115000"/>
              </a:lnSpc>
              <a:spcBef>
                <a:spcPts val="360"/>
              </a:spcBef>
              <a:spcAft>
                <a:spcPts val="0"/>
              </a:spcAft>
              <a:buSzPts val="1350"/>
              <a:buChar char="○"/>
              <a:defRPr/>
            </a:lvl5pPr>
            <a:lvl6pPr indent="-314325" lvl="5" marL="2743200" algn="l">
              <a:lnSpc>
                <a:spcPct val="115000"/>
              </a:lnSpc>
              <a:spcBef>
                <a:spcPts val="360"/>
              </a:spcBef>
              <a:spcAft>
                <a:spcPts val="0"/>
              </a:spcAft>
              <a:buSzPts val="1350"/>
              <a:buChar char="■"/>
              <a:defRPr/>
            </a:lvl6pPr>
            <a:lvl7pPr indent="-314325" lvl="6" marL="3200400" algn="l">
              <a:lnSpc>
                <a:spcPct val="115000"/>
              </a:lnSpc>
              <a:spcBef>
                <a:spcPts val="360"/>
              </a:spcBef>
              <a:spcAft>
                <a:spcPts val="0"/>
              </a:spcAft>
              <a:buSzPts val="1350"/>
              <a:buChar char="●"/>
              <a:defRPr/>
            </a:lvl7pPr>
            <a:lvl8pPr indent="-314325" lvl="7" marL="3657600" algn="l">
              <a:lnSpc>
                <a:spcPct val="115000"/>
              </a:lnSpc>
              <a:spcBef>
                <a:spcPts val="360"/>
              </a:spcBef>
              <a:spcAft>
                <a:spcPts val="0"/>
              </a:spcAft>
              <a:buSzPts val="1350"/>
              <a:buChar char="○"/>
              <a:defRPr/>
            </a:lvl8pPr>
            <a:lvl9pPr indent="-314325" lvl="8" marL="4114800" algn="l">
              <a:lnSpc>
                <a:spcPct val="115000"/>
              </a:lnSpc>
              <a:spcBef>
                <a:spcPts val="360"/>
              </a:spcBef>
              <a:spcAft>
                <a:spcPts val="0"/>
              </a:spcAft>
              <a:buSzPts val="1350"/>
              <a:buChar char="■"/>
              <a:defRPr/>
            </a:lvl9pPr>
          </a:lstStyle>
          <a:p/>
        </p:txBody>
      </p:sp>
      <p:sp>
        <p:nvSpPr>
          <p:cNvPr id="15" name="Google Shape;15;p70"/>
          <p:cNvSpPr txBox="1"/>
          <p:nvPr>
            <p:ph idx="10" type="dt"/>
          </p:nvPr>
        </p:nvSpPr>
        <p:spPr>
          <a:xfrm>
            <a:off x="457200" y="4686300"/>
            <a:ext cx="2133600" cy="342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 name="Google Shape;16;p70"/>
          <p:cNvSpPr txBox="1"/>
          <p:nvPr>
            <p:ph idx="11" type="ftr"/>
          </p:nvPr>
        </p:nvSpPr>
        <p:spPr>
          <a:xfrm>
            <a:off x="3124200" y="4686300"/>
            <a:ext cx="2895600" cy="342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7" name="Google Shape;17;p70"/>
          <p:cNvSpPr txBox="1"/>
          <p:nvPr>
            <p:ph idx="12" type="sldNum"/>
          </p:nvPr>
        </p:nvSpPr>
        <p:spPr>
          <a:xfrm>
            <a:off x="6553200" y="4686300"/>
            <a:ext cx="2133600" cy="3429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latin typeface="Roboto"/>
              <a:ea typeface="Roboto"/>
              <a:cs typeface="Roboto"/>
              <a:sym typeface="Robo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8" name="Shape 18"/>
        <p:cNvGrpSpPr/>
        <p:nvPr/>
      </p:nvGrpSpPr>
      <p:grpSpPr>
        <a:xfrm>
          <a:off x="0" y="0"/>
          <a:ext cx="0" cy="0"/>
          <a:chOff x="0" y="0"/>
          <a:chExt cx="0" cy="0"/>
        </a:xfrm>
      </p:grpSpPr>
      <p:sp>
        <p:nvSpPr>
          <p:cNvPr id="19" name="Google Shape;19;p71"/>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20" name="Google Shape;20;p71"/>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21" name="Google Shape;21;p71"/>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71"/>
          <p:cNvSpPr txBox="1"/>
          <p:nvPr>
            <p:ph type="ctrTitle"/>
          </p:nvPr>
        </p:nvSpPr>
        <p:spPr>
          <a:xfrm>
            <a:off x="1680302" y="1188925"/>
            <a:ext cx="5783400" cy="1457400"/>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4000"/>
              <a:buNone/>
              <a:defRPr sz="4000"/>
            </a:lvl1pPr>
            <a:lvl2pPr lvl="1" algn="ctr">
              <a:lnSpc>
                <a:spcPct val="100000"/>
              </a:lnSpc>
              <a:spcBef>
                <a:spcPts val="0"/>
              </a:spcBef>
              <a:spcAft>
                <a:spcPts val="0"/>
              </a:spcAft>
              <a:buSzPts val="4000"/>
              <a:buNone/>
              <a:defRPr sz="4000"/>
            </a:lvl2pPr>
            <a:lvl3pPr lvl="2" algn="ctr">
              <a:lnSpc>
                <a:spcPct val="100000"/>
              </a:lnSpc>
              <a:spcBef>
                <a:spcPts val="0"/>
              </a:spcBef>
              <a:spcAft>
                <a:spcPts val="0"/>
              </a:spcAft>
              <a:buSzPts val="4000"/>
              <a:buNone/>
              <a:defRPr sz="4000"/>
            </a:lvl3pPr>
            <a:lvl4pPr lvl="3" algn="ctr">
              <a:lnSpc>
                <a:spcPct val="100000"/>
              </a:lnSpc>
              <a:spcBef>
                <a:spcPts val="0"/>
              </a:spcBef>
              <a:spcAft>
                <a:spcPts val="0"/>
              </a:spcAft>
              <a:buSzPts val="4000"/>
              <a:buNone/>
              <a:defRPr sz="4000"/>
            </a:lvl4pPr>
            <a:lvl5pPr lvl="4" algn="ctr">
              <a:lnSpc>
                <a:spcPct val="100000"/>
              </a:lnSpc>
              <a:spcBef>
                <a:spcPts val="0"/>
              </a:spcBef>
              <a:spcAft>
                <a:spcPts val="0"/>
              </a:spcAft>
              <a:buSzPts val="4000"/>
              <a:buNone/>
              <a:defRPr sz="4000"/>
            </a:lvl5pPr>
            <a:lvl6pPr lvl="5" algn="ctr">
              <a:lnSpc>
                <a:spcPct val="100000"/>
              </a:lnSpc>
              <a:spcBef>
                <a:spcPts val="0"/>
              </a:spcBef>
              <a:spcAft>
                <a:spcPts val="0"/>
              </a:spcAft>
              <a:buSzPts val="4000"/>
              <a:buNone/>
              <a:defRPr sz="4000"/>
            </a:lvl6pPr>
            <a:lvl7pPr lvl="6" algn="ctr">
              <a:lnSpc>
                <a:spcPct val="100000"/>
              </a:lnSpc>
              <a:spcBef>
                <a:spcPts val="0"/>
              </a:spcBef>
              <a:spcAft>
                <a:spcPts val="0"/>
              </a:spcAft>
              <a:buSzPts val="4000"/>
              <a:buNone/>
              <a:defRPr sz="4000"/>
            </a:lvl7pPr>
            <a:lvl8pPr lvl="7" algn="ctr">
              <a:lnSpc>
                <a:spcPct val="100000"/>
              </a:lnSpc>
              <a:spcBef>
                <a:spcPts val="0"/>
              </a:spcBef>
              <a:spcAft>
                <a:spcPts val="0"/>
              </a:spcAft>
              <a:buSzPts val="4000"/>
              <a:buNone/>
              <a:defRPr sz="4000"/>
            </a:lvl8pPr>
            <a:lvl9pPr lvl="8" algn="ctr">
              <a:lnSpc>
                <a:spcPct val="100000"/>
              </a:lnSpc>
              <a:spcBef>
                <a:spcPts val="0"/>
              </a:spcBef>
              <a:spcAft>
                <a:spcPts val="0"/>
              </a:spcAft>
              <a:buSzPts val="4000"/>
              <a:buNone/>
              <a:defRPr sz="4000"/>
            </a:lvl9pPr>
          </a:lstStyle>
          <a:p/>
        </p:txBody>
      </p:sp>
      <p:sp>
        <p:nvSpPr>
          <p:cNvPr id="23" name="Google Shape;23;p71"/>
          <p:cNvSpPr txBox="1"/>
          <p:nvPr>
            <p:ph idx="1" type="subTitle"/>
          </p:nvPr>
        </p:nvSpPr>
        <p:spPr>
          <a:xfrm>
            <a:off x="1680302" y="3049450"/>
            <a:ext cx="5783400" cy="909000"/>
          </a:xfrm>
          <a:prstGeom prst="rect">
            <a:avLst/>
          </a:prstGeom>
          <a:noFill/>
          <a:ln>
            <a:noFill/>
          </a:ln>
        </p:spPr>
        <p:txBody>
          <a:bodyPr anchorCtr="0" anchor="ctr" bIns="0" lIns="0" spcFirstLastPara="1" rIns="0" wrap="square" tIns="0">
            <a:noAutofit/>
          </a:bodyPr>
          <a:lstStyle>
            <a:lvl1pPr lvl="0" algn="ctr">
              <a:lnSpc>
                <a:spcPct val="100000"/>
              </a:lnSpc>
              <a:spcBef>
                <a:spcPts val="6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100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24" name="Google Shape;24;p71"/>
          <p:cNvSpPr txBox="1"/>
          <p:nvPr>
            <p:ph idx="12" type="sldNum"/>
          </p:nvPr>
        </p:nvSpPr>
        <p:spPr>
          <a:xfrm>
            <a:off x="8472458"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84"/>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7" name="Google Shape;27;p84"/>
          <p:cNvSpPr txBox="1"/>
          <p:nvPr>
            <p:ph idx="1" type="body"/>
          </p:nvPr>
        </p:nvSpPr>
        <p:spPr>
          <a:xfrm>
            <a:off x="311700" y="1229975"/>
            <a:ext cx="3999900" cy="33390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8" name="Google Shape;28;p84"/>
          <p:cNvSpPr txBox="1"/>
          <p:nvPr>
            <p:ph idx="2" type="body"/>
          </p:nvPr>
        </p:nvSpPr>
        <p:spPr>
          <a:xfrm>
            <a:off x="4832400" y="1229975"/>
            <a:ext cx="3999900" cy="33390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9" name="Google Shape;29;p84"/>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30" name="Shape 30"/>
        <p:cNvGrpSpPr/>
        <p:nvPr/>
      </p:nvGrpSpPr>
      <p:grpSpPr>
        <a:xfrm>
          <a:off x="0" y="0"/>
          <a:ext cx="0" cy="0"/>
          <a:chOff x="0" y="0"/>
          <a:chExt cx="0" cy="0"/>
        </a:xfrm>
      </p:grpSpPr>
      <p:grpSp>
        <p:nvGrpSpPr>
          <p:cNvPr id="31" name="Google Shape;31;p85"/>
          <p:cNvGrpSpPr/>
          <p:nvPr/>
        </p:nvGrpSpPr>
        <p:grpSpPr>
          <a:xfrm>
            <a:off x="6098378" y="5"/>
            <a:ext cx="3045625" cy="2030570"/>
            <a:chOff x="6098378" y="5"/>
            <a:chExt cx="3045625" cy="2030570"/>
          </a:xfrm>
        </p:grpSpPr>
        <p:sp>
          <p:nvSpPr>
            <p:cNvPr id="32" name="Google Shape;32;p85"/>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85"/>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85"/>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85"/>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85"/>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7" name="Google Shape;37;p85"/>
          <p:cNvSpPr txBox="1"/>
          <p:nvPr>
            <p:ph type="ctrTitle"/>
          </p:nvPr>
        </p:nvSpPr>
        <p:spPr>
          <a:xfrm>
            <a:off x="598100" y="1775222"/>
            <a:ext cx="8222100" cy="838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4200"/>
              <a:buNone/>
              <a:defRPr sz="4200">
                <a:solidFill>
                  <a:schemeClr val="lt1"/>
                </a:solidFill>
              </a:defRPr>
            </a:lvl1pPr>
            <a:lvl2pPr lvl="1" algn="l">
              <a:lnSpc>
                <a:spcPct val="100000"/>
              </a:lnSpc>
              <a:spcBef>
                <a:spcPts val="0"/>
              </a:spcBef>
              <a:spcAft>
                <a:spcPts val="0"/>
              </a:spcAft>
              <a:buClr>
                <a:schemeClr val="lt1"/>
              </a:buClr>
              <a:buSzPts val="4200"/>
              <a:buNone/>
              <a:defRPr sz="4200">
                <a:solidFill>
                  <a:schemeClr val="lt1"/>
                </a:solidFill>
              </a:defRPr>
            </a:lvl2pPr>
            <a:lvl3pPr lvl="2" algn="l">
              <a:lnSpc>
                <a:spcPct val="100000"/>
              </a:lnSpc>
              <a:spcBef>
                <a:spcPts val="0"/>
              </a:spcBef>
              <a:spcAft>
                <a:spcPts val="0"/>
              </a:spcAft>
              <a:buClr>
                <a:schemeClr val="lt1"/>
              </a:buClr>
              <a:buSzPts val="4200"/>
              <a:buNone/>
              <a:defRPr sz="4200">
                <a:solidFill>
                  <a:schemeClr val="lt1"/>
                </a:solidFill>
              </a:defRPr>
            </a:lvl3pPr>
            <a:lvl4pPr lvl="3" algn="l">
              <a:lnSpc>
                <a:spcPct val="100000"/>
              </a:lnSpc>
              <a:spcBef>
                <a:spcPts val="0"/>
              </a:spcBef>
              <a:spcAft>
                <a:spcPts val="0"/>
              </a:spcAft>
              <a:buClr>
                <a:schemeClr val="lt1"/>
              </a:buClr>
              <a:buSzPts val="4200"/>
              <a:buNone/>
              <a:defRPr sz="4200">
                <a:solidFill>
                  <a:schemeClr val="lt1"/>
                </a:solidFill>
              </a:defRPr>
            </a:lvl4pPr>
            <a:lvl5pPr lvl="4" algn="l">
              <a:lnSpc>
                <a:spcPct val="100000"/>
              </a:lnSpc>
              <a:spcBef>
                <a:spcPts val="0"/>
              </a:spcBef>
              <a:spcAft>
                <a:spcPts val="0"/>
              </a:spcAft>
              <a:buClr>
                <a:schemeClr val="lt1"/>
              </a:buClr>
              <a:buSzPts val="4200"/>
              <a:buNone/>
              <a:defRPr sz="4200">
                <a:solidFill>
                  <a:schemeClr val="lt1"/>
                </a:solidFill>
              </a:defRPr>
            </a:lvl5pPr>
            <a:lvl6pPr lvl="5" algn="l">
              <a:lnSpc>
                <a:spcPct val="100000"/>
              </a:lnSpc>
              <a:spcBef>
                <a:spcPts val="0"/>
              </a:spcBef>
              <a:spcAft>
                <a:spcPts val="0"/>
              </a:spcAft>
              <a:buClr>
                <a:schemeClr val="lt1"/>
              </a:buClr>
              <a:buSzPts val="4200"/>
              <a:buNone/>
              <a:defRPr sz="4200">
                <a:solidFill>
                  <a:schemeClr val="lt1"/>
                </a:solidFill>
              </a:defRPr>
            </a:lvl6pPr>
            <a:lvl7pPr lvl="6" algn="l">
              <a:lnSpc>
                <a:spcPct val="100000"/>
              </a:lnSpc>
              <a:spcBef>
                <a:spcPts val="0"/>
              </a:spcBef>
              <a:spcAft>
                <a:spcPts val="0"/>
              </a:spcAft>
              <a:buClr>
                <a:schemeClr val="lt1"/>
              </a:buClr>
              <a:buSzPts val="4200"/>
              <a:buNone/>
              <a:defRPr sz="4200">
                <a:solidFill>
                  <a:schemeClr val="lt1"/>
                </a:solidFill>
              </a:defRPr>
            </a:lvl7pPr>
            <a:lvl8pPr lvl="7" algn="l">
              <a:lnSpc>
                <a:spcPct val="100000"/>
              </a:lnSpc>
              <a:spcBef>
                <a:spcPts val="0"/>
              </a:spcBef>
              <a:spcAft>
                <a:spcPts val="0"/>
              </a:spcAft>
              <a:buClr>
                <a:schemeClr val="lt1"/>
              </a:buClr>
              <a:buSzPts val="4200"/>
              <a:buNone/>
              <a:defRPr sz="4200">
                <a:solidFill>
                  <a:schemeClr val="lt1"/>
                </a:solidFill>
              </a:defRPr>
            </a:lvl8pPr>
            <a:lvl9pPr lvl="8" algn="l">
              <a:lnSpc>
                <a:spcPct val="100000"/>
              </a:lnSpc>
              <a:spcBef>
                <a:spcPts val="0"/>
              </a:spcBef>
              <a:spcAft>
                <a:spcPts val="0"/>
              </a:spcAft>
              <a:buClr>
                <a:schemeClr val="lt1"/>
              </a:buClr>
              <a:buSzPts val="4200"/>
              <a:buNone/>
              <a:defRPr sz="4200">
                <a:solidFill>
                  <a:schemeClr val="lt1"/>
                </a:solidFill>
              </a:defRPr>
            </a:lvl9pPr>
          </a:lstStyle>
          <a:p/>
        </p:txBody>
      </p:sp>
      <p:sp>
        <p:nvSpPr>
          <p:cNvPr id="38" name="Google Shape;38;p85"/>
          <p:cNvSpPr txBox="1"/>
          <p:nvPr>
            <p:ph idx="1" type="subTitle"/>
          </p:nvPr>
        </p:nvSpPr>
        <p:spPr>
          <a:xfrm>
            <a:off x="598088" y="2715913"/>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2100"/>
              <a:buNone/>
              <a:defRPr sz="2100">
                <a:solidFill>
                  <a:schemeClr val="lt1"/>
                </a:solidFill>
              </a:defRPr>
            </a:lvl1pPr>
            <a:lvl2pPr lvl="1" algn="l">
              <a:lnSpc>
                <a:spcPct val="100000"/>
              </a:lnSpc>
              <a:spcBef>
                <a:spcPts val="0"/>
              </a:spcBef>
              <a:spcAft>
                <a:spcPts val="0"/>
              </a:spcAft>
              <a:buClr>
                <a:schemeClr val="lt1"/>
              </a:buClr>
              <a:buSzPts val="2100"/>
              <a:buNone/>
              <a:defRPr sz="2100">
                <a:solidFill>
                  <a:schemeClr val="lt1"/>
                </a:solidFill>
              </a:defRPr>
            </a:lvl2pPr>
            <a:lvl3pPr lvl="2" algn="l">
              <a:lnSpc>
                <a:spcPct val="100000"/>
              </a:lnSpc>
              <a:spcBef>
                <a:spcPts val="0"/>
              </a:spcBef>
              <a:spcAft>
                <a:spcPts val="0"/>
              </a:spcAft>
              <a:buClr>
                <a:schemeClr val="lt1"/>
              </a:buClr>
              <a:buSzPts val="2100"/>
              <a:buNone/>
              <a:defRPr sz="2100">
                <a:solidFill>
                  <a:schemeClr val="lt1"/>
                </a:solidFill>
              </a:defRPr>
            </a:lvl3pPr>
            <a:lvl4pPr lvl="3" algn="l">
              <a:lnSpc>
                <a:spcPct val="100000"/>
              </a:lnSpc>
              <a:spcBef>
                <a:spcPts val="0"/>
              </a:spcBef>
              <a:spcAft>
                <a:spcPts val="0"/>
              </a:spcAft>
              <a:buClr>
                <a:schemeClr val="lt1"/>
              </a:buClr>
              <a:buSzPts val="2100"/>
              <a:buNone/>
              <a:defRPr sz="2100">
                <a:solidFill>
                  <a:schemeClr val="lt1"/>
                </a:solidFill>
              </a:defRPr>
            </a:lvl4pPr>
            <a:lvl5pPr lvl="4" algn="l">
              <a:lnSpc>
                <a:spcPct val="100000"/>
              </a:lnSpc>
              <a:spcBef>
                <a:spcPts val="0"/>
              </a:spcBef>
              <a:spcAft>
                <a:spcPts val="0"/>
              </a:spcAft>
              <a:buClr>
                <a:schemeClr val="lt1"/>
              </a:buClr>
              <a:buSzPts val="2100"/>
              <a:buNone/>
              <a:defRPr sz="2100">
                <a:solidFill>
                  <a:schemeClr val="lt1"/>
                </a:solidFill>
              </a:defRPr>
            </a:lvl5pPr>
            <a:lvl6pPr lvl="5" algn="l">
              <a:lnSpc>
                <a:spcPct val="100000"/>
              </a:lnSpc>
              <a:spcBef>
                <a:spcPts val="0"/>
              </a:spcBef>
              <a:spcAft>
                <a:spcPts val="0"/>
              </a:spcAft>
              <a:buClr>
                <a:schemeClr val="lt1"/>
              </a:buClr>
              <a:buSzPts val="2100"/>
              <a:buNone/>
              <a:defRPr sz="2100">
                <a:solidFill>
                  <a:schemeClr val="lt1"/>
                </a:solidFill>
              </a:defRPr>
            </a:lvl6pPr>
            <a:lvl7pPr lvl="6" algn="l">
              <a:lnSpc>
                <a:spcPct val="100000"/>
              </a:lnSpc>
              <a:spcBef>
                <a:spcPts val="0"/>
              </a:spcBef>
              <a:spcAft>
                <a:spcPts val="0"/>
              </a:spcAft>
              <a:buClr>
                <a:schemeClr val="lt1"/>
              </a:buClr>
              <a:buSzPts val="2100"/>
              <a:buNone/>
              <a:defRPr sz="2100">
                <a:solidFill>
                  <a:schemeClr val="lt1"/>
                </a:solidFill>
              </a:defRPr>
            </a:lvl7pPr>
            <a:lvl8pPr lvl="7" algn="l">
              <a:lnSpc>
                <a:spcPct val="100000"/>
              </a:lnSpc>
              <a:spcBef>
                <a:spcPts val="0"/>
              </a:spcBef>
              <a:spcAft>
                <a:spcPts val="0"/>
              </a:spcAft>
              <a:buClr>
                <a:schemeClr val="lt1"/>
              </a:buClr>
              <a:buSzPts val="2100"/>
              <a:buNone/>
              <a:defRPr sz="2100">
                <a:solidFill>
                  <a:schemeClr val="lt1"/>
                </a:solidFill>
              </a:defRPr>
            </a:lvl8pPr>
            <a:lvl9pPr lvl="8" algn="l">
              <a:lnSpc>
                <a:spcPct val="100000"/>
              </a:lnSpc>
              <a:spcBef>
                <a:spcPts val="0"/>
              </a:spcBef>
              <a:spcAft>
                <a:spcPts val="0"/>
              </a:spcAft>
              <a:buClr>
                <a:schemeClr val="lt1"/>
              </a:buClr>
              <a:buSzPts val="2100"/>
              <a:buNone/>
              <a:defRPr sz="2100">
                <a:solidFill>
                  <a:schemeClr val="lt1"/>
                </a:solidFill>
              </a:defRPr>
            </a:lvl9pPr>
          </a:lstStyle>
          <a:p/>
        </p:txBody>
      </p:sp>
      <p:sp>
        <p:nvSpPr>
          <p:cNvPr id="39" name="Google Shape;39;p85"/>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40" name="Shape 40"/>
        <p:cNvGrpSpPr/>
        <p:nvPr/>
      </p:nvGrpSpPr>
      <p:grpSpPr>
        <a:xfrm>
          <a:off x="0" y="0"/>
          <a:ext cx="0" cy="0"/>
          <a:chOff x="0" y="0"/>
          <a:chExt cx="0" cy="0"/>
        </a:xfrm>
      </p:grpSpPr>
      <p:grpSp>
        <p:nvGrpSpPr>
          <p:cNvPr id="41" name="Google Shape;41;p86"/>
          <p:cNvGrpSpPr/>
          <p:nvPr/>
        </p:nvGrpSpPr>
        <p:grpSpPr>
          <a:xfrm>
            <a:off x="6098378" y="5"/>
            <a:ext cx="3045625" cy="2030570"/>
            <a:chOff x="6098378" y="5"/>
            <a:chExt cx="3045625" cy="2030570"/>
          </a:xfrm>
        </p:grpSpPr>
        <p:sp>
          <p:nvSpPr>
            <p:cNvPr id="42" name="Google Shape;42;p86"/>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86"/>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86"/>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86"/>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86"/>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7" name="Google Shape;47;p86"/>
          <p:cNvSpPr txBox="1"/>
          <p:nvPr>
            <p:ph type="title"/>
          </p:nvPr>
        </p:nvSpPr>
        <p:spPr>
          <a:xfrm>
            <a:off x="598100" y="2152347"/>
            <a:ext cx="8222100" cy="838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200"/>
              <a:buNone/>
              <a:defRPr sz="4200">
                <a:solidFill>
                  <a:schemeClr val="lt1"/>
                </a:solidFill>
              </a:defRPr>
            </a:lvl1pPr>
            <a:lvl2pPr lvl="1" algn="l">
              <a:lnSpc>
                <a:spcPct val="100000"/>
              </a:lnSpc>
              <a:spcBef>
                <a:spcPts val="0"/>
              </a:spcBef>
              <a:spcAft>
                <a:spcPts val="0"/>
              </a:spcAft>
              <a:buClr>
                <a:schemeClr val="lt1"/>
              </a:buClr>
              <a:buSzPts val="4200"/>
              <a:buNone/>
              <a:defRPr sz="4200">
                <a:solidFill>
                  <a:schemeClr val="lt1"/>
                </a:solidFill>
              </a:defRPr>
            </a:lvl2pPr>
            <a:lvl3pPr lvl="2" algn="l">
              <a:lnSpc>
                <a:spcPct val="100000"/>
              </a:lnSpc>
              <a:spcBef>
                <a:spcPts val="0"/>
              </a:spcBef>
              <a:spcAft>
                <a:spcPts val="0"/>
              </a:spcAft>
              <a:buClr>
                <a:schemeClr val="lt1"/>
              </a:buClr>
              <a:buSzPts val="4200"/>
              <a:buNone/>
              <a:defRPr sz="4200">
                <a:solidFill>
                  <a:schemeClr val="lt1"/>
                </a:solidFill>
              </a:defRPr>
            </a:lvl3pPr>
            <a:lvl4pPr lvl="3" algn="l">
              <a:lnSpc>
                <a:spcPct val="100000"/>
              </a:lnSpc>
              <a:spcBef>
                <a:spcPts val="0"/>
              </a:spcBef>
              <a:spcAft>
                <a:spcPts val="0"/>
              </a:spcAft>
              <a:buClr>
                <a:schemeClr val="lt1"/>
              </a:buClr>
              <a:buSzPts val="4200"/>
              <a:buNone/>
              <a:defRPr sz="4200">
                <a:solidFill>
                  <a:schemeClr val="lt1"/>
                </a:solidFill>
              </a:defRPr>
            </a:lvl4pPr>
            <a:lvl5pPr lvl="4" algn="l">
              <a:lnSpc>
                <a:spcPct val="100000"/>
              </a:lnSpc>
              <a:spcBef>
                <a:spcPts val="0"/>
              </a:spcBef>
              <a:spcAft>
                <a:spcPts val="0"/>
              </a:spcAft>
              <a:buClr>
                <a:schemeClr val="lt1"/>
              </a:buClr>
              <a:buSzPts val="4200"/>
              <a:buNone/>
              <a:defRPr sz="4200">
                <a:solidFill>
                  <a:schemeClr val="lt1"/>
                </a:solidFill>
              </a:defRPr>
            </a:lvl5pPr>
            <a:lvl6pPr lvl="5" algn="l">
              <a:lnSpc>
                <a:spcPct val="100000"/>
              </a:lnSpc>
              <a:spcBef>
                <a:spcPts val="0"/>
              </a:spcBef>
              <a:spcAft>
                <a:spcPts val="0"/>
              </a:spcAft>
              <a:buClr>
                <a:schemeClr val="lt1"/>
              </a:buClr>
              <a:buSzPts val="4200"/>
              <a:buNone/>
              <a:defRPr sz="4200">
                <a:solidFill>
                  <a:schemeClr val="lt1"/>
                </a:solidFill>
              </a:defRPr>
            </a:lvl6pPr>
            <a:lvl7pPr lvl="6" algn="l">
              <a:lnSpc>
                <a:spcPct val="100000"/>
              </a:lnSpc>
              <a:spcBef>
                <a:spcPts val="0"/>
              </a:spcBef>
              <a:spcAft>
                <a:spcPts val="0"/>
              </a:spcAft>
              <a:buClr>
                <a:schemeClr val="lt1"/>
              </a:buClr>
              <a:buSzPts val="4200"/>
              <a:buNone/>
              <a:defRPr sz="4200">
                <a:solidFill>
                  <a:schemeClr val="lt1"/>
                </a:solidFill>
              </a:defRPr>
            </a:lvl7pPr>
            <a:lvl8pPr lvl="7" algn="l">
              <a:lnSpc>
                <a:spcPct val="100000"/>
              </a:lnSpc>
              <a:spcBef>
                <a:spcPts val="0"/>
              </a:spcBef>
              <a:spcAft>
                <a:spcPts val="0"/>
              </a:spcAft>
              <a:buClr>
                <a:schemeClr val="lt1"/>
              </a:buClr>
              <a:buSzPts val="4200"/>
              <a:buNone/>
              <a:defRPr sz="4200">
                <a:solidFill>
                  <a:schemeClr val="lt1"/>
                </a:solidFill>
              </a:defRPr>
            </a:lvl8pPr>
            <a:lvl9pPr lvl="8" algn="l">
              <a:lnSpc>
                <a:spcPct val="100000"/>
              </a:lnSpc>
              <a:spcBef>
                <a:spcPts val="0"/>
              </a:spcBef>
              <a:spcAft>
                <a:spcPts val="0"/>
              </a:spcAft>
              <a:buClr>
                <a:schemeClr val="lt1"/>
              </a:buClr>
              <a:buSzPts val="4200"/>
              <a:buNone/>
              <a:defRPr sz="4200">
                <a:solidFill>
                  <a:schemeClr val="lt1"/>
                </a:solidFill>
              </a:defRPr>
            </a:lvl9pPr>
          </a:lstStyle>
          <a:p/>
        </p:txBody>
      </p:sp>
      <p:sp>
        <p:nvSpPr>
          <p:cNvPr id="48" name="Google Shape;48;p86"/>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9" name="Shape 49"/>
        <p:cNvGrpSpPr/>
        <p:nvPr/>
      </p:nvGrpSpPr>
      <p:grpSpPr>
        <a:xfrm>
          <a:off x="0" y="0"/>
          <a:ext cx="0" cy="0"/>
          <a:chOff x="0" y="0"/>
          <a:chExt cx="0" cy="0"/>
        </a:xfrm>
      </p:grpSpPr>
      <p:grpSp>
        <p:nvGrpSpPr>
          <p:cNvPr id="50" name="Google Shape;50;p87"/>
          <p:cNvGrpSpPr/>
          <p:nvPr/>
        </p:nvGrpSpPr>
        <p:grpSpPr>
          <a:xfrm>
            <a:off x="0" y="3903669"/>
            <a:ext cx="9144000" cy="1239925"/>
            <a:chOff x="0" y="3903669"/>
            <a:chExt cx="9144000" cy="1239925"/>
          </a:xfrm>
        </p:grpSpPr>
        <p:sp>
          <p:nvSpPr>
            <p:cNvPr id="51" name="Google Shape;51;p87"/>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87"/>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87"/>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87"/>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87"/>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6" name="Google Shape;56;p87"/>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87"/>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8" name="Google Shape;58;p87"/>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88"/>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61" name="Google Shape;61;p88"/>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sp>
        <p:nvSpPr>
          <p:cNvPr id="63" name="Google Shape;63;p8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64" name="Google Shape;64;p89"/>
          <p:cNvSpPr txBox="1"/>
          <p:nvPr>
            <p:ph idx="1" type="body"/>
          </p:nvPr>
        </p:nvSpPr>
        <p:spPr>
          <a:xfrm>
            <a:off x="311700" y="1465804"/>
            <a:ext cx="2808000" cy="3103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5" name="Google Shape;65;p89"/>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66" name="Shape 66"/>
        <p:cNvGrpSpPr/>
        <p:nvPr/>
      </p:nvGrpSpPr>
      <p:grpSpPr>
        <a:xfrm>
          <a:off x="0" y="0"/>
          <a:ext cx="0" cy="0"/>
          <a:chOff x="0" y="0"/>
          <a:chExt cx="0" cy="0"/>
        </a:xfrm>
      </p:grpSpPr>
      <p:grpSp>
        <p:nvGrpSpPr>
          <p:cNvPr id="67" name="Google Shape;67;p90"/>
          <p:cNvGrpSpPr/>
          <p:nvPr/>
        </p:nvGrpSpPr>
        <p:grpSpPr>
          <a:xfrm>
            <a:off x="6098378" y="5"/>
            <a:ext cx="3045625" cy="2030570"/>
            <a:chOff x="6098378" y="5"/>
            <a:chExt cx="3045625" cy="2030570"/>
          </a:xfrm>
        </p:grpSpPr>
        <p:sp>
          <p:nvSpPr>
            <p:cNvPr id="68" name="Google Shape;68;p90"/>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90"/>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90"/>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90"/>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90"/>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3" name="Google Shape;73;p90"/>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74" name="Google Shape;74;p90"/>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5" name="Shape 75"/>
        <p:cNvGrpSpPr/>
        <p:nvPr/>
      </p:nvGrpSpPr>
      <p:grpSpPr>
        <a:xfrm>
          <a:off x="0" y="0"/>
          <a:ext cx="0" cy="0"/>
          <a:chOff x="0" y="0"/>
          <a:chExt cx="0" cy="0"/>
        </a:xfrm>
      </p:grpSpPr>
      <p:sp>
        <p:nvSpPr>
          <p:cNvPr id="76" name="Google Shape;76;p91"/>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7" name="Google Shape;77;p9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78" name="Google Shape;78;p91"/>
          <p:cNvSpPr txBox="1"/>
          <p:nvPr>
            <p:ph type="title"/>
          </p:nvPr>
        </p:nvSpPr>
        <p:spPr>
          <a:xfrm>
            <a:off x="265500" y="1151100"/>
            <a:ext cx="4045200" cy="1564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79" name="Google Shape;79;p91"/>
          <p:cNvSpPr txBox="1"/>
          <p:nvPr>
            <p:ph idx="1" type="subTitle"/>
          </p:nvPr>
        </p:nvSpPr>
        <p:spPr>
          <a:xfrm>
            <a:off x="265500" y="2769001"/>
            <a:ext cx="4045200" cy="1269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0" name="Google Shape;80;p9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1" name="Google Shape;81;p9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2" name="Shape 82"/>
        <p:cNvGrpSpPr/>
        <p:nvPr/>
      </p:nvGrpSpPr>
      <p:grpSpPr>
        <a:xfrm>
          <a:off x="0" y="0"/>
          <a:ext cx="0" cy="0"/>
          <a:chOff x="0" y="0"/>
          <a:chExt cx="0" cy="0"/>
        </a:xfrm>
      </p:grpSpPr>
      <p:sp>
        <p:nvSpPr>
          <p:cNvPr id="83" name="Google Shape;83;p92"/>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84" name="Google Shape;84;p92"/>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85" name="Shape 85"/>
        <p:cNvGrpSpPr/>
        <p:nvPr/>
      </p:nvGrpSpPr>
      <p:grpSpPr>
        <a:xfrm>
          <a:off x="0" y="0"/>
          <a:ext cx="0" cy="0"/>
          <a:chOff x="0" y="0"/>
          <a:chExt cx="0" cy="0"/>
        </a:xfrm>
      </p:grpSpPr>
      <p:grpSp>
        <p:nvGrpSpPr>
          <p:cNvPr id="86" name="Google Shape;86;p93"/>
          <p:cNvGrpSpPr/>
          <p:nvPr/>
        </p:nvGrpSpPr>
        <p:grpSpPr>
          <a:xfrm>
            <a:off x="6098378" y="5"/>
            <a:ext cx="3045625" cy="2030570"/>
            <a:chOff x="6098378" y="5"/>
            <a:chExt cx="3045625" cy="2030570"/>
          </a:xfrm>
        </p:grpSpPr>
        <p:sp>
          <p:nvSpPr>
            <p:cNvPr id="87" name="Google Shape;87;p9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9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9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9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9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2" name="Google Shape;92;p93"/>
          <p:cNvSpPr txBox="1"/>
          <p:nvPr>
            <p:ph hasCustomPrompt="1" type="title"/>
          </p:nvPr>
        </p:nvSpPr>
        <p:spPr>
          <a:xfrm>
            <a:off x="311700" y="1256050"/>
            <a:ext cx="8520600" cy="20307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12000"/>
              <a:buNone/>
              <a:defRPr sz="12000">
                <a:solidFill>
                  <a:schemeClr val="lt1"/>
                </a:solidFill>
              </a:defRPr>
            </a:lvl1pPr>
            <a:lvl2pPr lvl="1" algn="ctr">
              <a:lnSpc>
                <a:spcPct val="100000"/>
              </a:lnSpc>
              <a:spcBef>
                <a:spcPts val="0"/>
              </a:spcBef>
              <a:spcAft>
                <a:spcPts val="0"/>
              </a:spcAft>
              <a:buClr>
                <a:schemeClr val="lt1"/>
              </a:buClr>
              <a:buSzPts val="12000"/>
              <a:buNone/>
              <a:defRPr sz="12000">
                <a:solidFill>
                  <a:schemeClr val="lt1"/>
                </a:solidFill>
              </a:defRPr>
            </a:lvl2pPr>
            <a:lvl3pPr lvl="2" algn="ctr">
              <a:lnSpc>
                <a:spcPct val="100000"/>
              </a:lnSpc>
              <a:spcBef>
                <a:spcPts val="0"/>
              </a:spcBef>
              <a:spcAft>
                <a:spcPts val="0"/>
              </a:spcAft>
              <a:buClr>
                <a:schemeClr val="lt1"/>
              </a:buClr>
              <a:buSzPts val="12000"/>
              <a:buNone/>
              <a:defRPr sz="12000">
                <a:solidFill>
                  <a:schemeClr val="lt1"/>
                </a:solidFill>
              </a:defRPr>
            </a:lvl3pPr>
            <a:lvl4pPr lvl="3" algn="ctr">
              <a:lnSpc>
                <a:spcPct val="100000"/>
              </a:lnSpc>
              <a:spcBef>
                <a:spcPts val="0"/>
              </a:spcBef>
              <a:spcAft>
                <a:spcPts val="0"/>
              </a:spcAft>
              <a:buClr>
                <a:schemeClr val="lt1"/>
              </a:buClr>
              <a:buSzPts val="12000"/>
              <a:buNone/>
              <a:defRPr sz="12000">
                <a:solidFill>
                  <a:schemeClr val="lt1"/>
                </a:solidFill>
              </a:defRPr>
            </a:lvl4pPr>
            <a:lvl5pPr lvl="4" algn="ctr">
              <a:lnSpc>
                <a:spcPct val="100000"/>
              </a:lnSpc>
              <a:spcBef>
                <a:spcPts val="0"/>
              </a:spcBef>
              <a:spcAft>
                <a:spcPts val="0"/>
              </a:spcAft>
              <a:buClr>
                <a:schemeClr val="lt1"/>
              </a:buClr>
              <a:buSzPts val="12000"/>
              <a:buNone/>
              <a:defRPr sz="12000">
                <a:solidFill>
                  <a:schemeClr val="lt1"/>
                </a:solidFill>
              </a:defRPr>
            </a:lvl5pPr>
            <a:lvl6pPr lvl="5" algn="ctr">
              <a:lnSpc>
                <a:spcPct val="100000"/>
              </a:lnSpc>
              <a:spcBef>
                <a:spcPts val="0"/>
              </a:spcBef>
              <a:spcAft>
                <a:spcPts val="0"/>
              </a:spcAft>
              <a:buClr>
                <a:schemeClr val="lt1"/>
              </a:buClr>
              <a:buSzPts val="12000"/>
              <a:buNone/>
              <a:defRPr sz="12000">
                <a:solidFill>
                  <a:schemeClr val="lt1"/>
                </a:solidFill>
              </a:defRPr>
            </a:lvl6pPr>
            <a:lvl7pPr lvl="6" algn="ctr">
              <a:lnSpc>
                <a:spcPct val="100000"/>
              </a:lnSpc>
              <a:spcBef>
                <a:spcPts val="0"/>
              </a:spcBef>
              <a:spcAft>
                <a:spcPts val="0"/>
              </a:spcAft>
              <a:buClr>
                <a:schemeClr val="lt1"/>
              </a:buClr>
              <a:buSzPts val="12000"/>
              <a:buNone/>
              <a:defRPr sz="12000">
                <a:solidFill>
                  <a:schemeClr val="lt1"/>
                </a:solidFill>
              </a:defRPr>
            </a:lvl7pPr>
            <a:lvl8pPr lvl="7" algn="ctr">
              <a:lnSpc>
                <a:spcPct val="100000"/>
              </a:lnSpc>
              <a:spcBef>
                <a:spcPts val="0"/>
              </a:spcBef>
              <a:spcAft>
                <a:spcPts val="0"/>
              </a:spcAft>
              <a:buClr>
                <a:schemeClr val="lt1"/>
              </a:buClr>
              <a:buSzPts val="12000"/>
              <a:buNone/>
              <a:defRPr sz="12000">
                <a:solidFill>
                  <a:schemeClr val="lt1"/>
                </a:solidFill>
              </a:defRPr>
            </a:lvl8pPr>
            <a:lvl9pPr lvl="8" algn="ctr">
              <a:lnSpc>
                <a:spcPct val="100000"/>
              </a:lnSpc>
              <a:spcBef>
                <a:spcPts val="0"/>
              </a:spcBef>
              <a:spcAft>
                <a:spcPts val="0"/>
              </a:spcAft>
              <a:buClr>
                <a:schemeClr val="lt1"/>
              </a:buClr>
              <a:buSzPts val="12000"/>
              <a:buNone/>
              <a:defRPr sz="12000">
                <a:solidFill>
                  <a:schemeClr val="lt1"/>
                </a:solidFill>
              </a:defRPr>
            </a:lvl9pPr>
          </a:lstStyle>
          <a:p>
            <a:r>
              <a:t>xx%</a:t>
            </a:r>
          </a:p>
        </p:txBody>
      </p:sp>
      <p:sp>
        <p:nvSpPr>
          <p:cNvPr id="93" name="Google Shape;93;p93"/>
          <p:cNvSpPr txBox="1"/>
          <p:nvPr>
            <p:ph idx="1" type="body"/>
          </p:nvPr>
        </p:nvSpPr>
        <p:spPr>
          <a:xfrm>
            <a:off x="311700" y="3369225"/>
            <a:ext cx="8520600" cy="12819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chemeClr val="lt1"/>
              </a:buClr>
              <a:buSzPts val="1800"/>
              <a:buChar char="●"/>
              <a:defRPr>
                <a:solidFill>
                  <a:schemeClr val="lt1"/>
                </a:solidFill>
              </a:defRPr>
            </a:lvl1pPr>
            <a:lvl2pPr indent="-317500" lvl="1" marL="914400" algn="ctr">
              <a:lnSpc>
                <a:spcPct val="115000"/>
              </a:lnSpc>
              <a:spcBef>
                <a:spcPts val="1600"/>
              </a:spcBef>
              <a:spcAft>
                <a:spcPts val="0"/>
              </a:spcAft>
              <a:buClr>
                <a:schemeClr val="lt1"/>
              </a:buClr>
              <a:buSzPts val="1400"/>
              <a:buChar char="○"/>
              <a:defRPr>
                <a:solidFill>
                  <a:schemeClr val="lt1"/>
                </a:solidFill>
              </a:defRPr>
            </a:lvl2pPr>
            <a:lvl3pPr indent="-317500" lvl="2" marL="1371600" algn="ctr">
              <a:lnSpc>
                <a:spcPct val="115000"/>
              </a:lnSpc>
              <a:spcBef>
                <a:spcPts val="1600"/>
              </a:spcBef>
              <a:spcAft>
                <a:spcPts val="0"/>
              </a:spcAft>
              <a:buClr>
                <a:schemeClr val="lt1"/>
              </a:buClr>
              <a:buSzPts val="1400"/>
              <a:buChar char="■"/>
              <a:defRPr>
                <a:solidFill>
                  <a:schemeClr val="lt1"/>
                </a:solidFill>
              </a:defRPr>
            </a:lvl3pPr>
            <a:lvl4pPr indent="-317500" lvl="3" marL="1828800" algn="ctr">
              <a:lnSpc>
                <a:spcPct val="115000"/>
              </a:lnSpc>
              <a:spcBef>
                <a:spcPts val="1600"/>
              </a:spcBef>
              <a:spcAft>
                <a:spcPts val="0"/>
              </a:spcAft>
              <a:buClr>
                <a:schemeClr val="lt1"/>
              </a:buClr>
              <a:buSzPts val="1400"/>
              <a:buChar char="●"/>
              <a:defRPr>
                <a:solidFill>
                  <a:schemeClr val="lt1"/>
                </a:solidFill>
              </a:defRPr>
            </a:lvl4pPr>
            <a:lvl5pPr indent="-317500" lvl="4" marL="2286000" algn="ctr">
              <a:lnSpc>
                <a:spcPct val="115000"/>
              </a:lnSpc>
              <a:spcBef>
                <a:spcPts val="1600"/>
              </a:spcBef>
              <a:spcAft>
                <a:spcPts val="0"/>
              </a:spcAft>
              <a:buClr>
                <a:schemeClr val="lt1"/>
              </a:buClr>
              <a:buSzPts val="1400"/>
              <a:buChar char="○"/>
              <a:defRPr>
                <a:solidFill>
                  <a:schemeClr val="lt1"/>
                </a:solidFill>
              </a:defRPr>
            </a:lvl5pPr>
            <a:lvl6pPr indent="-317500" lvl="5" marL="2743200" algn="ctr">
              <a:lnSpc>
                <a:spcPct val="115000"/>
              </a:lnSpc>
              <a:spcBef>
                <a:spcPts val="1600"/>
              </a:spcBef>
              <a:spcAft>
                <a:spcPts val="0"/>
              </a:spcAft>
              <a:buClr>
                <a:schemeClr val="lt1"/>
              </a:buClr>
              <a:buSzPts val="1400"/>
              <a:buChar char="■"/>
              <a:defRPr>
                <a:solidFill>
                  <a:schemeClr val="lt1"/>
                </a:solidFill>
              </a:defRPr>
            </a:lvl6pPr>
            <a:lvl7pPr indent="-317500" lvl="6" marL="3200400" algn="ctr">
              <a:lnSpc>
                <a:spcPct val="115000"/>
              </a:lnSpc>
              <a:spcBef>
                <a:spcPts val="1600"/>
              </a:spcBef>
              <a:spcAft>
                <a:spcPts val="0"/>
              </a:spcAft>
              <a:buClr>
                <a:schemeClr val="lt1"/>
              </a:buClr>
              <a:buSzPts val="1400"/>
              <a:buChar char="●"/>
              <a:defRPr>
                <a:solidFill>
                  <a:schemeClr val="lt1"/>
                </a:solidFill>
              </a:defRPr>
            </a:lvl7pPr>
            <a:lvl8pPr indent="-317500" lvl="7" marL="3657600" algn="ctr">
              <a:lnSpc>
                <a:spcPct val="115000"/>
              </a:lnSpc>
              <a:spcBef>
                <a:spcPts val="1600"/>
              </a:spcBef>
              <a:spcAft>
                <a:spcPts val="0"/>
              </a:spcAft>
              <a:buClr>
                <a:schemeClr val="lt1"/>
              </a:buClr>
              <a:buSzPts val="1400"/>
              <a:buChar char="○"/>
              <a:defRPr>
                <a:solidFill>
                  <a:schemeClr val="lt1"/>
                </a:solidFill>
              </a:defRPr>
            </a:lvl8pPr>
            <a:lvl9pPr indent="-317500" lvl="8" marL="4114800" algn="ctr">
              <a:lnSpc>
                <a:spcPct val="115000"/>
              </a:lnSpc>
              <a:spcBef>
                <a:spcPts val="1600"/>
              </a:spcBef>
              <a:spcAft>
                <a:spcPts val="1600"/>
              </a:spcAft>
              <a:buClr>
                <a:schemeClr val="lt1"/>
              </a:buClr>
              <a:buSzPts val="1400"/>
              <a:buChar char="■"/>
              <a:defRPr>
                <a:solidFill>
                  <a:schemeClr val="lt1"/>
                </a:solidFill>
              </a:defRPr>
            </a:lvl9pPr>
          </a:lstStyle>
          <a:p/>
        </p:txBody>
      </p:sp>
      <p:sp>
        <p:nvSpPr>
          <p:cNvPr id="94" name="Google Shape;94;p93"/>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5" name="Shape 95"/>
        <p:cNvGrpSpPr/>
        <p:nvPr/>
      </p:nvGrpSpPr>
      <p:grpSpPr>
        <a:xfrm>
          <a:off x="0" y="0"/>
          <a:ext cx="0" cy="0"/>
          <a:chOff x="0" y="0"/>
          <a:chExt cx="0" cy="0"/>
        </a:xfrm>
      </p:grpSpPr>
      <p:sp>
        <p:nvSpPr>
          <p:cNvPr id="96" name="Google Shape;96;p94"/>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97" name="Shape 97"/>
        <p:cNvGrpSpPr/>
        <p:nvPr/>
      </p:nvGrpSpPr>
      <p:grpSpPr>
        <a:xfrm>
          <a:off x="0" y="0"/>
          <a:ext cx="0" cy="0"/>
          <a:chOff x="0" y="0"/>
          <a:chExt cx="0" cy="0"/>
        </a:xfrm>
      </p:grpSpPr>
      <p:pic>
        <p:nvPicPr>
          <p:cNvPr id="98" name="Google Shape;98;p9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99" name="Google Shape;99;p95"/>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100" name="Google Shape;100;p95"/>
          <p:cNvSpPr txBox="1"/>
          <p:nvPr>
            <p:ph idx="1" type="body"/>
          </p:nvPr>
        </p:nvSpPr>
        <p:spPr>
          <a:xfrm>
            <a:off x="3844325"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101" name="Google Shape;101;p95"/>
          <p:cNvSpPr txBox="1"/>
          <p:nvPr>
            <p:ph idx="2" type="body"/>
          </p:nvPr>
        </p:nvSpPr>
        <p:spPr>
          <a:xfrm>
            <a:off x="5524777"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102" name="Google Shape;102;p95"/>
          <p:cNvSpPr txBox="1"/>
          <p:nvPr>
            <p:ph idx="3" type="body"/>
          </p:nvPr>
        </p:nvSpPr>
        <p:spPr>
          <a:xfrm>
            <a:off x="7205229"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103" name="Google Shape;103;p9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8" name="Shape 108"/>
        <p:cNvGrpSpPr/>
        <p:nvPr/>
      </p:nvGrpSpPr>
      <p:grpSpPr>
        <a:xfrm>
          <a:off x="0" y="0"/>
          <a:ext cx="0" cy="0"/>
          <a:chOff x="0" y="0"/>
          <a:chExt cx="0" cy="0"/>
        </a:xfrm>
      </p:grpSpPr>
      <p:sp>
        <p:nvSpPr>
          <p:cNvPr id="109" name="Google Shape;109;p7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10" name="Shape 110"/>
        <p:cNvGrpSpPr/>
        <p:nvPr/>
      </p:nvGrpSpPr>
      <p:grpSpPr>
        <a:xfrm>
          <a:off x="0" y="0"/>
          <a:ext cx="0" cy="0"/>
          <a:chOff x="0" y="0"/>
          <a:chExt cx="0" cy="0"/>
        </a:xfrm>
      </p:grpSpPr>
      <p:sp>
        <p:nvSpPr>
          <p:cNvPr id="111" name="Google Shape;111;p74"/>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12" name="Google Shape;112;p7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13" name="Google Shape;113;p74"/>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114" name="Google Shape;114;p74"/>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15" name="Google Shape;115;p7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1600"/>
              </a:spcAft>
              <a:buClr>
                <a:schemeClr val="lt1"/>
              </a:buClr>
              <a:buSzPts val="1400"/>
              <a:buChar char="■"/>
              <a:defRPr>
                <a:solidFill>
                  <a:schemeClr val="lt1"/>
                </a:solidFill>
              </a:defRPr>
            </a:lvl9pPr>
          </a:lstStyle>
          <a:p/>
        </p:txBody>
      </p:sp>
      <p:sp>
        <p:nvSpPr>
          <p:cNvPr id="116" name="Google Shape;116;p7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SzPts val="1000"/>
              <a:buNone/>
              <a:defRPr>
                <a:solidFill>
                  <a:schemeClr val="lt1"/>
                </a:solidFill>
              </a:defRPr>
            </a:lvl1pPr>
            <a:lvl2pPr indent="0" lvl="1" marL="0" algn="r">
              <a:lnSpc>
                <a:spcPct val="100000"/>
              </a:lnSpc>
              <a:spcBef>
                <a:spcPts val="0"/>
              </a:spcBef>
              <a:spcAft>
                <a:spcPts val="0"/>
              </a:spcAft>
              <a:buSzPts val="1000"/>
              <a:buNone/>
              <a:defRPr>
                <a:solidFill>
                  <a:schemeClr val="lt1"/>
                </a:solidFill>
              </a:defRPr>
            </a:lvl2pPr>
            <a:lvl3pPr indent="0" lvl="2" marL="0" algn="r">
              <a:lnSpc>
                <a:spcPct val="100000"/>
              </a:lnSpc>
              <a:spcBef>
                <a:spcPts val="0"/>
              </a:spcBef>
              <a:spcAft>
                <a:spcPts val="0"/>
              </a:spcAft>
              <a:buSzPts val="1000"/>
              <a:buNone/>
              <a:defRPr>
                <a:solidFill>
                  <a:schemeClr val="lt1"/>
                </a:solidFill>
              </a:defRPr>
            </a:lvl3pPr>
            <a:lvl4pPr indent="0" lvl="3" marL="0" algn="r">
              <a:lnSpc>
                <a:spcPct val="100000"/>
              </a:lnSpc>
              <a:spcBef>
                <a:spcPts val="0"/>
              </a:spcBef>
              <a:spcAft>
                <a:spcPts val="0"/>
              </a:spcAft>
              <a:buSzPts val="1000"/>
              <a:buNone/>
              <a:defRPr>
                <a:solidFill>
                  <a:schemeClr val="lt1"/>
                </a:solidFill>
              </a:defRPr>
            </a:lvl4pPr>
            <a:lvl5pPr indent="0" lvl="4" marL="0" algn="r">
              <a:lnSpc>
                <a:spcPct val="100000"/>
              </a:lnSpc>
              <a:spcBef>
                <a:spcPts val="0"/>
              </a:spcBef>
              <a:spcAft>
                <a:spcPts val="0"/>
              </a:spcAft>
              <a:buSzPts val="1000"/>
              <a:buNone/>
              <a:defRPr>
                <a:solidFill>
                  <a:schemeClr val="lt1"/>
                </a:solidFill>
              </a:defRPr>
            </a:lvl5pPr>
            <a:lvl6pPr indent="0" lvl="5" marL="0" algn="r">
              <a:lnSpc>
                <a:spcPct val="100000"/>
              </a:lnSpc>
              <a:spcBef>
                <a:spcPts val="0"/>
              </a:spcBef>
              <a:spcAft>
                <a:spcPts val="0"/>
              </a:spcAft>
              <a:buSzPts val="1000"/>
              <a:buNone/>
              <a:defRPr>
                <a:solidFill>
                  <a:schemeClr val="lt1"/>
                </a:solidFill>
              </a:defRPr>
            </a:lvl6pPr>
            <a:lvl7pPr indent="0" lvl="6" marL="0" algn="r">
              <a:lnSpc>
                <a:spcPct val="100000"/>
              </a:lnSpc>
              <a:spcBef>
                <a:spcPts val="0"/>
              </a:spcBef>
              <a:spcAft>
                <a:spcPts val="0"/>
              </a:spcAft>
              <a:buSzPts val="1000"/>
              <a:buNone/>
              <a:defRPr>
                <a:solidFill>
                  <a:schemeClr val="lt1"/>
                </a:solidFill>
              </a:defRPr>
            </a:lvl7pPr>
            <a:lvl8pPr indent="0" lvl="7" marL="0" algn="r">
              <a:lnSpc>
                <a:spcPct val="100000"/>
              </a:lnSpc>
              <a:spcBef>
                <a:spcPts val="0"/>
              </a:spcBef>
              <a:spcAft>
                <a:spcPts val="0"/>
              </a:spcAft>
              <a:buSzPts val="1000"/>
              <a:buNone/>
              <a:defRPr>
                <a:solidFill>
                  <a:schemeClr val="lt1"/>
                </a:solidFill>
              </a:defRPr>
            </a:lvl8pPr>
            <a:lvl9pPr indent="0" lvl="8" marL="0" algn="r">
              <a:lnSpc>
                <a:spcPct val="100000"/>
              </a:lnSpc>
              <a:spcBef>
                <a:spcPts val="0"/>
              </a:spcBef>
              <a:spcAft>
                <a:spcPts val="0"/>
              </a:spcAft>
              <a:buSzPts val="1000"/>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17" name="Shape 117"/>
        <p:cNvGrpSpPr/>
        <p:nvPr/>
      </p:nvGrpSpPr>
      <p:grpSpPr>
        <a:xfrm>
          <a:off x="0" y="0"/>
          <a:ext cx="0" cy="0"/>
          <a:chOff x="0" y="0"/>
          <a:chExt cx="0" cy="0"/>
        </a:xfrm>
      </p:grpSpPr>
      <p:cxnSp>
        <p:nvCxnSpPr>
          <p:cNvPr id="118" name="Google Shape;118;p75"/>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19" name="Google Shape;119;p75"/>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20" name="Google Shape;120;p7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21" name="Shape 121"/>
        <p:cNvGrpSpPr/>
        <p:nvPr/>
      </p:nvGrpSpPr>
      <p:grpSpPr>
        <a:xfrm>
          <a:off x="0" y="0"/>
          <a:ext cx="0" cy="0"/>
          <a:chOff x="0" y="0"/>
          <a:chExt cx="0" cy="0"/>
        </a:xfrm>
      </p:grpSpPr>
      <p:sp>
        <p:nvSpPr>
          <p:cNvPr id="122" name="Google Shape;122;p104"/>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04"/>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04"/>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04"/>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04"/>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27" name="Google Shape;127;p104"/>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28" name="Google Shape;128;p10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9" name="Shape 129"/>
        <p:cNvGrpSpPr/>
        <p:nvPr/>
      </p:nvGrpSpPr>
      <p:grpSpPr>
        <a:xfrm>
          <a:off x="0" y="0"/>
          <a:ext cx="0" cy="0"/>
          <a:chOff x="0" y="0"/>
          <a:chExt cx="0" cy="0"/>
        </a:xfrm>
      </p:grpSpPr>
      <p:cxnSp>
        <p:nvCxnSpPr>
          <p:cNvPr id="130" name="Google Shape;130;p105"/>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31" name="Google Shape;131;p105"/>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32" name="Google Shape;132;p105"/>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3" name="Google Shape;133;p105"/>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34" name="Google Shape;134;p105"/>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135" name="Google Shape;135;p10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6" name="Shape 136"/>
        <p:cNvGrpSpPr/>
        <p:nvPr/>
      </p:nvGrpSpPr>
      <p:grpSpPr>
        <a:xfrm>
          <a:off x="0" y="0"/>
          <a:ext cx="0" cy="0"/>
          <a:chOff x="0" y="0"/>
          <a:chExt cx="0" cy="0"/>
        </a:xfrm>
      </p:grpSpPr>
      <p:cxnSp>
        <p:nvCxnSpPr>
          <p:cNvPr id="137" name="Google Shape;137;p106"/>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38" name="Google Shape;138;p106"/>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39" name="Google Shape;139;p106"/>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140" name="Google Shape;140;p1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1" name="Shape 141"/>
        <p:cNvGrpSpPr/>
        <p:nvPr/>
      </p:nvGrpSpPr>
      <p:grpSpPr>
        <a:xfrm>
          <a:off x="0" y="0"/>
          <a:ext cx="0" cy="0"/>
          <a:chOff x="0" y="0"/>
          <a:chExt cx="0" cy="0"/>
        </a:xfrm>
      </p:grpSpPr>
      <p:cxnSp>
        <p:nvCxnSpPr>
          <p:cNvPr id="142" name="Google Shape;142;p107"/>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43" name="Google Shape;143;p107"/>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44" name="Google Shape;144;p10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45" name="Google Shape;145;p10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46" name="Google Shape;146;p10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47" name="Google Shape;147;p10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48" name="Shape 148"/>
        <p:cNvGrpSpPr/>
        <p:nvPr/>
      </p:nvGrpSpPr>
      <p:grpSpPr>
        <a:xfrm>
          <a:off x="0" y="0"/>
          <a:ext cx="0" cy="0"/>
          <a:chOff x="0" y="0"/>
          <a:chExt cx="0" cy="0"/>
        </a:xfrm>
      </p:grpSpPr>
      <p:cxnSp>
        <p:nvCxnSpPr>
          <p:cNvPr id="149" name="Google Shape;149;p108"/>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50" name="Google Shape;150;p108"/>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51" name="Google Shape;151;p10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52" name="Google Shape;152;p10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53" name="Google Shape;153;p108"/>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54" name="Google Shape;154;p108"/>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55" name="Google Shape;155;p10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56" name="Shape 156"/>
        <p:cNvGrpSpPr/>
        <p:nvPr/>
      </p:nvGrpSpPr>
      <p:grpSpPr>
        <a:xfrm>
          <a:off x="0" y="0"/>
          <a:ext cx="0" cy="0"/>
          <a:chOff x="0" y="0"/>
          <a:chExt cx="0" cy="0"/>
        </a:xfrm>
      </p:grpSpPr>
      <p:cxnSp>
        <p:nvCxnSpPr>
          <p:cNvPr id="157" name="Google Shape;157;p10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58" name="Google Shape;158;p109"/>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59" name="Google Shape;159;p109"/>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60" name="Google Shape;160;p10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161" name="Shape 161"/>
        <p:cNvGrpSpPr/>
        <p:nvPr/>
      </p:nvGrpSpPr>
      <p:grpSpPr>
        <a:xfrm>
          <a:off x="0" y="0"/>
          <a:ext cx="0" cy="0"/>
          <a:chOff x="0" y="0"/>
          <a:chExt cx="0" cy="0"/>
        </a:xfrm>
      </p:grpSpPr>
      <p:cxnSp>
        <p:nvCxnSpPr>
          <p:cNvPr id="162" name="Google Shape;162;p1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63" name="Google Shape;163;p1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64" name="Google Shape;164;p110"/>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42900" lvl="5" marL="2743200" algn="l">
              <a:lnSpc>
                <a:spcPct val="115000"/>
              </a:lnSpc>
              <a:spcBef>
                <a:spcPts val="1600"/>
              </a:spcBef>
              <a:spcAft>
                <a:spcPts val="0"/>
              </a:spcAft>
              <a:buSzPts val="1800"/>
              <a:buChar char="■"/>
              <a:defRPr/>
            </a:lvl6pPr>
            <a:lvl7pPr indent="-342900" lvl="6" marL="3200400" algn="l">
              <a:lnSpc>
                <a:spcPct val="115000"/>
              </a:lnSpc>
              <a:spcBef>
                <a:spcPts val="1600"/>
              </a:spcBef>
              <a:spcAft>
                <a:spcPts val="0"/>
              </a:spcAft>
              <a:buSzPts val="1800"/>
              <a:buChar char="●"/>
              <a:defRPr/>
            </a:lvl7pPr>
            <a:lvl8pPr indent="-342900" lvl="7" marL="3657600" algn="l">
              <a:lnSpc>
                <a:spcPct val="115000"/>
              </a:lnSpc>
              <a:spcBef>
                <a:spcPts val="1600"/>
              </a:spcBef>
              <a:spcAft>
                <a:spcPts val="0"/>
              </a:spcAft>
              <a:buSzPts val="1800"/>
              <a:buChar char="○"/>
              <a:defRPr/>
            </a:lvl8pPr>
            <a:lvl9pPr indent="-342900" lvl="8" marL="4114800" algn="l">
              <a:lnSpc>
                <a:spcPct val="115000"/>
              </a:lnSpc>
              <a:spcBef>
                <a:spcPts val="1600"/>
              </a:spcBef>
              <a:spcAft>
                <a:spcPts val="1600"/>
              </a:spcAft>
              <a:buSzPts val="1800"/>
              <a:buChar char="■"/>
              <a:defRPr/>
            </a:lvl9pPr>
          </a:lstStyle>
          <a:p/>
        </p:txBody>
      </p:sp>
      <p:sp>
        <p:nvSpPr>
          <p:cNvPr id="165" name="Google Shape;165;p11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166" name="Shape 166"/>
        <p:cNvGrpSpPr/>
        <p:nvPr/>
      </p:nvGrpSpPr>
      <p:grpSpPr>
        <a:xfrm>
          <a:off x="0" y="0"/>
          <a:ext cx="0" cy="0"/>
          <a:chOff x="0" y="0"/>
          <a:chExt cx="0" cy="0"/>
        </a:xfrm>
      </p:grpSpPr>
      <p:cxnSp>
        <p:nvCxnSpPr>
          <p:cNvPr id="167" name="Google Shape;167;p1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68" name="Google Shape;168;p1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169" name="Google Shape;169;p111"/>
          <p:cNvSpPr txBox="1"/>
          <p:nvPr>
            <p:ph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170" name="Google Shape;170;p111"/>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171" name="Google Shape;171;p11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76" name="Shape 176"/>
        <p:cNvGrpSpPr/>
        <p:nvPr/>
      </p:nvGrpSpPr>
      <p:grpSpPr>
        <a:xfrm>
          <a:off x="0" y="0"/>
          <a:ext cx="0" cy="0"/>
          <a:chOff x="0" y="0"/>
          <a:chExt cx="0" cy="0"/>
        </a:xfrm>
      </p:grpSpPr>
      <p:sp>
        <p:nvSpPr>
          <p:cNvPr id="177" name="Google Shape;177;p77"/>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77"/>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77"/>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77"/>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77"/>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82" name="Google Shape;182;p77"/>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83" name="Google Shape;183;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4" name="Shape 184"/>
        <p:cNvGrpSpPr/>
        <p:nvPr/>
      </p:nvGrpSpPr>
      <p:grpSpPr>
        <a:xfrm>
          <a:off x="0" y="0"/>
          <a:ext cx="0" cy="0"/>
          <a:chOff x="0" y="0"/>
          <a:chExt cx="0" cy="0"/>
        </a:xfrm>
      </p:grpSpPr>
      <p:sp>
        <p:nvSpPr>
          <p:cNvPr id="185" name="Google Shape;185;p7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86" name="Shape 186"/>
        <p:cNvGrpSpPr/>
        <p:nvPr/>
      </p:nvGrpSpPr>
      <p:grpSpPr>
        <a:xfrm>
          <a:off x="0" y="0"/>
          <a:ext cx="0" cy="0"/>
          <a:chOff x="0" y="0"/>
          <a:chExt cx="0" cy="0"/>
        </a:xfrm>
      </p:grpSpPr>
      <p:cxnSp>
        <p:nvCxnSpPr>
          <p:cNvPr id="187" name="Google Shape;187;p7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88" name="Google Shape;188;p79"/>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89" name="Google Shape;189;p7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90" name="Shape 190"/>
        <p:cNvGrpSpPr/>
        <p:nvPr/>
      </p:nvGrpSpPr>
      <p:grpSpPr>
        <a:xfrm>
          <a:off x="0" y="0"/>
          <a:ext cx="0" cy="0"/>
          <a:chOff x="0" y="0"/>
          <a:chExt cx="0" cy="0"/>
        </a:xfrm>
      </p:grpSpPr>
      <p:cxnSp>
        <p:nvCxnSpPr>
          <p:cNvPr id="191" name="Google Shape;191;p9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92" name="Google Shape;192;p96"/>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93" name="Google Shape;193;p96"/>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94" name="Google Shape;194;p9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5" name="Shape 195"/>
        <p:cNvGrpSpPr/>
        <p:nvPr/>
      </p:nvGrpSpPr>
      <p:grpSpPr>
        <a:xfrm>
          <a:off x="0" y="0"/>
          <a:ext cx="0" cy="0"/>
          <a:chOff x="0" y="0"/>
          <a:chExt cx="0" cy="0"/>
        </a:xfrm>
      </p:grpSpPr>
      <p:sp>
        <p:nvSpPr>
          <p:cNvPr id="196" name="Google Shape;196;p97"/>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97" name="Google Shape;197;p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8" name="Shape 198"/>
        <p:cNvGrpSpPr/>
        <p:nvPr/>
      </p:nvGrpSpPr>
      <p:grpSpPr>
        <a:xfrm>
          <a:off x="0" y="0"/>
          <a:ext cx="0" cy="0"/>
          <a:chOff x="0" y="0"/>
          <a:chExt cx="0" cy="0"/>
        </a:xfrm>
      </p:grpSpPr>
      <p:cxnSp>
        <p:nvCxnSpPr>
          <p:cNvPr id="199" name="Google Shape;199;p98"/>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200" name="Google Shape;200;p98"/>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201" name="Google Shape;201;p9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02" name="Google Shape;202;p98"/>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03" name="Google Shape;203;p98"/>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204" name="Google Shape;204;p9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5" name="Shape 205"/>
        <p:cNvGrpSpPr/>
        <p:nvPr/>
      </p:nvGrpSpPr>
      <p:grpSpPr>
        <a:xfrm>
          <a:off x="0" y="0"/>
          <a:ext cx="0" cy="0"/>
          <a:chOff x="0" y="0"/>
          <a:chExt cx="0" cy="0"/>
        </a:xfrm>
      </p:grpSpPr>
      <p:cxnSp>
        <p:nvCxnSpPr>
          <p:cNvPr id="206" name="Google Shape;206;p99"/>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207" name="Google Shape;207;p99"/>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208" name="Google Shape;208;p99"/>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209" name="Google Shape;209;p9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0" name="Shape 210"/>
        <p:cNvGrpSpPr/>
        <p:nvPr/>
      </p:nvGrpSpPr>
      <p:grpSpPr>
        <a:xfrm>
          <a:off x="0" y="0"/>
          <a:ext cx="0" cy="0"/>
          <a:chOff x="0" y="0"/>
          <a:chExt cx="0" cy="0"/>
        </a:xfrm>
      </p:grpSpPr>
      <p:cxnSp>
        <p:nvCxnSpPr>
          <p:cNvPr id="211" name="Google Shape;211;p100"/>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12" name="Google Shape;212;p100"/>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13" name="Google Shape;213;p10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14" name="Google Shape;214;p100"/>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15" name="Google Shape;215;p100"/>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16" name="Google Shape;216;p10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7" name="Shape 217"/>
        <p:cNvGrpSpPr/>
        <p:nvPr/>
      </p:nvGrpSpPr>
      <p:grpSpPr>
        <a:xfrm>
          <a:off x="0" y="0"/>
          <a:ext cx="0" cy="0"/>
          <a:chOff x="0" y="0"/>
          <a:chExt cx="0" cy="0"/>
        </a:xfrm>
      </p:grpSpPr>
      <p:cxnSp>
        <p:nvCxnSpPr>
          <p:cNvPr id="218" name="Google Shape;218;p101"/>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19" name="Google Shape;219;p101"/>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20" name="Google Shape;220;p10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21" name="Google Shape;221;p10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2" name="Google Shape;222;p101"/>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23" name="Google Shape;223;p101"/>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24" name="Google Shape;224;p10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225" name="Shape 225"/>
        <p:cNvGrpSpPr/>
        <p:nvPr/>
      </p:nvGrpSpPr>
      <p:grpSpPr>
        <a:xfrm>
          <a:off x="0" y="0"/>
          <a:ext cx="0" cy="0"/>
          <a:chOff x="0" y="0"/>
          <a:chExt cx="0" cy="0"/>
        </a:xfrm>
      </p:grpSpPr>
      <p:cxnSp>
        <p:nvCxnSpPr>
          <p:cNvPr id="226" name="Google Shape;226;p10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227" name="Google Shape;227;p102"/>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28" name="Google Shape;228;p102"/>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42900" lvl="5" marL="2743200" algn="l">
              <a:lnSpc>
                <a:spcPct val="115000"/>
              </a:lnSpc>
              <a:spcBef>
                <a:spcPts val="1600"/>
              </a:spcBef>
              <a:spcAft>
                <a:spcPts val="0"/>
              </a:spcAft>
              <a:buSzPts val="1800"/>
              <a:buChar char="■"/>
              <a:defRPr/>
            </a:lvl6pPr>
            <a:lvl7pPr indent="-342900" lvl="6" marL="3200400" algn="l">
              <a:lnSpc>
                <a:spcPct val="115000"/>
              </a:lnSpc>
              <a:spcBef>
                <a:spcPts val="1600"/>
              </a:spcBef>
              <a:spcAft>
                <a:spcPts val="0"/>
              </a:spcAft>
              <a:buSzPts val="1800"/>
              <a:buChar char="●"/>
              <a:defRPr/>
            </a:lvl7pPr>
            <a:lvl8pPr indent="-342900" lvl="7" marL="3657600" algn="l">
              <a:lnSpc>
                <a:spcPct val="115000"/>
              </a:lnSpc>
              <a:spcBef>
                <a:spcPts val="1600"/>
              </a:spcBef>
              <a:spcAft>
                <a:spcPts val="0"/>
              </a:spcAft>
              <a:buSzPts val="1800"/>
              <a:buChar char="○"/>
              <a:defRPr/>
            </a:lvl8pPr>
            <a:lvl9pPr indent="-342900" lvl="8" marL="4114800" algn="l">
              <a:lnSpc>
                <a:spcPct val="115000"/>
              </a:lnSpc>
              <a:spcBef>
                <a:spcPts val="1600"/>
              </a:spcBef>
              <a:spcAft>
                <a:spcPts val="1600"/>
              </a:spcAft>
              <a:buSzPts val="1800"/>
              <a:buChar char="■"/>
              <a:defRPr/>
            </a:lvl9pPr>
          </a:lstStyle>
          <a:p/>
        </p:txBody>
      </p:sp>
      <p:sp>
        <p:nvSpPr>
          <p:cNvPr id="229" name="Google Shape;229;p10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230" name="Shape 230"/>
        <p:cNvGrpSpPr/>
        <p:nvPr/>
      </p:nvGrpSpPr>
      <p:grpSpPr>
        <a:xfrm>
          <a:off x="0" y="0"/>
          <a:ext cx="0" cy="0"/>
          <a:chOff x="0" y="0"/>
          <a:chExt cx="0" cy="0"/>
        </a:xfrm>
      </p:grpSpPr>
      <p:cxnSp>
        <p:nvCxnSpPr>
          <p:cNvPr id="231" name="Google Shape;231;p103"/>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232" name="Google Shape;232;p103"/>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233" name="Google Shape;233;p103"/>
          <p:cNvSpPr txBox="1"/>
          <p:nvPr>
            <p:ph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234" name="Google Shape;234;p103"/>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235" name="Google Shape;235;p10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0" name="Shape 240"/>
        <p:cNvGrpSpPr/>
        <p:nvPr/>
      </p:nvGrpSpPr>
      <p:grpSpPr>
        <a:xfrm>
          <a:off x="0" y="0"/>
          <a:ext cx="0" cy="0"/>
          <a:chOff x="0" y="0"/>
          <a:chExt cx="0" cy="0"/>
        </a:xfrm>
      </p:grpSpPr>
      <p:sp>
        <p:nvSpPr>
          <p:cNvPr id="241" name="Google Shape;241;p8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pic>
        <p:nvPicPr>
          <p:cNvPr id="242" name="Google Shape;242;p81"/>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3" name="Shape 243"/>
        <p:cNvGrpSpPr/>
        <p:nvPr/>
      </p:nvGrpSpPr>
      <p:grpSpPr>
        <a:xfrm>
          <a:off x="0" y="0"/>
          <a:ext cx="0" cy="0"/>
          <a:chOff x="0" y="0"/>
          <a:chExt cx="0" cy="0"/>
        </a:xfrm>
      </p:grpSpPr>
      <p:pic>
        <p:nvPicPr>
          <p:cNvPr id="244" name="Google Shape;244;p82"/>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45" name="Google Shape;245;p82"/>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46" name="Google Shape;246;p8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247" name="Shape 247"/>
        <p:cNvGrpSpPr/>
        <p:nvPr/>
      </p:nvGrpSpPr>
      <p:grpSpPr>
        <a:xfrm>
          <a:off x="0" y="0"/>
          <a:ext cx="0" cy="0"/>
          <a:chOff x="0" y="0"/>
          <a:chExt cx="0" cy="0"/>
        </a:xfrm>
      </p:grpSpPr>
      <p:pic>
        <p:nvPicPr>
          <p:cNvPr id="248" name="Google Shape;248;p83"/>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49" name="Google Shape;249;p83"/>
          <p:cNvSpPr txBox="1"/>
          <p:nvPr>
            <p:ph type="title"/>
          </p:nvPr>
        </p:nvSpPr>
        <p:spPr>
          <a:xfrm>
            <a:off x="699000" y="7901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lvl1pPr lvl="0" algn="l">
              <a:lnSpc>
                <a:spcPct val="100000"/>
              </a:lnSpc>
              <a:spcBef>
                <a:spcPts val="0"/>
              </a:spcBef>
              <a:spcAft>
                <a:spcPts val="0"/>
              </a:spcAft>
              <a:buClr>
                <a:srgbClr val="666666"/>
              </a:buClr>
              <a:buSzPts val="2600"/>
              <a:buNone/>
              <a:defRPr>
                <a:solidFill>
                  <a:srgbClr val="666666"/>
                </a:solidFill>
              </a:defRPr>
            </a:lvl1pPr>
            <a:lvl2pPr lvl="1" algn="l">
              <a:lnSpc>
                <a:spcPct val="100000"/>
              </a:lnSpc>
              <a:spcBef>
                <a:spcPts val="0"/>
              </a:spcBef>
              <a:spcAft>
                <a:spcPts val="0"/>
              </a:spcAft>
              <a:buClr>
                <a:srgbClr val="666666"/>
              </a:buClr>
              <a:buSzPts val="2600"/>
              <a:buNone/>
              <a:defRPr>
                <a:solidFill>
                  <a:srgbClr val="666666"/>
                </a:solidFill>
              </a:defRPr>
            </a:lvl2pPr>
            <a:lvl3pPr lvl="2" algn="l">
              <a:lnSpc>
                <a:spcPct val="100000"/>
              </a:lnSpc>
              <a:spcBef>
                <a:spcPts val="0"/>
              </a:spcBef>
              <a:spcAft>
                <a:spcPts val="0"/>
              </a:spcAft>
              <a:buClr>
                <a:srgbClr val="666666"/>
              </a:buClr>
              <a:buSzPts val="2600"/>
              <a:buNone/>
              <a:defRPr>
                <a:solidFill>
                  <a:srgbClr val="666666"/>
                </a:solidFill>
              </a:defRPr>
            </a:lvl3pPr>
            <a:lvl4pPr lvl="3" algn="l">
              <a:lnSpc>
                <a:spcPct val="100000"/>
              </a:lnSpc>
              <a:spcBef>
                <a:spcPts val="0"/>
              </a:spcBef>
              <a:spcAft>
                <a:spcPts val="0"/>
              </a:spcAft>
              <a:buClr>
                <a:srgbClr val="666666"/>
              </a:buClr>
              <a:buSzPts val="2600"/>
              <a:buNone/>
              <a:defRPr>
                <a:solidFill>
                  <a:srgbClr val="666666"/>
                </a:solidFill>
              </a:defRPr>
            </a:lvl4pPr>
            <a:lvl5pPr lvl="4" algn="l">
              <a:lnSpc>
                <a:spcPct val="100000"/>
              </a:lnSpc>
              <a:spcBef>
                <a:spcPts val="0"/>
              </a:spcBef>
              <a:spcAft>
                <a:spcPts val="0"/>
              </a:spcAft>
              <a:buClr>
                <a:srgbClr val="666666"/>
              </a:buClr>
              <a:buSzPts val="2600"/>
              <a:buNone/>
              <a:defRPr>
                <a:solidFill>
                  <a:srgbClr val="666666"/>
                </a:solidFill>
              </a:defRPr>
            </a:lvl5pPr>
            <a:lvl6pPr lvl="5" algn="l">
              <a:lnSpc>
                <a:spcPct val="100000"/>
              </a:lnSpc>
              <a:spcBef>
                <a:spcPts val="0"/>
              </a:spcBef>
              <a:spcAft>
                <a:spcPts val="0"/>
              </a:spcAft>
              <a:buClr>
                <a:srgbClr val="666666"/>
              </a:buClr>
              <a:buSzPts val="2600"/>
              <a:buNone/>
              <a:defRPr>
                <a:solidFill>
                  <a:srgbClr val="666666"/>
                </a:solidFill>
              </a:defRPr>
            </a:lvl6pPr>
            <a:lvl7pPr lvl="6" algn="l">
              <a:lnSpc>
                <a:spcPct val="100000"/>
              </a:lnSpc>
              <a:spcBef>
                <a:spcPts val="0"/>
              </a:spcBef>
              <a:spcAft>
                <a:spcPts val="0"/>
              </a:spcAft>
              <a:buClr>
                <a:srgbClr val="666666"/>
              </a:buClr>
              <a:buSzPts val="2600"/>
              <a:buNone/>
              <a:defRPr>
                <a:solidFill>
                  <a:srgbClr val="666666"/>
                </a:solidFill>
              </a:defRPr>
            </a:lvl7pPr>
            <a:lvl8pPr lvl="7" algn="l">
              <a:lnSpc>
                <a:spcPct val="100000"/>
              </a:lnSpc>
              <a:spcBef>
                <a:spcPts val="0"/>
              </a:spcBef>
              <a:spcAft>
                <a:spcPts val="0"/>
              </a:spcAft>
              <a:buClr>
                <a:srgbClr val="666666"/>
              </a:buClr>
              <a:buSzPts val="2600"/>
              <a:buNone/>
              <a:defRPr>
                <a:solidFill>
                  <a:srgbClr val="666666"/>
                </a:solidFill>
              </a:defRPr>
            </a:lvl8pPr>
            <a:lvl9pPr lvl="8" algn="l">
              <a:lnSpc>
                <a:spcPct val="100000"/>
              </a:lnSpc>
              <a:spcBef>
                <a:spcPts val="0"/>
              </a:spcBef>
              <a:spcAft>
                <a:spcPts val="0"/>
              </a:spcAft>
              <a:buClr>
                <a:srgbClr val="666666"/>
              </a:buClr>
              <a:buSzPts val="2600"/>
              <a:buNone/>
              <a:defRPr>
                <a:solidFill>
                  <a:srgbClr val="666666"/>
                </a:solidFill>
              </a:defRPr>
            </a:lvl9pPr>
          </a:lstStyle>
          <a:p/>
        </p:txBody>
      </p:sp>
      <p:sp>
        <p:nvSpPr>
          <p:cNvPr id="250" name="Google Shape;250;p83"/>
          <p:cNvSpPr txBox="1"/>
          <p:nvPr>
            <p:ph idx="1" type="body"/>
          </p:nvPr>
        </p:nvSpPr>
        <p:spPr>
          <a:xfrm>
            <a:off x="699000" y="1770225"/>
            <a:ext cx="3494700" cy="2583300"/>
          </a:xfrm>
          <a:prstGeom prst="rect">
            <a:avLst/>
          </a:prstGeom>
          <a:noFill/>
          <a:ln>
            <a:noFill/>
          </a:ln>
        </p:spPr>
        <p:txBody>
          <a:bodyPr anchorCtr="0" anchor="t" bIns="0" lIns="0" spcFirstLastPara="1" rIns="0" wrap="square" tIns="0">
            <a:noAutofit/>
          </a:bodyPr>
          <a:lstStyle>
            <a:lvl1pPr indent="-368300" lvl="0" marL="457200" algn="l">
              <a:lnSpc>
                <a:spcPct val="115000"/>
              </a:lnSpc>
              <a:spcBef>
                <a:spcPts val="600"/>
              </a:spcBef>
              <a:spcAft>
                <a:spcPts val="0"/>
              </a:spcAft>
              <a:buSzPts val="2200"/>
              <a:buChar char="◦"/>
              <a:defRPr/>
            </a:lvl1pPr>
            <a:lvl2pPr indent="-368300" lvl="1" marL="914400" algn="l">
              <a:lnSpc>
                <a:spcPct val="115000"/>
              </a:lnSpc>
              <a:spcBef>
                <a:spcPts val="1000"/>
              </a:spcBef>
              <a:spcAft>
                <a:spcPts val="0"/>
              </a:spcAft>
              <a:buSzPts val="2200"/>
              <a:buChar char="◦"/>
              <a:defRPr/>
            </a:lvl2pPr>
            <a:lvl3pPr indent="-368300" lvl="2" marL="1371600" algn="l">
              <a:lnSpc>
                <a:spcPct val="115000"/>
              </a:lnSpc>
              <a:spcBef>
                <a:spcPts val="1000"/>
              </a:spcBef>
              <a:spcAft>
                <a:spcPts val="0"/>
              </a:spcAft>
              <a:buSzPts val="2200"/>
              <a:buChar char="◦"/>
              <a:defRPr/>
            </a:lvl3pPr>
            <a:lvl4pPr indent="-368300" lvl="3" marL="1828800" algn="l">
              <a:lnSpc>
                <a:spcPct val="115000"/>
              </a:lnSpc>
              <a:spcBef>
                <a:spcPts val="1000"/>
              </a:spcBef>
              <a:spcAft>
                <a:spcPts val="0"/>
              </a:spcAft>
              <a:buSzPts val="2200"/>
              <a:buChar char="◦"/>
              <a:defRPr/>
            </a:lvl4pPr>
            <a:lvl5pPr indent="-368300" lvl="4" marL="2286000" algn="l">
              <a:lnSpc>
                <a:spcPct val="115000"/>
              </a:lnSpc>
              <a:spcBef>
                <a:spcPts val="1000"/>
              </a:spcBef>
              <a:spcAft>
                <a:spcPts val="0"/>
              </a:spcAft>
              <a:buSzPts val="2200"/>
              <a:buChar char="◦"/>
              <a:defRPr/>
            </a:lvl5pPr>
            <a:lvl6pPr indent="-368300" lvl="5" marL="2743200" algn="l">
              <a:lnSpc>
                <a:spcPct val="115000"/>
              </a:lnSpc>
              <a:spcBef>
                <a:spcPts val="1000"/>
              </a:spcBef>
              <a:spcAft>
                <a:spcPts val="0"/>
              </a:spcAft>
              <a:buSzPts val="2200"/>
              <a:buChar char="◦"/>
              <a:defRPr/>
            </a:lvl6pPr>
            <a:lvl7pPr indent="-368300" lvl="6" marL="3200400" algn="l">
              <a:lnSpc>
                <a:spcPct val="115000"/>
              </a:lnSpc>
              <a:spcBef>
                <a:spcPts val="1000"/>
              </a:spcBef>
              <a:spcAft>
                <a:spcPts val="0"/>
              </a:spcAft>
              <a:buSzPts val="2200"/>
              <a:buChar char="◦"/>
              <a:defRPr/>
            </a:lvl7pPr>
            <a:lvl8pPr indent="-368300" lvl="7" marL="3657600" algn="l">
              <a:lnSpc>
                <a:spcPct val="115000"/>
              </a:lnSpc>
              <a:spcBef>
                <a:spcPts val="1000"/>
              </a:spcBef>
              <a:spcAft>
                <a:spcPts val="0"/>
              </a:spcAft>
              <a:buSzPts val="2200"/>
              <a:buChar char="◦"/>
              <a:defRPr/>
            </a:lvl8pPr>
            <a:lvl9pPr indent="-368300" lvl="8" marL="4114800" algn="l">
              <a:lnSpc>
                <a:spcPct val="115000"/>
              </a:lnSpc>
              <a:spcBef>
                <a:spcPts val="1000"/>
              </a:spcBef>
              <a:spcAft>
                <a:spcPts val="1000"/>
              </a:spcAft>
              <a:buSzPts val="2200"/>
              <a:buChar char="◦"/>
              <a:defRPr/>
            </a:lvl9pPr>
          </a:lstStyle>
          <a:p/>
        </p:txBody>
      </p:sp>
      <p:sp>
        <p:nvSpPr>
          <p:cNvPr id="251" name="Google Shape;251;p8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252" name="Shape 252"/>
        <p:cNvGrpSpPr/>
        <p:nvPr/>
      </p:nvGrpSpPr>
      <p:grpSpPr>
        <a:xfrm>
          <a:off x="0" y="0"/>
          <a:ext cx="0" cy="0"/>
          <a:chOff x="0" y="0"/>
          <a:chExt cx="0" cy="0"/>
        </a:xfrm>
      </p:grpSpPr>
      <p:pic>
        <p:nvPicPr>
          <p:cNvPr id="253" name="Google Shape;253;p112"/>
          <p:cNvPicPr preferRelativeResize="0"/>
          <p:nvPr/>
        </p:nvPicPr>
        <p:blipFill rotWithShape="1">
          <a:blip r:embed="rId2">
            <a:alphaModFix/>
          </a:blip>
          <a:srcRect b="0" l="0" r="0" t="0"/>
          <a:stretch/>
        </p:blipFill>
        <p:spPr>
          <a:xfrm>
            <a:off x="0" y="-26"/>
            <a:ext cx="9144000" cy="5143523"/>
          </a:xfrm>
          <a:prstGeom prst="rect">
            <a:avLst/>
          </a:prstGeom>
          <a:noFill/>
          <a:ln>
            <a:noFill/>
          </a:ln>
        </p:spPr>
      </p:pic>
      <p:sp>
        <p:nvSpPr>
          <p:cNvPr id="254" name="Google Shape;254;p112"/>
          <p:cNvSpPr txBox="1"/>
          <p:nvPr>
            <p:ph type="ctrTitle"/>
          </p:nvPr>
        </p:nvSpPr>
        <p:spPr>
          <a:xfrm>
            <a:off x="2302050" y="1223200"/>
            <a:ext cx="45399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55" name="Shape 255"/>
        <p:cNvGrpSpPr/>
        <p:nvPr/>
      </p:nvGrpSpPr>
      <p:grpSpPr>
        <a:xfrm>
          <a:off x="0" y="0"/>
          <a:ext cx="0" cy="0"/>
          <a:chOff x="0" y="0"/>
          <a:chExt cx="0" cy="0"/>
        </a:xfrm>
      </p:grpSpPr>
      <p:pic>
        <p:nvPicPr>
          <p:cNvPr id="256" name="Google Shape;256;p113"/>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57" name="Google Shape;257;p113"/>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58" name="Google Shape;258;p113"/>
          <p:cNvSpPr txBox="1"/>
          <p:nvPr>
            <p:ph idx="1" type="body"/>
          </p:nvPr>
        </p:nvSpPr>
        <p:spPr>
          <a:xfrm>
            <a:off x="3844325"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259" name="Google Shape;259;p113"/>
          <p:cNvSpPr txBox="1"/>
          <p:nvPr>
            <p:ph idx="2" type="body"/>
          </p:nvPr>
        </p:nvSpPr>
        <p:spPr>
          <a:xfrm>
            <a:off x="6436624"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260" name="Google Shape;260;p11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261" name="Shape 261"/>
        <p:cNvGrpSpPr/>
        <p:nvPr/>
      </p:nvGrpSpPr>
      <p:grpSpPr>
        <a:xfrm>
          <a:off x="0" y="0"/>
          <a:ext cx="0" cy="0"/>
          <a:chOff x="0" y="0"/>
          <a:chExt cx="0" cy="0"/>
        </a:xfrm>
      </p:grpSpPr>
      <p:pic>
        <p:nvPicPr>
          <p:cNvPr id="262" name="Google Shape;262;p11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63" name="Google Shape;263;p114"/>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64" name="Google Shape;264;p114"/>
          <p:cNvSpPr txBox="1"/>
          <p:nvPr>
            <p:ph idx="1" type="body"/>
          </p:nvPr>
        </p:nvSpPr>
        <p:spPr>
          <a:xfrm>
            <a:off x="3844325"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265" name="Google Shape;265;p114"/>
          <p:cNvSpPr txBox="1"/>
          <p:nvPr>
            <p:ph idx="2" type="body"/>
          </p:nvPr>
        </p:nvSpPr>
        <p:spPr>
          <a:xfrm>
            <a:off x="5524777"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266" name="Google Shape;266;p114"/>
          <p:cNvSpPr txBox="1"/>
          <p:nvPr>
            <p:ph idx="3" type="body"/>
          </p:nvPr>
        </p:nvSpPr>
        <p:spPr>
          <a:xfrm>
            <a:off x="7205229" y="797725"/>
            <a:ext cx="1481700" cy="3540600"/>
          </a:xfrm>
          <a:prstGeom prst="rect">
            <a:avLst/>
          </a:prstGeom>
          <a:noFill/>
          <a:ln>
            <a:noFill/>
          </a:ln>
        </p:spPr>
        <p:txBody>
          <a:bodyPr anchorCtr="0" anchor="ctr" bIns="0" lIns="0" spcFirstLastPara="1" rIns="0" wrap="square" tIns="0">
            <a:noAutofit/>
          </a:bodyPr>
          <a:lstStyle>
            <a:lvl1pPr indent="-317500" lvl="0" marL="457200" algn="l">
              <a:lnSpc>
                <a:spcPct val="115000"/>
              </a:lnSpc>
              <a:spcBef>
                <a:spcPts val="600"/>
              </a:spcBef>
              <a:spcAft>
                <a:spcPts val="0"/>
              </a:spcAft>
              <a:buSzPts val="1400"/>
              <a:buChar char="◦"/>
              <a:defRPr sz="1400"/>
            </a:lvl1pPr>
            <a:lvl2pPr indent="-317500" lvl="1" marL="914400" algn="l">
              <a:lnSpc>
                <a:spcPct val="115000"/>
              </a:lnSpc>
              <a:spcBef>
                <a:spcPts val="1000"/>
              </a:spcBef>
              <a:spcAft>
                <a:spcPts val="0"/>
              </a:spcAft>
              <a:buSzPts val="1400"/>
              <a:buChar char="◦"/>
              <a:defRPr sz="1400"/>
            </a:lvl2pPr>
            <a:lvl3pPr indent="-317500" lvl="2" marL="1371600" algn="l">
              <a:lnSpc>
                <a:spcPct val="115000"/>
              </a:lnSpc>
              <a:spcBef>
                <a:spcPts val="1000"/>
              </a:spcBef>
              <a:spcAft>
                <a:spcPts val="0"/>
              </a:spcAft>
              <a:buSzPts val="1400"/>
              <a:buChar char="◦"/>
              <a:defRPr sz="1400"/>
            </a:lvl3pPr>
            <a:lvl4pPr indent="-317500" lvl="3" marL="1828800" algn="l">
              <a:lnSpc>
                <a:spcPct val="115000"/>
              </a:lnSpc>
              <a:spcBef>
                <a:spcPts val="1000"/>
              </a:spcBef>
              <a:spcAft>
                <a:spcPts val="0"/>
              </a:spcAft>
              <a:buSzPts val="1400"/>
              <a:buChar char="◦"/>
              <a:defRPr sz="1400"/>
            </a:lvl4pPr>
            <a:lvl5pPr indent="-317500" lvl="4" marL="2286000" algn="l">
              <a:lnSpc>
                <a:spcPct val="115000"/>
              </a:lnSpc>
              <a:spcBef>
                <a:spcPts val="1000"/>
              </a:spcBef>
              <a:spcAft>
                <a:spcPts val="0"/>
              </a:spcAft>
              <a:buSzPts val="1400"/>
              <a:buChar char="◦"/>
              <a:defRPr sz="1400"/>
            </a:lvl5pPr>
            <a:lvl6pPr indent="-317500" lvl="5" marL="2743200" algn="l">
              <a:lnSpc>
                <a:spcPct val="115000"/>
              </a:lnSpc>
              <a:spcBef>
                <a:spcPts val="1000"/>
              </a:spcBef>
              <a:spcAft>
                <a:spcPts val="0"/>
              </a:spcAft>
              <a:buSzPts val="1400"/>
              <a:buChar char="◦"/>
              <a:defRPr sz="1400"/>
            </a:lvl6pPr>
            <a:lvl7pPr indent="-317500" lvl="6" marL="3200400" algn="l">
              <a:lnSpc>
                <a:spcPct val="115000"/>
              </a:lnSpc>
              <a:spcBef>
                <a:spcPts val="1000"/>
              </a:spcBef>
              <a:spcAft>
                <a:spcPts val="0"/>
              </a:spcAft>
              <a:buSzPts val="1400"/>
              <a:buChar char="◦"/>
              <a:defRPr sz="1400"/>
            </a:lvl7pPr>
            <a:lvl8pPr indent="-317500" lvl="7" marL="3657600" algn="l">
              <a:lnSpc>
                <a:spcPct val="115000"/>
              </a:lnSpc>
              <a:spcBef>
                <a:spcPts val="1000"/>
              </a:spcBef>
              <a:spcAft>
                <a:spcPts val="0"/>
              </a:spcAft>
              <a:buSzPts val="1400"/>
              <a:buChar char="◦"/>
              <a:defRPr sz="1400"/>
            </a:lvl8pPr>
            <a:lvl9pPr indent="-317500" lvl="8" marL="4114800" algn="l">
              <a:lnSpc>
                <a:spcPct val="115000"/>
              </a:lnSpc>
              <a:spcBef>
                <a:spcPts val="1000"/>
              </a:spcBef>
              <a:spcAft>
                <a:spcPts val="1000"/>
              </a:spcAft>
              <a:buSzPts val="1400"/>
              <a:buChar char="◦"/>
              <a:defRPr sz="1400"/>
            </a:lvl9pPr>
          </a:lstStyle>
          <a:p/>
        </p:txBody>
      </p:sp>
      <p:sp>
        <p:nvSpPr>
          <p:cNvPr id="267" name="Google Shape;267;p11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68" name="Shape 268"/>
        <p:cNvGrpSpPr/>
        <p:nvPr/>
      </p:nvGrpSpPr>
      <p:grpSpPr>
        <a:xfrm>
          <a:off x="0" y="0"/>
          <a:ext cx="0" cy="0"/>
          <a:chOff x="0" y="0"/>
          <a:chExt cx="0" cy="0"/>
        </a:xfrm>
      </p:grpSpPr>
      <p:pic>
        <p:nvPicPr>
          <p:cNvPr id="269" name="Google Shape;269;p11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70" name="Google Shape;270;p115"/>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71" name="Google Shape;271;p115"/>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algn="l">
              <a:lnSpc>
                <a:spcPct val="115000"/>
              </a:lnSpc>
              <a:spcBef>
                <a:spcPts val="600"/>
              </a:spcBef>
              <a:spcAft>
                <a:spcPts val="0"/>
              </a:spcAft>
              <a:buSzPts val="2200"/>
              <a:buChar char="◦"/>
              <a:defRPr/>
            </a:lvl1pPr>
            <a:lvl2pPr indent="-368300" lvl="1" marL="914400" algn="l">
              <a:lnSpc>
                <a:spcPct val="115000"/>
              </a:lnSpc>
              <a:spcBef>
                <a:spcPts val="1000"/>
              </a:spcBef>
              <a:spcAft>
                <a:spcPts val="0"/>
              </a:spcAft>
              <a:buSzPts val="2200"/>
              <a:buChar char="◦"/>
              <a:defRPr/>
            </a:lvl2pPr>
            <a:lvl3pPr indent="-368300" lvl="2" marL="1371600" algn="l">
              <a:lnSpc>
                <a:spcPct val="115000"/>
              </a:lnSpc>
              <a:spcBef>
                <a:spcPts val="1000"/>
              </a:spcBef>
              <a:spcAft>
                <a:spcPts val="0"/>
              </a:spcAft>
              <a:buSzPts val="2200"/>
              <a:buChar char="◦"/>
              <a:defRPr/>
            </a:lvl3pPr>
            <a:lvl4pPr indent="-368300" lvl="3" marL="1828800" algn="l">
              <a:lnSpc>
                <a:spcPct val="115000"/>
              </a:lnSpc>
              <a:spcBef>
                <a:spcPts val="1000"/>
              </a:spcBef>
              <a:spcAft>
                <a:spcPts val="0"/>
              </a:spcAft>
              <a:buSzPts val="2200"/>
              <a:buChar char="◦"/>
              <a:defRPr/>
            </a:lvl4pPr>
            <a:lvl5pPr indent="-368300" lvl="4" marL="2286000" algn="l">
              <a:lnSpc>
                <a:spcPct val="115000"/>
              </a:lnSpc>
              <a:spcBef>
                <a:spcPts val="1000"/>
              </a:spcBef>
              <a:spcAft>
                <a:spcPts val="0"/>
              </a:spcAft>
              <a:buSzPts val="2200"/>
              <a:buChar char="◦"/>
              <a:defRPr/>
            </a:lvl5pPr>
            <a:lvl6pPr indent="-368300" lvl="5" marL="2743200" algn="l">
              <a:lnSpc>
                <a:spcPct val="115000"/>
              </a:lnSpc>
              <a:spcBef>
                <a:spcPts val="1000"/>
              </a:spcBef>
              <a:spcAft>
                <a:spcPts val="0"/>
              </a:spcAft>
              <a:buSzPts val="2200"/>
              <a:buChar char="◦"/>
              <a:defRPr/>
            </a:lvl6pPr>
            <a:lvl7pPr indent="-368300" lvl="6" marL="3200400" algn="l">
              <a:lnSpc>
                <a:spcPct val="115000"/>
              </a:lnSpc>
              <a:spcBef>
                <a:spcPts val="1000"/>
              </a:spcBef>
              <a:spcAft>
                <a:spcPts val="0"/>
              </a:spcAft>
              <a:buSzPts val="2200"/>
              <a:buChar char="◦"/>
              <a:defRPr/>
            </a:lvl7pPr>
            <a:lvl8pPr indent="-368300" lvl="7" marL="3657600" algn="l">
              <a:lnSpc>
                <a:spcPct val="115000"/>
              </a:lnSpc>
              <a:spcBef>
                <a:spcPts val="1000"/>
              </a:spcBef>
              <a:spcAft>
                <a:spcPts val="0"/>
              </a:spcAft>
              <a:buSzPts val="2200"/>
              <a:buChar char="◦"/>
              <a:defRPr/>
            </a:lvl8pPr>
            <a:lvl9pPr indent="-368300" lvl="8" marL="4114800" algn="l">
              <a:lnSpc>
                <a:spcPct val="115000"/>
              </a:lnSpc>
              <a:spcBef>
                <a:spcPts val="1000"/>
              </a:spcBef>
              <a:spcAft>
                <a:spcPts val="1000"/>
              </a:spcAft>
              <a:buSzPts val="2200"/>
              <a:buChar char="◦"/>
              <a:defRPr/>
            </a:lvl9pPr>
          </a:lstStyle>
          <a:p/>
        </p:txBody>
      </p:sp>
      <p:sp>
        <p:nvSpPr>
          <p:cNvPr id="272" name="Google Shape;272;p11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273" name="Shape 273"/>
        <p:cNvGrpSpPr/>
        <p:nvPr/>
      </p:nvGrpSpPr>
      <p:grpSpPr>
        <a:xfrm>
          <a:off x="0" y="0"/>
          <a:ext cx="0" cy="0"/>
          <a:chOff x="0" y="0"/>
          <a:chExt cx="0" cy="0"/>
        </a:xfrm>
      </p:grpSpPr>
      <p:sp>
        <p:nvSpPr>
          <p:cNvPr id="274" name="Google Shape;274;p116"/>
          <p:cNvSpPr txBox="1"/>
          <p:nvPr>
            <p:ph type="ctrTitle"/>
          </p:nvPr>
        </p:nvSpPr>
        <p:spPr>
          <a:xfrm>
            <a:off x="2396319" y="601724"/>
            <a:ext cx="5618400" cy="1906200"/>
          </a:xfrm>
          <a:prstGeom prst="rect">
            <a:avLst/>
          </a:prstGeom>
          <a:noFill/>
          <a:ln>
            <a:noFill/>
          </a:ln>
          <a:effectLst>
            <a:outerShdw blurRad="42863" rotWithShape="0" algn="bl" dir="5400000" dist="9525">
              <a:srgbClr val="000000">
                <a:alpha val="20000"/>
              </a:srgbClr>
            </a:outerShdw>
          </a:effectLst>
        </p:spPr>
        <p:txBody>
          <a:bodyPr anchorCtr="0" anchor="b" bIns="0" lIns="91425" spcFirstLastPara="1" rIns="91425" wrap="square" tIns="45700">
            <a:noAutofit/>
          </a:bodyPr>
          <a:lstStyle>
            <a:lvl1pPr lvl="0" algn="l">
              <a:lnSpc>
                <a:spcPct val="90000"/>
              </a:lnSpc>
              <a:spcBef>
                <a:spcPts val="0"/>
              </a:spcBef>
              <a:spcAft>
                <a:spcPts val="0"/>
              </a:spcAft>
              <a:buSzPts val="2600"/>
              <a:buNone/>
              <a:defRPr sz="5400"/>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275" name="Google Shape;275;p116"/>
          <p:cNvSpPr txBox="1"/>
          <p:nvPr>
            <p:ph idx="1" type="subTitle"/>
          </p:nvPr>
        </p:nvSpPr>
        <p:spPr>
          <a:xfrm>
            <a:off x="2396319" y="2648404"/>
            <a:ext cx="5618400" cy="733200"/>
          </a:xfrm>
          <a:prstGeom prst="rect">
            <a:avLst/>
          </a:prstGeom>
          <a:noFill/>
          <a:ln>
            <a:noFill/>
          </a:ln>
        </p:spPr>
        <p:txBody>
          <a:bodyPr anchorCtr="0" anchor="t" bIns="91425" lIns="91425" spcFirstLastPara="1" rIns="91425" wrap="square" tIns="91425">
            <a:noAutofit/>
          </a:bodyPr>
          <a:lstStyle>
            <a:lvl1pPr lvl="0" algn="l">
              <a:lnSpc>
                <a:spcPct val="120000"/>
              </a:lnSpc>
              <a:spcBef>
                <a:spcPts val="1000"/>
              </a:spcBef>
              <a:spcAft>
                <a:spcPts val="0"/>
              </a:spcAft>
              <a:buSzPts val="1600"/>
              <a:buNone/>
              <a:defRPr b="0" sz="1600" cap="none">
                <a:solidFill>
                  <a:schemeClr val="dk1"/>
                </a:solidFill>
              </a:defRPr>
            </a:lvl1pPr>
            <a:lvl2pPr lvl="1" algn="ctr">
              <a:lnSpc>
                <a:spcPct val="120000"/>
              </a:lnSpc>
              <a:spcBef>
                <a:spcPts val="500"/>
              </a:spcBef>
              <a:spcAft>
                <a:spcPts val="0"/>
              </a:spcAft>
              <a:buSzPts val="1500"/>
              <a:buNone/>
              <a:defRPr sz="1500"/>
            </a:lvl2pPr>
            <a:lvl3pPr lvl="2" algn="ctr">
              <a:lnSpc>
                <a:spcPct val="120000"/>
              </a:lnSpc>
              <a:spcBef>
                <a:spcPts val="500"/>
              </a:spcBef>
              <a:spcAft>
                <a:spcPts val="0"/>
              </a:spcAft>
              <a:buSzPts val="1350"/>
              <a:buNone/>
              <a:defRPr sz="1350"/>
            </a:lvl3pPr>
            <a:lvl4pPr lvl="3" algn="ctr">
              <a:lnSpc>
                <a:spcPct val="120000"/>
              </a:lnSpc>
              <a:spcBef>
                <a:spcPts val="500"/>
              </a:spcBef>
              <a:spcAft>
                <a:spcPts val="0"/>
              </a:spcAft>
              <a:buSzPts val="1200"/>
              <a:buNone/>
              <a:defRPr sz="1200"/>
            </a:lvl4pPr>
            <a:lvl5pPr lvl="4" algn="ctr">
              <a:lnSpc>
                <a:spcPct val="120000"/>
              </a:lnSpc>
              <a:spcBef>
                <a:spcPts val="500"/>
              </a:spcBef>
              <a:spcAft>
                <a:spcPts val="0"/>
              </a:spcAft>
              <a:buSzPts val="1200"/>
              <a:buNone/>
              <a:defRPr sz="1200"/>
            </a:lvl5pPr>
            <a:lvl6pPr lvl="5" algn="ctr">
              <a:lnSpc>
                <a:spcPct val="120000"/>
              </a:lnSpc>
              <a:spcBef>
                <a:spcPts val="500"/>
              </a:spcBef>
              <a:spcAft>
                <a:spcPts val="0"/>
              </a:spcAft>
              <a:buSzPts val="1200"/>
              <a:buNone/>
              <a:defRPr sz="1200"/>
            </a:lvl6pPr>
            <a:lvl7pPr lvl="6" algn="ctr">
              <a:lnSpc>
                <a:spcPct val="120000"/>
              </a:lnSpc>
              <a:spcBef>
                <a:spcPts val="500"/>
              </a:spcBef>
              <a:spcAft>
                <a:spcPts val="0"/>
              </a:spcAft>
              <a:buSzPts val="1200"/>
              <a:buNone/>
              <a:defRPr sz="1200"/>
            </a:lvl7pPr>
            <a:lvl8pPr lvl="7" algn="ctr">
              <a:lnSpc>
                <a:spcPct val="120000"/>
              </a:lnSpc>
              <a:spcBef>
                <a:spcPts val="500"/>
              </a:spcBef>
              <a:spcAft>
                <a:spcPts val="0"/>
              </a:spcAft>
              <a:buSzPts val="1200"/>
              <a:buNone/>
              <a:defRPr sz="1200"/>
            </a:lvl8pPr>
            <a:lvl9pPr lvl="8" algn="ctr">
              <a:lnSpc>
                <a:spcPct val="120000"/>
              </a:lnSpc>
              <a:spcBef>
                <a:spcPts val="500"/>
              </a:spcBef>
              <a:spcAft>
                <a:spcPts val="1000"/>
              </a:spcAft>
              <a:buSzPts val="1200"/>
              <a:buNone/>
              <a:defRPr sz="1200"/>
            </a:lvl9pPr>
          </a:lstStyle>
          <a:p/>
        </p:txBody>
      </p:sp>
      <p:sp>
        <p:nvSpPr>
          <p:cNvPr id="276" name="Google Shape;276;p116"/>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7" name="Google Shape;277;p116"/>
          <p:cNvSpPr txBox="1"/>
          <p:nvPr>
            <p:ph idx="11" type="ftr"/>
          </p:nvPr>
        </p:nvSpPr>
        <p:spPr>
          <a:xfrm>
            <a:off x="2395537" y="246459"/>
            <a:ext cx="30876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8" name="Google Shape;278;p116"/>
          <p:cNvSpPr txBox="1"/>
          <p:nvPr>
            <p:ph idx="12" type="sldNum"/>
          </p:nvPr>
        </p:nvSpPr>
        <p:spPr>
          <a:xfrm>
            <a:off x="1435100" y="598884"/>
            <a:ext cx="8016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79" name="Shape 279"/>
        <p:cNvGrpSpPr/>
        <p:nvPr/>
      </p:nvGrpSpPr>
      <p:grpSpPr>
        <a:xfrm>
          <a:off x="0" y="0"/>
          <a:ext cx="0" cy="0"/>
          <a:chOff x="0" y="0"/>
          <a:chExt cx="0" cy="0"/>
        </a:xfrm>
      </p:grpSpPr>
      <p:sp>
        <p:nvSpPr>
          <p:cNvPr id="280" name="Google Shape;280;p117"/>
          <p:cNvSpPr txBox="1"/>
          <p:nvPr>
            <p:ph type="ctrTitle"/>
          </p:nvPr>
        </p:nvSpPr>
        <p:spPr>
          <a:xfrm>
            <a:off x="335250" y="932100"/>
            <a:ext cx="5508300" cy="16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Font typeface="Gill Sans"/>
              <a:buNone/>
              <a:defRPr b="1" sz="5200">
                <a:solidFill>
                  <a:schemeClr val="dk1"/>
                </a:solidFill>
              </a:defRPr>
            </a:lvl1pPr>
            <a:lvl2pPr lvl="1" algn="l">
              <a:lnSpc>
                <a:spcPct val="100000"/>
              </a:lnSpc>
              <a:spcBef>
                <a:spcPts val="0"/>
              </a:spcBef>
              <a:spcAft>
                <a:spcPts val="0"/>
              </a:spcAft>
              <a:buClr>
                <a:schemeClr val="dk1"/>
              </a:buClr>
              <a:buSzPts val="5200"/>
              <a:buFont typeface="Gill Sans"/>
              <a:buNone/>
              <a:defRPr b="1" sz="5200">
                <a:solidFill>
                  <a:schemeClr val="dk1"/>
                </a:solidFill>
              </a:defRPr>
            </a:lvl2pPr>
            <a:lvl3pPr lvl="2" algn="l">
              <a:lnSpc>
                <a:spcPct val="100000"/>
              </a:lnSpc>
              <a:spcBef>
                <a:spcPts val="0"/>
              </a:spcBef>
              <a:spcAft>
                <a:spcPts val="0"/>
              </a:spcAft>
              <a:buClr>
                <a:schemeClr val="dk1"/>
              </a:buClr>
              <a:buSzPts val="5200"/>
              <a:buFont typeface="Gill Sans"/>
              <a:buNone/>
              <a:defRPr b="1" sz="5200">
                <a:solidFill>
                  <a:schemeClr val="dk1"/>
                </a:solidFill>
              </a:defRPr>
            </a:lvl3pPr>
            <a:lvl4pPr lvl="3" algn="l">
              <a:lnSpc>
                <a:spcPct val="100000"/>
              </a:lnSpc>
              <a:spcBef>
                <a:spcPts val="0"/>
              </a:spcBef>
              <a:spcAft>
                <a:spcPts val="0"/>
              </a:spcAft>
              <a:buClr>
                <a:schemeClr val="dk1"/>
              </a:buClr>
              <a:buSzPts val="5200"/>
              <a:buFont typeface="Gill Sans"/>
              <a:buNone/>
              <a:defRPr b="1" sz="5200">
                <a:solidFill>
                  <a:schemeClr val="dk1"/>
                </a:solidFill>
              </a:defRPr>
            </a:lvl4pPr>
            <a:lvl5pPr lvl="4" algn="l">
              <a:lnSpc>
                <a:spcPct val="100000"/>
              </a:lnSpc>
              <a:spcBef>
                <a:spcPts val="0"/>
              </a:spcBef>
              <a:spcAft>
                <a:spcPts val="0"/>
              </a:spcAft>
              <a:buClr>
                <a:schemeClr val="dk1"/>
              </a:buClr>
              <a:buSzPts val="5200"/>
              <a:buFont typeface="Gill Sans"/>
              <a:buNone/>
              <a:defRPr b="1" sz="5200">
                <a:solidFill>
                  <a:schemeClr val="dk1"/>
                </a:solidFill>
              </a:defRPr>
            </a:lvl5pPr>
            <a:lvl6pPr lvl="5" algn="l">
              <a:lnSpc>
                <a:spcPct val="100000"/>
              </a:lnSpc>
              <a:spcBef>
                <a:spcPts val="0"/>
              </a:spcBef>
              <a:spcAft>
                <a:spcPts val="0"/>
              </a:spcAft>
              <a:buClr>
                <a:schemeClr val="dk1"/>
              </a:buClr>
              <a:buSzPts val="5200"/>
              <a:buFont typeface="Gill Sans"/>
              <a:buNone/>
              <a:defRPr b="1" sz="5200">
                <a:solidFill>
                  <a:schemeClr val="dk1"/>
                </a:solidFill>
              </a:defRPr>
            </a:lvl6pPr>
            <a:lvl7pPr lvl="6" algn="l">
              <a:lnSpc>
                <a:spcPct val="100000"/>
              </a:lnSpc>
              <a:spcBef>
                <a:spcPts val="0"/>
              </a:spcBef>
              <a:spcAft>
                <a:spcPts val="0"/>
              </a:spcAft>
              <a:buClr>
                <a:schemeClr val="dk1"/>
              </a:buClr>
              <a:buSzPts val="5200"/>
              <a:buFont typeface="Gill Sans"/>
              <a:buNone/>
              <a:defRPr b="1" sz="5200">
                <a:solidFill>
                  <a:schemeClr val="dk1"/>
                </a:solidFill>
              </a:defRPr>
            </a:lvl7pPr>
            <a:lvl8pPr lvl="7" algn="l">
              <a:lnSpc>
                <a:spcPct val="100000"/>
              </a:lnSpc>
              <a:spcBef>
                <a:spcPts val="0"/>
              </a:spcBef>
              <a:spcAft>
                <a:spcPts val="0"/>
              </a:spcAft>
              <a:buClr>
                <a:schemeClr val="dk1"/>
              </a:buClr>
              <a:buSzPts val="5200"/>
              <a:buFont typeface="Gill Sans"/>
              <a:buNone/>
              <a:defRPr b="1" sz="5200">
                <a:solidFill>
                  <a:schemeClr val="dk1"/>
                </a:solidFill>
              </a:defRPr>
            </a:lvl8pPr>
            <a:lvl9pPr lvl="8" algn="l">
              <a:lnSpc>
                <a:spcPct val="100000"/>
              </a:lnSpc>
              <a:spcBef>
                <a:spcPts val="0"/>
              </a:spcBef>
              <a:spcAft>
                <a:spcPts val="0"/>
              </a:spcAft>
              <a:buClr>
                <a:schemeClr val="dk1"/>
              </a:buClr>
              <a:buSzPts val="5200"/>
              <a:buFont typeface="Gill Sans"/>
              <a:buNone/>
              <a:defRPr b="1" sz="5200">
                <a:solidFill>
                  <a:schemeClr val="dk1"/>
                </a:solidFill>
              </a:defRPr>
            </a:lvl9pPr>
          </a:lstStyle>
          <a:p/>
        </p:txBody>
      </p:sp>
      <p:sp>
        <p:nvSpPr>
          <p:cNvPr id="281" name="Google Shape;281;p117"/>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82" name="Google Shape;282;p117"/>
          <p:cNvSpPr txBox="1"/>
          <p:nvPr>
            <p:ph idx="12" type="sldNum"/>
          </p:nvPr>
        </p:nvSpPr>
        <p:spPr>
          <a:xfrm>
            <a:off x="8472487" y="4663678"/>
            <a:ext cx="549300" cy="3930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3" name="Shape 283"/>
        <p:cNvGrpSpPr/>
        <p:nvPr/>
      </p:nvGrpSpPr>
      <p:grpSpPr>
        <a:xfrm>
          <a:off x="0" y="0"/>
          <a:ext cx="0" cy="0"/>
          <a:chOff x="0" y="0"/>
          <a:chExt cx="0" cy="0"/>
        </a:xfrm>
      </p:grpSpPr>
      <p:sp>
        <p:nvSpPr>
          <p:cNvPr id="284" name="Google Shape;284;p118"/>
          <p:cNvSpPr txBox="1"/>
          <p:nvPr>
            <p:ph type="title"/>
          </p:nvPr>
        </p:nvSpPr>
        <p:spPr>
          <a:xfrm>
            <a:off x="457200" y="400050"/>
            <a:ext cx="8229600" cy="742800"/>
          </a:xfrm>
          <a:prstGeom prst="rect">
            <a:avLst/>
          </a:prstGeom>
          <a:noFill/>
          <a:ln>
            <a:noFill/>
          </a:ln>
          <a:effectLst>
            <a:outerShdw blurRad="42863" rotWithShape="0" algn="bl" dir="5400000" dist="9525">
              <a:srgbClr val="000000">
                <a:alpha val="20000"/>
              </a:srgbClr>
            </a:outerShdw>
          </a:effectLst>
        </p:spPr>
        <p:txBody>
          <a:bodyPr anchorCtr="0" anchor="ctr" bIns="45700" lIns="91425" spcFirstLastPara="1" rIns="91425" wrap="square" tIns="4570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85" name="Google Shape;285;p118"/>
          <p:cNvSpPr txBox="1"/>
          <p:nvPr>
            <p:ph idx="1" type="body"/>
          </p:nvPr>
        </p:nvSpPr>
        <p:spPr>
          <a:xfrm>
            <a:off x="457200" y="1200150"/>
            <a:ext cx="8229600" cy="3657600"/>
          </a:xfrm>
          <a:prstGeom prst="rect">
            <a:avLst/>
          </a:prstGeom>
          <a:noFill/>
          <a:ln>
            <a:noFill/>
          </a:ln>
        </p:spPr>
        <p:txBody>
          <a:bodyPr anchorCtr="0" anchor="t" bIns="45700" lIns="91425" spcFirstLastPara="1" rIns="91425" wrap="square" tIns="45700">
            <a:no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1000"/>
              </a:spcAft>
              <a:buSzPts val="1800"/>
              <a:buChar char="◦"/>
              <a:defRPr/>
            </a:lvl9pPr>
          </a:lstStyle>
          <a:p/>
        </p:txBody>
      </p:sp>
      <p:sp>
        <p:nvSpPr>
          <p:cNvPr id="286" name="Google Shape;286;p118"/>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87" name="Google Shape;287;p118"/>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88" name="Google Shape;288;p118"/>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89" name="Shape 289"/>
        <p:cNvGrpSpPr/>
        <p:nvPr/>
      </p:nvGrpSpPr>
      <p:grpSpPr>
        <a:xfrm>
          <a:off x="0" y="0"/>
          <a:ext cx="0" cy="0"/>
          <a:chOff x="0" y="0"/>
          <a:chExt cx="0" cy="0"/>
        </a:xfrm>
      </p:grpSpPr>
      <p:sp>
        <p:nvSpPr>
          <p:cNvPr id="290" name="Google Shape;290;p119"/>
          <p:cNvSpPr txBox="1"/>
          <p:nvPr>
            <p:ph type="title"/>
          </p:nvPr>
        </p:nvSpPr>
        <p:spPr>
          <a:xfrm>
            <a:off x="283103" y="712141"/>
            <a:ext cx="6244200" cy="38355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lvl1pPr lvl="0" algn="l">
              <a:lnSpc>
                <a:spcPct val="90000"/>
              </a:lnSpc>
              <a:spcBef>
                <a:spcPts val="0"/>
              </a:spcBef>
              <a:spcAft>
                <a:spcPts val="0"/>
              </a:spcAft>
              <a:buSzPts val="2600"/>
              <a:buNone/>
              <a:defRPr sz="4800">
                <a:solidFill>
                  <a:schemeClr val="lt1"/>
                </a:solidFill>
              </a:defRPr>
            </a:lvl1pPr>
            <a:lvl2pPr lvl="1" algn="l">
              <a:lnSpc>
                <a:spcPct val="90000"/>
              </a:lnSpc>
              <a:spcBef>
                <a:spcPts val="0"/>
              </a:spcBef>
              <a:spcAft>
                <a:spcPts val="0"/>
              </a:spcAft>
              <a:buSzPts val="2600"/>
              <a:buNone/>
              <a:defRPr sz="4800">
                <a:solidFill>
                  <a:schemeClr val="lt1"/>
                </a:solidFill>
              </a:defRPr>
            </a:lvl2pPr>
            <a:lvl3pPr lvl="2" algn="l">
              <a:lnSpc>
                <a:spcPct val="90000"/>
              </a:lnSpc>
              <a:spcBef>
                <a:spcPts val="0"/>
              </a:spcBef>
              <a:spcAft>
                <a:spcPts val="0"/>
              </a:spcAft>
              <a:buSzPts val="2600"/>
              <a:buNone/>
              <a:defRPr sz="4800">
                <a:solidFill>
                  <a:schemeClr val="lt1"/>
                </a:solidFill>
              </a:defRPr>
            </a:lvl3pPr>
            <a:lvl4pPr lvl="3" algn="l">
              <a:lnSpc>
                <a:spcPct val="90000"/>
              </a:lnSpc>
              <a:spcBef>
                <a:spcPts val="0"/>
              </a:spcBef>
              <a:spcAft>
                <a:spcPts val="0"/>
              </a:spcAft>
              <a:buSzPts val="2600"/>
              <a:buNone/>
              <a:defRPr sz="4800">
                <a:solidFill>
                  <a:schemeClr val="lt1"/>
                </a:solidFill>
              </a:defRPr>
            </a:lvl4pPr>
            <a:lvl5pPr lvl="4" algn="l">
              <a:lnSpc>
                <a:spcPct val="90000"/>
              </a:lnSpc>
              <a:spcBef>
                <a:spcPts val="0"/>
              </a:spcBef>
              <a:spcAft>
                <a:spcPts val="0"/>
              </a:spcAft>
              <a:buSzPts val="2600"/>
              <a:buNone/>
              <a:defRPr sz="4800">
                <a:solidFill>
                  <a:schemeClr val="lt1"/>
                </a:solidFill>
              </a:defRPr>
            </a:lvl5pPr>
            <a:lvl6pPr lvl="5" algn="l">
              <a:lnSpc>
                <a:spcPct val="90000"/>
              </a:lnSpc>
              <a:spcBef>
                <a:spcPts val="0"/>
              </a:spcBef>
              <a:spcAft>
                <a:spcPts val="0"/>
              </a:spcAft>
              <a:buSzPts val="2600"/>
              <a:buNone/>
              <a:defRPr sz="4800">
                <a:solidFill>
                  <a:schemeClr val="lt1"/>
                </a:solidFill>
              </a:defRPr>
            </a:lvl6pPr>
            <a:lvl7pPr lvl="6" algn="l">
              <a:lnSpc>
                <a:spcPct val="90000"/>
              </a:lnSpc>
              <a:spcBef>
                <a:spcPts val="0"/>
              </a:spcBef>
              <a:spcAft>
                <a:spcPts val="0"/>
              </a:spcAft>
              <a:buSzPts val="2600"/>
              <a:buNone/>
              <a:defRPr sz="4800">
                <a:solidFill>
                  <a:schemeClr val="lt1"/>
                </a:solidFill>
              </a:defRPr>
            </a:lvl7pPr>
            <a:lvl8pPr lvl="7" algn="l">
              <a:lnSpc>
                <a:spcPct val="90000"/>
              </a:lnSpc>
              <a:spcBef>
                <a:spcPts val="0"/>
              </a:spcBef>
              <a:spcAft>
                <a:spcPts val="0"/>
              </a:spcAft>
              <a:buSzPts val="2600"/>
              <a:buNone/>
              <a:defRPr sz="4800">
                <a:solidFill>
                  <a:schemeClr val="lt1"/>
                </a:solidFill>
              </a:defRPr>
            </a:lvl8pPr>
            <a:lvl9pPr lvl="8" algn="l">
              <a:lnSpc>
                <a:spcPct val="90000"/>
              </a:lnSpc>
              <a:spcBef>
                <a:spcPts val="0"/>
              </a:spcBef>
              <a:spcAft>
                <a:spcPts val="0"/>
              </a:spcAft>
              <a:buSzPts val="2600"/>
              <a:buNone/>
              <a:defRPr sz="4800">
                <a:solidFill>
                  <a:schemeClr val="lt1"/>
                </a:solidFill>
              </a:defRPr>
            </a:lvl9pPr>
          </a:lstStyle>
          <a:p/>
        </p:txBody>
      </p:sp>
      <p:sp>
        <p:nvSpPr>
          <p:cNvPr id="291" name="Google Shape;291;p119"/>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92" name="Shape 292"/>
        <p:cNvGrpSpPr/>
        <p:nvPr/>
      </p:nvGrpSpPr>
      <p:grpSpPr>
        <a:xfrm>
          <a:off x="0" y="0"/>
          <a:ext cx="0" cy="0"/>
          <a:chOff x="0" y="0"/>
          <a:chExt cx="0" cy="0"/>
        </a:xfrm>
      </p:grpSpPr>
      <p:sp>
        <p:nvSpPr>
          <p:cNvPr id="293" name="Google Shape;293;p120"/>
          <p:cNvSpPr txBox="1"/>
          <p:nvPr>
            <p:ph type="title"/>
          </p:nvPr>
        </p:nvSpPr>
        <p:spPr>
          <a:xfrm>
            <a:off x="319500" y="936600"/>
            <a:ext cx="2808000" cy="7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90000"/>
              </a:lnSpc>
              <a:spcBef>
                <a:spcPts val="0"/>
              </a:spcBef>
              <a:spcAft>
                <a:spcPts val="0"/>
              </a:spcAft>
              <a:buSzPts val="2600"/>
              <a:buNone/>
              <a:defRPr sz="2400"/>
            </a:lvl1pPr>
            <a:lvl2pPr lvl="1" algn="l">
              <a:lnSpc>
                <a:spcPct val="90000"/>
              </a:lnSpc>
              <a:spcBef>
                <a:spcPts val="0"/>
              </a:spcBef>
              <a:spcAft>
                <a:spcPts val="0"/>
              </a:spcAft>
              <a:buSzPts val="2600"/>
              <a:buNone/>
              <a:defRPr sz="2400"/>
            </a:lvl2pPr>
            <a:lvl3pPr lvl="2" algn="l">
              <a:lnSpc>
                <a:spcPct val="90000"/>
              </a:lnSpc>
              <a:spcBef>
                <a:spcPts val="0"/>
              </a:spcBef>
              <a:spcAft>
                <a:spcPts val="0"/>
              </a:spcAft>
              <a:buSzPts val="2600"/>
              <a:buNone/>
              <a:defRPr sz="2400"/>
            </a:lvl3pPr>
            <a:lvl4pPr lvl="3" algn="l">
              <a:lnSpc>
                <a:spcPct val="90000"/>
              </a:lnSpc>
              <a:spcBef>
                <a:spcPts val="0"/>
              </a:spcBef>
              <a:spcAft>
                <a:spcPts val="0"/>
              </a:spcAft>
              <a:buSzPts val="2600"/>
              <a:buNone/>
              <a:defRPr sz="2400"/>
            </a:lvl4pPr>
            <a:lvl5pPr lvl="4" algn="l">
              <a:lnSpc>
                <a:spcPct val="90000"/>
              </a:lnSpc>
              <a:spcBef>
                <a:spcPts val="0"/>
              </a:spcBef>
              <a:spcAft>
                <a:spcPts val="0"/>
              </a:spcAft>
              <a:buSzPts val="2600"/>
              <a:buNone/>
              <a:defRPr sz="2400"/>
            </a:lvl5pPr>
            <a:lvl6pPr lvl="5" algn="l">
              <a:lnSpc>
                <a:spcPct val="90000"/>
              </a:lnSpc>
              <a:spcBef>
                <a:spcPts val="0"/>
              </a:spcBef>
              <a:spcAft>
                <a:spcPts val="0"/>
              </a:spcAft>
              <a:buSzPts val="2600"/>
              <a:buNone/>
              <a:defRPr sz="2400"/>
            </a:lvl6pPr>
            <a:lvl7pPr lvl="6" algn="l">
              <a:lnSpc>
                <a:spcPct val="90000"/>
              </a:lnSpc>
              <a:spcBef>
                <a:spcPts val="0"/>
              </a:spcBef>
              <a:spcAft>
                <a:spcPts val="0"/>
              </a:spcAft>
              <a:buSzPts val="2600"/>
              <a:buNone/>
              <a:defRPr sz="2400"/>
            </a:lvl7pPr>
            <a:lvl8pPr lvl="7" algn="l">
              <a:lnSpc>
                <a:spcPct val="90000"/>
              </a:lnSpc>
              <a:spcBef>
                <a:spcPts val="0"/>
              </a:spcBef>
              <a:spcAft>
                <a:spcPts val="0"/>
              </a:spcAft>
              <a:buSzPts val="2600"/>
              <a:buNone/>
              <a:defRPr sz="2400"/>
            </a:lvl8pPr>
            <a:lvl9pPr lvl="8" algn="l">
              <a:lnSpc>
                <a:spcPct val="90000"/>
              </a:lnSpc>
              <a:spcBef>
                <a:spcPts val="0"/>
              </a:spcBef>
              <a:spcAft>
                <a:spcPts val="0"/>
              </a:spcAft>
              <a:buSzPts val="2600"/>
              <a:buNone/>
              <a:defRPr sz="2400"/>
            </a:lvl9pPr>
          </a:lstStyle>
          <a:p/>
        </p:txBody>
      </p:sp>
      <p:sp>
        <p:nvSpPr>
          <p:cNvPr id="294" name="Google Shape;294;p120"/>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20000"/>
              </a:lnSpc>
              <a:spcBef>
                <a:spcPts val="0"/>
              </a:spcBef>
              <a:spcAft>
                <a:spcPts val="0"/>
              </a:spcAft>
              <a:buSzPts val="1200"/>
              <a:buChar char="◦"/>
              <a:defRPr sz="1200"/>
            </a:lvl1pPr>
            <a:lvl2pPr indent="-304800" lvl="1" marL="914400" algn="l">
              <a:lnSpc>
                <a:spcPct val="120000"/>
              </a:lnSpc>
              <a:spcBef>
                <a:spcPts val="0"/>
              </a:spcBef>
              <a:spcAft>
                <a:spcPts val="0"/>
              </a:spcAft>
              <a:buSzPts val="1200"/>
              <a:buChar char="◦"/>
              <a:defRPr sz="1200"/>
            </a:lvl2pPr>
            <a:lvl3pPr indent="-304800" lvl="2" marL="1371600" algn="l">
              <a:lnSpc>
                <a:spcPct val="120000"/>
              </a:lnSpc>
              <a:spcBef>
                <a:spcPts val="0"/>
              </a:spcBef>
              <a:spcAft>
                <a:spcPts val="0"/>
              </a:spcAft>
              <a:buSzPts val="1200"/>
              <a:buChar char="◦"/>
              <a:defRPr sz="1200"/>
            </a:lvl3pPr>
            <a:lvl4pPr indent="-304800" lvl="3" marL="1828800" algn="l">
              <a:lnSpc>
                <a:spcPct val="120000"/>
              </a:lnSpc>
              <a:spcBef>
                <a:spcPts val="0"/>
              </a:spcBef>
              <a:spcAft>
                <a:spcPts val="0"/>
              </a:spcAft>
              <a:buSzPts val="1200"/>
              <a:buChar char="◦"/>
              <a:defRPr sz="1200"/>
            </a:lvl4pPr>
            <a:lvl5pPr indent="-304800" lvl="4" marL="2286000" algn="l">
              <a:lnSpc>
                <a:spcPct val="120000"/>
              </a:lnSpc>
              <a:spcBef>
                <a:spcPts val="0"/>
              </a:spcBef>
              <a:spcAft>
                <a:spcPts val="0"/>
              </a:spcAft>
              <a:buSzPts val="1200"/>
              <a:buChar char="◦"/>
              <a:defRPr sz="1200"/>
            </a:lvl5pPr>
            <a:lvl6pPr indent="-304800" lvl="5" marL="2743200" algn="l">
              <a:lnSpc>
                <a:spcPct val="120000"/>
              </a:lnSpc>
              <a:spcBef>
                <a:spcPts val="0"/>
              </a:spcBef>
              <a:spcAft>
                <a:spcPts val="0"/>
              </a:spcAft>
              <a:buSzPts val="1200"/>
              <a:buChar char="◦"/>
              <a:defRPr sz="1200"/>
            </a:lvl6pPr>
            <a:lvl7pPr indent="-304800" lvl="6" marL="3200400" algn="l">
              <a:lnSpc>
                <a:spcPct val="120000"/>
              </a:lnSpc>
              <a:spcBef>
                <a:spcPts val="0"/>
              </a:spcBef>
              <a:spcAft>
                <a:spcPts val="0"/>
              </a:spcAft>
              <a:buSzPts val="1200"/>
              <a:buChar char="◦"/>
              <a:defRPr sz="1200"/>
            </a:lvl7pPr>
            <a:lvl8pPr indent="-304800" lvl="7" marL="3657600" algn="l">
              <a:lnSpc>
                <a:spcPct val="120000"/>
              </a:lnSpc>
              <a:spcBef>
                <a:spcPts val="0"/>
              </a:spcBef>
              <a:spcAft>
                <a:spcPts val="0"/>
              </a:spcAft>
              <a:buSzPts val="1200"/>
              <a:buChar char="◦"/>
              <a:defRPr sz="1200"/>
            </a:lvl8pPr>
            <a:lvl9pPr indent="-304800" lvl="8" marL="4114800" algn="l">
              <a:lnSpc>
                <a:spcPct val="120000"/>
              </a:lnSpc>
              <a:spcBef>
                <a:spcPts val="0"/>
              </a:spcBef>
              <a:spcAft>
                <a:spcPts val="1000"/>
              </a:spcAft>
              <a:buSzPts val="1200"/>
              <a:buChar char="◦"/>
              <a:defRPr sz="1200"/>
            </a:lvl9pPr>
          </a:lstStyle>
          <a:p/>
        </p:txBody>
      </p:sp>
      <p:sp>
        <p:nvSpPr>
          <p:cNvPr id="295" name="Google Shape;295;p120"/>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6" name="Shape 296"/>
        <p:cNvGrpSpPr/>
        <p:nvPr/>
      </p:nvGrpSpPr>
      <p:grpSpPr>
        <a:xfrm>
          <a:off x="0" y="0"/>
          <a:ext cx="0" cy="0"/>
          <a:chOff x="0" y="0"/>
          <a:chExt cx="0" cy="0"/>
        </a:xfrm>
      </p:grpSpPr>
      <p:sp>
        <p:nvSpPr>
          <p:cNvPr id="297" name="Google Shape;297;p121"/>
          <p:cNvSpPr txBox="1"/>
          <p:nvPr>
            <p:ph type="title"/>
          </p:nvPr>
        </p:nvSpPr>
        <p:spPr>
          <a:xfrm>
            <a:off x="1443491" y="603667"/>
            <a:ext cx="6571200" cy="794400"/>
          </a:xfrm>
          <a:prstGeom prst="rect">
            <a:avLst/>
          </a:prstGeom>
          <a:noFill/>
          <a:ln>
            <a:noFill/>
          </a:ln>
          <a:effectLst>
            <a:outerShdw blurRad="42863" rotWithShape="0" algn="bl" dir="5400000" dist="9525">
              <a:srgbClr val="000000">
                <a:alpha val="20000"/>
              </a:srgbClr>
            </a:outerShdw>
          </a:effectLst>
        </p:spPr>
        <p:txBody>
          <a:bodyPr anchorCtr="0" anchor="t" bIns="45700" lIns="91425" spcFirstLastPara="1" rIns="91425" wrap="square" tIns="45700">
            <a:noAutofit/>
          </a:bodyPr>
          <a:lstStyle>
            <a:lvl1pPr lvl="0" algn="l">
              <a:lnSpc>
                <a:spcPct val="90000"/>
              </a:lnSpc>
              <a:spcBef>
                <a:spcPts val="0"/>
              </a:spcBef>
              <a:spcAft>
                <a:spcPts val="0"/>
              </a:spcAft>
              <a:buSzPts val="2600"/>
              <a:buNone/>
              <a:defRPr/>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298" name="Google Shape;298;p121"/>
          <p:cNvSpPr txBox="1"/>
          <p:nvPr>
            <p:ph idx="1" type="body"/>
          </p:nvPr>
        </p:nvSpPr>
        <p:spPr>
          <a:xfrm>
            <a:off x="1443490" y="1510452"/>
            <a:ext cx="31260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299" name="Google Shape;299;p121"/>
          <p:cNvSpPr txBox="1"/>
          <p:nvPr>
            <p:ph idx="2" type="body"/>
          </p:nvPr>
        </p:nvSpPr>
        <p:spPr>
          <a:xfrm>
            <a:off x="4889182" y="1510452"/>
            <a:ext cx="31257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300" name="Google Shape;300;p121"/>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01" name="Google Shape;301;p121"/>
          <p:cNvSpPr txBox="1"/>
          <p:nvPr>
            <p:ph idx="11" type="ftr"/>
          </p:nvPr>
        </p:nvSpPr>
        <p:spPr>
          <a:xfrm>
            <a:off x="1443037" y="246459"/>
            <a:ext cx="4033800" cy="232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02" name="Google Shape;302;p121"/>
          <p:cNvSpPr txBox="1"/>
          <p:nvPr>
            <p:ph idx="12" type="sldNum"/>
          </p:nvPr>
        </p:nvSpPr>
        <p:spPr>
          <a:xfrm>
            <a:off x="487362" y="598884"/>
            <a:ext cx="7953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2" Type="http://schemas.openxmlformats.org/officeDocument/2006/relationships/theme" Target="../theme/theme5.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7.xml"/><Relationship Id="rId10" Type="http://schemas.openxmlformats.org/officeDocument/2006/relationships/slideLayout" Target="../slideLayouts/slideLayout36.xml"/><Relationship Id="rId12" Type="http://schemas.openxmlformats.org/officeDocument/2006/relationships/theme" Target="../theme/theme3.xml"/><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9" Type="http://schemas.openxmlformats.org/officeDocument/2006/relationships/slideLayout" Target="../slideLayouts/slideLayout35.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8.xml"/><Relationship Id="rId10" Type="http://schemas.openxmlformats.org/officeDocument/2006/relationships/slideLayout" Target="../slideLayouts/slideLayout47.xml"/><Relationship Id="rId13" Type="http://schemas.openxmlformats.org/officeDocument/2006/relationships/slideLayout" Target="../slideLayouts/slideLayout50.xml"/><Relationship Id="rId12" Type="http://schemas.openxmlformats.org/officeDocument/2006/relationships/slideLayout" Target="../slideLayouts/slideLayout49.xml"/><Relationship Id="rId1" Type="http://schemas.openxmlformats.org/officeDocument/2006/relationships/slideLayout" Target="../slideLayouts/slideLayout38.xml"/><Relationship Id="rId2" Type="http://schemas.openxmlformats.org/officeDocument/2006/relationships/slideLayout" Target="../slideLayouts/slideLayout39.xml"/><Relationship Id="rId3" Type="http://schemas.openxmlformats.org/officeDocument/2006/relationships/slideLayout" Target="../slideLayouts/slideLayout40.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 Id="rId5" Type="http://schemas.openxmlformats.org/officeDocument/2006/relationships/slideLayout" Target="../slideLayouts/slideLayout42.xml"/><Relationship Id="rId6" Type="http://schemas.openxmlformats.org/officeDocument/2006/relationships/slideLayout" Target="../slideLayouts/slideLayout43.xml"/><Relationship Id="rId7" Type="http://schemas.openxmlformats.org/officeDocument/2006/relationships/slideLayout" Target="../slideLayouts/slideLayout44.xml"/><Relationship Id="rId8"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68"/>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1pPr>
            <a:lvl2pPr lvl="1"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2pPr>
            <a:lvl3pPr lvl="2"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3pPr>
            <a:lvl4pPr lvl="3"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4pPr>
            <a:lvl5pPr lvl="4"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5pPr>
            <a:lvl6pPr lvl="5"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6pPr>
            <a:lvl7pPr lvl="6"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7pPr>
            <a:lvl8pPr lvl="7"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8pPr>
            <a:lvl9pPr lvl="8"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9pPr>
          </a:lstStyle>
          <a:p/>
        </p:txBody>
      </p:sp>
      <p:sp>
        <p:nvSpPr>
          <p:cNvPr id="7" name="Google Shape;7;p68"/>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Roboto"/>
              <a:buChar char="●"/>
              <a:defRPr b="0" i="0" sz="1800" u="none" cap="none" strike="noStrike">
                <a:solidFill>
                  <a:schemeClr val="dk2"/>
                </a:solidFill>
                <a:latin typeface="Roboto"/>
                <a:ea typeface="Roboto"/>
                <a:cs typeface="Roboto"/>
                <a:sym typeface="Roboto"/>
              </a:defRPr>
            </a:lvl1pPr>
            <a:lvl2pPr indent="-317500" lvl="1" marL="914400" marR="0" rtl="0" algn="l">
              <a:lnSpc>
                <a:spcPct val="115000"/>
              </a:lnSpc>
              <a:spcBef>
                <a:spcPts val="160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2pPr>
            <a:lvl3pPr indent="-317500" lvl="2" marL="1371600" marR="0" rtl="0" algn="l">
              <a:lnSpc>
                <a:spcPct val="115000"/>
              </a:lnSpc>
              <a:spcBef>
                <a:spcPts val="160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3pPr>
            <a:lvl4pPr indent="-317500" lvl="3" marL="1828800" marR="0" rtl="0" algn="l">
              <a:lnSpc>
                <a:spcPct val="115000"/>
              </a:lnSpc>
              <a:spcBef>
                <a:spcPts val="160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4pPr>
            <a:lvl5pPr indent="-317500" lvl="4" marL="2286000" marR="0" rtl="0" algn="l">
              <a:lnSpc>
                <a:spcPct val="115000"/>
              </a:lnSpc>
              <a:spcBef>
                <a:spcPts val="160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5pPr>
            <a:lvl6pPr indent="-317500" lvl="5" marL="2743200" marR="0" rtl="0" algn="l">
              <a:lnSpc>
                <a:spcPct val="115000"/>
              </a:lnSpc>
              <a:spcBef>
                <a:spcPts val="160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6pPr>
            <a:lvl7pPr indent="-317500" lvl="6" marL="3200400" marR="0" rtl="0" algn="l">
              <a:lnSpc>
                <a:spcPct val="115000"/>
              </a:lnSpc>
              <a:spcBef>
                <a:spcPts val="160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7pPr>
            <a:lvl8pPr indent="-317500" lvl="7" marL="3657600" marR="0" rtl="0" algn="l">
              <a:lnSpc>
                <a:spcPct val="115000"/>
              </a:lnSpc>
              <a:spcBef>
                <a:spcPts val="160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8pPr>
            <a:lvl9pPr indent="-317500" lvl="8" marL="4114800" marR="0" rtl="0" algn="l">
              <a:lnSpc>
                <a:spcPct val="115000"/>
              </a:lnSpc>
              <a:spcBef>
                <a:spcPts val="1600"/>
              </a:spcBef>
              <a:spcAft>
                <a:spcPts val="1600"/>
              </a:spcAft>
              <a:buClr>
                <a:schemeClr val="dk2"/>
              </a:buClr>
              <a:buSzPts val="1400"/>
              <a:buFont typeface="Roboto"/>
              <a:buChar char="■"/>
              <a:defRPr b="0" i="0" sz="1400" u="none" cap="none" strike="noStrike">
                <a:solidFill>
                  <a:schemeClr val="dk2"/>
                </a:solidFill>
                <a:latin typeface="Roboto"/>
                <a:ea typeface="Roboto"/>
                <a:cs typeface="Roboto"/>
                <a:sym typeface="Roboto"/>
              </a:defRPr>
            </a:lvl9pPr>
          </a:lstStyle>
          <a:p/>
        </p:txBody>
      </p:sp>
      <p:sp>
        <p:nvSpPr>
          <p:cNvPr id="8" name="Google Shape;8;p68"/>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104" name="Shape 104"/>
        <p:cNvGrpSpPr/>
        <p:nvPr/>
      </p:nvGrpSpPr>
      <p:grpSpPr>
        <a:xfrm>
          <a:off x="0" y="0"/>
          <a:ext cx="0" cy="0"/>
          <a:chOff x="0" y="0"/>
          <a:chExt cx="0" cy="0"/>
        </a:xfrm>
      </p:grpSpPr>
      <p:sp>
        <p:nvSpPr>
          <p:cNvPr id="105" name="Google Shape;105;p72"/>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106" name="Google Shape;106;p72"/>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107" name="Google Shape;107;p7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172" name="Shape 172"/>
        <p:cNvGrpSpPr/>
        <p:nvPr/>
      </p:nvGrpSpPr>
      <p:grpSpPr>
        <a:xfrm>
          <a:off x="0" y="0"/>
          <a:ext cx="0" cy="0"/>
          <a:chOff x="0" y="0"/>
          <a:chExt cx="0" cy="0"/>
        </a:xfrm>
      </p:grpSpPr>
      <p:sp>
        <p:nvSpPr>
          <p:cNvPr id="173" name="Google Shape;173;p7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174" name="Google Shape;174;p76"/>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175" name="Google Shape;175;p7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rgbClr val="3C78D8"/>
            </a:gs>
            <a:gs pos="100000">
              <a:srgbClr val="00FFFF"/>
            </a:gs>
          </a:gsLst>
          <a:lin ang="5400012" scaled="0"/>
        </a:gradFill>
      </p:bgPr>
    </p:bg>
    <p:spTree>
      <p:nvGrpSpPr>
        <p:cNvPr id="236" name="Shape 236"/>
        <p:cNvGrpSpPr/>
        <p:nvPr/>
      </p:nvGrpSpPr>
      <p:grpSpPr>
        <a:xfrm>
          <a:off x="0" y="0"/>
          <a:ext cx="0" cy="0"/>
          <a:chOff x="0" y="0"/>
          <a:chExt cx="0" cy="0"/>
        </a:xfrm>
      </p:grpSpPr>
      <p:sp>
        <p:nvSpPr>
          <p:cNvPr id="237" name="Google Shape;237;p80"/>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1pPr>
            <a:lvl2pPr lvl="1"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2pPr>
            <a:lvl3pPr lvl="2"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3pPr>
            <a:lvl4pPr lvl="3"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4pPr>
            <a:lvl5pPr lvl="4"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5pPr>
            <a:lvl6pPr lvl="5"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6pPr>
            <a:lvl7pPr lvl="6"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7pPr>
            <a:lvl8pPr lvl="7"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8pPr>
            <a:lvl9pPr lvl="8"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9pPr>
          </a:lstStyle>
          <a:p/>
        </p:txBody>
      </p:sp>
      <p:sp>
        <p:nvSpPr>
          <p:cNvPr id="238" name="Google Shape;238;p80"/>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marR="0" rtl="0" algn="l">
              <a:lnSpc>
                <a:spcPct val="115000"/>
              </a:lnSpc>
              <a:spcBef>
                <a:spcPts val="6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1pPr>
            <a:lvl2pPr indent="-368300" lvl="1" marL="914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2pPr>
            <a:lvl3pPr indent="-368300" lvl="2" marL="1371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3pPr>
            <a:lvl4pPr indent="-368300" lvl="3" marL="18288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4pPr>
            <a:lvl5pPr indent="-368300" lvl="4" marL="22860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5pPr>
            <a:lvl6pPr indent="-368300" lvl="5" marL="27432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6pPr>
            <a:lvl7pPr indent="-368300" lvl="6" marL="3200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7pPr>
            <a:lvl8pPr indent="-368300" lvl="7" marL="3657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8pPr>
            <a:lvl9pPr indent="-368300" lvl="8" marL="4114800" marR="0" rtl="0" algn="l">
              <a:lnSpc>
                <a:spcPct val="115000"/>
              </a:lnSpc>
              <a:spcBef>
                <a:spcPts val="1000"/>
              </a:spcBef>
              <a:spcAft>
                <a:spcPts val="100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9pPr>
          </a:lstStyle>
          <a:p/>
        </p:txBody>
      </p:sp>
      <p:sp>
        <p:nvSpPr>
          <p:cNvPr id="239" name="Google Shape;239;p8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2.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3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18.jpg"/><Relationship Id="rId5" Type="http://schemas.openxmlformats.org/officeDocument/2006/relationships/image" Target="../media/image9.jpg"/><Relationship Id="rId6"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29.jpg"/><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19.jpg"/><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image" Target="../media/image23.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31.png"/><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2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5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8.xml"/><Relationship Id="rId3" Type="http://schemas.openxmlformats.org/officeDocument/2006/relationships/image" Target="../media/image3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 Id="rId3" Type="http://schemas.openxmlformats.org/officeDocument/2006/relationships/image" Target="../media/image27.jpg"/><Relationship Id="rId4" Type="http://schemas.openxmlformats.org/officeDocument/2006/relationships/image" Target="../media/image25.jpg"/><Relationship Id="rId5" Type="http://schemas.openxmlformats.org/officeDocument/2006/relationships/image" Target="../media/image28.jpg"/><Relationship Id="rId6" Type="http://schemas.openxmlformats.org/officeDocument/2006/relationships/image" Target="../media/image3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0.xml"/><Relationship Id="rId3" Type="http://schemas.openxmlformats.org/officeDocument/2006/relationships/image" Target="../media/image31.png"/><Relationship Id="rId4" Type="http://schemas.openxmlformats.org/officeDocument/2006/relationships/image" Target="../media/image2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1.xml"/><Relationship Id="rId3" Type="http://schemas.openxmlformats.org/officeDocument/2006/relationships/image" Target="../media/image31.png"/><Relationship Id="rId4" Type="http://schemas.openxmlformats.org/officeDocument/2006/relationships/image" Target="../media/image2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2.xml"/><Relationship Id="rId3" Type="http://schemas.openxmlformats.org/officeDocument/2006/relationships/image" Target="../media/image31.png"/><Relationship Id="rId4" Type="http://schemas.openxmlformats.org/officeDocument/2006/relationships/image" Target="../media/image2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3.xml"/><Relationship Id="rId3" Type="http://schemas.openxmlformats.org/officeDocument/2006/relationships/image" Target="../media/image2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4.xml"/><Relationship Id="rId3" Type="http://schemas.openxmlformats.org/officeDocument/2006/relationships/image" Target="../media/image2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 Id="rId3" Type="http://schemas.openxmlformats.org/officeDocument/2006/relationships/hyperlink" Target="http://www.youtube.com/watch?v=LlC2OdnhIiQ" TargetMode="External"/><Relationship Id="rId4" Type="http://schemas.openxmlformats.org/officeDocument/2006/relationships/image" Target="../media/image3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6.xml"/><Relationship Id="rId3" Type="http://schemas.openxmlformats.org/officeDocument/2006/relationships/image" Target="../media/image4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9.xml"/><Relationship Id="rId3" Type="http://schemas.openxmlformats.org/officeDocument/2006/relationships/image" Target="../media/image2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1.xml"/><Relationship Id="rId3"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2.xml"/><Relationship Id="rId3" Type="http://schemas.openxmlformats.org/officeDocument/2006/relationships/image" Target="../media/image4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3.xml"/><Relationship Id="rId3" Type="http://schemas.openxmlformats.org/officeDocument/2006/relationships/image" Target="../media/image4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4.xml"/><Relationship Id="rId3" Type="http://schemas.openxmlformats.org/officeDocument/2006/relationships/image" Target="../media/image3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 Id="rId3" Type="http://schemas.openxmlformats.org/officeDocument/2006/relationships/image" Target="../media/image3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6.xml"/><Relationship Id="rId3" Type="http://schemas.openxmlformats.org/officeDocument/2006/relationships/image" Target="../media/image4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image" Target="../media/image15.jpg"/><Relationship Id="rId4" Type="http://schemas.openxmlformats.org/officeDocument/2006/relationships/image" Target="../media/image1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9.xml"/><Relationship Id="rId3" Type="http://schemas.openxmlformats.org/officeDocument/2006/relationships/hyperlink" Target="https://en.wikipedia.org/wiki/Neurosis" TargetMode="External"/><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40.xml"/><Relationship Id="rId3"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1.xml"/><Relationship Id="rId3" Type="http://schemas.openxmlformats.org/officeDocument/2006/relationships/image" Target="../media/image4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2.xml"/><Relationship Id="rId3" Type="http://schemas.openxmlformats.org/officeDocument/2006/relationships/hyperlink" Target="http://www.youtube.com/watch?v=LlC2OdnhIiQ" TargetMode="External"/><Relationship Id="rId4" Type="http://schemas.openxmlformats.org/officeDocument/2006/relationships/image" Target="../media/image3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3.xml"/><Relationship Id="rId3" Type="http://schemas.openxmlformats.org/officeDocument/2006/relationships/image" Target="../media/image4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52.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3.png"/><Relationship Id="rId4" Type="http://schemas.openxmlformats.org/officeDocument/2006/relationships/image" Target="../media/image46.png"/><Relationship Id="rId5" Type="http://schemas.openxmlformats.org/officeDocument/2006/relationships/image" Target="../media/image4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6.xml"/><Relationship Id="rId3" Type="http://schemas.openxmlformats.org/officeDocument/2006/relationships/image" Target="../media/image5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7.xml"/><Relationship Id="rId3" Type="http://schemas.openxmlformats.org/officeDocument/2006/relationships/image" Target="../media/image5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8.xml"/><Relationship Id="rId3" Type="http://schemas.openxmlformats.org/officeDocument/2006/relationships/image" Target="../media/image5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0.xml"/><Relationship Id="rId3" Type="http://schemas.openxmlformats.org/officeDocument/2006/relationships/image" Target="../media/image5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2.xml"/><Relationship Id="rId3" Type="http://schemas.openxmlformats.org/officeDocument/2006/relationships/image" Target="../media/image4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3.xml"/><Relationship Id="rId3" Type="http://schemas.openxmlformats.org/officeDocument/2006/relationships/image" Target="../media/image5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55.xml"/><Relationship Id="rId3" Type="http://schemas.openxmlformats.org/officeDocument/2006/relationships/image" Target="../media/image5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6.xml"/><Relationship Id="rId3" Type="http://schemas.openxmlformats.org/officeDocument/2006/relationships/image" Target="../media/image5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57.xml"/><Relationship Id="rId3" Type="http://schemas.openxmlformats.org/officeDocument/2006/relationships/image" Target="../media/image54.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8.xml"/><Relationship Id="rId3" Type="http://schemas.openxmlformats.org/officeDocument/2006/relationships/image" Target="../media/image6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9.xml"/><Relationship Id="rId3" Type="http://schemas.openxmlformats.org/officeDocument/2006/relationships/image" Target="../media/image59.jpg"/><Relationship Id="rId4" Type="http://schemas.openxmlformats.org/officeDocument/2006/relationships/image" Target="../media/image55.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60.xml"/><Relationship Id="rId3" Type="http://schemas.openxmlformats.org/officeDocument/2006/relationships/hyperlink" Target="https://www.chabad.org/therebbe/article_cdo/aid/1218085/jewish/Searching-the-Novels-for-Perfect-Love.htm" TargetMode="External"/><Relationship Id="rId4" Type="http://schemas.openxmlformats.org/officeDocument/2006/relationships/image" Target="../media/image6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61.xml"/><Relationship Id="rId3" Type="http://schemas.openxmlformats.org/officeDocument/2006/relationships/image" Target="../media/image6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62.xml"/><Relationship Id="rId3" Type="http://schemas.openxmlformats.org/officeDocument/2006/relationships/image" Target="../media/image6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3.xml"/><Relationship Id="rId3" Type="http://schemas.openxmlformats.org/officeDocument/2006/relationships/image" Target="../media/image6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4.xml"/><Relationship Id="rId3" Type="http://schemas.openxmlformats.org/officeDocument/2006/relationships/image" Target="../media/image6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5.xml"/><Relationship Id="rId3" Type="http://schemas.openxmlformats.org/officeDocument/2006/relationships/image" Target="../media/image6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6.xml"/><Relationship Id="rId3" Type="http://schemas.openxmlformats.org/officeDocument/2006/relationships/image" Target="../media/image6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7.xml"/><Relationship Id="rId3" Type="http://schemas.openxmlformats.org/officeDocument/2006/relationships/image" Target="../media/image6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9C4E8"/>
        </a:solidFill>
      </p:bgPr>
    </p:bg>
    <p:spTree>
      <p:nvGrpSpPr>
        <p:cNvPr id="306" name="Shape 306"/>
        <p:cNvGrpSpPr/>
        <p:nvPr/>
      </p:nvGrpSpPr>
      <p:grpSpPr>
        <a:xfrm>
          <a:off x="0" y="0"/>
          <a:ext cx="0" cy="0"/>
          <a:chOff x="0" y="0"/>
          <a:chExt cx="0" cy="0"/>
        </a:xfrm>
      </p:grpSpPr>
      <p:sp>
        <p:nvSpPr>
          <p:cNvPr id="307" name="Google Shape;307;p1"/>
          <p:cNvSpPr txBox="1"/>
          <p:nvPr>
            <p:ph type="ctrTitle"/>
          </p:nvPr>
        </p:nvSpPr>
        <p:spPr>
          <a:xfrm>
            <a:off x="2068997" y="1073182"/>
            <a:ext cx="5006006"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ctr">
              <a:lnSpc>
                <a:spcPct val="100000"/>
              </a:lnSpc>
              <a:spcBef>
                <a:spcPts val="0"/>
              </a:spcBef>
              <a:spcAft>
                <a:spcPts val="0"/>
              </a:spcAft>
              <a:buSzPts val="3600"/>
              <a:buNone/>
            </a:pPr>
            <a:r>
              <a:rPr lang="en-US">
                <a:solidFill>
                  <a:srgbClr val="FFFFFF"/>
                </a:solidFill>
                <a:latin typeface="Montserrat"/>
                <a:ea typeface="Montserrat"/>
                <a:cs typeface="Montserrat"/>
                <a:sym typeface="Montserrat"/>
              </a:rPr>
              <a:t>Viktor Frankl </a:t>
            </a:r>
            <a:endParaRPr>
              <a:solidFill>
                <a:srgbClr val="FFFFFF"/>
              </a:solidFill>
              <a:latin typeface="Montserrat"/>
              <a:ea typeface="Montserrat"/>
              <a:cs typeface="Montserrat"/>
              <a:sym typeface="Montserrat"/>
            </a:endParaRPr>
          </a:p>
          <a:p>
            <a:pPr indent="0" lvl="0" marL="0" rtl="0" algn="ctr">
              <a:lnSpc>
                <a:spcPct val="100000"/>
              </a:lnSpc>
              <a:spcBef>
                <a:spcPts val="0"/>
              </a:spcBef>
              <a:spcAft>
                <a:spcPts val="0"/>
              </a:spcAft>
              <a:buSzPts val="3600"/>
              <a:buNone/>
            </a:pPr>
            <a:r>
              <a:rPr lang="en-US">
                <a:solidFill>
                  <a:srgbClr val="FFFFFF"/>
                </a:solidFill>
                <a:latin typeface="Montserrat"/>
                <a:ea typeface="Montserrat"/>
                <a:cs typeface="Montserrat"/>
                <a:sym typeface="Montserrat"/>
              </a:rPr>
              <a:t>Marriage &amp; Intimacy</a:t>
            </a:r>
            <a:endParaRPr>
              <a:solidFill>
                <a:srgbClr val="FFFFFF"/>
              </a:solidFill>
              <a:latin typeface="Montserrat"/>
              <a:ea typeface="Montserrat"/>
              <a:cs typeface="Montserrat"/>
              <a:sym typeface="Montserrat"/>
            </a:endParaRPr>
          </a:p>
          <a:p>
            <a:pPr indent="0" lvl="0" marL="0" rtl="0" algn="ctr">
              <a:lnSpc>
                <a:spcPct val="100000"/>
              </a:lnSpc>
              <a:spcBef>
                <a:spcPts val="0"/>
              </a:spcBef>
              <a:spcAft>
                <a:spcPts val="0"/>
              </a:spcAft>
              <a:buSzPts val="3600"/>
              <a:buNone/>
            </a:pPr>
            <a:r>
              <a:rPr lang="en-US">
                <a:solidFill>
                  <a:srgbClr val="FFFFFF"/>
                </a:solidFill>
                <a:latin typeface="Montserrat"/>
                <a:ea typeface="Montserrat"/>
                <a:cs typeface="Montserrat"/>
                <a:sym typeface="Montserrat"/>
              </a:rPr>
              <a:t>Coaching</a:t>
            </a:r>
            <a:br>
              <a:rPr lang="en-US">
                <a:solidFill>
                  <a:srgbClr val="FFFFFF"/>
                </a:solidFill>
                <a:latin typeface="Montserrat"/>
                <a:ea typeface="Montserrat"/>
                <a:cs typeface="Montserrat"/>
                <a:sym typeface="Montserrat"/>
              </a:rPr>
            </a:br>
            <a:r>
              <a:rPr lang="en-US" sz="2000">
                <a:solidFill>
                  <a:srgbClr val="FFFFFF"/>
                </a:solidFill>
                <a:latin typeface="Montserrat"/>
                <a:ea typeface="Montserrat"/>
                <a:cs typeface="Montserrat"/>
                <a:sym typeface="Montserrat"/>
              </a:rPr>
              <a:t>With Rabbi Daniel Schonbuch, LMFT</a:t>
            </a:r>
            <a:endParaRPr sz="2000">
              <a:solidFill>
                <a:srgbClr val="FFFFFF"/>
              </a:solidFill>
              <a:latin typeface="Montserrat"/>
              <a:ea typeface="Montserrat"/>
              <a:cs typeface="Montserrat"/>
              <a:sym typeface="Montserrat"/>
            </a:endParaRPr>
          </a:p>
          <a:p>
            <a:pPr indent="0" lvl="0" marL="0" rtl="0" algn="ctr">
              <a:lnSpc>
                <a:spcPct val="100000"/>
              </a:lnSpc>
              <a:spcBef>
                <a:spcPts val="0"/>
              </a:spcBef>
              <a:spcAft>
                <a:spcPts val="0"/>
              </a:spcAft>
              <a:buSzPts val="3600"/>
              <a:buNone/>
            </a:pPr>
            <a:r>
              <a:t/>
            </a:r>
            <a:endParaRPr sz="2000">
              <a:solidFill>
                <a:srgbClr val="FFFFFF"/>
              </a:solidFill>
              <a:latin typeface="Montserrat"/>
              <a:ea typeface="Montserrat"/>
              <a:cs typeface="Montserrat"/>
              <a:sym typeface="Montserrat"/>
            </a:endParaRPr>
          </a:p>
          <a:p>
            <a:pPr indent="0" lvl="0" marL="0" rtl="0" algn="ctr">
              <a:lnSpc>
                <a:spcPct val="100000"/>
              </a:lnSpc>
              <a:spcBef>
                <a:spcPts val="0"/>
              </a:spcBef>
              <a:spcAft>
                <a:spcPts val="0"/>
              </a:spcAft>
              <a:buSzPts val="3600"/>
              <a:buNone/>
            </a:pPr>
            <a:r>
              <a:rPr lang="en-US" sz="2400">
                <a:solidFill>
                  <a:srgbClr val="FFFFFF"/>
                </a:solidFill>
                <a:latin typeface="Montserrat"/>
                <a:ea typeface="Montserrat"/>
                <a:cs typeface="Montserrat"/>
                <a:sym typeface="Montserrat"/>
              </a:rPr>
              <a:t>Week 13</a:t>
            </a:r>
            <a:endParaRPr sz="2400">
              <a:solidFill>
                <a:srgbClr val="FFFFFF"/>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8B1E3"/>
            </a:gs>
            <a:gs pos="46000">
              <a:srgbClr val="3C4DB5"/>
            </a:gs>
            <a:gs pos="100000">
              <a:srgbClr val="222B66"/>
            </a:gs>
          </a:gsLst>
          <a:path path="circle">
            <a:fillToRect b="50%" l="50%" r="50%" t="50%"/>
          </a:path>
          <a:tileRect/>
        </a:gradFill>
      </p:bgPr>
    </p:bg>
    <p:spTree>
      <p:nvGrpSpPr>
        <p:cNvPr id="312" name="Shape 312"/>
        <p:cNvGrpSpPr/>
        <p:nvPr/>
      </p:nvGrpSpPr>
      <p:grpSpPr>
        <a:xfrm>
          <a:off x="0" y="0"/>
          <a:ext cx="0" cy="0"/>
          <a:chOff x="0" y="0"/>
          <a:chExt cx="0" cy="0"/>
        </a:xfrm>
      </p:grpSpPr>
      <p:sp>
        <p:nvSpPr>
          <p:cNvPr id="313" name="Google Shape;313;p2"/>
          <p:cNvSpPr txBox="1"/>
          <p:nvPr>
            <p:ph idx="4294967295" type="ctrTitle"/>
          </p:nvPr>
        </p:nvSpPr>
        <p:spPr>
          <a:xfrm>
            <a:off x="1399602" y="69750"/>
            <a:ext cx="5783400" cy="1457400"/>
          </a:xfrm>
          <a:prstGeom prst="rect">
            <a:avLst/>
          </a:prstGeom>
          <a:noFill/>
          <a:ln>
            <a:noFill/>
          </a:ln>
        </p:spPr>
        <p:txBody>
          <a:bodyPr anchorCtr="0" anchor="b" bIns="45700" lIns="91425" spcFirstLastPara="1" rIns="91425" wrap="square" tIns="45700">
            <a:noAutofit/>
          </a:bodyPr>
          <a:lstStyle/>
          <a:p>
            <a:pPr indent="0" lvl="0" marL="457200" marR="0" rtl="0" algn="l">
              <a:lnSpc>
                <a:spcPct val="100000"/>
              </a:lnSpc>
              <a:spcBef>
                <a:spcPts val="0"/>
              </a:spcBef>
              <a:spcAft>
                <a:spcPts val="0"/>
              </a:spcAft>
              <a:buClr>
                <a:schemeClr val="dk2"/>
              </a:buClr>
              <a:buSzPts val="4860"/>
              <a:buFont typeface="Arial"/>
              <a:buNone/>
            </a:pPr>
            <a:r>
              <a:t/>
            </a:r>
            <a:endParaRPr b="0" i="0" sz="3000" u="none" cap="none" strike="noStrike">
              <a:solidFill>
                <a:schemeClr val="dk1"/>
              </a:solidFill>
              <a:latin typeface="Roboto"/>
              <a:ea typeface="Roboto"/>
              <a:cs typeface="Roboto"/>
              <a:sym typeface="Roboto"/>
            </a:endParaRPr>
          </a:p>
          <a:p>
            <a:pPr indent="0" lvl="0" marL="457200" marR="0" rtl="0" algn="ctr">
              <a:lnSpc>
                <a:spcPct val="100000"/>
              </a:lnSpc>
              <a:spcBef>
                <a:spcPts val="0"/>
              </a:spcBef>
              <a:spcAft>
                <a:spcPts val="0"/>
              </a:spcAft>
              <a:buClr>
                <a:schemeClr val="dk2"/>
              </a:buClr>
              <a:buSzPts val="4860"/>
              <a:buFont typeface="Arial"/>
              <a:buNone/>
            </a:pPr>
            <a:r>
              <a:rPr b="0" i="0" lang="en-US" sz="2200" u="none" cap="none" strike="noStrike">
                <a:solidFill>
                  <a:schemeClr val="lt1"/>
                </a:solidFill>
                <a:latin typeface="Roboto"/>
                <a:ea typeface="Roboto"/>
                <a:cs typeface="Roboto"/>
                <a:sym typeface="Roboto"/>
              </a:rPr>
              <a:t>RABBI DANIEL SCHONBUCH, LMFT</a:t>
            </a:r>
            <a:endParaRPr b="0" i="0" sz="2200" u="none" cap="none" strike="noStrike">
              <a:solidFill>
                <a:schemeClr val="lt1"/>
              </a:solidFill>
              <a:latin typeface="Roboto"/>
              <a:ea typeface="Roboto"/>
              <a:cs typeface="Roboto"/>
              <a:sym typeface="Roboto"/>
            </a:endParaRPr>
          </a:p>
          <a:p>
            <a:pPr indent="0" lvl="0" marL="457200" marR="0" rtl="0" algn="ctr">
              <a:lnSpc>
                <a:spcPct val="100000"/>
              </a:lnSpc>
              <a:spcBef>
                <a:spcPts val="0"/>
              </a:spcBef>
              <a:spcAft>
                <a:spcPts val="0"/>
              </a:spcAft>
              <a:buClr>
                <a:schemeClr val="dk2"/>
              </a:buClr>
              <a:buSzPts val="4860"/>
              <a:buFont typeface="Arial"/>
              <a:buNone/>
            </a:pPr>
            <a:r>
              <a:rPr b="0" i="0" lang="en-US" sz="2200" u="none" cap="none" strike="noStrike">
                <a:solidFill>
                  <a:schemeClr val="lt1"/>
                </a:solidFill>
                <a:latin typeface="Roboto"/>
                <a:ea typeface="Roboto"/>
                <a:cs typeface="Roboto"/>
                <a:sym typeface="Roboto"/>
              </a:rPr>
              <a:t>Director: TorahPsychology.org </a:t>
            </a:r>
            <a:endParaRPr b="0" i="0" sz="2200" u="none" cap="none" strike="noStrike">
              <a:solidFill>
                <a:schemeClr val="lt1"/>
              </a:solidFill>
              <a:latin typeface="Roboto"/>
              <a:ea typeface="Roboto"/>
              <a:cs typeface="Roboto"/>
              <a:sym typeface="Roboto"/>
            </a:endParaRPr>
          </a:p>
        </p:txBody>
      </p:sp>
      <p:pic>
        <p:nvPicPr>
          <p:cNvPr id="314" name="Google Shape;314;p2"/>
          <p:cNvPicPr preferRelativeResize="0"/>
          <p:nvPr/>
        </p:nvPicPr>
        <p:blipFill rotWithShape="1">
          <a:blip r:embed="rId3">
            <a:alphaModFix/>
          </a:blip>
          <a:srcRect b="0" l="0" r="0" t="0"/>
          <a:stretch/>
        </p:blipFill>
        <p:spPr>
          <a:xfrm>
            <a:off x="2600563" y="1801300"/>
            <a:ext cx="3942879" cy="2294153"/>
          </a:xfrm>
          <a:prstGeom prst="rect">
            <a:avLst/>
          </a:prstGeom>
          <a:noFill/>
          <a:ln>
            <a:noFill/>
          </a:ln>
        </p:spPr>
      </p:pic>
    </p:spTree>
  </p:cSld>
  <p:clrMapOvr>
    <a:masterClrMapping/>
  </p:clrMapOvr>
  <mc:AlternateContent>
    <mc:Choice Requires="p14">
      <p:transition p14:dur="100">
        <p:fade thruBlk="1"/>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
          <p:cNvSpPr/>
          <p:nvPr/>
        </p:nvSpPr>
        <p:spPr>
          <a:xfrm>
            <a:off x="0" y="-21771"/>
            <a:ext cx="9144000" cy="51435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320" name="Google Shape;320;p3"/>
          <p:cNvSpPr txBox="1"/>
          <p:nvPr>
            <p:ph type="ctrTitle"/>
          </p:nvPr>
        </p:nvSpPr>
        <p:spPr>
          <a:xfrm>
            <a:off x="4022350" y="933669"/>
            <a:ext cx="4780564" cy="9999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EBEBEB"/>
              </a:buClr>
              <a:buSzPts val="4500"/>
              <a:buFont typeface="Century Gothic"/>
              <a:buNone/>
            </a:pPr>
            <a:r>
              <a:rPr lang="en-US" sz="3000">
                <a:solidFill>
                  <a:srgbClr val="EBEBEB"/>
                </a:solidFill>
              </a:rPr>
              <a:t>INTIMACY &amp; SPIRITUALITY</a:t>
            </a:r>
            <a:endParaRPr sz="3000"/>
          </a:p>
        </p:txBody>
      </p:sp>
      <p:sp>
        <p:nvSpPr>
          <p:cNvPr id="321" name="Google Shape;321;p3"/>
          <p:cNvSpPr txBox="1"/>
          <p:nvPr>
            <p:ph idx="1" type="subTitle"/>
          </p:nvPr>
        </p:nvSpPr>
        <p:spPr>
          <a:xfrm>
            <a:off x="4062536" y="1978932"/>
            <a:ext cx="4635900" cy="1216200"/>
          </a:xfrm>
          <a:prstGeom prst="rect">
            <a:avLst/>
          </a:prstGeom>
          <a:noFill/>
          <a:ln>
            <a:noFill/>
          </a:ln>
        </p:spPr>
        <p:txBody>
          <a:bodyPr anchorCtr="0" anchor="t" bIns="45700" lIns="91425" spcFirstLastPara="1" rIns="91425" wrap="square" tIns="45700">
            <a:noAutofit/>
          </a:bodyPr>
          <a:lstStyle/>
          <a:p>
            <a:pPr indent="-342900" lvl="0" marL="457200" rtl="0" algn="l">
              <a:lnSpc>
                <a:spcPct val="115000"/>
              </a:lnSpc>
              <a:spcBef>
                <a:spcPts val="0"/>
              </a:spcBef>
              <a:spcAft>
                <a:spcPts val="0"/>
              </a:spcAft>
              <a:buClr>
                <a:srgbClr val="FFFFFF"/>
              </a:buClr>
              <a:buSzPts val="1800"/>
              <a:buFont typeface="Roboto"/>
              <a:buChar char="●"/>
            </a:pPr>
            <a:r>
              <a:rPr lang="en-US" sz="1800">
                <a:solidFill>
                  <a:srgbClr val="FFFFFF"/>
                </a:solidFill>
                <a:latin typeface="Roboto"/>
                <a:ea typeface="Roboto"/>
                <a:cs typeface="Roboto"/>
                <a:sym typeface="Roboto"/>
              </a:rPr>
              <a:t>Marriage &amp; Shared Meaning</a:t>
            </a:r>
            <a:endParaRPr/>
          </a:p>
          <a:p>
            <a:pPr indent="-342900" lvl="0" marL="457200" rtl="0" algn="l">
              <a:lnSpc>
                <a:spcPct val="115000"/>
              </a:lnSpc>
              <a:spcBef>
                <a:spcPts val="0"/>
              </a:spcBef>
              <a:spcAft>
                <a:spcPts val="0"/>
              </a:spcAft>
              <a:buClr>
                <a:srgbClr val="FFFFFF"/>
              </a:buClr>
              <a:buSzPts val="1800"/>
              <a:buFont typeface="Roboto"/>
              <a:buChar char="●"/>
            </a:pPr>
            <a:r>
              <a:rPr lang="en-US" sz="1800">
                <a:solidFill>
                  <a:srgbClr val="FFFFFF"/>
                </a:solidFill>
                <a:latin typeface="Roboto"/>
                <a:ea typeface="Roboto"/>
                <a:cs typeface="Roboto"/>
                <a:sym typeface="Roboto"/>
              </a:rPr>
              <a:t>Viktor Frankl</a:t>
            </a:r>
            <a:endParaRPr sz="1800">
              <a:solidFill>
                <a:srgbClr val="FFFFFF"/>
              </a:solidFill>
              <a:latin typeface="Roboto"/>
              <a:ea typeface="Roboto"/>
              <a:cs typeface="Roboto"/>
              <a:sym typeface="Roboto"/>
            </a:endParaRPr>
          </a:p>
          <a:p>
            <a:pPr indent="-342900" lvl="0" marL="457200" rtl="0" algn="l">
              <a:lnSpc>
                <a:spcPct val="115000"/>
              </a:lnSpc>
              <a:spcBef>
                <a:spcPts val="0"/>
              </a:spcBef>
              <a:spcAft>
                <a:spcPts val="0"/>
              </a:spcAft>
              <a:buClr>
                <a:srgbClr val="FFFFFF"/>
              </a:buClr>
              <a:buSzPts val="1800"/>
              <a:buFont typeface="Roboto"/>
              <a:buChar char="●"/>
            </a:pPr>
            <a:r>
              <a:rPr lang="en-US" sz="1800">
                <a:solidFill>
                  <a:srgbClr val="FFFFFF"/>
                </a:solidFill>
                <a:latin typeface="Roboto"/>
                <a:ea typeface="Roboto"/>
                <a:cs typeface="Roboto"/>
                <a:sym typeface="Roboto"/>
              </a:rPr>
              <a:t>Intimacy and Spirituality </a:t>
            </a:r>
            <a:endParaRPr/>
          </a:p>
          <a:p>
            <a:pPr indent="-342900" lvl="0" marL="457200" rtl="0" algn="l">
              <a:lnSpc>
                <a:spcPct val="115000"/>
              </a:lnSpc>
              <a:spcBef>
                <a:spcPts val="0"/>
              </a:spcBef>
              <a:spcAft>
                <a:spcPts val="0"/>
              </a:spcAft>
              <a:buClr>
                <a:srgbClr val="FFFFFF"/>
              </a:buClr>
              <a:buSzPts val="1800"/>
              <a:buFont typeface="Roboto"/>
              <a:buChar char="●"/>
            </a:pPr>
            <a:r>
              <a:rPr lang="en-US" sz="1800">
                <a:solidFill>
                  <a:srgbClr val="FFFFFF"/>
                </a:solidFill>
                <a:latin typeface="Roboto"/>
                <a:ea typeface="Roboto"/>
                <a:cs typeface="Roboto"/>
                <a:sym typeface="Roboto"/>
              </a:rPr>
              <a:t>Ohel Rachel</a:t>
            </a:r>
            <a:endParaRPr/>
          </a:p>
          <a:p>
            <a:pPr indent="-342900" lvl="0" marL="457200" rtl="0" algn="l">
              <a:lnSpc>
                <a:spcPct val="115000"/>
              </a:lnSpc>
              <a:spcBef>
                <a:spcPts val="0"/>
              </a:spcBef>
              <a:spcAft>
                <a:spcPts val="0"/>
              </a:spcAft>
              <a:buClr>
                <a:srgbClr val="FFFFFF"/>
              </a:buClr>
              <a:buSzPts val="1800"/>
              <a:buFont typeface="Roboto"/>
              <a:buChar char="●"/>
            </a:pPr>
            <a:r>
              <a:rPr lang="en-US" sz="1800">
                <a:solidFill>
                  <a:srgbClr val="FFFFFF"/>
                </a:solidFill>
                <a:latin typeface="Roboto"/>
                <a:ea typeface="Roboto"/>
                <a:cs typeface="Roboto"/>
                <a:sym typeface="Roboto"/>
              </a:rPr>
              <a:t>Taharas Mishpacha</a:t>
            </a:r>
            <a:endParaRPr sz="1800">
              <a:solidFill>
                <a:srgbClr val="FFFFFF"/>
              </a:solidFill>
              <a:latin typeface="Roboto"/>
              <a:ea typeface="Roboto"/>
              <a:cs typeface="Roboto"/>
              <a:sym typeface="Roboto"/>
            </a:endParaRPr>
          </a:p>
          <a:p>
            <a:pPr indent="-342900" lvl="0" marL="457200" rtl="0" algn="l">
              <a:lnSpc>
                <a:spcPct val="115000"/>
              </a:lnSpc>
              <a:spcBef>
                <a:spcPts val="0"/>
              </a:spcBef>
              <a:spcAft>
                <a:spcPts val="0"/>
              </a:spcAft>
              <a:buClr>
                <a:srgbClr val="FFFFFF"/>
              </a:buClr>
              <a:buSzPts val="1800"/>
              <a:buFont typeface="Roboto"/>
              <a:buChar char="●"/>
            </a:pPr>
            <a:r>
              <a:rPr lang="en-US" sz="1800">
                <a:solidFill>
                  <a:srgbClr val="FFFFFF"/>
                </a:solidFill>
                <a:latin typeface="Roboto"/>
                <a:ea typeface="Roboto"/>
                <a:cs typeface="Roboto"/>
                <a:sym typeface="Roboto"/>
              </a:rPr>
              <a:t>The Rebbe on Love and Relationships</a:t>
            </a:r>
            <a:endParaRPr sz="1800">
              <a:solidFill>
                <a:srgbClr val="FFFFFF"/>
              </a:solidFill>
              <a:latin typeface="Roboto"/>
              <a:ea typeface="Roboto"/>
              <a:cs typeface="Roboto"/>
              <a:sym typeface="Roboto"/>
            </a:endParaRPr>
          </a:p>
        </p:txBody>
      </p:sp>
      <p:sp>
        <p:nvSpPr>
          <p:cNvPr id="322" name="Google Shape;322;p3"/>
          <p:cNvSpPr/>
          <p:nvPr/>
        </p:nvSpPr>
        <p:spPr>
          <a:xfrm flipH="1">
            <a:off x="3470121" y="-1"/>
            <a:ext cx="419604" cy="2782232"/>
          </a:xfrm>
          <a:custGeom>
            <a:rect b="b" l="l" r="r" t="t"/>
            <a:pathLst>
              <a:path extrusionOk="0" h="3709642" w="55947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entury Gothic"/>
              <a:ea typeface="Century Gothic"/>
              <a:cs typeface="Century Gothic"/>
              <a:sym typeface="Century Gothic"/>
            </a:endParaRPr>
          </a:p>
        </p:txBody>
      </p:sp>
      <p:sp>
        <p:nvSpPr>
          <p:cNvPr id="323" name="Google Shape;323;p3"/>
          <p:cNvSpPr/>
          <p:nvPr/>
        </p:nvSpPr>
        <p:spPr>
          <a:xfrm flipH="1" rot="5400000">
            <a:off x="-706837" y="706837"/>
            <a:ext cx="5143501" cy="3729824"/>
          </a:xfrm>
          <a:custGeom>
            <a:rect b="b" l="l" r="r" t="t"/>
            <a:pathLst>
              <a:path extrusionOk="0" h="4973099" w="6858001">
                <a:moveTo>
                  <a:pt x="6858001" y="1344715"/>
                </a:moveTo>
                <a:lnTo>
                  <a:pt x="6858001" y="1177"/>
                </a:lnTo>
                <a:lnTo>
                  <a:pt x="6702324" y="26222"/>
                </a:lnTo>
                <a:lnTo>
                  <a:pt x="6547333" y="50091"/>
                </a:lnTo>
                <a:lnTo>
                  <a:pt x="6391657" y="73455"/>
                </a:lnTo>
                <a:lnTo>
                  <a:pt x="6235294" y="93458"/>
                </a:lnTo>
                <a:lnTo>
                  <a:pt x="6079618" y="113629"/>
                </a:lnTo>
                <a:lnTo>
                  <a:pt x="5923255" y="132455"/>
                </a:lnTo>
                <a:lnTo>
                  <a:pt x="5768950" y="148591"/>
                </a:lnTo>
                <a:lnTo>
                  <a:pt x="5612588" y="163887"/>
                </a:lnTo>
                <a:lnTo>
                  <a:pt x="5456911" y="177839"/>
                </a:lnTo>
                <a:lnTo>
                  <a:pt x="5303978" y="189941"/>
                </a:lnTo>
                <a:lnTo>
                  <a:pt x="5148987" y="202044"/>
                </a:lnTo>
                <a:lnTo>
                  <a:pt x="4996054" y="212129"/>
                </a:lnTo>
                <a:lnTo>
                  <a:pt x="4843120" y="220029"/>
                </a:lnTo>
                <a:lnTo>
                  <a:pt x="4690873" y="228266"/>
                </a:lnTo>
                <a:lnTo>
                  <a:pt x="4539997" y="235157"/>
                </a:lnTo>
                <a:lnTo>
                  <a:pt x="4390492" y="240032"/>
                </a:lnTo>
                <a:lnTo>
                  <a:pt x="4240988" y="244234"/>
                </a:lnTo>
                <a:lnTo>
                  <a:pt x="4092855" y="248268"/>
                </a:lnTo>
                <a:lnTo>
                  <a:pt x="3946780" y="250117"/>
                </a:lnTo>
                <a:lnTo>
                  <a:pt x="3800704" y="252134"/>
                </a:lnTo>
                <a:lnTo>
                  <a:pt x="3656686" y="253143"/>
                </a:lnTo>
                <a:lnTo>
                  <a:pt x="3514040" y="252134"/>
                </a:lnTo>
                <a:lnTo>
                  <a:pt x="3372765" y="252134"/>
                </a:lnTo>
                <a:lnTo>
                  <a:pt x="3232862" y="250117"/>
                </a:lnTo>
                <a:lnTo>
                  <a:pt x="3095702" y="247092"/>
                </a:lnTo>
                <a:lnTo>
                  <a:pt x="2959914" y="244234"/>
                </a:lnTo>
                <a:lnTo>
                  <a:pt x="2826868" y="241040"/>
                </a:lnTo>
                <a:lnTo>
                  <a:pt x="2694509" y="236166"/>
                </a:lnTo>
                <a:lnTo>
                  <a:pt x="2564208" y="230955"/>
                </a:lnTo>
                <a:lnTo>
                  <a:pt x="2436649" y="226249"/>
                </a:lnTo>
                <a:lnTo>
                  <a:pt x="2187703" y="212969"/>
                </a:lnTo>
                <a:lnTo>
                  <a:pt x="1949045" y="198850"/>
                </a:lnTo>
                <a:lnTo>
                  <a:pt x="1719988" y="184058"/>
                </a:lnTo>
                <a:lnTo>
                  <a:pt x="1503275" y="167753"/>
                </a:lnTo>
                <a:lnTo>
                  <a:pt x="1296163" y="150776"/>
                </a:lnTo>
                <a:lnTo>
                  <a:pt x="1104139" y="132455"/>
                </a:lnTo>
                <a:lnTo>
                  <a:pt x="923774" y="114469"/>
                </a:lnTo>
                <a:lnTo>
                  <a:pt x="757810" y="96484"/>
                </a:lnTo>
                <a:lnTo>
                  <a:pt x="605563" y="79507"/>
                </a:lnTo>
                <a:lnTo>
                  <a:pt x="470460" y="63370"/>
                </a:lnTo>
                <a:lnTo>
                  <a:pt x="348388" y="48074"/>
                </a:lnTo>
                <a:lnTo>
                  <a:pt x="245518" y="35299"/>
                </a:lnTo>
                <a:lnTo>
                  <a:pt x="159107" y="23197"/>
                </a:lnTo>
                <a:lnTo>
                  <a:pt x="40463" y="5883"/>
                </a:lnTo>
                <a:lnTo>
                  <a:pt x="1" y="0"/>
                </a:lnTo>
                <a:lnTo>
                  <a:pt x="1" y="897889"/>
                </a:lnTo>
                <a:lnTo>
                  <a:pt x="0" y="897889"/>
                </a:lnTo>
                <a:lnTo>
                  <a:pt x="0" y="4973099"/>
                </a:lnTo>
                <a:lnTo>
                  <a:pt x="6858000" y="4973099"/>
                </a:lnTo>
                <a:lnTo>
                  <a:pt x="6858000" y="1344715"/>
                </a:lnTo>
                <a:close/>
              </a:path>
            </a:pathLst>
          </a:custGeom>
          <a:solidFill>
            <a:schemeClr val="lt1"/>
          </a:solidFill>
          <a:ln>
            <a:noFill/>
          </a:ln>
        </p:spPr>
      </p:sp>
      <p:sp>
        <p:nvSpPr>
          <p:cNvPr id="324" name="Google Shape;324;p3"/>
          <p:cNvSpPr/>
          <p:nvPr/>
        </p:nvSpPr>
        <p:spPr>
          <a:xfrm>
            <a:off x="7828359" y="0"/>
            <a:ext cx="514500" cy="8574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Brain in head" id="325" name="Google Shape;325;p3"/>
          <p:cNvPicPr preferRelativeResize="0"/>
          <p:nvPr/>
        </p:nvPicPr>
        <p:blipFill rotWithShape="1">
          <a:blip r:embed="rId4">
            <a:alphaModFix/>
          </a:blip>
          <a:srcRect b="0" l="0" r="0" t="0"/>
          <a:stretch/>
        </p:blipFill>
        <p:spPr>
          <a:xfrm>
            <a:off x="482890" y="1606396"/>
            <a:ext cx="1930359" cy="193035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pic>
        <p:nvPicPr>
          <p:cNvPr id="331" name="Google Shape;331;p4"/>
          <p:cNvPicPr preferRelativeResize="0"/>
          <p:nvPr/>
        </p:nvPicPr>
        <p:blipFill rotWithShape="1">
          <a:blip r:embed="rId3">
            <a:alphaModFix/>
          </a:blip>
          <a:srcRect b="4442" l="0" r="0" t="0"/>
          <a:stretch/>
        </p:blipFill>
        <p:spPr>
          <a:xfrm>
            <a:off x="2505150" y="91275"/>
            <a:ext cx="4015623" cy="4963550"/>
          </a:xfrm>
          <a:prstGeom prst="rect">
            <a:avLst/>
          </a:prstGeom>
          <a:noFill/>
          <a:ln>
            <a:noFill/>
          </a:ln>
        </p:spPr>
      </p:pic>
      <p:sp>
        <p:nvSpPr>
          <p:cNvPr id="332" name="Google Shape;332;p4"/>
          <p:cNvSpPr/>
          <p:nvPr/>
        </p:nvSpPr>
        <p:spPr>
          <a:xfrm>
            <a:off x="4454820" y="2417862"/>
            <a:ext cx="2343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a:t>
            </a:r>
            <a:endParaRPr/>
          </a:p>
        </p:txBody>
      </p:sp>
      <p:sp>
        <p:nvSpPr>
          <p:cNvPr id="333" name="Google Shape;333;p4"/>
          <p:cNvSpPr/>
          <p:nvPr/>
        </p:nvSpPr>
        <p:spPr>
          <a:xfrm>
            <a:off x="4454820" y="2417862"/>
            <a:ext cx="2343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grpSp>
        <p:nvGrpSpPr>
          <p:cNvPr id="338" name="Google Shape;338;p5"/>
          <p:cNvGrpSpPr/>
          <p:nvPr/>
        </p:nvGrpSpPr>
        <p:grpSpPr>
          <a:xfrm>
            <a:off x="2026716" y="1239317"/>
            <a:ext cx="1682213" cy="684437"/>
            <a:chOff x="2325190" y="1097281"/>
            <a:chExt cx="2429689" cy="992777"/>
          </a:xfrm>
        </p:grpSpPr>
        <p:sp>
          <p:nvSpPr>
            <p:cNvPr id="339" name="Google Shape;339;p5"/>
            <p:cNvSpPr/>
            <p:nvPr/>
          </p:nvSpPr>
          <p:spPr>
            <a:xfrm>
              <a:off x="2612570" y="1097281"/>
              <a:ext cx="2142309" cy="992777"/>
            </a:xfrm>
            <a:prstGeom prst="roundRect">
              <a:avLst>
                <a:gd fmla="val 9562" name="adj"/>
              </a:avLst>
            </a:prstGeom>
            <a:solidFill>
              <a:schemeClr val="accent1"/>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None/>
              </a:pPr>
              <a:r>
                <a:rPr b="0" i="0" lang="en-US" sz="1350" u="none" cap="none" strike="noStrike">
                  <a:solidFill>
                    <a:schemeClr val="lt1"/>
                  </a:solidFill>
                  <a:latin typeface="Arial"/>
                  <a:ea typeface="Arial"/>
                  <a:cs typeface="Arial"/>
                  <a:sym typeface="Arial"/>
                </a:rPr>
                <a:t>SOFT TOUCH</a:t>
              </a:r>
              <a:endParaRPr b="0" i="0" sz="1050" u="none" cap="none" strike="noStrike">
                <a:solidFill>
                  <a:srgbClr val="000000"/>
                </a:solidFill>
                <a:latin typeface="Arial"/>
                <a:ea typeface="Arial"/>
                <a:cs typeface="Arial"/>
                <a:sym typeface="Arial"/>
              </a:endParaRPr>
            </a:p>
          </p:txBody>
        </p:sp>
        <p:sp>
          <p:nvSpPr>
            <p:cNvPr id="340" name="Google Shape;340;p5"/>
            <p:cNvSpPr/>
            <p:nvPr/>
          </p:nvSpPr>
          <p:spPr>
            <a:xfrm flipH="1">
              <a:off x="2325190" y="1385819"/>
              <a:ext cx="418010" cy="415700"/>
            </a:xfrm>
            <a:custGeom>
              <a:rect b="b" l="l" r="r" t="t"/>
              <a:pathLst>
                <a:path extrusionOk="0" h="1878" w="1721">
                  <a:moveTo>
                    <a:pt x="218" y="0"/>
                  </a:moveTo>
                  <a:lnTo>
                    <a:pt x="254" y="4"/>
                  </a:lnTo>
                  <a:lnTo>
                    <a:pt x="292" y="14"/>
                  </a:lnTo>
                  <a:lnTo>
                    <a:pt x="331" y="29"/>
                  </a:lnTo>
                  <a:lnTo>
                    <a:pt x="372" y="50"/>
                  </a:lnTo>
                  <a:lnTo>
                    <a:pt x="1566" y="728"/>
                  </a:lnTo>
                  <a:lnTo>
                    <a:pt x="1608" y="754"/>
                  </a:lnTo>
                  <a:lnTo>
                    <a:pt x="1641" y="782"/>
                  </a:lnTo>
                  <a:lnTo>
                    <a:pt x="1670" y="811"/>
                  </a:lnTo>
                  <a:lnTo>
                    <a:pt x="1693" y="842"/>
                  </a:lnTo>
                  <a:lnTo>
                    <a:pt x="1708" y="874"/>
                  </a:lnTo>
                  <a:lnTo>
                    <a:pt x="1718" y="906"/>
                  </a:lnTo>
                  <a:lnTo>
                    <a:pt x="1721" y="939"/>
                  </a:lnTo>
                  <a:lnTo>
                    <a:pt x="1718" y="972"/>
                  </a:lnTo>
                  <a:lnTo>
                    <a:pt x="1708" y="1004"/>
                  </a:lnTo>
                  <a:lnTo>
                    <a:pt x="1693" y="1036"/>
                  </a:lnTo>
                  <a:lnTo>
                    <a:pt x="1670" y="1067"/>
                  </a:lnTo>
                  <a:lnTo>
                    <a:pt x="1641" y="1096"/>
                  </a:lnTo>
                  <a:lnTo>
                    <a:pt x="1608" y="1124"/>
                  </a:lnTo>
                  <a:lnTo>
                    <a:pt x="1566" y="1150"/>
                  </a:lnTo>
                  <a:lnTo>
                    <a:pt x="372" y="1829"/>
                  </a:lnTo>
                  <a:lnTo>
                    <a:pt x="331" y="1849"/>
                  </a:lnTo>
                  <a:lnTo>
                    <a:pt x="292" y="1864"/>
                  </a:lnTo>
                  <a:lnTo>
                    <a:pt x="254" y="1874"/>
                  </a:lnTo>
                  <a:lnTo>
                    <a:pt x="218" y="1878"/>
                  </a:lnTo>
                  <a:lnTo>
                    <a:pt x="184" y="1877"/>
                  </a:lnTo>
                  <a:lnTo>
                    <a:pt x="151" y="1872"/>
                  </a:lnTo>
                  <a:lnTo>
                    <a:pt x="122" y="1861"/>
                  </a:lnTo>
                  <a:lnTo>
                    <a:pt x="96" y="1846"/>
                  </a:lnTo>
                  <a:lnTo>
                    <a:pt x="72" y="1825"/>
                  </a:lnTo>
                  <a:lnTo>
                    <a:pt x="50" y="1800"/>
                  </a:lnTo>
                  <a:lnTo>
                    <a:pt x="32" y="1771"/>
                  </a:lnTo>
                  <a:lnTo>
                    <a:pt x="18" y="1739"/>
                  </a:lnTo>
                  <a:lnTo>
                    <a:pt x="7" y="1701"/>
                  </a:lnTo>
                  <a:lnTo>
                    <a:pt x="2" y="1660"/>
                  </a:lnTo>
                  <a:lnTo>
                    <a:pt x="0" y="1615"/>
                  </a:lnTo>
                  <a:lnTo>
                    <a:pt x="0" y="263"/>
                  </a:lnTo>
                  <a:lnTo>
                    <a:pt x="2" y="218"/>
                  </a:lnTo>
                  <a:lnTo>
                    <a:pt x="7" y="177"/>
                  </a:lnTo>
                  <a:lnTo>
                    <a:pt x="18" y="139"/>
                  </a:lnTo>
                  <a:lnTo>
                    <a:pt x="32" y="106"/>
                  </a:lnTo>
                  <a:lnTo>
                    <a:pt x="50" y="77"/>
                  </a:lnTo>
                  <a:lnTo>
                    <a:pt x="72" y="53"/>
                  </a:lnTo>
                  <a:lnTo>
                    <a:pt x="96" y="32"/>
                  </a:lnTo>
                  <a:lnTo>
                    <a:pt x="122" y="17"/>
                  </a:lnTo>
                  <a:lnTo>
                    <a:pt x="151" y="6"/>
                  </a:lnTo>
                  <a:lnTo>
                    <a:pt x="184" y="0"/>
                  </a:lnTo>
                  <a:lnTo>
                    <a:pt x="218" y="0"/>
                  </a:lnTo>
                  <a:close/>
                </a:path>
              </a:pathLst>
            </a:custGeom>
            <a:solidFill>
              <a:schemeClr val="accent1"/>
            </a:solid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t/>
              </a:r>
              <a:endParaRPr b="0" i="0" sz="1350" u="none" cap="none" strike="noStrike">
                <a:solidFill>
                  <a:schemeClr val="dk1"/>
                </a:solidFill>
                <a:latin typeface="Calibri"/>
                <a:ea typeface="Calibri"/>
                <a:cs typeface="Calibri"/>
                <a:sym typeface="Calibri"/>
              </a:endParaRPr>
            </a:p>
          </p:txBody>
        </p:sp>
      </p:grpSp>
      <p:sp>
        <p:nvSpPr>
          <p:cNvPr id="341" name="Google Shape;341;p5"/>
          <p:cNvSpPr/>
          <p:nvPr/>
        </p:nvSpPr>
        <p:spPr>
          <a:xfrm>
            <a:off x="647288" y="1316081"/>
            <a:ext cx="1437075" cy="531000"/>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rPr b="1" i="0" lang="en-US" sz="3000" u="none" cap="none" strike="noStrike">
                <a:solidFill>
                  <a:schemeClr val="accent1"/>
                </a:solidFill>
                <a:latin typeface="Arial"/>
                <a:ea typeface="Arial"/>
                <a:cs typeface="Arial"/>
                <a:sym typeface="Arial"/>
              </a:rPr>
              <a:t>	2</a:t>
            </a:r>
            <a:endParaRPr b="1" i="0" sz="3000" u="none" cap="none" strike="noStrike">
              <a:solidFill>
                <a:schemeClr val="accent1"/>
              </a:solidFill>
              <a:latin typeface="Calibri"/>
              <a:ea typeface="Calibri"/>
              <a:cs typeface="Calibri"/>
              <a:sym typeface="Calibri"/>
            </a:endParaRPr>
          </a:p>
        </p:txBody>
      </p:sp>
      <p:grpSp>
        <p:nvGrpSpPr>
          <p:cNvPr id="342" name="Google Shape;342;p5"/>
          <p:cNvGrpSpPr/>
          <p:nvPr/>
        </p:nvGrpSpPr>
        <p:grpSpPr>
          <a:xfrm>
            <a:off x="2026716" y="2126321"/>
            <a:ext cx="1682212" cy="684437"/>
            <a:chOff x="2325190" y="2394858"/>
            <a:chExt cx="2429688" cy="992777"/>
          </a:xfrm>
        </p:grpSpPr>
        <p:sp>
          <p:nvSpPr>
            <p:cNvPr id="343" name="Google Shape;343;p5"/>
            <p:cNvSpPr/>
            <p:nvPr/>
          </p:nvSpPr>
          <p:spPr>
            <a:xfrm>
              <a:off x="2612570" y="2394858"/>
              <a:ext cx="2142308" cy="992777"/>
            </a:xfrm>
            <a:prstGeom prst="roundRect">
              <a:avLst>
                <a:gd fmla="val 9562" name="adj"/>
              </a:avLst>
            </a:prstGeom>
            <a:solidFill>
              <a:schemeClr val="accent5"/>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None/>
              </a:pPr>
              <a:r>
                <a:rPr b="0" i="0" lang="en-US" sz="1350" u="none" cap="none" strike="noStrike">
                  <a:solidFill>
                    <a:schemeClr val="lt1"/>
                  </a:solidFill>
                  <a:latin typeface="Arial"/>
                  <a:ea typeface="Arial"/>
                  <a:cs typeface="Arial"/>
                  <a:sym typeface="Arial"/>
                </a:rPr>
                <a:t>AFFECTION</a:t>
              </a:r>
              <a:endParaRPr b="0" i="0" sz="1050" u="none" cap="none" strike="noStrike">
                <a:solidFill>
                  <a:srgbClr val="000000"/>
                </a:solidFill>
                <a:latin typeface="Arial"/>
                <a:ea typeface="Arial"/>
                <a:cs typeface="Arial"/>
                <a:sym typeface="Arial"/>
              </a:endParaRPr>
            </a:p>
          </p:txBody>
        </p:sp>
        <p:sp>
          <p:nvSpPr>
            <p:cNvPr id="344" name="Google Shape;344;p5"/>
            <p:cNvSpPr/>
            <p:nvPr/>
          </p:nvSpPr>
          <p:spPr>
            <a:xfrm flipH="1">
              <a:off x="2325190" y="2683396"/>
              <a:ext cx="418010" cy="415700"/>
            </a:xfrm>
            <a:custGeom>
              <a:rect b="b" l="l" r="r" t="t"/>
              <a:pathLst>
                <a:path extrusionOk="0" h="1878" w="1721">
                  <a:moveTo>
                    <a:pt x="218" y="0"/>
                  </a:moveTo>
                  <a:lnTo>
                    <a:pt x="254" y="4"/>
                  </a:lnTo>
                  <a:lnTo>
                    <a:pt x="292" y="14"/>
                  </a:lnTo>
                  <a:lnTo>
                    <a:pt x="331" y="29"/>
                  </a:lnTo>
                  <a:lnTo>
                    <a:pt x="372" y="50"/>
                  </a:lnTo>
                  <a:lnTo>
                    <a:pt x="1566" y="728"/>
                  </a:lnTo>
                  <a:lnTo>
                    <a:pt x="1608" y="754"/>
                  </a:lnTo>
                  <a:lnTo>
                    <a:pt x="1641" y="782"/>
                  </a:lnTo>
                  <a:lnTo>
                    <a:pt x="1670" y="811"/>
                  </a:lnTo>
                  <a:lnTo>
                    <a:pt x="1693" y="842"/>
                  </a:lnTo>
                  <a:lnTo>
                    <a:pt x="1708" y="874"/>
                  </a:lnTo>
                  <a:lnTo>
                    <a:pt x="1718" y="906"/>
                  </a:lnTo>
                  <a:lnTo>
                    <a:pt x="1721" y="939"/>
                  </a:lnTo>
                  <a:lnTo>
                    <a:pt x="1718" y="972"/>
                  </a:lnTo>
                  <a:lnTo>
                    <a:pt x="1708" y="1004"/>
                  </a:lnTo>
                  <a:lnTo>
                    <a:pt x="1693" y="1036"/>
                  </a:lnTo>
                  <a:lnTo>
                    <a:pt x="1670" y="1067"/>
                  </a:lnTo>
                  <a:lnTo>
                    <a:pt x="1641" y="1096"/>
                  </a:lnTo>
                  <a:lnTo>
                    <a:pt x="1608" y="1124"/>
                  </a:lnTo>
                  <a:lnTo>
                    <a:pt x="1566" y="1150"/>
                  </a:lnTo>
                  <a:lnTo>
                    <a:pt x="372" y="1829"/>
                  </a:lnTo>
                  <a:lnTo>
                    <a:pt x="331" y="1849"/>
                  </a:lnTo>
                  <a:lnTo>
                    <a:pt x="292" y="1864"/>
                  </a:lnTo>
                  <a:lnTo>
                    <a:pt x="254" y="1874"/>
                  </a:lnTo>
                  <a:lnTo>
                    <a:pt x="218" y="1878"/>
                  </a:lnTo>
                  <a:lnTo>
                    <a:pt x="184" y="1877"/>
                  </a:lnTo>
                  <a:lnTo>
                    <a:pt x="151" y="1872"/>
                  </a:lnTo>
                  <a:lnTo>
                    <a:pt x="122" y="1861"/>
                  </a:lnTo>
                  <a:lnTo>
                    <a:pt x="96" y="1846"/>
                  </a:lnTo>
                  <a:lnTo>
                    <a:pt x="72" y="1825"/>
                  </a:lnTo>
                  <a:lnTo>
                    <a:pt x="50" y="1800"/>
                  </a:lnTo>
                  <a:lnTo>
                    <a:pt x="32" y="1771"/>
                  </a:lnTo>
                  <a:lnTo>
                    <a:pt x="18" y="1739"/>
                  </a:lnTo>
                  <a:lnTo>
                    <a:pt x="7" y="1701"/>
                  </a:lnTo>
                  <a:lnTo>
                    <a:pt x="2" y="1660"/>
                  </a:lnTo>
                  <a:lnTo>
                    <a:pt x="0" y="1615"/>
                  </a:lnTo>
                  <a:lnTo>
                    <a:pt x="0" y="263"/>
                  </a:lnTo>
                  <a:lnTo>
                    <a:pt x="2" y="218"/>
                  </a:lnTo>
                  <a:lnTo>
                    <a:pt x="7" y="177"/>
                  </a:lnTo>
                  <a:lnTo>
                    <a:pt x="18" y="139"/>
                  </a:lnTo>
                  <a:lnTo>
                    <a:pt x="32" y="106"/>
                  </a:lnTo>
                  <a:lnTo>
                    <a:pt x="50" y="77"/>
                  </a:lnTo>
                  <a:lnTo>
                    <a:pt x="72" y="53"/>
                  </a:lnTo>
                  <a:lnTo>
                    <a:pt x="96" y="32"/>
                  </a:lnTo>
                  <a:lnTo>
                    <a:pt x="122" y="17"/>
                  </a:lnTo>
                  <a:lnTo>
                    <a:pt x="151" y="6"/>
                  </a:lnTo>
                  <a:lnTo>
                    <a:pt x="184" y="0"/>
                  </a:lnTo>
                  <a:lnTo>
                    <a:pt x="218" y="0"/>
                  </a:lnTo>
                  <a:close/>
                </a:path>
              </a:pathLst>
            </a:custGeom>
            <a:solidFill>
              <a:schemeClr val="accent5"/>
            </a:solid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t/>
              </a:r>
              <a:endParaRPr b="0" i="0" sz="1350" u="none" cap="none" strike="noStrike">
                <a:solidFill>
                  <a:schemeClr val="dk1"/>
                </a:solidFill>
                <a:latin typeface="Calibri"/>
                <a:ea typeface="Calibri"/>
                <a:cs typeface="Calibri"/>
                <a:sym typeface="Calibri"/>
              </a:endParaRPr>
            </a:p>
          </p:txBody>
        </p:sp>
      </p:grpSp>
      <p:sp>
        <p:nvSpPr>
          <p:cNvPr id="345" name="Google Shape;345;p5"/>
          <p:cNvSpPr/>
          <p:nvPr/>
        </p:nvSpPr>
        <p:spPr>
          <a:xfrm>
            <a:off x="640594" y="2203088"/>
            <a:ext cx="1437075" cy="531000"/>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rPr b="1" i="0" lang="en-US" sz="3000" u="none" cap="none" strike="noStrike">
                <a:solidFill>
                  <a:schemeClr val="accent5"/>
                </a:solidFill>
                <a:latin typeface="Arial"/>
                <a:ea typeface="Arial"/>
                <a:cs typeface="Arial"/>
                <a:sym typeface="Arial"/>
              </a:rPr>
              <a:t>	3</a:t>
            </a:r>
            <a:endParaRPr b="1" i="0" sz="3000" u="none" cap="none" strike="noStrike">
              <a:solidFill>
                <a:schemeClr val="accent5"/>
              </a:solidFill>
              <a:latin typeface="Calibri"/>
              <a:ea typeface="Calibri"/>
              <a:cs typeface="Calibri"/>
              <a:sym typeface="Calibri"/>
            </a:endParaRPr>
          </a:p>
        </p:txBody>
      </p:sp>
      <p:grpSp>
        <p:nvGrpSpPr>
          <p:cNvPr id="346" name="Google Shape;346;p5"/>
          <p:cNvGrpSpPr/>
          <p:nvPr/>
        </p:nvGrpSpPr>
        <p:grpSpPr>
          <a:xfrm>
            <a:off x="2026716" y="3013325"/>
            <a:ext cx="1682213" cy="684437"/>
            <a:chOff x="2325190" y="3692435"/>
            <a:chExt cx="2429689" cy="992777"/>
          </a:xfrm>
        </p:grpSpPr>
        <p:sp>
          <p:nvSpPr>
            <p:cNvPr id="347" name="Google Shape;347;p5"/>
            <p:cNvSpPr/>
            <p:nvPr/>
          </p:nvSpPr>
          <p:spPr>
            <a:xfrm>
              <a:off x="2612570" y="3692435"/>
              <a:ext cx="2142309" cy="992777"/>
            </a:xfrm>
            <a:prstGeom prst="roundRect">
              <a:avLst>
                <a:gd fmla="val 9562" name="adj"/>
              </a:avLst>
            </a:prstGeom>
            <a:solidFill>
              <a:schemeClr val="accent4"/>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None/>
              </a:pPr>
              <a:r>
                <a:rPr b="0" i="0" lang="en-US" sz="1350" u="none" cap="none" strike="noStrike">
                  <a:solidFill>
                    <a:schemeClr val="lt1"/>
                  </a:solidFill>
                  <a:latin typeface="Arial"/>
                  <a:ea typeface="Arial"/>
                  <a:cs typeface="Arial"/>
                  <a:sym typeface="Arial"/>
                </a:rPr>
                <a:t>SEX</a:t>
              </a:r>
              <a:endParaRPr b="0" i="0" sz="1050" u="none" cap="none" strike="noStrike">
                <a:solidFill>
                  <a:srgbClr val="000000"/>
                </a:solidFill>
                <a:latin typeface="Arial"/>
                <a:ea typeface="Arial"/>
                <a:cs typeface="Arial"/>
                <a:sym typeface="Arial"/>
              </a:endParaRPr>
            </a:p>
          </p:txBody>
        </p:sp>
        <p:sp>
          <p:nvSpPr>
            <p:cNvPr id="348" name="Google Shape;348;p5"/>
            <p:cNvSpPr/>
            <p:nvPr/>
          </p:nvSpPr>
          <p:spPr>
            <a:xfrm flipH="1">
              <a:off x="2325190" y="3980973"/>
              <a:ext cx="418010" cy="415700"/>
            </a:xfrm>
            <a:custGeom>
              <a:rect b="b" l="l" r="r" t="t"/>
              <a:pathLst>
                <a:path extrusionOk="0" h="1878" w="1721">
                  <a:moveTo>
                    <a:pt x="218" y="0"/>
                  </a:moveTo>
                  <a:lnTo>
                    <a:pt x="254" y="4"/>
                  </a:lnTo>
                  <a:lnTo>
                    <a:pt x="292" y="14"/>
                  </a:lnTo>
                  <a:lnTo>
                    <a:pt x="331" y="29"/>
                  </a:lnTo>
                  <a:lnTo>
                    <a:pt x="372" y="50"/>
                  </a:lnTo>
                  <a:lnTo>
                    <a:pt x="1566" y="728"/>
                  </a:lnTo>
                  <a:lnTo>
                    <a:pt x="1608" y="754"/>
                  </a:lnTo>
                  <a:lnTo>
                    <a:pt x="1641" y="782"/>
                  </a:lnTo>
                  <a:lnTo>
                    <a:pt x="1670" y="811"/>
                  </a:lnTo>
                  <a:lnTo>
                    <a:pt x="1693" y="842"/>
                  </a:lnTo>
                  <a:lnTo>
                    <a:pt x="1708" y="874"/>
                  </a:lnTo>
                  <a:lnTo>
                    <a:pt x="1718" y="906"/>
                  </a:lnTo>
                  <a:lnTo>
                    <a:pt x="1721" y="939"/>
                  </a:lnTo>
                  <a:lnTo>
                    <a:pt x="1718" y="972"/>
                  </a:lnTo>
                  <a:lnTo>
                    <a:pt x="1708" y="1004"/>
                  </a:lnTo>
                  <a:lnTo>
                    <a:pt x="1693" y="1036"/>
                  </a:lnTo>
                  <a:lnTo>
                    <a:pt x="1670" y="1067"/>
                  </a:lnTo>
                  <a:lnTo>
                    <a:pt x="1641" y="1096"/>
                  </a:lnTo>
                  <a:lnTo>
                    <a:pt x="1608" y="1124"/>
                  </a:lnTo>
                  <a:lnTo>
                    <a:pt x="1566" y="1150"/>
                  </a:lnTo>
                  <a:lnTo>
                    <a:pt x="372" y="1829"/>
                  </a:lnTo>
                  <a:lnTo>
                    <a:pt x="331" y="1849"/>
                  </a:lnTo>
                  <a:lnTo>
                    <a:pt x="292" y="1864"/>
                  </a:lnTo>
                  <a:lnTo>
                    <a:pt x="254" y="1874"/>
                  </a:lnTo>
                  <a:lnTo>
                    <a:pt x="218" y="1878"/>
                  </a:lnTo>
                  <a:lnTo>
                    <a:pt x="184" y="1877"/>
                  </a:lnTo>
                  <a:lnTo>
                    <a:pt x="151" y="1872"/>
                  </a:lnTo>
                  <a:lnTo>
                    <a:pt x="122" y="1861"/>
                  </a:lnTo>
                  <a:lnTo>
                    <a:pt x="96" y="1846"/>
                  </a:lnTo>
                  <a:lnTo>
                    <a:pt x="72" y="1825"/>
                  </a:lnTo>
                  <a:lnTo>
                    <a:pt x="50" y="1800"/>
                  </a:lnTo>
                  <a:lnTo>
                    <a:pt x="32" y="1771"/>
                  </a:lnTo>
                  <a:lnTo>
                    <a:pt x="18" y="1739"/>
                  </a:lnTo>
                  <a:lnTo>
                    <a:pt x="7" y="1701"/>
                  </a:lnTo>
                  <a:lnTo>
                    <a:pt x="2" y="1660"/>
                  </a:lnTo>
                  <a:lnTo>
                    <a:pt x="0" y="1615"/>
                  </a:lnTo>
                  <a:lnTo>
                    <a:pt x="0" y="263"/>
                  </a:lnTo>
                  <a:lnTo>
                    <a:pt x="2" y="218"/>
                  </a:lnTo>
                  <a:lnTo>
                    <a:pt x="7" y="177"/>
                  </a:lnTo>
                  <a:lnTo>
                    <a:pt x="18" y="139"/>
                  </a:lnTo>
                  <a:lnTo>
                    <a:pt x="32" y="106"/>
                  </a:lnTo>
                  <a:lnTo>
                    <a:pt x="50" y="77"/>
                  </a:lnTo>
                  <a:lnTo>
                    <a:pt x="72" y="53"/>
                  </a:lnTo>
                  <a:lnTo>
                    <a:pt x="96" y="32"/>
                  </a:lnTo>
                  <a:lnTo>
                    <a:pt x="122" y="17"/>
                  </a:lnTo>
                  <a:lnTo>
                    <a:pt x="151" y="6"/>
                  </a:lnTo>
                  <a:lnTo>
                    <a:pt x="184" y="0"/>
                  </a:lnTo>
                  <a:lnTo>
                    <a:pt x="218" y="0"/>
                  </a:lnTo>
                  <a:close/>
                </a:path>
              </a:pathLst>
            </a:custGeom>
            <a:solidFill>
              <a:schemeClr val="accent4"/>
            </a:solid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t/>
              </a:r>
              <a:endParaRPr b="0" i="0" sz="1350" u="none" cap="none" strike="noStrike">
                <a:solidFill>
                  <a:schemeClr val="dk1"/>
                </a:solidFill>
                <a:latin typeface="Calibri"/>
                <a:ea typeface="Calibri"/>
                <a:cs typeface="Calibri"/>
                <a:sym typeface="Calibri"/>
              </a:endParaRPr>
            </a:p>
          </p:txBody>
        </p:sp>
      </p:grpSp>
      <p:sp>
        <p:nvSpPr>
          <p:cNvPr id="349" name="Google Shape;349;p5"/>
          <p:cNvSpPr/>
          <p:nvPr/>
        </p:nvSpPr>
        <p:spPr>
          <a:xfrm>
            <a:off x="645715" y="3090094"/>
            <a:ext cx="1437075" cy="531000"/>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rPr b="1" i="0" lang="en-US" sz="3000" u="none" cap="none" strike="noStrike">
                <a:solidFill>
                  <a:schemeClr val="accent4"/>
                </a:solidFill>
                <a:latin typeface="Arial"/>
                <a:ea typeface="Arial"/>
                <a:cs typeface="Arial"/>
                <a:sym typeface="Arial"/>
              </a:rPr>
              <a:t>	4</a:t>
            </a:r>
            <a:endParaRPr b="1" i="0" sz="3000" u="none" cap="none" strike="noStrike">
              <a:solidFill>
                <a:schemeClr val="accent4"/>
              </a:solidFill>
              <a:latin typeface="Calibri"/>
              <a:ea typeface="Calibri"/>
              <a:cs typeface="Calibri"/>
              <a:sym typeface="Calibri"/>
            </a:endParaRPr>
          </a:p>
        </p:txBody>
      </p:sp>
      <p:grpSp>
        <p:nvGrpSpPr>
          <p:cNvPr id="350" name="Google Shape;350;p5"/>
          <p:cNvGrpSpPr/>
          <p:nvPr/>
        </p:nvGrpSpPr>
        <p:grpSpPr>
          <a:xfrm>
            <a:off x="2026716" y="3900328"/>
            <a:ext cx="1682213" cy="684437"/>
            <a:chOff x="2325190" y="3692435"/>
            <a:chExt cx="2429689" cy="992777"/>
          </a:xfrm>
        </p:grpSpPr>
        <p:sp>
          <p:nvSpPr>
            <p:cNvPr id="351" name="Google Shape;351;p5"/>
            <p:cNvSpPr/>
            <p:nvPr/>
          </p:nvSpPr>
          <p:spPr>
            <a:xfrm>
              <a:off x="2612570" y="3692435"/>
              <a:ext cx="2142309" cy="992777"/>
            </a:xfrm>
            <a:prstGeom prst="roundRect">
              <a:avLst>
                <a:gd fmla="val 9562" name="adj"/>
              </a:avLst>
            </a:prstGeom>
            <a:solidFill>
              <a:schemeClr val="accent3"/>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None/>
              </a:pPr>
              <a:r>
                <a:rPr b="0" i="0" lang="en-US" sz="1350" u="none" cap="none" strike="noStrike">
                  <a:solidFill>
                    <a:schemeClr val="lt1"/>
                  </a:solidFill>
                  <a:latin typeface="Arial"/>
                  <a:ea typeface="Arial"/>
                  <a:cs typeface="Arial"/>
                  <a:sym typeface="Arial"/>
                </a:rPr>
                <a:t>SPIRITUAL CONNECTION</a:t>
              </a:r>
              <a:endParaRPr b="0" i="0" sz="1050" u="none" cap="none" strike="noStrike">
                <a:solidFill>
                  <a:srgbClr val="000000"/>
                </a:solidFill>
                <a:latin typeface="Arial"/>
                <a:ea typeface="Arial"/>
                <a:cs typeface="Arial"/>
                <a:sym typeface="Arial"/>
              </a:endParaRPr>
            </a:p>
          </p:txBody>
        </p:sp>
        <p:sp>
          <p:nvSpPr>
            <p:cNvPr id="352" name="Google Shape;352;p5"/>
            <p:cNvSpPr/>
            <p:nvPr/>
          </p:nvSpPr>
          <p:spPr>
            <a:xfrm flipH="1">
              <a:off x="2325190" y="3980973"/>
              <a:ext cx="418010" cy="415700"/>
            </a:xfrm>
            <a:custGeom>
              <a:rect b="b" l="l" r="r" t="t"/>
              <a:pathLst>
                <a:path extrusionOk="0" h="1878" w="1721">
                  <a:moveTo>
                    <a:pt x="218" y="0"/>
                  </a:moveTo>
                  <a:lnTo>
                    <a:pt x="254" y="4"/>
                  </a:lnTo>
                  <a:lnTo>
                    <a:pt x="292" y="14"/>
                  </a:lnTo>
                  <a:lnTo>
                    <a:pt x="331" y="29"/>
                  </a:lnTo>
                  <a:lnTo>
                    <a:pt x="372" y="50"/>
                  </a:lnTo>
                  <a:lnTo>
                    <a:pt x="1566" y="728"/>
                  </a:lnTo>
                  <a:lnTo>
                    <a:pt x="1608" y="754"/>
                  </a:lnTo>
                  <a:lnTo>
                    <a:pt x="1641" y="782"/>
                  </a:lnTo>
                  <a:lnTo>
                    <a:pt x="1670" y="811"/>
                  </a:lnTo>
                  <a:lnTo>
                    <a:pt x="1693" y="842"/>
                  </a:lnTo>
                  <a:lnTo>
                    <a:pt x="1708" y="874"/>
                  </a:lnTo>
                  <a:lnTo>
                    <a:pt x="1718" y="906"/>
                  </a:lnTo>
                  <a:lnTo>
                    <a:pt x="1721" y="939"/>
                  </a:lnTo>
                  <a:lnTo>
                    <a:pt x="1718" y="972"/>
                  </a:lnTo>
                  <a:lnTo>
                    <a:pt x="1708" y="1004"/>
                  </a:lnTo>
                  <a:lnTo>
                    <a:pt x="1693" y="1036"/>
                  </a:lnTo>
                  <a:lnTo>
                    <a:pt x="1670" y="1067"/>
                  </a:lnTo>
                  <a:lnTo>
                    <a:pt x="1641" y="1096"/>
                  </a:lnTo>
                  <a:lnTo>
                    <a:pt x="1608" y="1124"/>
                  </a:lnTo>
                  <a:lnTo>
                    <a:pt x="1566" y="1150"/>
                  </a:lnTo>
                  <a:lnTo>
                    <a:pt x="372" y="1829"/>
                  </a:lnTo>
                  <a:lnTo>
                    <a:pt x="331" y="1849"/>
                  </a:lnTo>
                  <a:lnTo>
                    <a:pt x="292" y="1864"/>
                  </a:lnTo>
                  <a:lnTo>
                    <a:pt x="254" y="1874"/>
                  </a:lnTo>
                  <a:lnTo>
                    <a:pt x="218" y="1878"/>
                  </a:lnTo>
                  <a:lnTo>
                    <a:pt x="184" y="1877"/>
                  </a:lnTo>
                  <a:lnTo>
                    <a:pt x="151" y="1872"/>
                  </a:lnTo>
                  <a:lnTo>
                    <a:pt x="122" y="1861"/>
                  </a:lnTo>
                  <a:lnTo>
                    <a:pt x="96" y="1846"/>
                  </a:lnTo>
                  <a:lnTo>
                    <a:pt x="72" y="1825"/>
                  </a:lnTo>
                  <a:lnTo>
                    <a:pt x="50" y="1800"/>
                  </a:lnTo>
                  <a:lnTo>
                    <a:pt x="32" y="1771"/>
                  </a:lnTo>
                  <a:lnTo>
                    <a:pt x="18" y="1739"/>
                  </a:lnTo>
                  <a:lnTo>
                    <a:pt x="7" y="1701"/>
                  </a:lnTo>
                  <a:lnTo>
                    <a:pt x="2" y="1660"/>
                  </a:lnTo>
                  <a:lnTo>
                    <a:pt x="0" y="1615"/>
                  </a:lnTo>
                  <a:lnTo>
                    <a:pt x="0" y="263"/>
                  </a:lnTo>
                  <a:lnTo>
                    <a:pt x="2" y="218"/>
                  </a:lnTo>
                  <a:lnTo>
                    <a:pt x="7" y="177"/>
                  </a:lnTo>
                  <a:lnTo>
                    <a:pt x="18" y="139"/>
                  </a:lnTo>
                  <a:lnTo>
                    <a:pt x="32" y="106"/>
                  </a:lnTo>
                  <a:lnTo>
                    <a:pt x="50" y="77"/>
                  </a:lnTo>
                  <a:lnTo>
                    <a:pt x="72" y="53"/>
                  </a:lnTo>
                  <a:lnTo>
                    <a:pt x="96" y="32"/>
                  </a:lnTo>
                  <a:lnTo>
                    <a:pt x="122" y="17"/>
                  </a:lnTo>
                  <a:lnTo>
                    <a:pt x="151" y="6"/>
                  </a:lnTo>
                  <a:lnTo>
                    <a:pt x="184" y="0"/>
                  </a:lnTo>
                  <a:lnTo>
                    <a:pt x="218" y="0"/>
                  </a:lnTo>
                  <a:close/>
                </a:path>
              </a:pathLst>
            </a:custGeom>
            <a:solidFill>
              <a:schemeClr val="accent3"/>
            </a:solid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t/>
              </a:r>
              <a:endParaRPr b="0" i="0" sz="1350" u="none" cap="none" strike="noStrike">
                <a:solidFill>
                  <a:schemeClr val="dk1"/>
                </a:solidFill>
                <a:latin typeface="Calibri"/>
                <a:ea typeface="Calibri"/>
                <a:cs typeface="Calibri"/>
                <a:sym typeface="Calibri"/>
              </a:endParaRPr>
            </a:p>
          </p:txBody>
        </p:sp>
      </p:grpSp>
      <p:sp>
        <p:nvSpPr>
          <p:cNvPr id="353" name="Google Shape;353;p5"/>
          <p:cNvSpPr/>
          <p:nvPr/>
        </p:nvSpPr>
        <p:spPr>
          <a:xfrm>
            <a:off x="645714" y="3977081"/>
            <a:ext cx="1437075" cy="531000"/>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rPr b="1" i="0" lang="en-US" sz="3000" u="none" cap="none" strike="noStrike">
                <a:solidFill>
                  <a:schemeClr val="dk2"/>
                </a:solidFill>
                <a:latin typeface="Arial"/>
                <a:ea typeface="Arial"/>
                <a:cs typeface="Arial"/>
                <a:sym typeface="Arial"/>
              </a:rPr>
              <a:t>	5</a:t>
            </a:r>
            <a:endParaRPr b="1" i="0" sz="3000" u="none" cap="none" strike="noStrike">
              <a:solidFill>
                <a:schemeClr val="dk2"/>
              </a:solidFill>
              <a:latin typeface="Calibri"/>
              <a:ea typeface="Calibri"/>
              <a:cs typeface="Calibri"/>
              <a:sym typeface="Calibri"/>
            </a:endParaRPr>
          </a:p>
        </p:txBody>
      </p:sp>
      <p:grpSp>
        <p:nvGrpSpPr>
          <p:cNvPr id="354" name="Google Shape;354;p5"/>
          <p:cNvGrpSpPr/>
          <p:nvPr/>
        </p:nvGrpSpPr>
        <p:grpSpPr>
          <a:xfrm>
            <a:off x="2026716" y="352313"/>
            <a:ext cx="1682213" cy="684437"/>
            <a:chOff x="2325190" y="1097281"/>
            <a:chExt cx="2429689" cy="992777"/>
          </a:xfrm>
        </p:grpSpPr>
        <p:sp>
          <p:nvSpPr>
            <p:cNvPr id="355" name="Google Shape;355;p5"/>
            <p:cNvSpPr/>
            <p:nvPr/>
          </p:nvSpPr>
          <p:spPr>
            <a:xfrm>
              <a:off x="2612570" y="1097281"/>
              <a:ext cx="2142309" cy="992777"/>
            </a:xfrm>
            <a:prstGeom prst="roundRect">
              <a:avLst>
                <a:gd fmla="val 9562" name="adj"/>
              </a:avLst>
            </a:prstGeom>
            <a:solidFill>
              <a:schemeClr val="accent2"/>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None/>
              </a:pPr>
              <a:r>
                <a:rPr b="0" i="0" lang="en-US" sz="1350" u="none" cap="none" strike="noStrike">
                  <a:solidFill>
                    <a:schemeClr val="lt1"/>
                  </a:solidFill>
                  <a:latin typeface="Arial"/>
                  <a:ea typeface="Arial"/>
                  <a:cs typeface="Arial"/>
                  <a:sym typeface="Arial"/>
                </a:rPr>
                <a:t>FRIENDSHIP</a:t>
              </a:r>
              <a:endParaRPr b="0" i="0" sz="1050" u="none" cap="none" strike="noStrike">
                <a:solidFill>
                  <a:srgbClr val="000000"/>
                </a:solidFill>
                <a:latin typeface="Arial"/>
                <a:ea typeface="Arial"/>
                <a:cs typeface="Arial"/>
                <a:sym typeface="Arial"/>
              </a:endParaRPr>
            </a:p>
          </p:txBody>
        </p:sp>
        <p:sp>
          <p:nvSpPr>
            <p:cNvPr id="356" name="Google Shape;356;p5"/>
            <p:cNvSpPr/>
            <p:nvPr/>
          </p:nvSpPr>
          <p:spPr>
            <a:xfrm flipH="1">
              <a:off x="2325190" y="1385819"/>
              <a:ext cx="418010" cy="415700"/>
            </a:xfrm>
            <a:custGeom>
              <a:rect b="b" l="l" r="r" t="t"/>
              <a:pathLst>
                <a:path extrusionOk="0" h="1878" w="1721">
                  <a:moveTo>
                    <a:pt x="218" y="0"/>
                  </a:moveTo>
                  <a:lnTo>
                    <a:pt x="254" y="4"/>
                  </a:lnTo>
                  <a:lnTo>
                    <a:pt x="292" y="14"/>
                  </a:lnTo>
                  <a:lnTo>
                    <a:pt x="331" y="29"/>
                  </a:lnTo>
                  <a:lnTo>
                    <a:pt x="372" y="50"/>
                  </a:lnTo>
                  <a:lnTo>
                    <a:pt x="1566" y="728"/>
                  </a:lnTo>
                  <a:lnTo>
                    <a:pt x="1608" y="754"/>
                  </a:lnTo>
                  <a:lnTo>
                    <a:pt x="1641" y="782"/>
                  </a:lnTo>
                  <a:lnTo>
                    <a:pt x="1670" y="811"/>
                  </a:lnTo>
                  <a:lnTo>
                    <a:pt x="1693" y="842"/>
                  </a:lnTo>
                  <a:lnTo>
                    <a:pt x="1708" y="874"/>
                  </a:lnTo>
                  <a:lnTo>
                    <a:pt x="1718" y="906"/>
                  </a:lnTo>
                  <a:lnTo>
                    <a:pt x="1721" y="939"/>
                  </a:lnTo>
                  <a:lnTo>
                    <a:pt x="1718" y="972"/>
                  </a:lnTo>
                  <a:lnTo>
                    <a:pt x="1708" y="1004"/>
                  </a:lnTo>
                  <a:lnTo>
                    <a:pt x="1693" y="1036"/>
                  </a:lnTo>
                  <a:lnTo>
                    <a:pt x="1670" y="1067"/>
                  </a:lnTo>
                  <a:lnTo>
                    <a:pt x="1641" y="1096"/>
                  </a:lnTo>
                  <a:lnTo>
                    <a:pt x="1608" y="1124"/>
                  </a:lnTo>
                  <a:lnTo>
                    <a:pt x="1566" y="1150"/>
                  </a:lnTo>
                  <a:lnTo>
                    <a:pt x="372" y="1829"/>
                  </a:lnTo>
                  <a:lnTo>
                    <a:pt x="331" y="1849"/>
                  </a:lnTo>
                  <a:lnTo>
                    <a:pt x="292" y="1864"/>
                  </a:lnTo>
                  <a:lnTo>
                    <a:pt x="254" y="1874"/>
                  </a:lnTo>
                  <a:lnTo>
                    <a:pt x="218" y="1878"/>
                  </a:lnTo>
                  <a:lnTo>
                    <a:pt x="184" y="1877"/>
                  </a:lnTo>
                  <a:lnTo>
                    <a:pt x="151" y="1872"/>
                  </a:lnTo>
                  <a:lnTo>
                    <a:pt x="122" y="1861"/>
                  </a:lnTo>
                  <a:lnTo>
                    <a:pt x="96" y="1846"/>
                  </a:lnTo>
                  <a:lnTo>
                    <a:pt x="72" y="1825"/>
                  </a:lnTo>
                  <a:lnTo>
                    <a:pt x="50" y="1800"/>
                  </a:lnTo>
                  <a:lnTo>
                    <a:pt x="32" y="1771"/>
                  </a:lnTo>
                  <a:lnTo>
                    <a:pt x="18" y="1739"/>
                  </a:lnTo>
                  <a:lnTo>
                    <a:pt x="7" y="1701"/>
                  </a:lnTo>
                  <a:lnTo>
                    <a:pt x="2" y="1660"/>
                  </a:lnTo>
                  <a:lnTo>
                    <a:pt x="0" y="1615"/>
                  </a:lnTo>
                  <a:lnTo>
                    <a:pt x="0" y="263"/>
                  </a:lnTo>
                  <a:lnTo>
                    <a:pt x="2" y="218"/>
                  </a:lnTo>
                  <a:lnTo>
                    <a:pt x="7" y="177"/>
                  </a:lnTo>
                  <a:lnTo>
                    <a:pt x="18" y="139"/>
                  </a:lnTo>
                  <a:lnTo>
                    <a:pt x="32" y="106"/>
                  </a:lnTo>
                  <a:lnTo>
                    <a:pt x="50" y="77"/>
                  </a:lnTo>
                  <a:lnTo>
                    <a:pt x="72" y="53"/>
                  </a:lnTo>
                  <a:lnTo>
                    <a:pt x="96" y="32"/>
                  </a:lnTo>
                  <a:lnTo>
                    <a:pt x="122" y="17"/>
                  </a:lnTo>
                  <a:lnTo>
                    <a:pt x="151" y="6"/>
                  </a:lnTo>
                  <a:lnTo>
                    <a:pt x="184" y="0"/>
                  </a:lnTo>
                  <a:lnTo>
                    <a:pt x="218" y="0"/>
                  </a:lnTo>
                  <a:close/>
                </a:path>
              </a:pathLst>
            </a:custGeom>
            <a:solidFill>
              <a:schemeClr val="accent2"/>
            </a:solid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t/>
              </a:r>
              <a:endParaRPr b="0" i="0" sz="1350" u="none" cap="none" strike="noStrike">
                <a:solidFill>
                  <a:schemeClr val="dk1"/>
                </a:solidFill>
                <a:latin typeface="Calibri"/>
                <a:ea typeface="Calibri"/>
                <a:cs typeface="Calibri"/>
                <a:sym typeface="Calibri"/>
              </a:endParaRPr>
            </a:p>
          </p:txBody>
        </p:sp>
      </p:grpSp>
      <p:sp>
        <p:nvSpPr>
          <p:cNvPr id="357" name="Google Shape;357;p5"/>
          <p:cNvSpPr/>
          <p:nvPr/>
        </p:nvSpPr>
        <p:spPr>
          <a:xfrm>
            <a:off x="647288" y="429075"/>
            <a:ext cx="1437075" cy="531000"/>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rPr b="1" i="0" lang="en-US" sz="3000" u="none" cap="none" strike="noStrike">
                <a:solidFill>
                  <a:schemeClr val="accent2"/>
                </a:solidFill>
                <a:latin typeface="Arial"/>
                <a:ea typeface="Arial"/>
                <a:cs typeface="Arial"/>
                <a:sym typeface="Arial"/>
              </a:rPr>
              <a:t>	1</a:t>
            </a:r>
            <a:endParaRPr b="1" i="0" sz="3000" u="none" cap="none" strike="noStrike">
              <a:solidFill>
                <a:schemeClr val="accent2"/>
              </a:solidFill>
              <a:latin typeface="Calibri"/>
              <a:ea typeface="Calibri"/>
              <a:cs typeface="Calibri"/>
              <a:sym typeface="Calibri"/>
            </a:endParaRPr>
          </a:p>
        </p:txBody>
      </p:sp>
      <p:sp>
        <p:nvSpPr>
          <p:cNvPr id="358" name="Google Shape;358;p5"/>
          <p:cNvSpPr/>
          <p:nvPr/>
        </p:nvSpPr>
        <p:spPr>
          <a:xfrm>
            <a:off x="6635710" y="1060620"/>
            <a:ext cx="1437203" cy="1581373"/>
          </a:xfrm>
          <a:custGeom>
            <a:rect b="b" l="l" r="r" t="t"/>
            <a:pathLst>
              <a:path extrusionOk="0" h="369" w="335">
                <a:moveTo>
                  <a:pt x="124" y="247"/>
                </a:moveTo>
                <a:cubicBezTo>
                  <a:pt x="131" y="258"/>
                  <a:pt x="131" y="258"/>
                  <a:pt x="131" y="258"/>
                </a:cubicBezTo>
                <a:cubicBezTo>
                  <a:pt x="79" y="275"/>
                  <a:pt x="79" y="275"/>
                  <a:pt x="79" y="275"/>
                </a:cubicBezTo>
                <a:cubicBezTo>
                  <a:pt x="251" y="369"/>
                  <a:pt x="251" y="369"/>
                  <a:pt x="251" y="369"/>
                </a:cubicBezTo>
                <a:cubicBezTo>
                  <a:pt x="315" y="233"/>
                  <a:pt x="315" y="233"/>
                  <a:pt x="315" y="233"/>
                </a:cubicBezTo>
                <a:cubicBezTo>
                  <a:pt x="315" y="233"/>
                  <a:pt x="315" y="233"/>
                  <a:pt x="315" y="233"/>
                </a:cubicBezTo>
                <a:cubicBezTo>
                  <a:pt x="335" y="192"/>
                  <a:pt x="335" y="192"/>
                  <a:pt x="335" y="192"/>
                </a:cubicBezTo>
                <a:cubicBezTo>
                  <a:pt x="282" y="209"/>
                  <a:pt x="282" y="209"/>
                  <a:pt x="282" y="209"/>
                </a:cubicBezTo>
                <a:cubicBezTo>
                  <a:pt x="278" y="201"/>
                  <a:pt x="278" y="201"/>
                  <a:pt x="278" y="201"/>
                </a:cubicBezTo>
                <a:cubicBezTo>
                  <a:pt x="227" y="93"/>
                  <a:pt x="125" y="18"/>
                  <a:pt x="8" y="0"/>
                </a:cubicBezTo>
                <a:cubicBezTo>
                  <a:pt x="88" y="76"/>
                  <a:pt x="88" y="76"/>
                  <a:pt x="88" y="76"/>
                </a:cubicBezTo>
                <a:cubicBezTo>
                  <a:pt x="0" y="159"/>
                  <a:pt x="0" y="159"/>
                  <a:pt x="0" y="159"/>
                </a:cubicBezTo>
                <a:cubicBezTo>
                  <a:pt x="51" y="171"/>
                  <a:pt x="95" y="202"/>
                  <a:pt x="124" y="247"/>
                </a:cubicBezTo>
                <a:close/>
              </a:path>
            </a:pathLst>
          </a:custGeom>
          <a:solidFill>
            <a:schemeClr val="accent2"/>
          </a:solid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t/>
            </a:r>
            <a:endParaRPr b="0" i="0" sz="1350" u="none" cap="none" strike="noStrike">
              <a:solidFill>
                <a:schemeClr val="dk1"/>
              </a:solidFill>
              <a:latin typeface="Calibri"/>
              <a:ea typeface="Calibri"/>
              <a:cs typeface="Calibri"/>
              <a:sym typeface="Calibri"/>
            </a:endParaRPr>
          </a:p>
        </p:txBody>
      </p:sp>
      <p:sp>
        <p:nvSpPr>
          <p:cNvPr id="359" name="Google Shape;359;p5"/>
          <p:cNvSpPr/>
          <p:nvPr/>
        </p:nvSpPr>
        <p:spPr>
          <a:xfrm>
            <a:off x="6773874" y="2329624"/>
            <a:ext cx="1204427" cy="1593387"/>
          </a:xfrm>
          <a:custGeom>
            <a:rect b="b" l="l" r="r" t="t"/>
            <a:pathLst>
              <a:path extrusionOk="0" h="372" w="281">
                <a:moveTo>
                  <a:pt x="77" y="190"/>
                </a:moveTo>
                <a:cubicBezTo>
                  <a:pt x="69" y="200"/>
                  <a:pt x="69" y="200"/>
                  <a:pt x="69" y="200"/>
                </a:cubicBezTo>
                <a:cubicBezTo>
                  <a:pt x="36" y="155"/>
                  <a:pt x="36" y="155"/>
                  <a:pt x="36" y="155"/>
                </a:cubicBezTo>
                <a:cubicBezTo>
                  <a:pt x="25" y="211"/>
                  <a:pt x="25" y="211"/>
                  <a:pt x="25" y="211"/>
                </a:cubicBezTo>
                <a:cubicBezTo>
                  <a:pt x="25" y="211"/>
                  <a:pt x="25" y="211"/>
                  <a:pt x="25" y="211"/>
                </a:cubicBezTo>
                <a:cubicBezTo>
                  <a:pt x="0" y="347"/>
                  <a:pt x="0" y="347"/>
                  <a:pt x="0" y="347"/>
                </a:cubicBezTo>
                <a:cubicBezTo>
                  <a:pt x="194" y="372"/>
                  <a:pt x="194" y="372"/>
                  <a:pt x="194" y="372"/>
                </a:cubicBezTo>
                <a:cubicBezTo>
                  <a:pt x="162" y="328"/>
                  <a:pt x="162" y="328"/>
                  <a:pt x="162" y="328"/>
                </a:cubicBezTo>
                <a:cubicBezTo>
                  <a:pt x="168" y="322"/>
                  <a:pt x="168" y="322"/>
                  <a:pt x="168" y="322"/>
                </a:cubicBezTo>
                <a:cubicBezTo>
                  <a:pt x="241" y="253"/>
                  <a:pt x="281" y="160"/>
                  <a:pt x="281" y="60"/>
                </a:cubicBezTo>
                <a:cubicBezTo>
                  <a:pt x="281" y="40"/>
                  <a:pt x="280" y="20"/>
                  <a:pt x="276" y="0"/>
                </a:cubicBezTo>
                <a:cubicBezTo>
                  <a:pt x="249" y="58"/>
                  <a:pt x="249" y="58"/>
                  <a:pt x="249" y="58"/>
                </a:cubicBezTo>
                <a:cubicBezTo>
                  <a:pt x="228" y="102"/>
                  <a:pt x="228" y="102"/>
                  <a:pt x="228" y="102"/>
                </a:cubicBezTo>
                <a:cubicBezTo>
                  <a:pt x="123" y="44"/>
                  <a:pt x="123" y="44"/>
                  <a:pt x="123" y="44"/>
                </a:cubicBezTo>
                <a:cubicBezTo>
                  <a:pt x="124" y="50"/>
                  <a:pt x="124" y="55"/>
                  <a:pt x="124" y="60"/>
                </a:cubicBezTo>
                <a:cubicBezTo>
                  <a:pt x="124" y="107"/>
                  <a:pt x="107" y="153"/>
                  <a:pt x="77" y="190"/>
                </a:cubicBezTo>
                <a:close/>
              </a:path>
            </a:pathLst>
          </a:custGeom>
          <a:solidFill>
            <a:schemeClr val="accent3"/>
          </a:solid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t/>
            </a:r>
            <a:endParaRPr b="0" i="0" sz="1350" u="none" cap="none" strike="noStrike">
              <a:solidFill>
                <a:schemeClr val="dk1"/>
              </a:solidFill>
              <a:latin typeface="Calibri"/>
              <a:ea typeface="Calibri"/>
              <a:cs typeface="Calibri"/>
              <a:sym typeface="Calibri"/>
            </a:endParaRPr>
          </a:p>
        </p:txBody>
      </p:sp>
      <p:sp>
        <p:nvSpPr>
          <p:cNvPr id="360" name="Google Shape;360;p5"/>
          <p:cNvSpPr/>
          <p:nvPr/>
        </p:nvSpPr>
        <p:spPr>
          <a:xfrm>
            <a:off x="5366707" y="3176627"/>
            <a:ext cx="1784114" cy="952128"/>
          </a:xfrm>
          <a:custGeom>
            <a:rect b="b" l="l" r="r" t="t"/>
            <a:pathLst>
              <a:path extrusionOk="0" h="222" w="416">
                <a:moveTo>
                  <a:pt x="173" y="49"/>
                </a:moveTo>
                <a:cubicBezTo>
                  <a:pt x="161" y="44"/>
                  <a:pt x="161" y="44"/>
                  <a:pt x="161" y="44"/>
                </a:cubicBezTo>
                <a:cubicBezTo>
                  <a:pt x="193" y="0"/>
                  <a:pt x="193" y="0"/>
                  <a:pt x="193" y="0"/>
                </a:cubicBezTo>
                <a:cubicBezTo>
                  <a:pt x="138" y="7"/>
                  <a:pt x="138" y="7"/>
                  <a:pt x="138" y="7"/>
                </a:cubicBezTo>
                <a:cubicBezTo>
                  <a:pt x="138" y="7"/>
                  <a:pt x="138" y="7"/>
                  <a:pt x="138" y="7"/>
                </a:cubicBezTo>
                <a:cubicBezTo>
                  <a:pt x="0" y="25"/>
                  <a:pt x="0" y="25"/>
                  <a:pt x="0" y="25"/>
                </a:cubicBezTo>
                <a:cubicBezTo>
                  <a:pt x="27" y="172"/>
                  <a:pt x="27" y="172"/>
                  <a:pt x="27" y="172"/>
                </a:cubicBezTo>
                <a:cubicBezTo>
                  <a:pt x="27" y="172"/>
                  <a:pt x="27" y="172"/>
                  <a:pt x="27" y="172"/>
                </a:cubicBezTo>
                <a:cubicBezTo>
                  <a:pt x="35" y="217"/>
                  <a:pt x="35" y="217"/>
                  <a:pt x="35" y="217"/>
                </a:cubicBezTo>
                <a:cubicBezTo>
                  <a:pt x="68" y="173"/>
                  <a:pt x="68" y="173"/>
                  <a:pt x="68" y="173"/>
                </a:cubicBezTo>
                <a:cubicBezTo>
                  <a:pt x="76" y="177"/>
                  <a:pt x="76" y="177"/>
                  <a:pt x="76" y="177"/>
                </a:cubicBezTo>
                <a:cubicBezTo>
                  <a:pt x="129" y="206"/>
                  <a:pt x="189" y="222"/>
                  <a:pt x="250" y="222"/>
                </a:cubicBezTo>
                <a:cubicBezTo>
                  <a:pt x="308" y="222"/>
                  <a:pt x="365" y="208"/>
                  <a:pt x="416" y="181"/>
                </a:cubicBezTo>
                <a:cubicBezTo>
                  <a:pt x="303" y="167"/>
                  <a:pt x="303" y="167"/>
                  <a:pt x="303" y="167"/>
                </a:cubicBezTo>
                <a:cubicBezTo>
                  <a:pt x="325" y="50"/>
                  <a:pt x="325" y="50"/>
                  <a:pt x="325" y="50"/>
                </a:cubicBezTo>
                <a:cubicBezTo>
                  <a:pt x="301" y="59"/>
                  <a:pt x="276" y="64"/>
                  <a:pt x="250" y="64"/>
                </a:cubicBezTo>
                <a:cubicBezTo>
                  <a:pt x="223" y="64"/>
                  <a:pt x="198" y="59"/>
                  <a:pt x="173" y="49"/>
                </a:cubicBezTo>
                <a:close/>
              </a:path>
            </a:pathLst>
          </a:custGeom>
          <a:solidFill>
            <a:schemeClr val="accent4"/>
          </a:solid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t/>
            </a:r>
            <a:endParaRPr b="0" i="0" sz="1350" u="none" cap="none" strike="noStrike">
              <a:solidFill>
                <a:schemeClr val="dk1"/>
              </a:solidFill>
              <a:latin typeface="Calibri"/>
              <a:ea typeface="Calibri"/>
              <a:cs typeface="Calibri"/>
              <a:sym typeface="Calibri"/>
            </a:endParaRPr>
          </a:p>
        </p:txBody>
      </p:sp>
      <p:sp>
        <p:nvSpPr>
          <p:cNvPr id="361" name="Google Shape;361;p5"/>
          <p:cNvSpPr/>
          <p:nvPr/>
        </p:nvSpPr>
        <p:spPr>
          <a:xfrm>
            <a:off x="4698415" y="1784479"/>
            <a:ext cx="1097801" cy="1893743"/>
          </a:xfrm>
          <a:custGeom>
            <a:rect b="b" l="l" r="r" t="t"/>
            <a:pathLst>
              <a:path extrusionOk="0" h="442" w="256">
                <a:moveTo>
                  <a:pt x="204" y="173"/>
                </a:moveTo>
                <a:cubicBezTo>
                  <a:pt x="205" y="160"/>
                  <a:pt x="205" y="160"/>
                  <a:pt x="205" y="160"/>
                </a:cubicBezTo>
                <a:cubicBezTo>
                  <a:pt x="256" y="176"/>
                  <a:pt x="256" y="176"/>
                  <a:pt x="256" y="176"/>
                </a:cubicBezTo>
                <a:cubicBezTo>
                  <a:pt x="233" y="128"/>
                  <a:pt x="233" y="128"/>
                  <a:pt x="233" y="128"/>
                </a:cubicBezTo>
                <a:cubicBezTo>
                  <a:pt x="233" y="128"/>
                  <a:pt x="233" y="128"/>
                  <a:pt x="233" y="128"/>
                </a:cubicBezTo>
                <a:cubicBezTo>
                  <a:pt x="172" y="0"/>
                  <a:pt x="172" y="0"/>
                  <a:pt x="172" y="0"/>
                </a:cubicBezTo>
                <a:cubicBezTo>
                  <a:pt x="42" y="70"/>
                  <a:pt x="42" y="70"/>
                  <a:pt x="42" y="70"/>
                </a:cubicBezTo>
                <a:cubicBezTo>
                  <a:pt x="42" y="70"/>
                  <a:pt x="42" y="70"/>
                  <a:pt x="42" y="70"/>
                </a:cubicBezTo>
                <a:cubicBezTo>
                  <a:pt x="0" y="93"/>
                  <a:pt x="0" y="93"/>
                  <a:pt x="0" y="93"/>
                </a:cubicBezTo>
                <a:cubicBezTo>
                  <a:pt x="54" y="111"/>
                  <a:pt x="54" y="111"/>
                  <a:pt x="54" y="111"/>
                </a:cubicBezTo>
                <a:cubicBezTo>
                  <a:pt x="52" y="120"/>
                  <a:pt x="52" y="120"/>
                  <a:pt x="52" y="120"/>
                </a:cubicBezTo>
                <a:cubicBezTo>
                  <a:pt x="48" y="142"/>
                  <a:pt x="46" y="165"/>
                  <a:pt x="46" y="187"/>
                </a:cubicBezTo>
                <a:cubicBezTo>
                  <a:pt x="46" y="283"/>
                  <a:pt x="84" y="374"/>
                  <a:pt x="152" y="442"/>
                </a:cubicBezTo>
                <a:cubicBezTo>
                  <a:pt x="131" y="332"/>
                  <a:pt x="131" y="332"/>
                  <a:pt x="131" y="332"/>
                </a:cubicBezTo>
                <a:cubicBezTo>
                  <a:pt x="250" y="317"/>
                  <a:pt x="250" y="317"/>
                  <a:pt x="250" y="317"/>
                </a:cubicBezTo>
                <a:cubicBezTo>
                  <a:pt x="220" y="281"/>
                  <a:pt x="203" y="235"/>
                  <a:pt x="203" y="187"/>
                </a:cubicBezTo>
                <a:cubicBezTo>
                  <a:pt x="203" y="183"/>
                  <a:pt x="204" y="178"/>
                  <a:pt x="204" y="173"/>
                </a:cubicBezTo>
                <a:close/>
              </a:path>
            </a:pathLst>
          </a:custGeom>
          <a:solidFill>
            <a:schemeClr val="accent5"/>
          </a:solid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t/>
            </a:r>
            <a:endParaRPr b="0" i="0" sz="1350" u="none" cap="none" strike="noStrike">
              <a:solidFill>
                <a:schemeClr val="dk1"/>
              </a:solidFill>
              <a:latin typeface="Calibri"/>
              <a:ea typeface="Calibri"/>
              <a:cs typeface="Calibri"/>
              <a:sym typeface="Calibri"/>
            </a:endParaRPr>
          </a:p>
        </p:txBody>
      </p:sp>
      <p:sp>
        <p:nvSpPr>
          <p:cNvPr id="362" name="Google Shape;362;p5"/>
          <p:cNvSpPr/>
          <p:nvPr/>
        </p:nvSpPr>
        <p:spPr>
          <a:xfrm>
            <a:off x="5063348" y="808321"/>
            <a:ext cx="1821658" cy="1323068"/>
          </a:xfrm>
          <a:custGeom>
            <a:rect b="b" l="l" r="r" t="t"/>
            <a:pathLst>
              <a:path extrusionOk="0" h="309" w="425">
                <a:moveTo>
                  <a:pt x="270" y="219"/>
                </a:moveTo>
                <a:cubicBezTo>
                  <a:pt x="283" y="216"/>
                  <a:pt x="283" y="216"/>
                  <a:pt x="283" y="216"/>
                </a:cubicBezTo>
                <a:cubicBezTo>
                  <a:pt x="283" y="269"/>
                  <a:pt x="283" y="269"/>
                  <a:pt x="283" y="269"/>
                </a:cubicBezTo>
                <a:cubicBezTo>
                  <a:pt x="322" y="232"/>
                  <a:pt x="322" y="232"/>
                  <a:pt x="322" y="232"/>
                </a:cubicBezTo>
                <a:cubicBezTo>
                  <a:pt x="322" y="232"/>
                  <a:pt x="322" y="232"/>
                  <a:pt x="322" y="232"/>
                </a:cubicBezTo>
                <a:cubicBezTo>
                  <a:pt x="425" y="135"/>
                  <a:pt x="425" y="135"/>
                  <a:pt x="425" y="135"/>
                </a:cubicBezTo>
                <a:cubicBezTo>
                  <a:pt x="318" y="34"/>
                  <a:pt x="318" y="34"/>
                  <a:pt x="318" y="34"/>
                </a:cubicBezTo>
                <a:cubicBezTo>
                  <a:pt x="318" y="34"/>
                  <a:pt x="318" y="34"/>
                  <a:pt x="318" y="34"/>
                </a:cubicBezTo>
                <a:cubicBezTo>
                  <a:pt x="283" y="0"/>
                  <a:pt x="283" y="0"/>
                  <a:pt x="283" y="0"/>
                </a:cubicBezTo>
                <a:cubicBezTo>
                  <a:pt x="283" y="57"/>
                  <a:pt x="283" y="57"/>
                  <a:pt x="283" y="57"/>
                </a:cubicBezTo>
                <a:cubicBezTo>
                  <a:pt x="274" y="58"/>
                  <a:pt x="274" y="58"/>
                  <a:pt x="274" y="58"/>
                </a:cubicBezTo>
                <a:cubicBezTo>
                  <a:pt x="156" y="74"/>
                  <a:pt x="54" y="146"/>
                  <a:pt x="0" y="251"/>
                </a:cubicBezTo>
                <a:cubicBezTo>
                  <a:pt x="96" y="199"/>
                  <a:pt x="96" y="199"/>
                  <a:pt x="96" y="199"/>
                </a:cubicBezTo>
                <a:cubicBezTo>
                  <a:pt x="148" y="309"/>
                  <a:pt x="148" y="309"/>
                  <a:pt x="148" y="309"/>
                </a:cubicBezTo>
                <a:cubicBezTo>
                  <a:pt x="176" y="265"/>
                  <a:pt x="219" y="232"/>
                  <a:pt x="270" y="219"/>
                </a:cubicBezTo>
                <a:close/>
              </a:path>
            </a:pathLst>
          </a:custGeom>
          <a:solidFill>
            <a:schemeClr val="accent1"/>
          </a:solid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t/>
            </a:r>
            <a:endParaRPr b="0" i="0" sz="1350" u="none" cap="none" strike="noStrike">
              <a:solidFill>
                <a:schemeClr val="dk1"/>
              </a:solidFill>
              <a:latin typeface="Calibri"/>
              <a:ea typeface="Calibri"/>
              <a:cs typeface="Calibri"/>
              <a:sym typeface="Calibri"/>
            </a:endParaRPr>
          </a:p>
        </p:txBody>
      </p:sp>
      <p:sp>
        <p:nvSpPr>
          <p:cNvPr id="363" name="Google Shape;363;p5"/>
          <p:cNvSpPr/>
          <p:nvPr/>
        </p:nvSpPr>
        <p:spPr>
          <a:xfrm>
            <a:off x="5867254" y="2314813"/>
            <a:ext cx="1187498" cy="715580"/>
          </a:xfrm>
          <a:prstGeom prst="rect">
            <a:avLst/>
          </a:prstGeom>
          <a:noFill/>
          <a:ln>
            <a:noFill/>
          </a:ln>
        </p:spPr>
        <p:txBody>
          <a:bodyPr anchorCtr="0" anchor="t" bIns="34275" lIns="68550" spcFirstLastPara="1" rIns="68550" wrap="square" tIns="34275">
            <a:noAutofit/>
          </a:bodyPr>
          <a:lstStyle/>
          <a:p>
            <a:pPr indent="0" lvl="0" marL="0" marR="0" rtl="0" algn="ctr">
              <a:lnSpc>
                <a:spcPct val="100000"/>
              </a:lnSpc>
              <a:spcBef>
                <a:spcPts val="0"/>
              </a:spcBef>
              <a:spcAft>
                <a:spcPts val="0"/>
              </a:spcAft>
              <a:buNone/>
            </a:pPr>
            <a:r>
              <a:rPr b="0" i="0" lang="en-US" sz="1500" u="none" cap="none" strike="noStrike">
                <a:solidFill>
                  <a:srgbClr val="595959"/>
                </a:solidFill>
                <a:latin typeface="Arial"/>
                <a:ea typeface="Arial"/>
                <a:cs typeface="Arial"/>
                <a:sym typeface="Arial"/>
              </a:rPr>
              <a:t>SPIRITUAL IMPACT</a:t>
            </a:r>
            <a:endParaRPr b="0" i="0" sz="1500" u="none" cap="none" strike="noStrike">
              <a:solidFill>
                <a:srgbClr val="000000"/>
              </a:solidFill>
              <a:latin typeface="Arial"/>
              <a:ea typeface="Arial"/>
              <a:cs typeface="Arial"/>
              <a:sym typeface="Arial"/>
            </a:endParaRPr>
          </a:p>
        </p:txBody>
      </p:sp>
      <p:sp>
        <p:nvSpPr>
          <p:cNvPr id="364" name="Google Shape;364;p5"/>
          <p:cNvSpPr/>
          <p:nvPr/>
        </p:nvSpPr>
        <p:spPr>
          <a:xfrm>
            <a:off x="7806319" y="1103616"/>
            <a:ext cx="120254" cy="122162"/>
          </a:xfrm>
          <a:prstGeom prst="ellipse">
            <a:avLst/>
          </a:prstGeom>
          <a:solidFill>
            <a:schemeClr val="accent2"/>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sp>
        <p:nvSpPr>
          <p:cNvPr id="365" name="Google Shape;365;p5"/>
          <p:cNvSpPr/>
          <p:nvPr/>
        </p:nvSpPr>
        <p:spPr>
          <a:xfrm>
            <a:off x="7806319" y="3619176"/>
            <a:ext cx="120254" cy="122162"/>
          </a:xfrm>
          <a:prstGeom prst="ellipse">
            <a:avLst/>
          </a:prstGeom>
          <a:solidFill>
            <a:schemeClr val="accent3"/>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sp>
        <p:nvSpPr>
          <p:cNvPr id="366" name="Google Shape;366;p5"/>
          <p:cNvSpPr/>
          <p:nvPr/>
        </p:nvSpPr>
        <p:spPr>
          <a:xfrm>
            <a:off x="5033006" y="1103616"/>
            <a:ext cx="120254" cy="122162"/>
          </a:xfrm>
          <a:prstGeom prst="ellipse">
            <a:avLst/>
          </a:prstGeom>
          <a:solidFill>
            <a:schemeClr val="accent1"/>
          </a:solidFill>
          <a:ln cap="flat" cmpd="sng" w="12700">
            <a:solidFill>
              <a:srgbClr val="0F7561"/>
            </a:solidFill>
            <a:prstDash val="solid"/>
            <a:miter lim="800000"/>
            <a:headEnd len="sm" w="sm" type="none"/>
            <a:tailEnd len="sm" w="sm" type="none"/>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sp>
        <p:nvSpPr>
          <p:cNvPr id="367" name="Google Shape;367;p5"/>
          <p:cNvSpPr/>
          <p:nvPr/>
        </p:nvSpPr>
        <p:spPr>
          <a:xfrm>
            <a:off x="5033006" y="3711300"/>
            <a:ext cx="120254" cy="122162"/>
          </a:xfrm>
          <a:prstGeom prst="ellipse">
            <a:avLst/>
          </a:prstGeom>
          <a:solidFill>
            <a:schemeClr val="accent4"/>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sp>
        <p:nvSpPr>
          <p:cNvPr id="368" name="Google Shape;368;p5"/>
          <p:cNvSpPr/>
          <p:nvPr/>
        </p:nvSpPr>
        <p:spPr>
          <a:xfrm>
            <a:off x="4553626" y="2407458"/>
            <a:ext cx="120254" cy="122162"/>
          </a:xfrm>
          <a:prstGeom prst="ellipse">
            <a:avLst/>
          </a:prstGeom>
          <a:solidFill>
            <a:schemeClr val="accent5"/>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cxnSp>
        <p:nvCxnSpPr>
          <p:cNvPr id="369" name="Google Shape;369;p5"/>
          <p:cNvCxnSpPr>
            <a:stCxn id="339" idx="3"/>
            <a:endCxn id="366" idx="2"/>
          </p:cNvCxnSpPr>
          <p:nvPr/>
        </p:nvCxnSpPr>
        <p:spPr>
          <a:xfrm flipH="1" rot="10800000">
            <a:off x="3708929" y="1164835"/>
            <a:ext cx="1324200" cy="416700"/>
          </a:xfrm>
          <a:prstGeom prst="bentConnector3">
            <a:avLst>
              <a:gd fmla="val 49995" name="adj1"/>
            </a:avLst>
          </a:prstGeom>
          <a:noFill/>
          <a:ln cap="flat" cmpd="sng" w="9525">
            <a:solidFill>
              <a:srgbClr val="BFBFBF"/>
            </a:solidFill>
            <a:prstDash val="solid"/>
            <a:miter lim="800000"/>
            <a:headEnd len="sm" w="sm" type="none"/>
            <a:tailEnd len="sm" w="sm" type="none"/>
          </a:ln>
        </p:spPr>
      </p:cxnSp>
      <p:cxnSp>
        <p:nvCxnSpPr>
          <p:cNvPr id="370" name="Google Shape;370;p5"/>
          <p:cNvCxnSpPr>
            <a:stCxn id="347" idx="3"/>
            <a:endCxn id="367" idx="2"/>
          </p:cNvCxnSpPr>
          <p:nvPr/>
        </p:nvCxnSpPr>
        <p:spPr>
          <a:xfrm>
            <a:off x="3708929" y="3355544"/>
            <a:ext cx="1324200" cy="416700"/>
          </a:xfrm>
          <a:prstGeom prst="bentConnector3">
            <a:avLst>
              <a:gd fmla="val 49995" name="adj1"/>
            </a:avLst>
          </a:prstGeom>
          <a:noFill/>
          <a:ln cap="flat" cmpd="sng" w="9525">
            <a:solidFill>
              <a:srgbClr val="BFBFBF"/>
            </a:solidFill>
            <a:prstDash val="solid"/>
            <a:miter lim="800000"/>
            <a:headEnd len="sm" w="sm" type="none"/>
            <a:tailEnd len="sm" w="sm" type="none"/>
          </a:ln>
        </p:spPr>
      </p:cxnSp>
      <p:cxnSp>
        <p:nvCxnSpPr>
          <p:cNvPr id="371" name="Google Shape;371;p5"/>
          <p:cNvCxnSpPr/>
          <p:nvPr/>
        </p:nvCxnSpPr>
        <p:spPr>
          <a:xfrm>
            <a:off x="3708928" y="694530"/>
            <a:ext cx="4157700" cy="408900"/>
          </a:xfrm>
          <a:prstGeom prst="bentConnector2">
            <a:avLst/>
          </a:prstGeom>
          <a:noFill/>
          <a:ln cap="flat" cmpd="sng" w="9525">
            <a:solidFill>
              <a:srgbClr val="BFBFBF"/>
            </a:solidFill>
            <a:prstDash val="solid"/>
            <a:miter lim="800000"/>
            <a:headEnd len="sm" w="sm" type="none"/>
            <a:tailEnd len="sm" w="sm" type="none"/>
          </a:ln>
        </p:spPr>
      </p:cxnSp>
      <p:cxnSp>
        <p:nvCxnSpPr>
          <p:cNvPr id="372" name="Google Shape;372;p5"/>
          <p:cNvCxnSpPr>
            <a:stCxn id="351" idx="3"/>
            <a:endCxn id="365" idx="4"/>
          </p:cNvCxnSpPr>
          <p:nvPr/>
        </p:nvCxnSpPr>
        <p:spPr>
          <a:xfrm flipH="1" rot="10800000">
            <a:off x="3708929" y="3741247"/>
            <a:ext cx="4157400" cy="501300"/>
          </a:xfrm>
          <a:prstGeom prst="bentConnector2">
            <a:avLst/>
          </a:prstGeom>
          <a:noFill/>
          <a:ln cap="flat" cmpd="sng" w="9525">
            <a:solidFill>
              <a:srgbClr val="BFBFBF"/>
            </a:solidFill>
            <a:prstDash val="solid"/>
            <a:miter lim="800000"/>
            <a:headEnd len="sm" w="sm" type="none"/>
            <a:tailEnd len="sm" w="sm" type="none"/>
          </a:ln>
        </p:spPr>
      </p:cxnSp>
      <p:cxnSp>
        <p:nvCxnSpPr>
          <p:cNvPr id="373" name="Google Shape;373;p5"/>
          <p:cNvCxnSpPr>
            <a:stCxn id="343" idx="3"/>
            <a:endCxn id="368" idx="2"/>
          </p:cNvCxnSpPr>
          <p:nvPr/>
        </p:nvCxnSpPr>
        <p:spPr>
          <a:xfrm>
            <a:off x="3708928" y="2468539"/>
            <a:ext cx="844800" cy="0"/>
          </a:xfrm>
          <a:prstGeom prst="straightConnector1">
            <a:avLst/>
          </a:prstGeom>
          <a:noFill/>
          <a:ln cap="flat" cmpd="sng" w="9525">
            <a:solidFill>
              <a:srgbClr val="BFBFBF"/>
            </a:solidFill>
            <a:prstDash val="solid"/>
            <a:miter lim="800000"/>
            <a:headEnd len="sm" w="sm" type="none"/>
            <a:tailEnd len="sm" w="sm" type="none"/>
          </a:ln>
        </p:spPr>
      </p:cxnSp>
      <p:pic>
        <p:nvPicPr>
          <p:cNvPr descr="Head with gears" id="374" name="Google Shape;374;p5"/>
          <p:cNvPicPr preferRelativeResize="0"/>
          <p:nvPr/>
        </p:nvPicPr>
        <p:blipFill rotWithShape="1">
          <a:blip r:embed="rId3">
            <a:alphaModFix/>
          </a:blip>
          <a:srcRect b="0" l="0" r="0" t="0"/>
          <a:stretch/>
        </p:blipFill>
        <p:spPr>
          <a:xfrm>
            <a:off x="5853196" y="1291022"/>
            <a:ext cx="387116" cy="387116"/>
          </a:xfrm>
          <a:prstGeom prst="rect">
            <a:avLst/>
          </a:prstGeom>
          <a:noFill/>
          <a:ln>
            <a:noFill/>
          </a:ln>
        </p:spPr>
      </p:pic>
      <p:pic>
        <p:nvPicPr>
          <p:cNvPr descr="Lightbulb" id="375" name="Google Shape;375;p5"/>
          <p:cNvPicPr preferRelativeResize="0"/>
          <p:nvPr/>
        </p:nvPicPr>
        <p:blipFill rotWithShape="1">
          <a:blip r:embed="rId4">
            <a:alphaModFix/>
          </a:blip>
          <a:srcRect b="0" l="0" r="0" t="0"/>
          <a:stretch/>
        </p:blipFill>
        <p:spPr>
          <a:xfrm>
            <a:off x="5049713" y="2508846"/>
            <a:ext cx="387116" cy="387116"/>
          </a:xfrm>
          <a:prstGeom prst="rect">
            <a:avLst/>
          </a:prstGeom>
          <a:noFill/>
          <a:ln>
            <a:noFill/>
          </a:ln>
        </p:spPr>
      </p:pic>
      <p:pic>
        <p:nvPicPr>
          <p:cNvPr descr="Magnifying glass" id="376" name="Google Shape;376;p5"/>
          <p:cNvPicPr preferRelativeResize="0"/>
          <p:nvPr/>
        </p:nvPicPr>
        <p:blipFill rotWithShape="1">
          <a:blip r:embed="rId5">
            <a:alphaModFix/>
          </a:blip>
          <a:srcRect b="0" l="0" r="0" t="0"/>
          <a:stretch/>
        </p:blipFill>
        <p:spPr>
          <a:xfrm>
            <a:off x="6013204" y="3594229"/>
            <a:ext cx="387116" cy="387116"/>
          </a:xfrm>
          <a:prstGeom prst="rect">
            <a:avLst/>
          </a:prstGeom>
          <a:noFill/>
          <a:ln>
            <a:noFill/>
          </a:ln>
        </p:spPr>
      </p:pic>
      <p:sp>
        <p:nvSpPr>
          <p:cNvPr id="377" name="Google Shape;377;p5"/>
          <p:cNvSpPr/>
          <p:nvPr/>
        </p:nvSpPr>
        <p:spPr>
          <a:xfrm rot="568242">
            <a:off x="178414" y="930560"/>
            <a:ext cx="1097801" cy="3577521"/>
          </a:xfrm>
          <a:custGeom>
            <a:rect b="b" l="l" r="r" t="t"/>
            <a:pathLst>
              <a:path extrusionOk="0" h="442" w="256">
                <a:moveTo>
                  <a:pt x="204" y="173"/>
                </a:moveTo>
                <a:cubicBezTo>
                  <a:pt x="205" y="160"/>
                  <a:pt x="205" y="160"/>
                  <a:pt x="205" y="160"/>
                </a:cubicBezTo>
                <a:cubicBezTo>
                  <a:pt x="256" y="176"/>
                  <a:pt x="256" y="176"/>
                  <a:pt x="256" y="176"/>
                </a:cubicBezTo>
                <a:cubicBezTo>
                  <a:pt x="233" y="128"/>
                  <a:pt x="233" y="128"/>
                  <a:pt x="233" y="128"/>
                </a:cubicBezTo>
                <a:cubicBezTo>
                  <a:pt x="233" y="128"/>
                  <a:pt x="233" y="128"/>
                  <a:pt x="233" y="128"/>
                </a:cubicBezTo>
                <a:cubicBezTo>
                  <a:pt x="172" y="0"/>
                  <a:pt x="172" y="0"/>
                  <a:pt x="172" y="0"/>
                </a:cubicBezTo>
                <a:cubicBezTo>
                  <a:pt x="42" y="70"/>
                  <a:pt x="42" y="70"/>
                  <a:pt x="42" y="70"/>
                </a:cubicBezTo>
                <a:cubicBezTo>
                  <a:pt x="42" y="70"/>
                  <a:pt x="42" y="70"/>
                  <a:pt x="42" y="70"/>
                </a:cubicBezTo>
                <a:cubicBezTo>
                  <a:pt x="0" y="93"/>
                  <a:pt x="0" y="93"/>
                  <a:pt x="0" y="93"/>
                </a:cubicBezTo>
                <a:cubicBezTo>
                  <a:pt x="54" y="111"/>
                  <a:pt x="54" y="111"/>
                  <a:pt x="54" y="111"/>
                </a:cubicBezTo>
                <a:cubicBezTo>
                  <a:pt x="52" y="120"/>
                  <a:pt x="52" y="120"/>
                  <a:pt x="52" y="120"/>
                </a:cubicBezTo>
                <a:cubicBezTo>
                  <a:pt x="48" y="142"/>
                  <a:pt x="46" y="165"/>
                  <a:pt x="46" y="187"/>
                </a:cubicBezTo>
                <a:cubicBezTo>
                  <a:pt x="46" y="283"/>
                  <a:pt x="84" y="374"/>
                  <a:pt x="152" y="442"/>
                </a:cubicBezTo>
                <a:cubicBezTo>
                  <a:pt x="131" y="332"/>
                  <a:pt x="131" y="332"/>
                  <a:pt x="131" y="332"/>
                </a:cubicBezTo>
                <a:cubicBezTo>
                  <a:pt x="250" y="317"/>
                  <a:pt x="250" y="317"/>
                  <a:pt x="250" y="317"/>
                </a:cubicBezTo>
                <a:cubicBezTo>
                  <a:pt x="220" y="281"/>
                  <a:pt x="203" y="235"/>
                  <a:pt x="203" y="187"/>
                </a:cubicBezTo>
                <a:cubicBezTo>
                  <a:pt x="203" y="183"/>
                  <a:pt x="204" y="178"/>
                  <a:pt x="204" y="173"/>
                </a:cubicBezTo>
                <a:close/>
              </a:path>
            </a:pathLst>
          </a:custGeom>
          <a:solidFill>
            <a:schemeClr val="accent5"/>
          </a:solid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FD9FF"/>
            </a:gs>
            <a:gs pos="46000">
              <a:srgbClr val="00A1F5"/>
            </a:gs>
            <a:gs pos="100000">
              <a:srgbClr val="005B8B"/>
            </a:gs>
          </a:gsLst>
          <a:path path="circle">
            <a:fillToRect b="50%" l="50%" r="50%" t="50%"/>
          </a:path>
          <a:tileRect/>
        </a:gradFill>
      </p:bgPr>
    </p:bg>
    <p:spTree>
      <p:nvGrpSpPr>
        <p:cNvPr id="381" name="Shape 381"/>
        <p:cNvGrpSpPr/>
        <p:nvPr/>
      </p:nvGrpSpPr>
      <p:grpSpPr>
        <a:xfrm>
          <a:off x="0" y="0"/>
          <a:ext cx="0" cy="0"/>
          <a:chOff x="0" y="0"/>
          <a:chExt cx="0" cy="0"/>
        </a:xfrm>
      </p:grpSpPr>
      <p:sp>
        <p:nvSpPr>
          <p:cNvPr id="382" name="Google Shape;382;p6"/>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383" name="Google Shape;383;p6"/>
          <p:cNvSpPr txBox="1"/>
          <p:nvPr/>
        </p:nvSpPr>
        <p:spPr>
          <a:xfrm>
            <a:off x="1386114" y="505904"/>
            <a:ext cx="7039429"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US" sz="3200" u="none" cap="none" strike="noStrike">
                <a:solidFill>
                  <a:schemeClr val="lt1"/>
                </a:solidFill>
                <a:latin typeface="Montserrat"/>
                <a:ea typeface="Montserrat"/>
                <a:cs typeface="Montserrat"/>
                <a:sym typeface="Montserrat"/>
              </a:rPr>
              <a:t>Viktor Frankl &amp; Logotherapy</a:t>
            </a:r>
            <a:endParaRPr b="1" i="0" sz="3200" u="none" cap="none" strike="noStrike">
              <a:solidFill>
                <a:schemeClr val="lt1"/>
              </a:solidFill>
              <a:latin typeface="Montserrat"/>
              <a:ea typeface="Montserrat"/>
              <a:cs typeface="Montserrat"/>
              <a:sym typeface="Montserrat"/>
            </a:endParaRPr>
          </a:p>
        </p:txBody>
      </p:sp>
      <p:pic>
        <p:nvPicPr>
          <p:cNvPr descr="Image result for viktor frankl" id="384" name="Google Shape;384;p6"/>
          <p:cNvPicPr preferRelativeResize="0"/>
          <p:nvPr/>
        </p:nvPicPr>
        <p:blipFill rotWithShape="1">
          <a:blip r:embed="rId3">
            <a:alphaModFix/>
          </a:blip>
          <a:srcRect b="0" l="0" r="0" t="0"/>
          <a:stretch/>
        </p:blipFill>
        <p:spPr>
          <a:xfrm>
            <a:off x="2283730" y="1493924"/>
            <a:ext cx="4508954" cy="270537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8" name="Shape 388"/>
        <p:cNvGrpSpPr/>
        <p:nvPr/>
      </p:nvGrpSpPr>
      <p:grpSpPr>
        <a:xfrm>
          <a:off x="0" y="0"/>
          <a:ext cx="0" cy="0"/>
          <a:chOff x="0" y="0"/>
          <a:chExt cx="0" cy="0"/>
        </a:xfrm>
      </p:grpSpPr>
      <p:sp>
        <p:nvSpPr>
          <p:cNvPr id="389" name="Google Shape;389;p7"/>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390" name="Google Shape;390;p7"/>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391" name="Google Shape;391;p7"/>
          <p:cNvSpPr txBox="1"/>
          <p:nvPr/>
        </p:nvSpPr>
        <p:spPr>
          <a:xfrm>
            <a:off x="1628775" y="324462"/>
            <a:ext cx="6390368"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US" sz="3500" u="none" cap="none" strike="noStrike">
                <a:solidFill>
                  <a:schemeClr val="lt1"/>
                </a:solidFill>
                <a:latin typeface="Arial"/>
                <a:ea typeface="Arial"/>
                <a:cs typeface="Arial"/>
                <a:sym typeface="Arial"/>
              </a:rPr>
              <a:t>Frankl Vs. Freud and Adler</a:t>
            </a:r>
            <a:endParaRPr b="0" i="0" sz="3500" u="none" cap="none" strike="noStrike">
              <a:solidFill>
                <a:schemeClr val="lt1"/>
              </a:solidFill>
              <a:latin typeface="Arial"/>
              <a:ea typeface="Arial"/>
              <a:cs typeface="Arial"/>
              <a:sym typeface="Arial"/>
            </a:endParaRPr>
          </a:p>
        </p:txBody>
      </p:sp>
      <p:pic>
        <p:nvPicPr>
          <p:cNvPr descr="Image result for freud" id="392" name="Google Shape;392;p7"/>
          <p:cNvPicPr preferRelativeResize="0"/>
          <p:nvPr/>
        </p:nvPicPr>
        <p:blipFill rotWithShape="1">
          <a:blip r:embed="rId4">
            <a:alphaModFix/>
          </a:blip>
          <a:srcRect b="0" l="0" r="0" t="0"/>
          <a:stretch/>
        </p:blipFill>
        <p:spPr>
          <a:xfrm>
            <a:off x="1617780" y="1870931"/>
            <a:ext cx="1335240" cy="1825969"/>
          </a:xfrm>
          <a:prstGeom prst="rect">
            <a:avLst/>
          </a:prstGeom>
          <a:noFill/>
          <a:ln>
            <a:noFill/>
          </a:ln>
        </p:spPr>
      </p:pic>
      <p:pic>
        <p:nvPicPr>
          <p:cNvPr descr="Image result for adler" id="393" name="Google Shape;393;p7"/>
          <p:cNvPicPr preferRelativeResize="0"/>
          <p:nvPr/>
        </p:nvPicPr>
        <p:blipFill rotWithShape="1">
          <a:blip r:embed="rId5">
            <a:alphaModFix/>
          </a:blip>
          <a:srcRect b="0" l="0" r="0" t="0"/>
          <a:stretch/>
        </p:blipFill>
        <p:spPr>
          <a:xfrm>
            <a:off x="3611922" y="1243026"/>
            <a:ext cx="1340642" cy="1704435"/>
          </a:xfrm>
          <a:prstGeom prst="rect">
            <a:avLst/>
          </a:prstGeom>
          <a:noFill/>
          <a:ln>
            <a:noFill/>
          </a:ln>
        </p:spPr>
      </p:pic>
      <p:pic>
        <p:nvPicPr>
          <p:cNvPr descr="Image result for frankl" id="394" name="Google Shape;394;p7"/>
          <p:cNvPicPr preferRelativeResize="0"/>
          <p:nvPr/>
        </p:nvPicPr>
        <p:blipFill rotWithShape="1">
          <a:blip r:embed="rId6">
            <a:alphaModFix/>
          </a:blip>
          <a:srcRect b="0" l="0" r="0" t="0"/>
          <a:stretch/>
        </p:blipFill>
        <p:spPr>
          <a:xfrm>
            <a:off x="5524380" y="1882217"/>
            <a:ext cx="1652520" cy="181468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8"/>
          <p:cNvSpPr txBox="1"/>
          <p:nvPr/>
        </p:nvSpPr>
        <p:spPr>
          <a:xfrm>
            <a:off x="652575" y="298650"/>
            <a:ext cx="70134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The Self   </a:t>
            </a:r>
            <a:r>
              <a:rPr b="0" i="0" lang="en-US" sz="3000" u="none" cap="none" strike="noStrike">
                <a:solidFill>
                  <a:schemeClr val="lt1"/>
                </a:solidFill>
                <a:latin typeface="Arial"/>
                <a:ea typeface="Arial"/>
                <a:cs typeface="Arial"/>
                <a:sym typeface="Arial"/>
              </a:rPr>
              <a:t>Crumbaugh                 NOOS</a:t>
            </a:r>
            <a:endParaRPr/>
          </a:p>
        </p:txBody>
      </p:sp>
      <p:sp>
        <p:nvSpPr>
          <p:cNvPr id="400" name="Google Shape;400;p8"/>
          <p:cNvSpPr txBox="1"/>
          <p:nvPr/>
        </p:nvSpPr>
        <p:spPr>
          <a:xfrm>
            <a:off x="459350" y="19835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DR  </a:t>
            </a:r>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IVES</a:t>
            </a:r>
            <a:endParaRPr/>
          </a:p>
        </p:txBody>
      </p:sp>
      <p:sp>
        <p:nvSpPr>
          <p:cNvPr id="401" name="Google Shape;401;p8"/>
          <p:cNvSpPr txBox="1"/>
          <p:nvPr/>
        </p:nvSpPr>
        <p:spPr>
          <a:xfrm>
            <a:off x="828400" y="138417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COGNITIONS</a:t>
            </a:r>
            <a:endParaRPr/>
          </a:p>
        </p:txBody>
      </p:sp>
      <p:sp>
        <p:nvSpPr>
          <p:cNvPr id="402" name="Google Shape;402;p8"/>
          <p:cNvSpPr txBox="1"/>
          <p:nvPr/>
        </p:nvSpPr>
        <p:spPr>
          <a:xfrm>
            <a:off x="1235175" y="12977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EXPERIENCES</a:t>
            </a:r>
            <a:endParaRPr/>
          </a:p>
        </p:txBody>
      </p:sp>
      <p:pic>
        <p:nvPicPr>
          <p:cNvPr id="403" name="Google Shape;403;p8"/>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404" name="Google Shape;404;p8"/>
          <p:cNvSpPr txBox="1"/>
          <p:nvPr/>
        </p:nvSpPr>
        <p:spPr>
          <a:xfrm>
            <a:off x="1686525" y="180975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TRAUMAS</a:t>
            </a:r>
            <a:endParaRPr/>
          </a:p>
        </p:txBody>
      </p:sp>
      <p:cxnSp>
        <p:nvCxnSpPr>
          <p:cNvPr id="405" name="Google Shape;405;p8"/>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lg" w="lg" type="triangle"/>
          </a:ln>
        </p:spPr>
      </p:cxnSp>
      <p:sp>
        <p:nvSpPr>
          <p:cNvPr id="406" name="Google Shape;406;p8"/>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Past</a:t>
            </a:r>
            <a:endParaRPr/>
          </a:p>
        </p:txBody>
      </p:sp>
      <p:sp>
        <p:nvSpPr>
          <p:cNvPr id="407" name="Google Shape;407;p8"/>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Future</a:t>
            </a:r>
            <a:endParaRPr/>
          </a:p>
        </p:txBody>
      </p:sp>
      <p:sp>
        <p:nvSpPr>
          <p:cNvPr id="408" name="Google Shape;408;p8"/>
          <p:cNvSpPr txBox="1"/>
          <p:nvPr/>
        </p:nvSpPr>
        <p:spPr>
          <a:xfrm>
            <a:off x="2897175" y="75075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Consciousness</a:t>
            </a:r>
            <a:endParaRPr/>
          </a:p>
        </p:txBody>
      </p:sp>
      <p:sp>
        <p:nvSpPr>
          <p:cNvPr id="409" name="Google Shape;409;p8"/>
          <p:cNvSpPr txBox="1"/>
          <p:nvPr/>
        </p:nvSpPr>
        <p:spPr>
          <a:xfrm>
            <a:off x="6457025" y="1259625"/>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VALUES</a:t>
            </a:r>
            <a:endParaRPr/>
          </a:p>
          <a:p>
            <a:pPr indent="0" lvl="0" marL="0" marR="0" rtl="0" algn="l">
              <a:lnSpc>
                <a:spcPct val="2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GOALS</a:t>
            </a:r>
            <a:endParaRPr/>
          </a:p>
          <a:p>
            <a:pPr indent="0" lvl="0" marL="0" marR="0" rtl="0" algn="l">
              <a:lnSpc>
                <a:spcPct val="2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MEANING</a:t>
            </a:r>
            <a:endParaRPr/>
          </a:p>
        </p:txBody>
      </p:sp>
      <p:sp>
        <p:nvSpPr>
          <p:cNvPr id="410" name="Google Shape;410;p8"/>
          <p:cNvSpPr/>
          <p:nvPr/>
        </p:nvSpPr>
        <p:spPr>
          <a:xfrm>
            <a:off x="108857" y="4506686"/>
            <a:ext cx="4303486" cy="365289"/>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9"/>
          <p:cNvSpPr txBox="1"/>
          <p:nvPr/>
        </p:nvSpPr>
        <p:spPr>
          <a:xfrm>
            <a:off x="652575" y="298650"/>
            <a:ext cx="70134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The Self   </a:t>
            </a:r>
            <a:r>
              <a:rPr b="0" i="0" lang="en-US" sz="3000" u="none" cap="none" strike="noStrike">
                <a:solidFill>
                  <a:schemeClr val="lt1"/>
                </a:solidFill>
                <a:latin typeface="Arial"/>
                <a:ea typeface="Arial"/>
                <a:cs typeface="Arial"/>
                <a:sym typeface="Arial"/>
              </a:rPr>
              <a:t>Crumbaugh                 NOOS</a:t>
            </a:r>
            <a:endParaRPr/>
          </a:p>
        </p:txBody>
      </p:sp>
      <p:sp>
        <p:nvSpPr>
          <p:cNvPr id="416" name="Google Shape;416;p9"/>
          <p:cNvSpPr txBox="1"/>
          <p:nvPr/>
        </p:nvSpPr>
        <p:spPr>
          <a:xfrm>
            <a:off x="418175" y="1655163"/>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FREUD</a:t>
            </a:r>
            <a:endParaRPr/>
          </a:p>
        </p:txBody>
      </p:sp>
      <p:sp>
        <p:nvSpPr>
          <p:cNvPr id="417" name="Google Shape;417;p9"/>
          <p:cNvSpPr txBox="1"/>
          <p:nvPr/>
        </p:nvSpPr>
        <p:spPr>
          <a:xfrm>
            <a:off x="861838" y="145020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CBT</a:t>
            </a:r>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BECK</a:t>
            </a:r>
            <a:endParaRPr/>
          </a:p>
        </p:txBody>
      </p:sp>
      <p:pic>
        <p:nvPicPr>
          <p:cNvPr id="418" name="Google Shape;418;p9"/>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419" name="Google Shape;419;p9"/>
          <p:cNvSpPr txBox="1"/>
          <p:nvPr/>
        </p:nvSpPr>
        <p:spPr>
          <a:xfrm>
            <a:off x="1457925" y="1983525"/>
            <a:ext cx="198600" cy="999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EMDR</a:t>
            </a:r>
            <a:endParaRPr/>
          </a:p>
        </p:txBody>
      </p:sp>
      <p:cxnSp>
        <p:nvCxnSpPr>
          <p:cNvPr id="420" name="Google Shape;420;p9"/>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lg" w="lg" type="triangle"/>
          </a:ln>
        </p:spPr>
      </p:cxnSp>
      <p:sp>
        <p:nvSpPr>
          <p:cNvPr id="421" name="Google Shape;421;p9"/>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Past</a:t>
            </a:r>
            <a:endParaRPr/>
          </a:p>
        </p:txBody>
      </p:sp>
      <p:sp>
        <p:nvSpPr>
          <p:cNvPr id="422" name="Google Shape;422;p9"/>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Future</a:t>
            </a:r>
            <a:endParaRPr/>
          </a:p>
        </p:txBody>
      </p:sp>
      <p:sp>
        <p:nvSpPr>
          <p:cNvPr id="423" name="Google Shape;423;p9"/>
          <p:cNvSpPr txBox="1"/>
          <p:nvPr/>
        </p:nvSpPr>
        <p:spPr>
          <a:xfrm>
            <a:off x="2820975" y="90315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MINDFULNESS</a:t>
            </a:r>
            <a:endParaRPr/>
          </a:p>
        </p:txBody>
      </p:sp>
      <p:sp>
        <p:nvSpPr>
          <p:cNvPr id="424" name="Google Shape;424;p9"/>
          <p:cNvSpPr txBox="1"/>
          <p:nvPr/>
        </p:nvSpPr>
        <p:spPr>
          <a:xfrm>
            <a:off x="6457025" y="1259625"/>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FRANKL</a:t>
            </a:r>
            <a:endParaRPr/>
          </a:p>
          <a:p>
            <a:pPr indent="0" lvl="0" marL="0" marR="0" rtl="0" algn="l">
              <a:lnSpc>
                <a:spcPct val="2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LOGOTHERAPY</a:t>
            </a:r>
            <a:endParaRPr/>
          </a:p>
          <a:p>
            <a:pPr indent="0" lvl="0" marL="0" marR="0" rtl="0" algn="l">
              <a:lnSpc>
                <a:spcPct val="2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SPIRITUALITY</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COACHING</a:t>
            </a:r>
            <a:endParaRPr b="0" i="0" sz="1800" u="none" cap="none" strike="noStrike">
              <a:solidFill>
                <a:schemeClr val="lt1"/>
              </a:solidFill>
              <a:latin typeface="Arial"/>
              <a:ea typeface="Arial"/>
              <a:cs typeface="Arial"/>
              <a:sym typeface="Arial"/>
            </a:endParaRPr>
          </a:p>
        </p:txBody>
      </p:sp>
      <p:sp>
        <p:nvSpPr>
          <p:cNvPr id="425" name="Google Shape;425;p9"/>
          <p:cNvSpPr/>
          <p:nvPr/>
        </p:nvSpPr>
        <p:spPr>
          <a:xfrm>
            <a:off x="195943" y="4568271"/>
            <a:ext cx="4303486" cy="365289"/>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2EDE8"/>
            </a:gs>
            <a:gs pos="46000">
              <a:srgbClr val="29D2C7"/>
            </a:gs>
            <a:gs pos="100000">
              <a:srgbClr val="177771"/>
            </a:gs>
          </a:gsLst>
          <a:path path="circle">
            <a:fillToRect b="50%" l="50%" r="50%" t="50%"/>
          </a:path>
          <a:tileRect/>
        </a:gradFill>
      </p:bgPr>
    </p:bg>
    <p:spTree>
      <p:nvGrpSpPr>
        <p:cNvPr id="429" name="Shape 429"/>
        <p:cNvGrpSpPr/>
        <p:nvPr/>
      </p:nvGrpSpPr>
      <p:grpSpPr>
        <a:xfrm>
          <a:off x="0" y="0"/>
          <a:ext cx="0" cy="0"/>
          <a:chOff x="0" y="0"/>
          <a:chExt cx="0" cy="0"/>
        </a:xfrm>
      </p:grpSpPr>
      <p:sp>
        <p:nvSpPr>
          <p:cNvPr id="430" name="Google Shape;430;p10"/>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431" name="Google Shape;431;p10"/>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432" name="Google Shape;432;p10"/>
          <p:cNvSpPr txBox="1"/>
          <p:nvPr/>
        </p:nvSpPr>
        <p:spPr>
          <a:xfrm>
            <a:off x="1112594" y="357623"/>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US" sz="3200" u="none" cap="none" strike="noStrike">
                <a:solidFill>
                  <a:schemeClr val="lt1"/>
                </a:solidFill>
                <a:latin typeface="Montserrat"/>
                <a:ea typeface="Montserrat"/>
                <a:cs typeface="Montserrat"/>
                <a:sym typeface="Montserrat"/>
              </a:rPr>
              <a:t>Frankl’s History</a:t>
            </a:r>
            <a:endParaRPr b="1" i="0" sz="3200" u="none" cap="none" strike="noStrike">
              <a:solidFill>
                <a:schemeClr val="lt1"/>
              </a:solidFill>
              <a:latin typeface="Montserrat"/>
              <a:ea typeface="Montserrat"/>
              <a:cs typeface="Montserrat"/>
              <a:sym typeface="Montserrat"/>
            </a:endParaRPr>
          </a:p>
        </p:txBody>
      </p:sp>
      <p:pic>
        <p:nvPicPr>
          <p:cNvPr descr="Image result for viktor frankl" id="433" name="Google Shape;433;p10"/>
          <p:cNvPicPr preferRelativeResize="0"/>
          <p:nvPr/>
        </p:nvPicPr>
        <p:blipFill rotWithShape="1">
          <a:blip r:embed="rId3">
            <a:alphaModFix/>
          </a:blip>
          <a:srcRect b="0" l="0" r="0" t="0"/>
          <a:stretch/>
        </p:blipFill>
        <p:spPr>
          <a:xfrm>
            <a:off x="6349637" y="448871"/>
            <a:ext cx="1771650" cy="1647825"/>
          </a:xfrm>
          <a:prstGeom prst="rect">
            <a:avLst/>
          </a:prstGeom>
          <a:noFill/>
          <a:ln>
            <a:noFill/>
          </a:ln>
        </p:spPr>
      </p:pic>
      <p:sp>
        <p:nvSpPr>
          <p:cNvPr id="434" name="Google Shape;434;p10"/>
          <p:cNvSpPr txBox="1"/>
          <p:nvPr/>
        </p:nvSpPr>
        <p:spPr>
          <a:xfrm>
            <a:off x="800121" y="1264027"/>
            <a:ext cx="5049136" cy="30471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2"/>
              </a:buClr>
              <a:buSzPts val="2400"/>
              <a:buFont typeface="Arial"/>
              <a:buChar char="•"/>
            </a:pPr>
            <a:r>
              <a:rPr b="0" i="0" lang="en-US" sz="2400" u="none" cap="none" strike="noStrike">
                <a:solidFill>
                  <a:schemeClr val="lt1"/>
                </a:solidFill>
                <a:latin typeface="Arial"/>
                <a:ea typeface="Arial"/>
                <a:cs typeface="Arial"/>
                <a:sym typeface="Arial"/>
              </a:rPr>
              <a:t>From 1940 to 1942, he was the director of the Neurological Department of the Rothschild Hospital.</a:t>
            </a:r>
            <a:endParaRPr b="0" i="0" sz="1400" u="none" cap="none" strike="noStrike">
              <a:solidFill>
                <a:schemeClr val="lt1"/>
              </a:solidFill>
              <a:latin typeface="Arial"/>
              <a:ea typeface="Arial"/>
              <a:cs typeface="Arial"/>
              <a:sym typeface="Arial"/>
            </a:endParaRPr>
          </a:p>
          <a:p>
            <a:pPr indent="-190500" lvl="0" marL="342900" marR="0" rtl="0" algn="l">
              <a:lnSpc>
                <a:spcPct val="100000"/>
              </a:lnSpc>
              <a:spcBef>
                <a:spcPts val="0"/>
              </a:spcBef>
              <a:spcAft>
                <a:spcPts val="0"/>
              </a:spcAft>
              <a:buClr>
                <a:schemeClr val="dk2"/>
              </a:buClr>
              <a:buSzPts val="2400"/>
              <a:buFont typeface="Arial"/>
              <a:buNone/>
            </a:pPr>
            <a:r>
              <a:t/>
            </a:r>
            <a:endParaRPr b="0" i="0" sz="2400" u="none" cap="none" strike="noStrike">
              <a:solidFill>
                <a:schemeClr val="lt1"/>
              </a:solidFill>
              <a:latin typeface="Arial"/>
              <a:ea typeface="Arial"/>
              <a:cs typeface="Arial"/>
              <a:sym typeface="Arial"/>
            </a:endParaRPr>
          </a:p>
          <a:p>
            <a:pPr indent="-342900" lvl="0" marL="342900" marR="0" rtl="0" algn="l">
              <a:lnSpc>
                <a:spcPct val="100000"/>
              </a:lnSpc>
              <a:spcBef>
                <a:spcPts val="0"/>
              </a:spcBef>
              <a:spcAft>
                <a:spcPts val="0"/>
              </a:spcAft>
              <a:buClr>
                <a:schemeClr val="dk2"/>
              </a:buClr>
              <a:buSzPts val="2400"/>
              <a:buFont typeface="Arial"/>
              <a:buChar char="•"/>
            </a:pPr>
            <a:r>
              <a:rPr b="0" i="0" lang="en-US" sz="2400" u="none" cap="none" strike="noStrike">
                <a:solidFill>
                  <a:schemeClr val="lt1"/>
                </a:solidFill>
                <a:latin typeface="Arial"/>
                <a:ea typeface="Arial"/>
                <a:cs typeface="Arial"/>
                <a:sym typeface="Arial"/>
              </a:rPr>
              <a:t>From 1946 to 1970 he was the director of the Vienna Polyclinic of Neurology.</a:t>
            </a:r>
            <a:endParaRPr b="0" i="0" sz="1400" u="none" cap="none" strike="noStrike">
              <a:solidFill>
                <a:schemeClr val="lt1"/>
              </a:solidFill>
              <a:latin typeface="Arial"/>
              <a:ea typeface="Arial"/>
              <a:cs typeface="Arial"/>
              <a:sym typeface="Arial"/>
            </a:endParaRPr>
          </a:p>
        </p:txBody>
      </p:sp>
      <p:pic>
        <p:nvPicPr>
          <p:cNvPr descr="Image result for viktor frankl polyclinic" id="435" name="Google Shape;435;p10"/>
          <p:cNvPicPr preferRelativeResize="0"/>
          <p:nvPr/>
        </p:nvPicPr>
        <p:blipFill rotWithShape="1">
          <a:blip r:embed="rId4">
            <a:alphaModFix/>
          </a:blip>
          <a:srcRect b="0" l="0" r="0" t="0"/>
          <a:stretch/>
        </p:blipFill>
        <p:spPr>
          <a:xfrm>
            <a:off x="6349636" y="2139951"/>
            <a:ext cx="1771650" cy="2590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9" name="Shape 439"/>
        <p:cNvGrpSpPr/>
        <p:nvPr/>
      </p:nvGrpSpPr>
      <p:grpSpPr>
        <a:xfrm>
          <a:off x="0" y="0"/>
          <a:ext cx="0" cy="0"/>
          <a:chOff x="0" y="0"/>
          <a:chExt cx="0" cy="0"/>
        </a:xfrm>
      </p:grpSpPr>
      <p:sp>
        <p:nvSpPr>
          <p:cNvPr id="440" name="Google Shape;440;p11"/>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441" name="Google Shape;441;p11"/>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442" name="Google Shape;442;p11"/>
          <p:cNvSpPr txBox="1"/>
          <p:nvPr/>
        </p:nvSpPr>
        <p:spPr>
          <a:xfrm>
            <a:off x="2980631" y="295710"/>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US" sz="3200" u="none" cap="none" strike="noStrike">
                <a:solidFill>
                  <a:srgbClr val="000000"/>
                </a:solidFill>
                <a:latin typeface="Montserrat"/>
                <a:ea typeface="Montserrat"/>
                <a:cs typeface="Montserrat"/>
                <a:sym typeface="Montserrat"/>
              </a:rPr>
              <a:t>The Holocaust</a:t>
            </a:r>
            <a:endParaRPr b="1" i="0" sz="3200" u="none" cap="none" strike="noStrike">
              <a:solidFill>
                <a:srgbClr val="000000"/>
              </a:solidFill>
              <a:latin typeface="Montserrat"/>
              <a:ea typeface="Montserrat"/>
              <a:cs typeface="Montserrat"/>
              <a:sym typeface="Montserrat"/>
            </a:endParaRPr>
          </a:p>
        </p:txBody>
      </p:sp>
      <p:sp>
        <p:nvSpPr>
          <p:cNvPr id="443" name="Google Shape;443;p11"/>
          <p:cNvSpPr/>
          <p:nvPr/>
        </p:nvSpPr>
        <p:spPr>
          <a:xfrm>
            <a:off x="444237" y="1151722"/>
            <a:ext cx="5100220" cy="3129992"/>
          </a:xfrm>
          <a:prstGeom prst="rect">
            <a:avLst/>
          </a:prstGeom>
          <a:solidFill>
            <a:srgbClr val="13635E"/>
          </a:solidFill>
          <a:ln cap="flat" cmpd="sng" w="25400">
            <a:solidFill>
              <a:srgbClr val="003F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44" name="Google Shape;444;p11"/>
          <p:cNvSpPr txBox="1"/>
          <p:nvPr/>
        </p:nvSpPr>
        <p:spPr>
          <a:xfrm>
            <a:off x="496633" y="1200151"/>
            <a:ext cx="4967996" cy="2943678"/>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chemeClr val="lt1"/>
              </a:buClr>
              <a:buSzPts val="1750"/>
              <a:buFont typeface="Arial"/>
              <a:buChar char="•"/>
            </a:pPr>
            <a:r>
              <a:rPr b="0" i="0" lang="en-US" sz="1750" u="none" cap="none" strike="noStrike">
                <a:solidFill>
                  <a:schemeClr val="lt1"/>
                </a:solidFill>
                <a:latin typeface="Arial"/>
                <a:ea typeface="Arial"/>
                <a:cs typeface="Arial"/>
                <a:sym typeface="Arial"/>
              </a:rPr>
              <a:t>In 1942, Frankl was deported to a Nazi concentration camp along with his wife, parents, and other family members. </a:t>
            </a:r>
            <a:endParaRPr b="0" i="0" sz="1400" u="none" cap="none" strike="noStrike">
              <a:solidFill>
                <a:srgbClr val="000000"/>
              </a:solidFill>
              <a:latin typeface="Arial"/>
              <a:ea typeface="Arial"/>
              <a:cs typeface="Arial"/>
              <a:sym typeface="Arial"/>
            </a:endParaRPr>
          </a:p>
          <a:p>
            <a:pPr indent="-174625" lvl="0" marL="285750" marR="0" rtl="0" algn="l">
              <a:lnSpc>
                <a:spcPct val="100000"/>
              </a:lnSpc>
              <a:spcBef>
                <a:spcPts val="0"/>
              </a:spcBef>
              <a:spcAft>
                <a:spcPts val="0"/>
              </a:spcAft>
              <a:buClr>
                <a:srgbClr val="000000"/>
              </a:buClr>
              <a:buSzPts val="1750"/>
              <a:buFont typeface="Arial"/>
              <a:buNone/>
            </a:pPr>
            <a:r>
              <a:t/>
            </a:r>
            <a:endParaRPr b="0" i="0" sz="175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750"/>
              <a:buFont typeface="Arial"/>
              <a:buChar char="•"/>
            </a:pPr>
            <a:r>
              <a:rPr b="0" i="0" lang="en-US" sz="1750" u="none" cap="none" strike="noStrike">
                <a:solidFill>
                  <a:schemeClr val="lt1"/>
                </a:solidFill>
                <a:latin typeface="Arial"/>
                <a:ea typeface="Arial"/>
                <a:cs typeface="Arial"/>
                <a:sym typeface="Arial"/>
              </a:rPr>
              <a:t>He spent time in four camps in total, including Auschwitz, from 1942 to 1945, and was the only member of his family to survive. </a:t>
            </a:r>
            <a:endParaRPr b="0" i="0" sz="1400" u="none" cap="none" strike="noStrike">
              <a:solidFill>
                <a:srgbClr val="000000"/>
              </a:solidFill>
              <a:latin typeface="Arial"/>
              <a:ea typeface="Arial"/>
              <a:cs typeface="Arial"/>
              <a:sym typeface="Arial"/>
            </a:endParaRPr>
          </a:p>
          <a:p>
            <a:pPr indent="-174625" lvl="0" marL="285750" marR="0" rtl="0" algn="l">
              <a:lnSpc>
                <a:spcPct val="100000"/>
              </a:lnSpc>
              <a:spcBef>
                <a:spcPts val="0"/>
              </a:spcBef>
              <a:spcAft>
                <a:spcPts val="0"/>
              </a:spcAft>
              <a:buClr>
                <a:srgbClr val="000000"/>
              </a:buClr>
              <a:buSzPts val="1750"/>
              <a:buFont typeface="Arial"/>
              <a:buNone/>
            </a:pPr>
            <a:r>
              <a:t/>
            </a:r>
            <a:endParaRPr b="0" i="0" sz="175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750"/>
              <a:buFont typeface="Arial"/>
              <a:buChar char="•"/>
            </a:pPr>
            <a:r>
              <a:rPr b="0" i="0" lang="en-US" sz="1750" u="none" cap="none" strike="noStrike">
                <a:solidFill>
                  <a:schemeClr val="lt1"/>
                </a:solidFill>
                <a:latin typeface="Arial"/>
                <a:ea typeface="Arial"/>
                <a:cs typeface="Arial"/>
                <a:sym typeface="Arial"/>
              </a:rPr>
              <a:t>In 1945, he returned to Vienna and published "Man's Search for Meaning" now in 24 languages.</a:t>
            </a:r>
            <a:endParaRPr b="0" i="0" sz="1400" u="none" cap="none" strike="noStrike">
              <a:solidFill>
                <a:srgbClr val="000000"/>
              </a:solidFill>
              <a:latin typeface="Arial"/>
              <a:ea typeface="Arial"/>
              <a:cs typeface="Arial"/>
              <a:sym typeface="Arial"/>
            </a:endParaRPr>
          </a:p>
        </p:txBody>
      </p:sp>
      <p:pic>
        <p:nvPicPr>
          <p:cNvPr descr="Image result for viktor frankl" id="445" name="Google Shape;445;p11"/>
          <p:cNvPicPr preferRelativeResize="0"/>
          <p:nvPr/>
        </p:nvPicPr>
        <p:blipFill rotWithShape="1">
          <a:blip r:embed="rId4">
            <a:alphaModFix/>
          </a:blip>
          <a:srcRect b="0" l="0" r="0" t="0"/>
          <a:stretch/>
        </p:blipFill>
        <p:spPr>
          <a:xfrm>
            <a:off x="5805034" y="1324947"/>
            <a:ext cx="2962275" cy="15430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9" name="Shape 449"/>
        <p:cNvGrpSpPr/>
        <p:nvPr/>
      </p:nvGrpSpPr>
      <p:grpSpPr>
        <a:xfrm>
          <a:off x="0" y="0"/>
          <a:ext cx="0" cy="0"/>
          <a:chOff x="0" y="0"/>
          <a:chExt cx="0" cy="0"/>
        </a:xfrm>
      </p:grpSpPr>
      <p:sp>
        <p:nvSpPr>
          <p:cNvPr id="450" name="Google Shape;450;p12"/>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451" name="Google Shape;451;p12"/>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452" name="Google Shape;452;p12"/>
          <p:cNvSpPr txBox="1"/>
          <p:nvPr/>
        </p:nvSpPr>
        <p:spPr>
          <a:xfrm>
            <a:off x="2487822" y="324462"/>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His Accomplishments</a:t>
            </a:r>
            <a:endParaRPr b="0" i="0" sz="3000" u="none" cap="none" strike="noStrike">
              <a:solidFill>
                <a:srgbClr val="000000"/>
              </a:solidFill>
              <a:latin typeface="Arial"/>
              <a:ea typeface="Arial"/>
              <a:cs typeface="Arial"/>
              <a:sym typeface="Arial"/>
            </a:endParaRPr>
          </a:p>
        </p:txBody>
      </p:sp>
      <p:sp>
        <p:nvSpPr>
          <p:cNvPr id="453" name="Google Shape;453;p12"/>
          <p:cNvSpPr/>
          <p:nvPr/>
        </p:nvSpPr>
        <p:spPr>
          <a:xfrm>
            <a:off x="943425" y="1426025"/>
            <a:ext cx="4938300" cy="2772700"/>
          </a:xfrm>
          <a:prstGeom prst="rect">
            <a:avLst/>
          </a:prstGeom>
          <a:solidFill>
            <a:schemeClr val="accent1"/>
          </a:solidFill>
          <a:ln cap="flat" cmpd="sng" w="25400">
            <a:solidFill>
              <a:srgbClr val="003F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54" name="Google Shape;454;p12"/>
          <p:cNvSpPr txBox="1"/>
          <p:nvPr/>
        </p:nvSpPr>
        <p:spPr>
          <a:xfrm>
            <a:off x="887350" y="1670325"/>
            <a:ext cx="5327100" cy="2528400"/>
          </a:xfrm>
          <a:prstGeom prst="rect">
            <a:avLst/>
          </a:prstGeom>
          <a:noFill/>
          <a:ln>
            <a:noFill/>
          </a:ln>
        </p:spPr>
        <p:txBody>
          <a:bodyPr anchorCtr="0" anchor="t" bIns="45700" lIns="91425" spcFirstLastPara="1" rIns="91425" wrap="square" tIns="45700">
            <a:noAutofit/>
          </a:bodyPr>
          <a:lstStyle/>
          <a:p>
            <a:pPr indent="-330200" lvl="0" marL="342900" marR="0" rtl="0" algn="l">
              <a:lnSpc>
                <a:spcPct val="115000"/>
              </a:lnSpc>
              <a:spcBef>
                <a:spcPts val="0"/>
              </a:spcBef>
              <a:spcAft>
                <a:spcPts val="0"/>
              </a:spcAft>
              <a:buClr>
                <a:schemeClr val="lt1"/>
              </a:buClr>
              <a:buSzPts val="2200"/>
              <a:buFont typeface="Arial"/>
              <a:buChar char="•"/>
            </a:pPr>
            <a:r>
              <a:rPr b="0" i="0" lang="en-US" sz="2200" u="none" cap="none" strike="noStrike">
                <a:solidFill>
                  <a:schemeClr val="lt1"/>
                </a:solidFill>
                <a:latin typeface="Arial"/>
                <a:ea typeface="Arial"/>
                <a:cs typeface="Arial"/>
                <a:sym typeface="Arial"/>
              </a:rPr>
              <a:t>Founder of Logotherapy</a:t>
            </a:r>
            <a:endParaRPr/>
          </a:p>
          <a:p>
            <a:pPr indent="-330200" lvl="0" marL="342900" marR="0" rtl="0" algn="l">
              <a:lnSpc>
                <a:spcPct val="115000"/>
              </a:lnSpc>
              <a:spcBef>
                <a:spcPts val="0"/>
              </a:spcBef>
              <a:spcAft>
                <a:spcPts val="0"/>
              </a:spcAft>
              <a:buClr>
                <a:schemeClr val="lt1"/>
              </a:buClr>
              <a:buSzPts val="2200"/>
              <a:buFont typeface="Arial"/>
              <a:buChar char="•"/>
            </a:pPr>
            <a:r>
              <a:rPr b="0" i="0" lang="en-US" sz="2200" u="none" cap="none" strike="noStrike">
                <a:solidFill>
                  <a:schemeClr val="lt1"/>
                </a:solidFill>
                <a:latin typeface="Arial"/>
                <a:ea typeface="Arial"/>
                <a:cs typeface="Arial"/>
                <a:sym typeface="Arial"/>
              </a:rPr>
              <a:t>Wrote 30 books</a:t>
            </a:r>
            <a:endParaRPr b="0" i="0" sz="2200" u="none" cap="none" strike="noStrike">
              <a:solidFill>
                <a:srgbClr val="000000"/>
              </a:solidFill>
              <a:latin typeface="Arial"/>
              <a:ea typeface="Arial"/>
              <a:cs typeface="Arial"/>
              <a:sym typeface="Arial"/>
            </a:endParaRPr>
          </a:p>
          <a:p>
            <a:pPr indent="-330200" lvl="0" marL="342900" marR="0" rtl="0" algn="l">
              <a:lnSpc>
                <a:spcPct val="115000"/>
              </a:lnSpc>
              <a:spcBef>
                <a:spcPts val="0"/>
              </a:spcBef>
              <a:spcAft>
                <a:spcPts val="0"/>
              </a:spcAft>
              <a:buClr>
                <a:schemeClr val="lt1"/>
              </a:buClr>
              <a:buSzPts val="2200"/>
              <a:buFont typeface="Arial"/>
              <a:buChar char="•"/>
            </a:pPr>
            <a:r>
              <a:rPr b="0" i="0" lang="en-US" sz="2200" u="none" cap="none" strike="noStrike">
                <a:solidFill>
                  <a:schemeClr val="lt1"/>
                </a:solidFill>
                <a:latin typeface="Arial"/>
                <a:ea typeface="Arial"/>
                <a:cs typeface="Arial"/>
                <a:sym typeface="Arial"/>
              </a:rPr>
              <a:t>Lectured at 209 universities on 5 continents </a:t>
            </a:r>
            <a:endParaRPr b="0" i="0" sz="2200" u="none" cap="none" strike="noStrike">
              <a:solidFill>
                <a:srgbClr val="000000"/>
              </a:solidFill>
              <a:latin typeface="Arial"/>
              <a:ea typeface="Arial"/>
              <a:cs typeface="Arial"/>
              <a:sym typeface="Arial"/>
            </a:endParaRPr>
          </a:p>
          <a:p>
            <a:pPr indent="-330200" lvl="0" marL="342900" marR="0" rtl="0" algn="l">
              <a:lnSpc>
                <a:spcPct val="115000"/>
              </a:lnSpc>
              <a:spcBef>
                <a:spcPts val="0"/>
              </a:spcBef>
              <a:spcAft>
                <a:spcPts val="0"/>
              </a:spcAft>
              <a:buClr>
                <a:schemeClr val="lt1"/>
              </a:buClr>
              <a:buSzPts val="2200"/>
              <a:buFont typeface="Arial"/>
              <a:buChar char="•"/>
            </a:pPr>
            <a:r>
              <a:rPr b="0" i="0" lang="en-US" sz="2200" u="none" cap="none" strike="noStrike">
                <a:solidFill>
                  <a:schemeClr val="lt1"/>
                </a:solidFill>
                <a:latin typeface="Arial"/>
                <a:ea typeface="Arial"/>
                <a:cs typeface="Arial"/>
                <a:sym typeface="Arial"/>
              </a:rPr>
              <a:t>Recipient of 29 honorary doctorates from universities around the world. </a:t>
            </a:r>
            <a:endParaRPr b="0" i="0" sz="2200" u="none" cap="none" strike="noStrike">
              <a:solidFill>
                <a:srgbClr val="000000"/>
              </a:solidFill>
              <a:latin typeface="Arial"/>
              <a:ea typeface="Arial"/>
              <a:cs typeface="Arial"/>
              <a:sym typeface="Arial"/>
            </a:endParaRPr>
          </a:p>
        </p:txBody>
      </p:sp>
      <p:pic>
        <p:nvPicPr>
          <p:cNvPr descr="Image result for viktor frankl" id="455" name="Google Shape;455;p12"/>
          <p:cNvPicPr preferRelativeResize="0"/>
          <p:nvPr/>
        </p:nvPicPr>
        <p:blipFill rotWithShape="1">
          <a:blip r:embed="rId4">
            <a:alphaModFix/>
          </a:blip>
          <a:srcRect b="0" l="0" r="0" t="0"/>
          <a:stretch/>
        </p:blipFill>
        <p:spPr>
          <a:xfrm>
            <a:off x="6194125" y="1323296"/>
            <a:ext cx="1685925" cy="2714625"/>
          </a:xfrm>
          <a:prstGeom prst="rect">
            <a:avLst/>
          </a:prstGeom>
          <a:blipFill rotWithShape="1">
            <a:blip r:embed="rId3">
              <a:alphaModFix/>
            </a:blip>
            <a:stretch>
              <a:fillRect b="0" l="0" r="0" t="0"/>
            </a:stretch>
          </a:blip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CF7FF"/>
            </a:gs>
            <a:gs pos="74000">
              <a:srgbClr val="5EB9FF"/>
            </a:gs>
            <a:gs pos="83000">
              <a:srgbClr val="5EB9FF"/>
            </a:gs>
            <a:gs pos="100000">
              <a:srgbClr val="93D0FF"/>
            </a:gs>
          </a:gsLst>
          <a:lin ang="5400000" scaled="0"/>
        </a:gradFill>
      </p:bgPr>
    </p:bg>
    <p:spTree>
      <p:nvGrpSpPr>
        <p:cNvPr id="459" name="Shape 459"/>
        <p:cNvGrpSpPr/>
        <p:nvPr/>
      </p:nvGrpSpPr>
      <p:grpSpPr>
        <a:xfrm>
          <a:off x="0" y="0"/>
          <a:ext cx="0" cy="0"/>
          <a:chOff x="0" y="0"/>
          <a:chExt cx="0" cy="0"/>
        </a:xfrm>
      </p:grpSpPr>
      <p:pic>
        <p:nvPicPr>
          <p:cNvPr id="460" name="Google Shape;460;p13"/>
          <p:cNvPicPr preferRelativeResize="0"/>
          <p:nvPr/>
        </p:nvPicPr>
        <p:blipFill rotWithShape="1">
          <a:blip r:embed="rId3">
            <a:alphaModFix/>
          </a:blip>
          <a:srcRect b="0" l="0" r="0" t="0"/>
          <a:stretch/>
        </p:blipFill>
        <p:spPr>
          <a:xfrm>
            <a:off x="2655157" y="0"/>
            <a:ext cx="5226100" cy="4818038"/>
          </a:xfrm>
          <a:prstGeom prst="rect">
            <a:avLst/>
          </a:prstGeom>
          <a:noFill/>
          <a:ln>
            <a:noFill/>
          </a:ln>
        </p:spPr>
      </p:pic>
      <p:sp>
        <p:nvSpPr>
          <p:cNvPr id="461" name="Google Shape;461;p13"/>
          <p:cNvSpPr txBox="1"/>
          <p:nvPr/>
        </p:nvSpPr>
        <p:spPr>
          <a:xfrm>
            <a:off x="3310525" y="289103"/>
            <a:ext cx="3915364"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dk2"/>
                </a:solidFill>
                <a:latin typeface="Montserrat"/>
                <a:ea typeface="Montserrat"/>
                <a:cs typeface="Montserrat"/>
                <a:sym typeface="Montserrat"/>
              </a:rPr>
              <a:t>Lack of Meaning</a:t>
            </a:r>
            <a:endParaRPr/>
          </a:p>
        </p:txBody>
      </p:sp>
      <p:sp>
        <p:nvSpPr>
          <p:cNvPr id="462" name="Google Shape;462;p13"/>
          <p:cNvSpPr txBox="1"/>
          <p:nvPr>
            <p:ph idx="4294967295" type="body"/>
          </p:nvPr>
        </p:nvSpPr>
        <p:spPr>
          <a:xfrm>
            <a:off x="2855537" y="1145197"/>
            <a:ext cx="4147605" cy="3327900"/>
          </a:xfrm>
          <a:prstGeom prst="rect">
            <a:avLst/>
          </a:prstGeom>
          <a:noFill/>
          <a:ln>
            <a:noFill/>
          </a:ln>
        </p:spPr>
        <p:txBody>
          <a:bodyPr anchorCtr="0" anchor="t" bIns="91425" lIns="91425" spcFirstLastPara="1" rIns="91425" wrap="square" tIns="91425">
            <a:noAutofit/>
          </a:bodyPr>
          <a:lstStyle/>
          <a:p>
            <a:pPr indent="-304800" lvl="0" marL="457200" rtl="0" algn="l">
              <a:lnSpc>
                <a:spcPct val="100000"/>
              </a:lnSpc>
              <a:spcBef>
                <a:spcPts val="0"/>
              </a:spcBef>
              <a:spcAft>
                <a:spcPts val="0"/>
              </a:spcAft>
              <a:buClr>
                <a:srgbClr val="000000"/>
              </a:buClr>
              <a:buSzPts val="1200"/>
              <a:buFont typeface="Arial"/>
              <a:buChar char="•"/>
            </a:pPr>
            <a:r>
              <a:rPr lang="en-US">
                <a:solidFill>
                  <a:srgbClr val="000000"/>
                </a:solidFill>
                <a:latin typeface="Arial"/>
                <a:ea typeface="Arial"/>
                <a:cs typeface="Arial"/>
                <a:sym typeface="Arial"/>
              </a:rPr>
              <a:t>45 million suffer from anxiety</a:t>
            </a:r>
            <a:endParaRPr/>
          </a:p>
          <a:p>
            <a:pPr indent="-304800" lvl="0" marL="457200" rtl="0" algn="l">
              <a:lnSpc>
                <a:spcPct val="100000"/>
              </a:lnSpc>
              <a:spcBef>
                <a:spcPts val="0"/>
              </a:spcBef>
              <a:spcAft>
                <a:spcPts val="0"/>
              </a:spcAft>
              <a:buClr>
                <a:srgbClr val="000000"/>
              </a:buClr>
              <a:buSzPts val="1200"/>
              <a:buFont typeface="Arial"/>
              <a:buChar char="•"/>
            </a:pPr>
            <a:r>
              <a:rPr lang="en-US">
                <a:solidFill>
                  <a:srgbClr val="000000"/>
                </a:solidFill>
                <a:latin typeface="Arial"/>
                <a:ea typeface="Arial"/>
                <a:cs typeface="Arial"/>
                <a:sym typeface="Arial"/>
              </a:rPr>
              <a:t>15 million from depression. </a:t>
            </a:r>
            <a:endParaRPr/>
          </a:p>
          <a:p>
            <a:pPr indent="-304800" lvl="0" marL="457200" rtl="0" algn="l">
              <a:lnSpc>
                <a:spcPct val="100000"/>
              </a:lnSpc>
              <a:spcBef>
                <a:spcPts val="0"/>
              </a:spcBef>
              <a:spcAft>
                <a:spcPts val="0"/>
              </a:spcAft>
              <a:buClr>
                <a:srgbClr val="000000"/>
              </a:buClr>
              <a:buSzPts val="1200"/>
              <a:buFont typeface="Arial"/>
              <a:buChar char="•"/>
            </a:pPr>
            <a:r>
              <a:rPr lang="en-US">
                <a:solidFill>
                  <a:srgbClr val="000000"/>
                </a:solidFill>
                <a:latin typeface="Arial"/>
                <a:ea typeface="Arial"/>
                <a:cs typeface="Arial"/>
                <a:sym typeface="Arial"/>
              </a:rPr>
              <a:t>20% of all neuroses can be seen at noogenic or those relating to the the lack of meaning. </a:t>
            </a:r>
            <a:endParaRPr/>
          </a:p>
          <a:p>
            <a:pPr indent="-304800" lvl="0" marL="457200" rtl="0" algn="l">
              <a:lnSpc>
                <a:spcPct val="100000"/>
              </a:lnSpc>
              <a:spcBef>
                <a:spcPts val="0"/>
              </a:spcBef>
              <a:spcAft>
                <a:spcPts val="0"/>
              </a:spcAft>
              <a:buClr>
                <a:srgbClr val="000000"/>
              </a:buClr>
              <a:buSzPts val="1200"/>
              <a:buFont typeface="Arial"/>
              <a:buChar char="•"/>
            </a:pPr>
            <a:r>
              <a:rPr lang="en-US">
                <a:solidFill>
                  <a:srgbClr val="000000"/>
                </a:solidFill>
              </a:rPr>
              <a:t>Around 50 percent of marriages in the US end in divorce. </a:t>
            </a:r>
            <a:endParaRPr>
              <a:solidFill>
                <a:srgbClr val="000000"/>
              </a:solidFill>
              <a:latin typeface="Arial"/>
              <a:ea typeface="Arial"/>
              <a:cs typeface="Arial"/>
              <a:sym typeface="Arial"/>
            </a:endParaRPr>
          </a:p>
          <a:p>
            <a:pPr indent="-298450" lvl="0" marL="457200" rtl="0" algn="l">
              <a:lnSpc>
                <a:spcPct val="100000"/>
              </a:lnSpc>
              <a:spcBef>
                <a:spcPts val="0"/>
              </a:spcBef>
              <a:spcAft>
                <a:spcPts val="0"/>
              </a:spcAft>
              <a:buClr>
                <a:srgbClr val="0000FF"/>
              </a:buClr>
              <a:buSzPts val="1100"/>
              <a:buFont typeface="Arial"/>
              <a:buChar char="•"/>
            </a:pPr>
            <a:r>
              <a:rPr lang="en-US">
                <a:solidFill>
                  <a:srgbClr val="000000"/>
                </a:solidFill>
                <a:latin typeface="Arial"/>
                <a:ea typeface="Arial"/>
                <a:cs typeface="Arial"/>
                <a:sym typeface="Arial"/>
              </a:rPr>
              <a:t>Around 30 % of many marriages end due to shared lack of meaning in their lives.</a:t>
            </a:r>
            <a:r>
              <a:rPr lang="en-US">
                <a:solidFill>
                  <a:srgbClr val="0000FF"/>
                </a:solidFill>
                <a:latin typeface="Arial"/>
                <a:ea typeface="Arial"/>
                <a:cs typeface="Arial"/>
                <a:sym typeface="Arial"/>
              </a:rPr>
              <a:t> </a:t>
            </a:r>
            <a:endParaRPr/>
          </a:p>
        </p:txBody>
      </p:sp>
      <p:pic>
        <p:nvPicPr>
          <p:cNvPr id="463" name="Google Shape;463;p13"/>
          <p:cNvPicPr preferRelativeResize="0"/>
          <p:nvPr/>
        </p:nvPicPr>
        <p:blipFill rotWithShape="1">
          <a:blip r:embed="rId4">
            <a:alphaModFix/>
          </a:blip>
          <a:srcRect b="0" l="0" r="0" t="0"/>
          <a:stretch/>
        </p:blipFill>
        <p:spPr>
          <a:xfrm>
            <a:off x="712413" y="1301888"/>
            <a:ext cx="2143125" cy="21431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pic>
        <p:nvPicPr>
          <p:cNvPr id="468" name="Google Shape;468;p14"/>
          <p:cNvPicPr preferRelativeResize="0"/>
          <p:nvPr/>
        </p:nvPicPr>
        <p:blipFill rotWithShape="1">
          <a:blip r:embed="rId3">
            <a:alphaModFix/>
          </a:blip>
          <a:srcRect b="14092" l="2132" r="6751" t="6554"/>
          <a:stretch/>
        </p:blipFill>
        <p:spPr>
          <a:xfrm>
            <a:off x="0" y="0"/>
            <a:ext cx="9144000" cy="5143501"/>
          </a:xfrm>
          <a:prstGeom prst="rect">
            <a:avLst/>
          </a:prstGeom>
          <a:noFill/>
          <a:ln>
            <a:noFill/>
          </a:ln>
        </p:spPr>
      </p:pic>
      <p:sp>
        <p:nvSpPr>
          <p:cNvPr id="469" name="Google Shape;469;p14"/>
          <p:cNvSpPr txBox="1"/>
          <p:nvPr>
            <p:ph type="title"/>
          </p:nvPr>
        </p:nvSpPr>
        <p:spPr>
          <a:xfrm>
            <a:off x="-1" y="654000"/>
            <a:ext cx="8622300" cy="383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400"/>
              <a:buNone/>
            </a:pPr>
            <a:r>
              <a:rPr lang="en-US" sz="4400"/>
              <a:t>   </a:t>
            </a:r>
            <a:endParaRPr/>
          </a:p>
        </p:txBody>
      </p:sp>
      <p:sp>
        <p:nvSpPr>
          <p:cNvPr id="470" name="Google Shape;470;p14"/>
          <p:cNvSpPr txBox="1"/>
          <p:nvPr/>
        </p:nvSpPr>
        <p:spPr>
          <a:xfrm>
            <a:off x="694982" y="511395"/>
            <a:ext cx="5342400" cy="389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800"/>
              <a:buFont typeface="Arial"/>
              <a:buNone/>
            </a:pPr>
            <a:r>
              <a:rPr b="1" i="0" lang="en-US" sz="2800" u="sng" cap="none" strike="noStrike">
                <a:solidFill>
                  <a:schemeClr val="lt1"/>
                </a:solidFill>
                <a:latin typeface="Montserrat"/>
                <a:ea typeface="Montserrat"/>
                <a:cs typeface="Montserrat"/>
                <a:sym typeface="Montserrat"/>
              </a:rPr>
              <a:t>Logotherapy Principles:</a:t>
            </a:r>
            <a:endParaRPr b="1" i="0" sz="14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Arial"/>
              <a:buNone/>
            </a:pPr>
            <a:r>
              <a:rPr b="0" i="0" lang="en-US" sz="2800" u="none" cap="none" strike="noStrike">
                <a:solidFill>
                  <a:schemeClr val="lt1"/>
                </a:solidFill>
                <a:latin typeface="Arial"/>
                <a:ea typeface="Arial"/>
                <a:cs typeface="Arial"/>
                <a:sym typeface="Arial"/>
              </a:rPr>
              <a:t>Life has meaning under all circumstances, even the most miserable ones.</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Arial"/>
              <a:buNone/>
            </a:pPr>
            <a:r>
              <a:rPr b="0" i="0" lang="en-US" sz="2800" u="none" cap="none" strike="noStrike">
                <a:solidFill>
                  <a:schemeClr val="lt1"/>
                </a:solidFill>
                <a:latin typeface="Arial"/>
                <a:ea typeface="Arial"/>
                <a:cs typeface="Arial"/>
                <a:sym typeface="Arial"/>
              </a:rPr>
              <a:t>Our main motivation for living is our will to find meaning in life.</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p:txBody>
      </p:sp>
      <p:pic>
        <p:nvPicPr>
          <p:cNvPr descr="Image result for frankl" id="471" name="Google Shape;471;p14"/>
          <p:cNvPicPr preferRelativeResize="0"/>
          <p:nvPr/>
        </p:nvPicPr>
        <p:blipFill rotWithShape="1">
          <a:blip r:embed="rId4">
            <a:alphaModFix/>
          </a:blip>
          <a:srcRect b="0" l="0" r="0" t="0"/>
          <a:stretch/>
        </p:blipFill>
        <p:spPr>
          <a:xfrm>
            <a:off x="6401963" y="780818"/>
            <a:ext cx="2047875" cy="22288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pic>
        <p:nvPicPr>
          <p:cNvPr id="476" name="Google Shape;476;p15"/>
          <p:cNvPicPr preferRelativeResize="0"/>
          <p:nvPr/>
        </p:nvPicPr>
        <p:blipFill rotWithShape="1">
          <a:blip r:embed="rId3">
            <a:alphaModFix/>
          </a:blip>
          <a:srcRect b="14092" l="2132" r="6751" t="6554"/>
          <a:stretch/>
        </p:blipFill>
        <p:spPr>
          <a:xfrm>
            <a:off x="0" y="0"/>
            <a:ext cx="9144000" cy="5143501"/>
          </a:xfrm>
          <a:prstGeom prst="rect">
            <a:avLst/>
          </a:prstGeom>
          <a:noFill/>
          <a:ln>
            <a:noFill/>
          </a:ln>
        </p:spPr>
      </p:pic>
      <p:sp>
        <p:nvSpPr>
          <p:cNvPr id="477" name="Google Shape;477;p15"/>
          <p:cNvSpPr txBox="1"/>
          <p:nvPr>
            <p:ph type="title"/>
          </p:nvPr>
        </p:nvSpPr>
        <p:spPr>
          <a:xfrm>
            <a:off x="-1" y="654000"/>
            <a:ext cx="8622300" cy="383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400"/>
              <a:buNone/>
            </a:pPr>
            <a:r>
              <a:rPr lang="en-US" sz="4400"/>
              <a:t>   </a:t>
            </a:r>
            <a:endParaRPr/>
          </a:p>
        </p:txBody>
      </p:sp>
      <p:sp>
        <p:nvSpPr>
          <p:cNvPr id="478" name="Google Shape;478;p15"/>
          <p:cNvSpPr txBox="1"/>
          <p:nvPr/>
        </p:nvSpPr>
        <p:spPr>
          <a:xfrm>
            <a:off x="694982" y="511395"/>
            <a:ext cx="5342400" cy="389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800"/>
              <a:buFont typeface="Arial"/>
              <a:buNone/>
            </a:pPr>
            <a:r>
              <a:rPr b="1" i="0" lang="en-US" sz="3000" u="sng" cap="none" strike="noStrike">
                <a:solidFill>
                  <a:schemeClr val="lt1"/>
                </a:solidFill>
                <a:latin typeface="Arial"/>
                <a:ea typeface="Arial"/>
                <a:cs typeface="Arial"/>
                <a:sym typeface="Arial"/>
              </a:rPr>
              <a:t>Logotherapy Principles</a:t>
            </a:r>
            <a:endParaRPr b="1" i="0" sz="3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800"/>
              <a:buFont typeface="Arial"/>
              <a:buNone/>
            </a:pPr>
            <a:r>
              <a:rPr b="0" i="0" lang="en-US" sz="2800" u="none" cap="none" strike="noStrike">
                <a:solidFill>
                  <a:srgbClr val="FFFFFF"/>
                </a:solidFill>
                <a:latin typeface="Arial"/>
                <a:ea typeface="Arial"/>
                <a:cs typeface="Arial"/>
                <a:sym typeface="Arial"/>
              </a:rPr>
              <a:t>“Those who knew that there was a task waiting for them to fulfill were most apt to survive the concentration camps.” </a:t>
            </a:r>
            <a:endParaRPr b="0" i="0" sz="28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FFFFFF"/>
                </a:solidFill>
                <a:latin typeface="Arial"/>
                <a:ea typeface="Arial"/>
                <a:cs typeface="Arial"/>
                <a:sym typeface="Arial"/>
              </a:rPr>
              <a:t>(Man’s Search for Meaning)</a:t>
            </a:r>
            <a:endParaRPr b="0" i="0" sz="2800" u="none" cap="none" strike="noStrike">
              <a:solidFill>
                <a:srgbClr val="FFFFFF"/>
              </a:solidFill>
              <a:latin typeface="Arial"/>
              <a:ea typeface="Arial"/>
              <a:cs typeface="Arial"/>
              <a:sym typeface="Arial"/>
            </a:endParaRPr>
          </a:p>
        </p:txBody>
      </p:sp>
      <p:pic>
        <p:nvPicPr>
          <p:cNvPr descr="Image result for frankl" id="479" name="Google Shape;479;p15"/>
          <p:cNvPicPr preferRelativeResize="0"/>
          <p:nvPr/>
        </p:nvPicPr>
        <p:blipFill rotWithShape="1">
          <a:blip r:embed="rId4">
            <a:alphaModFix/>
          </a:blip>
          <a:srcRect b="0" l="0" r="0" t="0"/>
          <a:stretch/>
        </p:blipFill>
        <p:spPr>
          <a:xfrm>
            <a:off x="6401963" y="780818"/>
            <a:ext cx="2047875" cy="22288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CF7FF"/>
            </a:gs>
            <a:gs pos="74000">
              <a:srgbClr val="5EB9FF"/>
            </a:gs>
            <a:gs pos="83000">
              <a:srgbClr val="5EB9FF"/>
            </a:gs>
            <a:gs pos="100000">
              <a:srgbClr val="93D0FF"/>
            </a:gs>
          </a:gsLst>
          <a:lin ang="5400012" scaled="0"/>
        </a:gradFill>
      </p:bgPr>
    </p:bg>
    <p:spTree>
      <p:nvGrpSpPr>
        <p:cNvPr id="483" name="Shape 483"/>
        <p:cNvGrpSpPr/>
        <p:nvPr/>
      </p:nvGrpSpPr>
      <p:grpSpPr>
        <a:xfrm>
          <a:off x="0" y="0"/>
          <a:ext cx="0" cy="0"/>
          <a:chOff x="0" y="0"/>
          <a:chExt cx="0" cy="0"/>
        </a:xfrm>
      </p:grpSpPr>
      <p:sp>
        <p:nvSpPr>
          <p:cNvPr id="484" name="Google Shape;484;p16"/>
          <p:cNvSpPr txBox="1"/>
          <p:nvPr/>
        </p:nvSpPr>
        <p:spPr>
          <a:xfrm>
            <a:off x="727611" y="3103300"/>
            <a:ext cx="7918800" cy="1200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Arial"/>
              <a:buNone/>
            </a:pPr>
            <a:r>
              <a:rPr b="0" i="0" lang="en-US" sz="2400" u="none" cap="none" strike="noStrike">
                <a:solidFill>
                  <a:schemeClr val="dk2"/>
                </a:solidFill>
                <a:latin typeface="Arial"/>
                <a:ea typeface="Arial"/>
                <a:cs typeface="Arial"/>
                <a:sym typeface="Arial"/>
              </a:rPr>
              <a:t>We have freedom to find meaning in what we do, and what we experience, or at least in the stance we take when faced with a situation of unchangeable suffering.</a:t>
            </a:r>
            <a:endParaRPr b="0" i="0" sz="1400" u="none" cap="none" strike="noStrike">
              <a:solidFill>
                <a:srgbClr val="000000"/>
              </a:solidFill>
              <a:latin typeface="Arial"/>
              <a:ea typeface="Arial"/>
              <a:cs typeface="Arial"/>
              <a:sym typeface="Arial"/>
            </a:endParaRPr>
          </a:p>
        </p:txBody>
      </p:sp>
      <p:sp>
        <p:nvSpPr>
          <p:cNvPr id="485" name="Google Shape;485;p16"/>
          <p:cNvSpPr txBox="1"/>
          <p:nvPr/>
        </p:nvSpPr>
        <p:spPr>
          <a:xfrm>
            <a:off x="660400" y="694782"/>
            <a:ext cx="3008054" cy="1077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Inescapable situations</a:t>
            </a:r>
            <a:endParaRPr b="1" i="0" sz="1400" u="none" cap="none" strike="noStrike">
              <a:solidFill>
                <a:srgbClr val="000000"/>
              </a:solidFill>
              <a:latin typeface="Montserrat"/>
              <a:ea typeface="Montserrat"/>
              <a:cs typeface="Montserrat"/>
              <a:sym typeface="Montserrat"/>
            </a:endParaRPr>
          </a:p>
        </p:txBody>
      </p:sp>
      <p:pic>
        <p:nvPicPr>
          <p:cNvPr descr="Image result for viktor frankl" id="486" name="Google Shape;486;p16"/>
          <p:cNvPicPr preferRelativeResize="0"/>
          <p:nvPr/>
        </p:nvPicPr>
        <p:blipFill rotWithShape="1">
          <a:blip r:embed="rId3">
            <a:alphaModFix/>
          </a:blip>
          <a:srcRect b="0" l="0" r="0" t="0"/>
          <a:stretch/>
        </p:blipFill>
        <p:spPr>
          <a:xfrm>
            <a:off x="3926115" y="694782"/>
            <a:ext cx="4316103" cy="198432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CF7FF"/>
            </a:gs>
            <a:gs pos="74000">
              <a:srgbClr val="5EB9FF"/>
            </a:gs>
            <a:gs pos="83000">
              <a:srgbClr val="5EB9FF"/>
            </a:gs>
            <a:gs pos="100000">
              <a:srgbClr val="93D0FF"/>
            </a:gs>
          </a:gsLst>
          <a:lin ang="5400000" scaled="0"/>
        </a:gradFill>
      </p:bgPr>
    </p:bg>
    <p:spTree>
      <p:nvGrpSpPr>
        <p:cNvPr id="490" name="Shape 490"/>
        <p:cNvGrpSpPr/>
        <p:nvPr/>
      </p:nvGrpSpPr>
      <p:grpSpPr>
        <a:xfrm>
          <a:off x="0" y="0"/>
          <a:ext cx="0" cy="0"/>
          <a:chOff x="0" y="0"/>
          <a:chExt cx="0" cy="0"/>
        </a:xfrm>
      </p:grpSpPr>
      <p:sp>
        <p:nvSpPr>
          <p:cNvPr id="491" name="Google Shape;491;p17"/>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492" name="Google Shape;492;p17"/>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493" name="Google Shape;493;p17"/>
          <p:cNvSpPr txBox="1"/>
          <p:nvPr/>
        </p:nvSpPr>
        <p:spPr>
          <a:xfrm>
            <a:off x="2893672" y="260112"/>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Frankl on Meaning </a:t>
            </a:r>
            <a:endParaRPr b="0" i="0" sz="3000" u="none" cap="none" strike="noStrike">
              <a:solidFill>
                <a:srgbClr val="000000"/>
              </a:solidFill>
              <a:latin typeface="Arial"/>
              <a:ea typeface="Arial"/>
              <a:cs typeface="Arial"/>
              <a:sym typeface="Arial"/>
            </a:endParaRPr>
          </a:p>
        </p:txBody>
      </p:sp>
      <p:pic>
        <p:nvPicPr>
          <p:cNvPr id="494" name="Google Shape;494;p17"/>
          <p:cNvPicPr preferRelativeResize="0"/>
          <p:nvPr/>
        </p:nvPicPr>
        <p:blipFill rotWithShape="1">
          <a:blip r:embed="rId3">
            <a:alphaModFix/>
          </a:blip>
          <a:srcRect b="0" l="0" r="0" t="0"/>
          <a:stretch/>
        </p:blipFill>
        <p:spPr>
          <a:xfrm>
            <a:off x="2524288" y="1106400"/>
            <a:ext cx="4095426" cy="3057850"/>
          </a:xfrm>
          <a:prstGeom prst="rect">
            <a:avLst/>
          </a:prstGeom>
          <a:noFill/>
          <a:ln>
            <a:noFill/>
          </a:ln>
        </p:spPr>
      </p:pic>
      <p:sp>
        <p:nvSpPr>
          <p:cNvPr id="495" name="Google Shape;495;p17"/>
          <p:cNvSpPr txBox="1"/>
          <p:nvPr/>
        </p:nvSpPr>
        <p:spPr>
          <a:xfrm>
            <a:off x="7698450" y="1054625"/>
            <a:ext cx="4979400" cy="58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18"/>
          <p:cNvSpPr txBox="1"/>
          <p:nvPr>
            <p:ph type="ctrTitle"/>
          </p:nvPr>
        </p:nvSpPr>
        <p:spPr>
          <a:xfrm>
            <a:off x="562900" y="462425"/>
            <a:ext cx="6794400" cy="802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en-US" sz="3600">
                <a:solidFill>
                  <a:srgbClr val="000000"/>
                </a:solidFill>
              </a:rPr>
              <a:t>Man’s Search for Meaning</a:t>
            </a:r>
            <a:endParaRPr/>
          </a:p>
        </p:txBody>
      </p:sp>
      <p:sp>
        <p:nvSpPr>
          <p:cNvPr id="501" name="Google Shape;501;p18"/>
          <p:cNvSpPr txBox="1"/>
          <p:nvPr>
            <p:ph idx="1" type="subTitle"/>
          </p:nvPr>
        </p:nvSpPr>
        <p:spPr>
          <a:xfrm>
            <a:off x="534425" y="1667850"/>
            <a:ext cx="4317300" cy="1612500"/>
          </a:xfrm>
          <a:prstGeom prst="rect">
            <a:avLst/>
          </a:prstGeom>
          <a:noFill/>
          <a:ln>
            <a:noFill/>
          </a:ln>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SzPts val="2400"/>
              <a:buAutoNum type="arabicPeriod"/>
            </a:pPr>
            <a:r>
              <a:rPr lang="en-US"/>
              <a:t>Creative Values</a:t>
            </a:r>
            <a:endParaRPr/>
          </a:p>
          <a:p>
            <a:pPr indent="-381000" lvl="0" marL="457200" rtl="0" algn="l">
              <a:lnSpc>
                <a:spcPct val="150000"/>
              </a:lnSpc>
              <a:spcBef>
                <a:spcPts val="0"/>
              </a:spcBef>
              <a:spcAft>
                <a:spcPts val="0"/>
              </a:spcAft>
              <a:buSzPts val="2400"/>
              <a:buAutoNum type="arabicPeriod"/>
            </a:pPr>
            <a:r>
              <a:rPr lang="en-US"/>
              <a:t>Experiential Values</a:t>
            </a:r>
            <a:endParaRPr/>
          </a:p>
          <a:p>
            <a:pPr indent="0" lvl="0" marL="0" rtl="0" algn="l">
              <a:lnSpc>
                <a:spcPct val="150000"/>
              </a:lnSpc>
              <a:spcBef>
                <a:spcPts val="0"/>
              </a:spcBef>
              <a:spcAft>
                <a:spcPts val="0"/>
              </a:spcAft>
              <a:buSzPts val="2400"/>
              <a:buNone/>
            </a:pPr>
            <a:r>
              <a:rPr lang="en-US"/>
              <a:t>A-  Loving Someone</a:t>
            </a:r>
            <a:endParaRPr/>
          </a:p>
          <a:p>
            <a:pPr indent="0" lvl="0" marL="0" rtl="0" algn="l">
              <a:lnSpc>
                <a:spcPct val="150000"/>
              </a:lnSpc>
              <a:spcBef>
                <a:spcPts val="0"/>
              </a:spcBef>
              <a:spcAft>
                <a:spcPts val="0"/>
              </a:spcAft>
              <a:buSzPts val="2400"/>
              <a:buNone/>
            </a:pPr>
            <a:r>
              <a:rPr lang="en-US"/>
              <a:t>B-  Experiencing Something</a:t>
            </a:r>
            <a:endParaRPr/>
          </a:p>
          <a:p>
            <a:pPr indent="0" lvl="0" marL="0" rtl="0" algn="l">
              <a:lnSpc>
                <a:spcPct val="150000"/>
              </a:lnSpc>
              <a:spcBef>
                <a:spcPts val="0"/>
              </a:spcBef>
              <a:spcAft>
                <a:spcPts val="0"/>
              </a:spcAft>
              <a:buSzPts val="2400"/>
              <a:buNone/>
            </a:pPr>
            <a:r>
              <a:rPr lang="en-US"/>
              <a:t>3.   Attitudinal Values</a:t>
            </a:r>
            <a:endParaRPr/>
          </a:p>
        </p:txBody>
      </p:sp>
      <p:pic>
        <p:nvPicPr>
          <p:cNvPr id="502" name="Google Shape;502;p18"/>
          <p:cNvPicPr preferRelativeResize="0"/>
          <p:nvPr/>
        </p:nvPicPr>
        <p:blipFill rotWithShape="1">
          <a:blip r:embed="rId3">
            <a:alphaModFix/>
          </a:blip>
          <a:srcRect b="0" l="0" r="0" t="0"/>
          <a:stretch/>
        </p:blipFill>
        <p:spPr>
          <a:xfrm>
            <a:off x="6106080" y="1426875"/>
            <a:ext cx="2248675" cy="24748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506" name="Shape 506"/>
        <p:cNvGrpSpPr/>
        <p:nvPr/>
      </p:nvGrpSpPr>
      <p:grpSpPr>
        <a:xfrm>
          <a:off x="0" y="0"/>
          <a:ext cx="0" cy="0"/>
          <a:chOff x="0" y="0"/>
          <a:chExt cx="0" cy="0"/>
        </a:xfrm>
      </p:grpSpPr>
      <p:sp>
        <p:nvSpPr>
          <p:cNvPr id="507" name="Google Shape;507;p19"/>
          <p:cNvSpPr txBox="1"/>
          <p:nvPr/>
        </p:nvSpPr>
        <p:spPr>
          <a:xfrm>
            <a:off x="2255225" y="835704"/>
            <a:ext cx="50949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chemeClr val="dk2"/>
                </a:solidFill>
                <a:latin typeface="Raleway"/>
                <a:ea typeface="Raleway"/>
                <a:cs typeface="Raleway"/>
                <a:sym typeface="Raleway"/>
              </a:rPr>
              <a:t>Bibliotherapy</a:t>
            </a:r>
            <a:endParaRPr b="1" i="0" sz="4800" u="none" cap="none" strike="noStrike">
              <a:solidFill>
                <a:schemeClr val="dk2"/>
              </a:solidFill>
              <a:latin typeface="Raleway"/>
              <a:ea typeface="Raleway"/>
              <a:cs typeface="Raleway"/>
              <a:sym typeface="Raleway"/>
            </a:endParaRPr>
          </a:p>
        </p:txBody>
      </p:sp>
      <p:pic>
        <p:nvPicPr>
          <p:cNvPr descr="Image result for man's search for meaning" id="508" name="Google Shape;508;p19"/>
          <p:cNvPicPr preferRelativeResize="0"/>
          <p:nvPr/>
        </p:nvPicPr>
        <p:blipFill rotWithShape="1">
          <a:blip r:embed="rId3">
            <a:alphaModFix/>
          </a:blip>
          <a:srcRect b="0" l="0" r="0" t="0"/>
          <a:stretch/>
        </p:blipFill>
        <p:spPr>
          <a:xfrm>
            <a:off x="4523677" y="2291137"/>
            <a:ext cx="1155493" cy="1794941"/>
          </a:xfrm>
          <a:prstGeom prst="rect">
            <a:avLst/>
          </a:prstGeom>
          <a:noFill/>
          <a:ln>
            <a:noFill/>
          </a:ln>
        </p:spPr>
      </p:pic>
      <p:pic>
        <p:nvPicPr>
          <p:cNvPr descr="Image result for the doctor and the soul quotes" id="509" name="Google Shape;509;p19"/>
          <p:cNvPicPr preferRelativeResize="0"/>
          <p:nvPr/>
        </p:nvPicPr>
        <p:blipFill rotWithShape="1">
          <a:blip r:embed="rId4">
            <a:alphaModFix/>
          </a:blip>
          <a:srcRect b="0" l="0" r="0" t="0"/>
          <a:stretch/>
        </p:blipFill>
        <p:spPr>
          <a:xfrm>
            <a:off x="6016135" y="2245824"/>
            <a:ext cx="1109339" cy="1913773"/>
          </a:xfrm>
          <a:prstGeom prst="rect">
            <a:avLst/>
          </a:prstGeom>
          <a:noFill/>
          <a:ln>
            <a:noFill/>
          </a:ln>
        </p:spPr>
      </p:pic>
      <p:pic>
        <p:nvPicPr>
          <p:cNvPr descr="Image result for the unconscious god" id="510" name="Google Shape;510;p19"/>
          <p:cNvPicPr preferRelativeResize="0"/>
          <p:nvPr/>
        </p:nvPicPr>
        <p:blipFill rotWithShape="1">
          <a:blip r:embed="rId5">
            <a:alphaModFix/>
          </a:blip>
          <a:srcRect b="0" l="0" r="0" t="0"/>
          <a:stretch/>
        </p:blipFill>
        <p:spPr>
          <a:xfrm>
            <a:off x="7350125" y="2291137"/>
            <a:ext cx="1109339" cy="1848898"/>
          </a:xfrm>
          <a:prstGeom prst="rect">
            <a:avLst/>
          </a:prstGeom>
          <a:noFill/>
          <a:ln>
            <a:noFill/>
          </a:ln>
        </p:spPr>
      </p:pic>
      <p:pic>
        <p:nvPicPr>
          <p:cNvPr descr="Image result for viktor frankl" id="511" name="Google Shape;511;p19"/>
          <p:cNvPicPr preferRelativeResize="0"/>
          <p:nvPr/>
        </p:nvPicPr>
        <p:blipFill rotWithShape="1">
          <a:blip r:embed="rId6">
            <a:alphaModFix/>
          </a:blip>
          <a:srcRect b="0" l="0" r="0" t="0"/>
          <a:stretch/>
        </p:blipFill>
        <p:spPr>
          <a:xfrm>
            <a:off x="1426482" y="2069421"/>
            <a:ext cx="2038350" cy="22383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515" name="Shape 515"/>
        <p:cNvGrpSpPr/>
        <p:nvPr/>
      </p:nvGrpSpPr>
      <p:grpSpPr>
        <a:xfrm>
          <a:off x="0" y="0"/>
          <a:ext cx="0" cy="0"/>
          <a:chOff x="0" y="0"/>
          <a:chExt cx="0" cy="0"/>
        </a:xfrm>
      </p:grpSpPr>
      <p:pic>
        <p:nvPicPr>
          <p:cNvPr id="516" name="Google Shape;516;p20"/>
          <p:cNvPicPr preferRelativeResize="0"/>
          <p:nvPr/>
        </p:nvPicPr>
        <p:blipFill rotWithShape="1">
          <a:blip r:embed="rId3">
            <a:alphaModFix/>
          </a:blip>
          <a:srcRect b="14092" l="2132" r="6751" t="6554"/>
          <a:stretch/>
        </p:blipFill>
        <p:spPr>
          <a:xfrm>
            <a:off x="-1" y="0"/>
            <a:ext cx="9144001" cy="5143500"/>
          </a:xfrm>
          <a:prstGeom prst="rect">
            <a:avLst/>
          </a:prstGeom>
          <a:noFill/>
          <a:ln>
            <a:noFill/>
          </a:ln>
        </p:spPr>
      </p:pic>
      <p:sp>
        <p:nvSpPr>
          <p:cNvPr id="517" name="Google Shape;517;p20"/>
          <p:cNvSpPr txBox="1"/>
          <p:nvPr>
            <p:ph type="title"/>
          </p:nvPr>
        </p:nvSpPr>
        <p:spPr>
          <a:xfrm>
            <a:off x="811742" y="1117500"/>
            <a:ext cx="5196212" cy="3383616"/>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1100"/>
              </a:spcBef>
              <a:spcAft>
                <a:spcPts val="0"/>
              </a:spcAft>
              <a:buClr>
                <a:schemeClr val="lt1"/>
              </a:buClr>
              <a:buSzPts val="1800"/>
              <a:buNone/>
            </a:pPr>
            <a:r>
              <a:rPr b="0" i="1" lang="en-US" sz="2400">
                <a:latin typeface="Arial"/>
                <a:ea typeface="Arial"/>
                <a:cs typeface="Arial"/>
                <a:sym typeface="Arial"/>
              </a:rPr>
              <a:t>Man’s Search for Meaning</a:t>
            </a:r>
            <a:br>
              <a:rPr b="0" lang="en-US" sz="1800">
                <a:latin typeface="Arial"/>
                <a:ea typeface="Arial"/>
                <a:cs typeface="Arial"/>
                <a:sym typeface="Arial"/>
              </a:rPr>
            </a:br>
            <a:br>
              <a:rPr b="0" lang="en-US" sz="1800">
                <a:latin typeface="Arial"/>
                <a:ea typeface="Arial"/>
                <a:cs typeface="Arial"/>
                <a:sym typeface="Arial"/>
              </a:rPr>
            </a:br>
            <a:r>
              <a:rPr b="0" lang="en-US" sz="2400">
                <a:latin typeface="Arial"/>
                <a:ea typeface="Arial"/>
                <a:cs typeface="Arial"/>
                <a:sym typeface="Arial"/>
              </a:rPr>
              <a:t>“When we are no longer able to change a situation, we are challenged to change ourselves.” </a:t>
            </a:r>
            <a:br>
              <a:rPr b="0" lang="en-US" sz="2400">
                <a:latin typeface="Arial"/>
                <a:ea typeface="Arial"/>
                <a:cs typeface="Arial"/>
                <a:sym typeface="Arial"/>
              </a:rPr>
            </a:br>
            <a:br>
              <a:rPr b="0" lang="en-US" sz="2400">
                <a:latin typeface="Arial"/>
                <a:ea typeface="Arial"/>
                <a:cs typeface="Arial"/>
                <a:sym typeface="Arial"/>
              </a:rPr>
            </a:br>
            <a:r>
              <a:rPr b="0" lang="en-US" sz="2400">
                <a:latin typeface="Arial"/>
                <a:ea typeface="Arial"/>
                <a:cs typeface="Arial"/>
                <a:sym typeface="Arial"/>
              </a:rPr>
              <a:t>― Viktor E. Frankl, Man's Search for Meaning</a:t>
            </a:r>
            <a:endParaRPr b="0" sz="2400">
              <a:latin typeface="Arial"/>
              <a:ea typeface="Arial"/>
              <a:cs typeface="Arial"/>
              <a:sym typeface="Arial"/>
            </a:endParaRPr>
          </a:p>
          <a:p>
            <a:pPr indent="0" lvl="0" marL="0" rtl="0" algn="l">
              <a:lnSpc>
                <a:spcPct val="100000"/>
              </a:lnSpc>
              <a:spcBef>
                <a:spcPts val="0"/>
              </a:spcBef>
              <a:spcAft>
                <a:spcPts val="0"/>
              </a:spcAft>
              <a:buSzPts val="4800"/>
              <a:buNone/>
            </a:pPr>
            <a:r>
              <a:t/>
            </a:r>
            <a:endParaRPr/>
          </a:p>
        </p:txBody>
      </p:sp>
      <p:sp>
        <p:nvSpPr>
          <p:cNvPr id="518" name="Google Shape;518;p20"/>
          <p:cNvSpPr txBox="1"/>
          <p:nvPr/>
        </p:nvSpPr>
        <p:spPr>
          <a:xfrm>
            <a:off x="1661886" y="213050"/>
            <a:ext cx="6458149"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Montserrat"/>
                <a:ea typeface="Montserrat"/>
                <a:cs typeface="Montserrat"/>
                <a:sym typeface="Montserrat"/>
              </a:rPr>
              <a:t>Frankl’s Books for Clients</a:t>
            </a:r>
            <a:endParaRPr b="1" i="0" sz="3200" u="none" cap="none" strike="noStrike">
              <a:solidFill>
                <a:schemeClr val="lt1"/>
              </a:solidFill>
              <a:latin typeface="Montserrat"/>
              <a:ea typeface="Montserrat"/>
              <a:cs typeface="Montserrat"/>
              <a:sym typeface="Montserrat"/>
            </a:endParaRPr>
          </a:p>
        </p:txBody>
      </p:sp>
      <p:pic>
        <p:nvPicPr>
          <p:cNvPr descr="Image result for man's search for meaning" id="519" name="Google Shape;519;p20"/>
          <p:cNvPicPr preferRelativeResize="0"/>
          <p:nvPr/>
        </p:nvPicPr>
        <p:blipFill rotWithShape="1">
          <a:blip r:embed="rId4">
            <a:alphaModFix/>
          </a:blip>
          <a:srcRect b="0" l="0" r="0" t="0"/>
          <a:stretch/>
        </p:blipFill>
        <p:spPr>
          <a:xfrm>
            <a:off x="6101650" y="1178885"/>
            <a:ext cx="1527226" cy="237239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523" name="Shape 523"/>
        <p:cNvGrpSpPr/>
        <p:nvPr/>
      </p:nvGrpSpPr>
      <p:grpSpPr>
        <a:xfrm>
          <a:off x="0" y="0"/>
          <a:ext cx="0" cy="0"/>
          <a:chOff x="0" y="0"/>
          <a:chExt cx="0" cy="0"/>
        </a:xfrm>
      </p:grpSpPr>
      <p:pic>
        <p:nvPicPr>
          <p:cNvPr id="524" name="Google Shape;524;p21"/>
          <p:cNvPicPr preferRelativeResize="0"/>
          <p:nvPr/>
        </p:nvPicPr>
        <p:blipFill rotWithShape="1">
          <a:blip r:embed="rId3">
            <a:alphaModFix/>
          </a:blip>
          <a:srcRect b="14092" l="2132" r="6751" t="6554"/>
          <a:stretch/>
        </p:blipFill>
        <p:spPr>
          <a:xfrm>
            <a:off x="0" y="0"/>
            <a:ext cx="9144001" cy="5143500"/>
          </a:xfrm>
          <a:prstGeom prst="rect">
            <a:avLst/>
          </a:prstGeom>
          <a:noFill/>
          <a:ln>
            <a:noFill/>
          </a:ln>
        </p:spPr>
      </p:pic>
      <p:sp>
        <p:nvSpPr>
          <p:cNvPr id="525" name="Google Shape;525;p21"/>
          <p:cNvSpPr txBox="1"/>
          <p:nvPr>
            <p:ph type="title"/>
          </p:nvPr>
        </p:nvSpPr>
        <p:spPr>
          <a:xfrm>
            <a:off x="444245" y="1494871"/>
            <a:ext cx="5196212" cy="3383616"/>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1100"/>
              </a:spcBef>
              <a:spcAft>
                <a:spcPts val="0"/>
              </a:spcAft>
              <a:buSzPts val="1800"/>
              <a:buNone/>
            </a:pPr>
            <a:r>
              <a:rPr b="0" lang="en-US" sz="2400">
                <a:latin typeface="Arial"/>
                <a:ea typeface="Arial"/>
                <a:cs typeface="Arial"/>
                <a:sym typeface="Arial"/>
              </a:rPr>
              <a:t>“Those who have a 'why' to live, can bear with almost any 'how'.” </a:t>
            </a:r>
            <a:br>
              <a:rPr b="0" lang="en-US" sz="2400">
                <a:latin typeface="Arial"/>
                <a:ea typeface="Arial"/>
                <a:cs typeface="Arial"/>
                <a:sym typeface="Arial"/>
              </a:rPr>
            </a:br>
            <a:br>
              <a:rPr b="0" lang="en-US" sz="2400">
                <a:latin typeface="Arial"/>
                <a:ea typeface="Arial"/>
                <a:cs typeface="Arial"/>
                <a:sym typeface="Arial"/>
              </a:rPr>
            </a:br>
            <a:r>
              <a:rPr b="0" lang="en-US" sz="2400">
                <a:latin typeface="Arial"/>
                <a:ea typeface="Arial"/>
                <a:cs typeface="Arial"/>
                <a:sym typeface="Arial"/>
              </a:rPr>
              <a:t>― Viktor E. Frankl, Man's Search for Meaning</a:t>
            </a:r>
            <a:endParaRPr sz="2400">
              <a:latin typeface="Arial"/>
              <a:ea typeface="Arial"/>
              <a:cs typeface="Arial"/>
              <a:sym typeface="Arial"/>
            </a:endParaRPr>
          </a:p>
        </p:txBody>
      </p:sp>
      <p:sp>
        <p:nvSpPr>
          <p:cNvPr id="526" name="Google Shape;526;p21"/>
          <p:cNvSpPr txBox="1"/>
          <p:nvPr/>
        </p:nvSpPr>
        <p:spPr>
          <a:xfrm>
            <a:off x="1084634" y="445820"/>
            <a:ext cx="6894286"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Montserrat"/>
                <a:ea typeface="Montserrat"/>
                <a:cs typeface="Montserrat"/>
                <a:sym typeface="Montserrat"/>
              </a:rPr>
              <a:t>Frankl’s Books &amp; Quotes for Clients</a:t>
            </a:r>
            <a:endParaRPr b="1" i="0" sz="2800" u="none" cap="none" strike="noStrike">
              <a:solidFill>
                <a:schemeClr val="lt1"/>
              </a:solidFill>
              <a:latin typeface="Montserrat"/>
              <a:ea typeface="Montserrat"/>
              <a:cs typeface="Montserrat"/>
              <a:sym typeface="Montserrat"/>
            </a:endParaRPr>
          </a:p>
        </p:txBody>
      </p:sp>
      <p:pic>
        <p:nvPicPr>
          <p:cNvPr descr="Image result for man's search for meaning" id="527" name="Google Shape;527;p21"/>
          <p:cNvPicPr preferRelativeResize="0"/>
          <p:nvPr/>
        </p:nvPicPr>
        <p:blipFill rotWithShape="1">
          <a:blip r:embed="rId4">
            <a:alphaModFix/>
          </a:blip>
          <a:srcRect b="0" l="0" r="0" t="0"/>
          <a:stretch/>
        </p:blipFill>
        <p:spPr>
          <a:xfrm>
            <a:off x="6451694" y="1385555"/>
            <a:ext cx="1527226" cy="237239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531" name="Shape 531"/>
        <p:cNvGrpSpPr/>
        <p:nvPr/>
      </p:nvGrpSpPr>
      <p:grpSpPr>
        <a:xfrm>
          <a:off x="0" y="0"/>
          <a:ext cx="0" cy="0"/>
          <a:chOff x="0" y="0"/>
          <a:chExt cx="0" cy="0"/>
        </a:xfrm>
      </p:grpSpPr>
      <p:pic>
        <p:nvPicPr>
          <p:cNvPr id="532" name="Google Shape;532;p22"/>
          <p:cNvPicPr preferRelativeResize="0"/>
          <p:nvPr/>
        </p:nvPicPr>
        <p:blipFill rotWithShape="1">
          <a:blip r:embed="rId3">
            <a:alphaModFix/>
          </a:blip>
          <a:srcRect b="14092" l="2132" r="6751" t="6554"/>
          <a:stretch/>
        </p:blipFill>
        <p:spPr>
          <a:xfrm>
            <a:off x="-1" y="0"/>
            <a:ext cx="9144001" cy="5143500"/>
          </a:xfrm>
          <a:prstGeom prst="rect">
            <a:avLst/>
          </a:prstGeom>
          <a:noFill/>
          <a:ln>
            <a:noFill/>
          </a:ln>
        </p:spPr>
      </p:pic>
      <p:sp>
        <p:nvSpPr>
          <p:cNvPr id="533" name="Google Shape;533;p22"/>
          <p:cNvSpPr txBox="1"/>
          <p:nvPr>
            <p:ph type="title"/>
          </p:nvPr>
        </p:nvSpPr>
        <p:spPr>
          <a:xfrm>
            <a:off x="462922" y="1117500"/>
            <a:ext cx="6183014" cy="3383616"/>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1100"/>
              </a:spcBef>
              <a:spcAft>
                <a:spcPts val="0"/>
              </a:spcAft>
              <a:buSzPts val="1800"/>
              <a:buNone/>
            </a:pPr>
            <a:r>
              <a:rPr b="0" lang="en-US" sz="2400">
                <a:latin typeface="Arial"/>
                <a:ea typeface="Arial"/>
                <a:cs typeface="Arial"/>
                <a:sym typeface="Arial"/>
              </a:rPr>
              <a:t>“Ultimately, man should not ask what the meaning of his life is, but rather must recognize that it is he who is asked. </a:t>
            </a:r>
            <a:br>
              <a:rPr b="0" lang="en-US" sz="2400">
                <a:latin typeface="Arial"/>
                <a:ea typeface="Arial"/>
                <a:cs typeface="Arial"/>
                <a:sym typeface="Arial"/>
              </a:rPr>
            </a:br>
            <a:br>
              <a:rPr b="0" lang="en-US" sz="2400">
                <a:latin typeface="Arial"/>
                <a:ea typeface="Arial"/>
                <a:cs typeface="Arial"/>
                <a:sym typeface="Arial"/>
              </a:rPr>
            </a:br>
            <a:r>
              <a:rPr b="0" lang="en-US" sz="2400">
                <a:latin typeface="Arial"/>
                <a:ea typeface="Arial"/>
                <a:cs typeface="Arial"/>
                <a:sym typeface="Arial"/>
              </a:rPr>
              <a:t>In a word, each man is questioned by life; and he can only answer to life by answering for his own life; to life he can only respond by being responsible.” </a:t>
            </a:r>
            <a:br>
              <a:rPr b="0" lang="en-US" sz="2400">
                <a:latin typeface="Arial"/>
                <a:ea typeface="Arial"/>
                <a:cs typeface="Arial"/>
                <a:sym typeface="Arial"/>
              </a:rPr>
            </a:br>
            <a:endParaRPr sz="2400">
              <a:latin typeface="Arial"/>
              <a:ea typeface="Arial"/>
              <a:cs typeface="Arial"/>
              <a:sym typeface="Arial"/>
            </a:endParaRPr>
          </a:p>
        </p:txBody>
      </p:sp>
      <p:sp>
        <p:nvSpPr>
          <p:cNvPr id="534" name="Google Shape;534;p22"/>
          <p:cNvSpPr txBox="1"/>
          <p:nvPr/>
        </p:nvSpPr>
        <p:spPr>
          <a:xfrm>
            <a:off x="595086" y="335758"/>
            <a:ext cx="7241920"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3000" u="none" cap="none" strike="noStrike">
                <a:solidFill>
                  <a:schemeClr val="lt1"/>
                </a:solidFill>
                <a:latin typeface="Montserrat"/>
                <a:ea typeface="Montserrat"/>
                <a:cs typeface="Montserrat"/>
                <a:sym typeface="Montserrat"/>
              </a:rPr>
              <a:t>Man’s Search for Meaning</a:t>
            </a:r>
            <a:endParaRPr b="1" i="0" sz="3000" u="none" cap="none" strike="noStrike">
              <a:solidFill>
                <a:schemeClr val="lt1"/>
              </a:solidFill>
              <a:latin typeface="Montserrat"/>
              <a:ea typeface="Montserrat"/>
              <a:cs typeface="Montserrat"/>
              <a:sym typeface="Montserrat"/>
            </a:endParaRPr>
          </a:p>
        </p:txBody>
      </p:sp>
      <p:pic>
        <p:nvPicPr>
          <p:cNvPr descr="Image result for man's search for meaning" id="535" name="Google Shape;535;p22"/>
          <p:cNvPicPr preferRelativeResize="0"/>
          <p:nvPr/>
        </p:nvPicPr>
        <p:blipFill rotWithShape="1">
          <a:blip r:embed="rId4">
            <a:alphaModFix/>
          </a:blip>
          <a:srcRect b="0" l="0" r="0" t="0"/>
          <a:stretch/>
        </p:blipFill>
        <p:spPr>
          <a:xfrm>
            <a:off x="6856392" y="1465384"/>
            <a:ext cx="1527226" cy="237239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2EDE8"/>
            </a:gs>
            <a:gs pos="46000">
              <a:srgbClr val="29D2C7"/>
            </a:gs>
            <a:gs pos="100000">
              <a:srgbClr val="177771"/>
            </a:gs>
          </a:gsLst>
          <a:path path="circle">
            <a:fillToRect b="50%" l="50%" r="50%" t="50%"/>
          </a:path>
          <a:tileRect/>
        </a:gradFill>
      </p:bgPr>
    </p:bg>
    <p:spTree>
      <p:nvGrpSpPr>
        <p:cNvPr id="539" name="Shape 539"/>
        <p:cNvGrpSpPr/>
        <p:nvPr/>
      </p:nvGrpSpPr>
      <p:grpSpPr>
        <a:xfrm>
          <a:off x="0" y="0"/>
          <a:ext cx="0" cy="0"/>
          <a:chOff x="0" y="0"/>
          <a:chExt cx="0" cy="0"/>
        </a:xfrm>
      </p:grpSpPr>
      <p:sp>
        <p:nvSpPr>
          <p:cNvPr id="540" name="Google Shape;540;p23"/>
          <p:cNvSpPr txBox="1"/>
          <p:nvPr>
            <p:ph type="title"/>
          </p:nvPr>
        </p:nvSpPr>
        <p:spPr>
          <a:xfrm>
            <a:off x="624115" y="436370"/>
            <a:ext cx="5834742" cy="710259"/>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lt1"/>
              </a:buClr>
              <a:buSzPts val="4800"/>
              <a:buNone/>
            </a:pPr>
            <a:r>
              <a:rPr lang="en-US" sz="3000">
                <a:solidFill>
                  <a:schemeClr val="lt1"/>
                </a:solidFill>
                <a:latin typeface="Montserrat"/>
                <a:ea typeface="Montserrat"/>
                <a:cs typeface="Montserrat"/>
                <a:sym typeface="Montserrat"/>
              </a:rPr>
              <a:t>The Doctor and the Soul</a:t>
            </a:r>
            <a:endParaRPr/>
          </a:p>
        </p:txBody>
      </p:sp>
      <p:sp>
        <p:nvSpPr>
          <p:cNvPr id="541" name="Google Shape;541;p23"/>
          <p:cNvSpPr txBox="1"/>
          <p:nvPr/>
        </p:nvSpPr>
        <p:spPr>
          <a:xfrm>
            <a:off x="624114" y="1286085"/>
            <a:ext cx="5740399" cy="31393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200" u="none" cap="none" strike="noStrike">
                <a:solidFill>
                  <a:schemeClr val="lt1"/>
                </a:solidFill>
                <a:latin typeface="Arial"/>
                <a:ea typeface="Arial"/>
                <a:cs typeface="Arial"/>
                <a:sym typeface="Arial"/>
              </a:rPr>
              <a:t>“Suffering is intended to guard man from apathy, from psychic rigor mortis.” </a:t>
            </a:r>
            <a:endParaRPr/>
          </a:p>
          <a:p>
            <a:pPr indent="0" lvl="0" marL="0" marR="0" rtl="0" algn="l">
              <a:lnSpc>
                <a:spcPct val="100000"/>
              </a:lnSpc>
              <a:spcBef>
                <a:spcPts val="0"/>
              </a:spcBef>
              <a:spcAft>
                <a:spcPts val="0"/>
              </a:spcAft>
              <a:buNone/>
            </a:pPr>
            <a:r>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2200" u="none" cap="none" strike="noStrike">
                <a:solidFill>
                  <a:schemeClr val="lt1"/>
                </a:solidFill>
                <a:latin typeface="Arial"/>
                <a:ea typeface="Arial"/>
                <a:cs typeface="Arial"/>
                <a:sym typeface="Arial"/>
              </a:rPr>
              <a:t>“[E]very human task is an "eternal" one and human progress is endless, an advance into infinity, toward a goal located in infinity. And even then it is a matter only of each individual's progress in his own personal history.” </a:t>
            </a:r>
            <a:endParaRPr b="0" i="0" sz="2200" u="none" cap="none" strike="noStrike">
              <a:solidFill>
                <a:srgbClr val="000000"/>
              </a:solidFill>
              <a:latin typeface="Arial"/>
              <a:ea typeface="Arial"/>
              <a:cs typeface="Arial"/>
              <a:sym typeface="Arial"/>
            </a:endParaRPr>
          </a:p>
        </p:txBody>
      </p:sp>
      <p:pic>
        <p:nvPicPr>
          <p:cNvPr descr="Image result for the doctor and the soul quotes" id="542" name="Google Shape;542;p23"/>
          <p:cNvPicPr preferRelativeResize="0"/>
          <p:nvPr/>
        </p:nvPicPr>
        <p:blipFill rotWithShape="1">
          <a:blip r:embed="rId3">
            <a:alphaModFix/>
          </a:blip>
          <a:srcRect b="0" l="0" r="0" t="0"/>
          <a:stretch/>
        </p:blipFill>
        <p:spPr>
          <a:xfrm>
            <a:off x="6945048" y="1286085"/>
            <a:ext cx="1628775" cy="28098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546" name="Shape 546"/>
        <p:cNvGrpSpPr/>
        <p:nvPr/>
      </p:nvGrpSpPr>
      <p:grpSpPr>
        <a:xfrm>
          <a:off x="0" y="0"/>
          <a:ext cx="0" cy="0"/>
          <a:chOff x="0" y="0"/>
          <a:chExt cx="0" cy="0"/>
        </a:xfrm>
      </p:grpSpPr>
      <p:sp>
        <p:nvSpPr>
          <p:cNvPr id="547" name="Google Shape;547;p24"/>
          <p:cNvSpPr txBox="1"/>
          <p:nvPr>
            <p:ph type="title"/>
          </p:nvPr>
        </p:nvSpPr>
        <p:spPr>
          <a:xfrm>
            <a:off x="725714" y="436370"/>
            <a:ext cx="5805677" cy="710259"/>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lt1"/>
              </a:buClr>
              <a:buSzPts val="4800"/>
              <a:buNone/>
            </a:pPr>
            <a:r>
              <a:rPr lang="en-US" sz="3200">
                <a:solidFill>
                  <a:schemeClr val="dk2"/>
                </a:solidFill>
                <a:latin typeface="Montserrat"/>
                <a:ea typeface="Montserrat"/>
                <a:cs typeface="Montserrat"/>
                <a:sym typeface="Montserrat"/>
              </a:rPr>
              <a:t>The Unconscious G-d</a:t>
            </a:r>
            <a:endParaRPr/>
          </a:p>
        </p:txBody>
      </p:sp>
      <p:sp>
        <p:nvSpPr>
          <p:cNvPr id="548" name="Google Shape;548;p24"/>
          <p:cNvSpPr txBox="1"/>
          <p:nvPr/>
        </p:nvSpPr>
        <p:spPr>
          <a:xfrm>
            <a:off x="725714" y="1213513"/>
            <a:ext cx="5421086" cy="342657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900" u="none" cap="none" strike="noStrike">
                <a:solidFill>
                  <a:srgbClr val="000000"/>
                </a:solidFill>
                <a:latin typeface="Arial"/>
                <a:ea typeface="Arial"/>
                <a:cs typeface="Arial"/>
                <a:sym typeface="Arial"/>
              </a:rPr>
              <a:t>The term "the unconscious God" refers to a "hidden relationship with the hidden God".</a:t>
            </a:r>
            <a:r>
              <a:rPr b="0" baseline="30000" i="0" lang="en-US" sz="1900" u="none" cap="none" strike="noStrike">
                <a:solidFill>
                  <a:srgbClr val="000000"/>
                </a:solidFill>
                <a:latin typeface="Arial"/>
                <a:ea typeface="Arial"/>
                <a:cs typeface="Arial"/>
                <a:sym typeface="Arial"/>
              </a:rPr>
              <a:t> </a:t>
            </a:r>
            <a:endParaRPr/>
          </a:p>
          <a:p>
            <a:pPr indent="0" lvl="0" marL="0" marR="0" rtl="0" algn="l">
              <a:lnSpc>
                <a:spcPct val="100000"/>
              </a:lnSpc>
              <a:spcBef>
                <a:spcPts val="0"/>
              </a:spcBef>
              <a:spcAft>
                <a:spcPts val="0"/>
              </a:spcAft>
              <a:buNone/>
            </a:pPr>
            <a:r>
              <a:t/>
            </a:r>
            <a:endParaRPr b="0" baseline="3000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900" u="none" cap="none" strike="noStrike">
                <a:solidFill>
                  <a:srgbClr val="000000"/>
                </a:solidFill>
                <a:latin typeface="Arial"/>
                <a:ea typeface="Arial"/>
                <a:cs typeface="Arial"/>
                <a:sym typeface="Arial"/>
              </a:rPr>
              <a:t>In his work, Frankl advocates for the use of the Socratic dialogue or "self-discovery discourse" to be used with clients to get in touch with their "Noetic" (or spiritual) unconscious.</a:t>
            </a:r>
            <a:endParaRPr b="0" baseline="3000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900" u="none" cap="none" strike="noStrike">
                <a:solidFill>
                  <a:srgbClr val="000000"/>
                </a:solidFill>
                <a:latin typeface="Arial"/>
                <a:ea typeface="Arial"/>
                <a:cs typeface="Arial"/>
                <a:sym typeface="Arial"/>
              </a:rPr>
              <a:t>Frankl contends that a mature involvement with a religious group increases the sense of purpose in life.</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mage result for the unconscious god" id="549" name="Google Shape;549;p24"/>
          <p:cNvPicPr preferRelativeResize="0"/>
          <p:nvPr/>
        </p:nvPicPr>
        <p:blipFill rotWithShape="1">
          <a:blip r:embed="rId3">
            <a:alphaModFix/>
          </a:blip>
          <a:srcRect b="0" l="0" r="0" t="0"/>
          <a:stretch/>
        </p:blipFill>
        <p:spPr>
          <a:xfrm>
            <a:off x="6384925" y="1190625"/>
            <a:ext cx="1657350" cy="27622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FD9FF"/>
            </a:gs>
            <a:gs pos="46000">
              <a:srgbClr val="00A1F5"/>
            </a:gs>
            <a:gs pos="100000">
              <a:srgbClr val="005B8B"/>
            </a:gs>
          </a:gsLst>
          <a:path path="circle">
            <a:fillToRect b="50%" l="50%" r="50%" t="50%"/>
          </a:path>
          <a:tileRect/>
        </a:gradFill>
      </p:bgPr>
    </p:bg>
    <p:spTree>
      <p:nvGrpSpPr>
        <p:cNvPr id="553" name="Shape 553"/>
        <p:cNvGrpSpPr/>
        <p:nvPr/>
      </p:nvGrpSpPr>
      <p:grpSpPr>
        <a:xfrm>
          <a:off x="0" y="0"/>
          <a:ext cx="0" cy="0"/>
          <a:chOff x="0" y="0"/>
          <a:chExt cx="0" cy="0"/>
        </a:xfrm>
      </p:grpSpPr>
      <p:sp>
        <p:nvSpPr>
          <p:cNvPr id="554" name="Google Shape;554;p25"/>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555" name="Google Shape;555;p25"/>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556" name="Google Shape;556;p25"/>
          <p:cNvSpPr txBox="1"/>
          <p:nvPr/>
        </p:nvSpPr>
        <p:spPr>
          <a:xfrm>
            <a:off x="2307400" y="380588"/>
            <a:ext cx="65038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Montserrat"/>
                <a:ea typeface="Montserrat"/>
                <a:cs typeface="Montserrat"/>
                <a:sym typeface="Montserrat"/>
              </a:rPr>
              <a:t>Viktor Frankl Speaks</a:t>
            </a:r>
            <a:endParaRPr b="1" i="0" sz="3000" u="none" cap="none" strike="noStrike">
              <a:solidFill>
                <a:schemeClr val="lt1"/>
              </a:solidFill>
              <a:latin typeface="Montserrat"/>
              <a:ea typeface="Montserrat"/>
              <a:cs typeface="Montserrat"/>
              <a:sym typeface="Montserrat"/>
            </a:endParaRPr>
          </a:p>
        </p:txBody>
      </p:sp>
      <p:pic>
        <p:nvPicPr>
          <p:cNvPr descr="Finding meaning in difficult times (Interview with Dr. Viktor Frankl)" id="557" name="Google Shape;557;p25" title="Finding meaning in difficult times (Interview with Dr. Viktor Frankl)">
            <a:hlinkClick r:id="rId3"/>
          </p:cNvPr>
          <p:cNvPicPr preferRelativeResize="0"/>
          <p:nvPr/>
        </p:nvPicPr>
        <p:blipFill rotWithShape="1">
          <a:blip r:embed="rId4">
            <a:alphaModFix/>
          </a:blip>
          <a:srcRect b="0" l="0" r="0" t="0"/>
          <a:stretch/>
        </p:blipFill>
        <p:spPr>
          <a:xfrm>
            <a:off x="2534225" y="1213350"/>
            <a:ext cx="3908575" cy="29314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BADBE1"/>
            </a:gs>
            <a:gs pos="46000">
              <a:srgbClr val="5DABB8"/>
            </a:gs>
            <a:gs pos="100000">
              <a:srgbClr val="31666F"/>
            </a:gs>
          </a:gsLst>
          <a:path path="circle">
            <a:fillToRect b="50%" l="50%" r="50%" t="50%"/>
          </a:path>
          <a:tileRect/>
        </a:gradFill>
      </p:bgPr>
    </p:bg>
    <p:spTree>
      <p:nvGrpSpPr>
        <p:cNvPr id="561" name="Shape 561"/>
        <p:cNvGrpSpPr/>
        <p:nvPr/>
      </p:nvGrpSpPr>
      <p:grpSpPr>
        <a:xfrm>
          <a:off x="0" y="0"/>
          <a:ext cx="0" cy="0"/>
          <a:chOff x="0" y="0"/>
          <a:chExt cx="0" cy="0"/>
        </a:xfrm>
      </p:grpSpPr>
      <p:sp>
        <p:nvSpPr>
          <p:cNvPr id="562" name="Google Shape;562;p26"/>
          <p:cNvSpPr txBox="1"/>
          <p:nvPr>
            <p:ph idx="4294967295" type="ctrTitle"/>
          </p:nvPr>
        </p:nvSpPr>
        <p:spPr>
          <a:xfrm>
            <a:off x="685800" y="4956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2600" u="none" cap="none" strike="noStrike">
                <a:solidFill>
                  <a:srgbClr val="FFFFFF"/>
                </a:solidFill>
                <a:latin typeface="Montserrat ExtraBold"/>
                <a:ea typeface="Montserrat ExtraBold"/>
                <a:cs typeface="Montserrat ExtraBold"/>
                <a:sym typeface="Montserrat ExtraBold"/>
              </a:rPr>
              <a:t>Focusing on</a:t>
            </a:r>
            <a:br>
              <a:rPr b="0" i="0" lang="en-US" sz="2600" u="none" cap="none" strike="noStrike">
                <a:solidFill>
                  <a:srgbClr val="FFFFFF"/>
                </a:solidFill>
                <a:latin typeface="Montserrat ExtraBold"/>
                <a:ea typeface="Montserrat ExtraBold"/>
                <a:cs typeface="Montserrat ExtraBold"/>
                <a:sym typeface="Montserrat ExtraBold"/>
              </a:rPr>
            </a:br>
            <a:r>
              <a:rPr b="0" i="0" lang="en-US" sz="2600" u="none" cap="none" strike="noStrike">
                <a:solidFill>
                  <a:srgbClr val="FFFFFF"/>
                </a:solidFill>
                <a:latin typeface="Montserrat ExtraBold"/>
                <a:ea typeface="Montserrat ExtraBold"/>
                <a:cs typeface="Montserrat ExtraBold"/>
                <a:sym typeface="Montserrat ExtraBold"/>
              </a:rPr>
              <a:t>The Meaning of Marriage</a:t>
            </a:r>
            <a:endParaRPr b="0" i="0" sz="2600" u="none" cap="none" strike="noStrike">
              <a:solidFill>
                <a:srgbClr val="FFFFFF"/>
              </a:solidFill>
              <a:latin typeface="Montserrat ExtraBold"/>
              <a:ea typeface="Montserrat ExtraBold"/>
              <a:cs typeface="Montserrat ExtraBold"/>
              <a:sym typeface="Montserrat ExtraBold"/>
            </a:endParaRPr>
          </a:p>
        </p:txBody>
      </p:sp>
      <p:sp>
        <p:nvSpPr>
          <p:cNvPr id="563" name="Google Shape;563;p2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564" name="Google Shape;564;p26"/>
          <p:cNvPicPr preferRelativeResize="0"/>
          <p:nvPr/>
        </p:nvPicPr>
        <p:blipFill rotWithShape="1">
          <a:blip r:embed="rId3">
            <a:alphaModFix/>
          </a:blip>
          <a:srcRect b="0" l="0" r="0" t="0"/>
          <a:stretch/>
        </p:blipFill>
        <p:spPr>
          <a:xfrm>
            <a:off x="2615483" y="1538514"/>
            <a:ext cx="3913033" cy="239316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8D2EA"/>
            </a:gs>
            <a:gs pos="46000">
              <a:srgbClr val="7E95CE"/>
            </a:gs>
            <a:gs pos="100000">
              <a:srgbClr val="344D8E"/>
            </a:gs>
          </a:gsLst>
          <a:path path="circle">
            <a:fillToRect b="50%" l="50%" r="50%" t="50%"/>
          </a:path>
          <a:tileRect/>
        </a:gradFill>
      </p:bgPr>
    </p:bg>
    <p:spTree>
      <p:nvGrpSpPr>
        <p:cNvPr id="568" name="Shape 568"/>
        <p:cNvGrpSpPr/>
        <p:nvPr/>
      </p:nvGrpSpPr>
      <p:grpSpPr>
        <a:xfrm>
          <a:off x="0" y="0"/>
          <a:ext cx="0" cy="0"/>
          <a:chOff x="0" y="0"/>
          <a:chExt cx="0" cy="0"/>
        </a:xfrm>
      </p:grpSpPr>
      <p:pic>
        <p:nvPicPr>
          <p:cNvPr id="569" name="Google Shape;569;p27"/>
          <p:cNvPicPr preferRelativeResize="0"/>
          <p:nvPr/>
        </p:nvPicPr>
        <p:blipFill rotWithShape="1">
          <a:blip r:embed="rId3">
            <a:alphaModFix/>
          </a:blip>
          <a:srcRect b="4997" l="28965" r="30191" t="11980"/>
          <a:stretch/>
        </p:blipFill>
        <p:spPr>
          <a:xfrm>
            <a:off x="2632066" y="1062989"/>
            <a:ext cx="3674392" cy="3940777"/>
          </a:xfrm>
          <a:prstGeom prst="rect">
            <a:avLst/>
          </a:prstGeom>
          <a:noFill/>
          <a:ln>
            <a:noFill/>
          </a:ln>
        </p:spPr>
      </p:pic>
      <p:sp>
        <p:nvSpPr>
          <p:cNvPr id="570" name="Google Shape;570;p27"/>
          <p:cNvSpPr txBox="1"/>
          <p:nvPr/>
        </p:nvSpPr>
        <p:spPr>
          <a:xfrm>
            <a:off x="2010226" y="319314"/>
            <a:ext cx="574040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600" u="none" cap="none" strike="noStrike">
                <a:solidFill>
                  <a:schemeClr val="lt1"/>
                </a:solidFill>
                <a:latin typeface="Montserrat"/>
                <a:ea typeface="Montserrat"/>
                <a:cs typeface="Montserrat"/>
                <a:sym typeface="Montserrat"/>
              </a:rPr>
              <a:t>Purpose in Life Test</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A2A2"/>
            </a:gs>
            <a:gs pos="46000">
              <a:srgbClr val="A13637"/>
            </a:gs>
            <a:gs pos="100000">
              <a:srgbClr val="5A1E1F"/>
            </a:gs>
          </a:gsLst>
          <a:path path="circle">
            <a:fillToRect b="50%" l="50%" r="50%" t="50%"/>
          </a:path>
          <a:tileRect/>
        </a:gradFill>
      </p:bgPr>
    </p:bg>
    <p:spTree>
      <p:nvGrpSpPr>
        <p:cNvPr id="574" name="Shape 574"/>
        <p:cNvGrpSpPr/>
        <p:nvPr/>
      </p:nvGrpSpPr>
      <p:grpSpPr>
        <a:xfrm>
          <a:off x="0" y="0"/>
          <a:ext cx="0" cy="0"/>
          <a:chOff x="0" y="0"/>
          <a:chExt cx="0" cy="0"/>
        </a:xfrm>
      </p:grpSpPr>
      <p:sp>
        <p:nvSpPr>
          <p:cNvPr id="575" name="Google Shape;575;p28"/>
          <p:cNvSpPr txBox="1"/>
          <p:nvPr>
            <p:ph idx="4294967295" type="ctrTitle"/>
          </p:nvPr>
        </p:nvSpPr>
        <p:spPr>
          <a:xfrm>
            <a:off x="685800" y="4956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3000" u="none" cap="none" strike="noStrike">
                <a:solidFill>
                  <a:srgbClr val="FFFFFF"/>
                </a:solidFill>
                <a:latin typeface="Montserrat ExtraBold"/>
                <a:ea typeface="Montserrat ExtraBold"/>
                <a:cs typeface="Montserrat ExtraBold"/>
                <a:sym typeface="Montserrat ExtraBold"/>
              </a:rPr>
              <a:t>Purpose in Marriage Test</a:t>
            </a:r>
            <a:endParaRPr b="0" i="0" sz="3000" u="none" cap="none" strike="noStrike">
              <a:solidFill>
                <a:srgbClr val="FFFFFF"/>
              </a:solidFill>
              <a:latin typeface="Montserrat ExtraBold"/>
              <a:ea typeface="Montserrat ExtraBold"/>
              <a:cs typeface="Montserrat ExtraBold"/>
              <a:sym typeface="Montserrat ExtraBold"/>
            </a:endParaRPr>
          </a:p>
        </p:txBody>
      </p:sp>
      <p:sp>
        <p:nvSpPr>
          <p:cNvPr id="576" name="Google Shape;576;p2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577" name="Google Shape;577;p28"/>
          <p:cNvSpPr txBox="1"/>
          <p:nvPr/>
        </p:nvSpPr>
        <p:spPr>
          <a:xfrm>
            <a:off x="1173974" y="1502200"/>
            <a:ext cx="51381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200"/>
              </a:spcBef>
              <a:spcAft>
                <a:spcPts val="0"/>
              </a:spcAft>
              <a:buClr>
                <a:srgbClr val="000000"/>
              </a:buClr>
              <a:buSzPts val="1400"/>
              <a:buFont typeface="Arial"/>
              <a:buNone/>
            </a:pPr>
            <a:r>
              <a:t/>
            </a:r>
            <a:endParaRPr b="0" i="0" sz="1800" u="none" cap="none" strike="noStrike">
              <a:solidFill>
                <a:srgbClr val="FFFFFF"/>
              </a:solidFill>
              <a:latin typeface="Calibri"/>
              <a:ea typeface="Calibri"/>
              <a:cs typeface="Calibri"/>
              <a:sym typeface="Calibri"/>
            </a:endParaRPr>
          </a:p>
        </p:txBody>
      </p:sp>
      <p:sp>
        <p:nvSpPr>
          <p:cNvPr id="578" name="Google Shape;578;p28"/>
          <p:cNvSpPr txBox="1"/>
          <p:nvPr/>
        </p:nvSpPr>
        <p:spPr>
          <a:xfrm>
            <a:off x="892629" y="1663809"/>
            <a:ext cx="7133772" cy="1815882"/>
          </a:xfrm>
          <a:prstGeom prst="rect">
            <a:avLst/>
          </a:prstGeom>
          <a:noFill/>
          <a:ln>
            <a:noFill/>
          </a:ln>
        </p:spPr>
        <p:txBody>
          <a:bodyPr anchorCtr="0" anchor="t" bIns="45700" lIns="91425" spcFirstLastPara="1" rIns="91425" wrap="square" tIns="45700">
            <a:spAutoFit/>
          </a:bodyPr>
          <a:lstStyle/>
          <a:p>
            <a:pPr indent="0" lvl="0" marL="127000" marR="0" rtl="0" algn="l">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1.  In my marriage, I’m usually:  bored  1 2 3 4 5           enthusiastic </a:t>
            </a:r>
            <a:endParaRPr/>
          </a:p>
          <a:p>
            <a:pPr indent="0" lvl="0" marL="0" marR="0" rtl="0" algn="l">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  2.  My Marriage seems:      routine        1 2 3 4 5           always exciting </a:t>
            </a:r>
            <a:endParaRPr/>
          </a:p>
          <a:p>
            <a:pPr indent="0" lvl="0" marL="0" marR="0" rtl="0" algn="l">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  3.  In Marriage we have:    no goals       1 2 3 4 5           clear  goals &amp; aims </a:t>
            </a:r>
            <a:endParaRPr/>
          </a:p>
          <a:p>
            <a:pPr indent="0" lvl="0" marL="0" marR="0" rtl="0" algn="l">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  4.  Our marriage is: utterly meaningless 1 2 3 4 5          meaningful</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A2A2"/>
            </a:gs>
            <a:gs pos="46000">
              <a:srgbClr val="A13637"/>
            </a:gs>
            <a:gs pos="100000">
              <a:srgbClr val="5A1E1F"/>
            </a:gs>
          </a:gsLst>
          <a:path path="circle">
            <a:fillToRect b="50%" l="50%" r="50%" t="50%"/>
          </a:path>
          <a:tileRect/>
        </a:gradFill>
      </p:bgPr>
    </p:bg>
    <p:spTree>
      <p:nvGrpSpPr>
        <p:cNvPr id="582" name="Shape 582"/>
        <p:cNvGrpSpPr/>
        <p:nvPr/>
      </p:nvGrpSpPr>
      <p:grpSpPr>
        <a:xfrm>
          <a:off x="0" y="0"/>
          <a:ext cx="0" cy="0"/>
          <a:chOff x="0" y="0"/>
          <a:chExt cx="0" cy="0"/>
        </a:xfrm>
      </p:grpSpPr>
      <p:sp>
        <p:nvSpPr>
          <p:cNvPr id="583" name="Google Shape;583;p2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584" name="Google Shape;584;p29"/>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585" name="Google Shape;585;p29"/>
          <p:cNvSpPr txBox="1"/>
          <p:nvPr>
            <p:ph type="title"/>
          </p:nvPr>
        </p:nvSpPr>
        <p:spPr>
          <a:xfrm>
            <a:off x="672457" y="1513950"/>
            <a:ext cx="2205900" cy="1785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600"/>
              <a:buFont typeface="Arial"/>
              <a:buNone/>
            </a:pPr>
            <a:r>
              <a:rPr lang="en-US" sz="3000">
                <a:solidFill>
                  <a:schemeClr val="lt1"/>
                </a:solidFill>
              </a:rPr>
              <a:t>THE DOCTOR </a:t>
            </a:r>
            <a:br>
              <a:rPr lang="en-US" sz="3000">
                <a:solidFill>
                  <a:schemeClr val="lt1"/>
                </a:solidFill>
              </a:rPr>
            </a:br>
            <a:r>
              <a:rPr lang="en-US" sz="3000">
                <a:solidFill>
                  <a:schemeClr val="lt1"/>
                </a:solidFill>
              </a:rPr>
              <a:t>&amp; </a:t>
            </a:r>
            <a:br>
              <a:rPr lang="en-US" sz="3000">
                <a:solidFill>
                  <a:schemeClr val="lt1"/>
                </a:solidFill>
              </a:rPr>
            </a:br>
            <a:r>
              <a:rPr lang="en-US" sz="3000">
                <a:solidFill>
                  <a:schemeClr val="lt1"/>
                </a:solidFill>
              </a:rPr>
              <a:t>THE SOUL</a:t>
            </a:r>
            <a:endParaRPr sz="3000">
              <a:solidFill>
                <a:schemeClr val="lt1"/>
              </a:solidFill>
            </a:endParaRPr>
          </a:p>
        </p:txBody>
      </p:sp>
      <p:pic>
        <p:nvPicPr>
          <p:cNvPr descr="Image result for the doctor and the soul quotes" id="586" name="Google Shape;586;p29"/>
          <p:cNvPicPr preferRelativeResize="0"/>
          <p:nvPr/>
        </p:nvPicPr>
        <p:blipFill rotWithShape="1">
          <a:blip r:embed="rId3">
            <a:alphaModFix/>
          </a:blip>
          <a:srcRect b="0" l="0" r="0" t="0"/>
          <a:stretch/>
        </p:blipFill>
        <p:spPr>
          <a:xfrm>
            <a:off x="5401557" y="616705"/>
            <a:ext cx="2350660" cy="405523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30"/>
          <p:cNvSpPr txBox="1"/>
          <p:nvPr>
            <p:ph type="title"/>
          </p:nvPr>
        </p:nvSpPr>
        <p:spPr>
          <a:xfrm>
            <a:off x="638009" y="907950"/>
            <a:ext cx="22974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SzPts val="2600"/>
              <a:buNone/>
            </a:pPr>
            <a:r>
              <a:rPr lang="en-US"/>
              <a:t>3 LEVELS OF LOVE</a:t>
            </a:r>
            <a:endParaRPr/>
          </a:p>
        </p:txBody>
      </p:sp>
      <p:sp>
        <p:nvSpPr>
          <p:cNvPr id="592" name="Google Shape;592;p3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grpSp>
        <p:nvGrpSpPr>
          <p:cNvPr id="593" name="Google Shape;593;p30"/>
          <p:cNvGrpSpPr/>
          <p:nvPr/>
        </p:nvGrpSpPr>
        <p:grpSpPr>
          <a:xfrm>
            <a:off x="3051787" y="1258050"/>
            <a:ext cx="2547000" cy="2547000"/>
            <a:chOff x="1293737" y="1258050"/>
            <a:chExt cx="2547000" cy="2547000"/>
          </a:xfrm>
        </p:grpSpPr>
        <p:sp>
          <p:nvSpPr>
            <p:cNvPr id="594" name="Google Shape;594;p30"/>
            <p:cNvSpPr/>
            <p:nvPr/>
          </p:nvSpPr>
          <p:spPr>
            <a:xfrm rot="2700000">
              <a:off x="2286374" y="1011412"/>
              <a:ext cx="561726" cy="3040276"/>
            </a:xfrm>
            <a:prstGeom prst="roundRect">
              <a:avLst>
                <a:gd fmla="val 50000" name="adj"/>
              </a:avLst>
            </a:prstGeom>
            <a:gradFill>
              <a:gsLst>
                <a:gs pos="0">
                  <a:srgbClr val="FF8700"/>
                </a:gs>
                <a:gs pos="100000">
                  <a:srgbClr val="FFD900"/>
                </a:gs>
              </a:gsLst>
              <a:lin ang="54007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5" name="Google Shape;595;p30"/>
            <p:cNvSpPr/>
            <p:nvPr/>
          </p:nvSpPr>
          <p:spPr>
            <a:xfrm>
              <a:off x="1510752" y="3205393"/>
              <a:ext cx="374100" cy="374100"/>
            </a:xfrm>
            <a:prstGeom prst="ellipse">
              <a:avLst/>
            </a:prstGeom>
            <a:solidFill>
              <a:srgbClr val="FFFFFF"/>
            </a:solidFill>
            <a:ln>
              <a:noFill/>
            </a:ln>
            <a:effectLst>
              <a:outerShdw blurRad="228600" rotWithShape="0" algn="tl" dir="5400000" dist="50800">
                <a:srgbClr val="000000">
                  <a:alpha val="53725"/>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666666"/>
                  </a:solidFill>
                  <a:latin typeface="Montserrat ExtraBold"/>
                  <a:ea typeface="Montserrat ExtraBold"/>
                  <a:cs typeface="Montserrat ExtraBold"/>
                  <a:sym typeface="Montserrat ExtraBold"/>
                </a:rPr>
                <a:t>1</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596" name="Google Shape;596;p30"/>
            <p:cNvSpPr txBox="1"/>
            <p:nvPr/>
          </p:nvSpPr>
          <p:spPr>
            <a:xfrm rot="-2700000">
              <a:off x="1501398" y="2241353"/>
              <a:ext cx="2332604" cy="393293"/>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800"/>
                <a:buFont typeface="Arial"/>
                <a:buNone/>
              </a:pPr>
              <a:r>
                <a:rPr b="0" i="0" lang="en-US" sz="1800" u="none" cap="none" strike="noStrike">
                  <a:solidFill>
                    <a:srgbClr val="FFFFFF"/>
                  </a:solidFill>
                  <a:latin typeface="Montserrat ExtraBold"/>
                  <a:ea typeface="Montserrat ExtraBold"/>
                  <a:cs typeface="Montserrat ExtraBold"/>
                  <a:sym typeface="Montserrat ExtraBold"/>
                </a:rPr>
                <a:t>Physical </a:t>
              </a:r>
              <a:endParaRPr b="0" i="0" sz="1800" u="none" cap="none" strike="noStrike">
                <a:solidFill>
                  <a:srgbClr val="FFFFFF"/>
                </a:solidFill>
                <a:latin typeface="Montserrat ExtraBold"/>
                <a:ea typeface="Montserrat ExtraBold"/>
                <a:cs typeface="Montserrat ExtraBold"/>
                <a:sym typeface="Montserrat ExtraBold"/>
              </a:endParaRPr>
            </a:p>
          </p:txBody>
        </p:sp>
      </p:grpSp>
      <p:grpSp>
        <p:nvGrpSpPr>
          <p:cNvPr id="597" name="Google Shape;597;p30"/>
          <p:cNvGrpSpPr/>
          <p:nvPr/>
        </p:nvGrpSpPr>
        <p:grpSpPr>
          <a:xfrm>
            <a:off x="4733408" y="1258050"/>
            <a:ext cx="2726287" cy="2547000"/>
            <a:chOff x="3203958" y="1258050"/>
            <a:chExt cx="2726287" cy="2547000"/>
          </a:xfrm>
        </p:grpSpPr>
        <p:sp>
          <p:nvSpPr>
            <p:cNvPr id="598" name="Google Shape;598;p30"/>
            <p:cNvSpPr/>
            <p:nvPr/>
          </p:nvSpPr>
          <p:spPr>
            <a:xfrm rot="2700000">
              <a:off x="4196595" y="1011412"/>
              <a:ext cx="561726" cy="3040276"/>
            </a:xfrm>
            <a:prstGeom prst="roundRect">
              <a:avLst>
                <a:gd fmla="val 50000" name="adj"/>
              </a:avLst>
            </a:prstGeom>
            <a:gradFill>
              <a:gsLst>
                <a:gs pos="0">
                  <a:srgbClr val="46E180"/>
                </a:gs>
                <a:gs pos="100000">
                  <a:srgbClr val="B8DF32"/>
                </a:gs>
              </a:gsLst>
              <a:lin ang="54007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p30"/>
            <p:cNvSpPr/>
            <p:nvPr/>
          </p:nvSpPr>
          <p:spPr>
            <a:xfrm>
              <a:off x="3420974" y="3205393"/>
              <a:ext cx="374100" cy="374100"/>
            </a:xfrm>
            <a:prstGeom prst="ellipse">
              <a:avLst/>
            </a:prstGeom>
            <a:solidFill>
              <a:srgbClr val="FFFFFF"/>
            </a:solidFill>
            <a:ln>
              <a:noFill/>
            </a:ln>
            <a:effectLst>
              <a:outerShdw blurRad="228600" rotWithShape="0" algn="tl" dir="5400000" dist="50800">
                <a:srgbClr val="000000">
                  <a:alpha val="53725"/>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666666"/>
                  </a:solidFill>
                  <a:latin typeface="Montserrat ExtraBold"/>
                  <a:ea typeface="Montserrat ExtraBold"/>
                  <a:cs typeface="Montserrat ExtraBold"/>
                  <a:sym typeface="Montserrat ExtraBold"/>
                </a:rPr>
                <a:t>2</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600" name="Google Shape;600;p30"/>
            <p:cNvSpPr txBox="1"/>
            <p:nvPr/>
          </p:nvSpPr>
          <p:spPr>
            <a:xfrm rot="-2700000">
              <a:off x="3410687" y="2240903"/>
              <a:ext cx="2333877" cy="393293"/>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800"/>
                <a:buFont typeface="Arial"/>
                <a:buNone/>
              </a:pPr>
              <a:r>
                <a:t/>
              </a:r>
              <a:endParaRPr b="0" i="0" sz="1800" u="none" cap="none" strike="noStrike">
                <a:solidFill>
                  <a:srgbClr val="FFFFFF"/>
                </a:solidFill>
                <a:latin typeface="Montserrat ExtraBold"/>
                <a:ea typeface="Montserrat ExtraBold"/>
                <a:cs typeface="Montserrat ExtraBold"/>
                <a:sym typeface="Montserrat ExtraBold"/>
              </a:endParaRPr>
            </a:p>
          </p:txBody>
        </p:sp>
        <p:sp>
          <p:nvSpPr>
            <p:cNvPr id="601" name="Google Shape;601;p30"/>
            <p:cNvSpPr txBox="1"/>
            <p:nvPr/>
          </p:nvSpPr>
          <p:spPr>
            <a:xfrm rot="-2700000">
              <a:off x="3869931" y="2550697"/>
              <a:ext cx="2203628" cy="50742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600"/>
                </a:spcBef>
                <a:spcAft>
                  <a:spcPts val="1600"/>
                </a:spcAft>
                <a:buClr>
                  <a:srgbClr val="000000"/>
                </a:buClr>
                <a:buSzPts val="800"/>
                <a:buFont typeface="Arial"/>
                <a:buNone/>
              </a:pPr>
              <a:r>
                <a:t/>
              </a:r>
              <a:endParaRPr b="1" i="0" sz="800" u="none" cap="none" strike="noStrike">
                <a:solidFill>
                  <a:srgbClr val="666666"/>
                </a:solidFill>
                <a:latin typeface="Montserrat"/>
                <a:ea typeface="Montserrat"/>
                <a:cs typeface="Montserrat"/>
                <a:sym typeface="Montserrat"/>
              </a:endParaRPr>
            </a:p>
          </p:txBody>
        </p:sp>
      </p:grpSp>
      <p:grpSp>
        <p:nvGrpSpPr>
          <p:cNvPr id="602" name="Google Shape;602;p30"/>
          <p:cNvGrpSpPr/>
          <p:nvPr/>
        </p:nvGrpSpPr>
        <p:grpSpPr>
          <a:xfrm>
            <a:off x="6424827" y="1258050"/>
            <a:ext cx="2547000" cy="2547000"/>
            <a:chOff x="5123977" y="1258050"/>
            <a:chExt cx="2547000" cy="2547000"/>
          </a:xfrm>
        </p:grpSpPr>
        <p:sp>
          <p:nvSpPr>
            <p:cNvPr id="603" name="Google Shape;603;p30"/>
            <p:cNvSpPr/>
            <p:nvPr/>
          </p:nvSpPr>
          <p:spPr>
            <a:xfrm rot="2700000">
              <a:off x="6116614" y="1011412"/>
              <a:ext cx="561726" cy="3040276"/>
            </a:xfrm>
            <a:prstGeom prst="roundRect">
              <a:avLst>
                <a:gd fmla="val 50000" name="adj"/>
              </a:avLst>
            </a:prstGeom>
            <a:gradFill>
              <a:gsLst>
                <a:gs pos="0">
                  <a:srgbClr val="3C78D8"/>
                </a:gs>
                <a:gs pos="100000">
                  <a:srgbClr val="00FFFF"/>
                </a:gs>
              </a:gsLst>
              <a:lin ang="54007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4" name="Google Shape;604;p30"/>
            <p:cNvSpPr/>
            <p:nvPr/>
          </p:nvSpPr>
          <p:spPr>
            <a:xfrm>
              <a:off x="5340992" y="3205393"/>
              <a:ext cx="374100" cy="374100"/>
            </a:xfrm>
            <a:prstGeom prst="ellipse">
              <a:avLst/>
            </a:prstGeom>
            <a:solidFill>
              <a:srgbClr val="FFFFFF"/>
            </a:solidFill>
            <a:ln>
              <a:noFill/>
            </a:ln>
            <a:effectLst>
              <a:outerShdw blurRad="228600" rotWithShape="0" algn="tl" dir="5400000" dist="50800">
                <a:srgbClr val="000000">
                  <a:alpha val="53725"/>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666666"/>
                  </a:solidFill>
                  <a:latin typeface="Montserrat ExtraBold"/>
                  <a:ea typeface="Montserrat ExtraBold"/>
                  <a:cs typeface="Montserrat ExtraBold"/>
                  <a:sym typeface="Montserrat ExtraBold"/>
                </a:rPr>
                <a:t>3</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605" name="Google Shape;605;p30"/>
            <p:cNvSpPr txBox="1"/>
            <p:nvPr/>
          </p:nvSpPr>
          <p:spPr>
            <a:xfrm rot="-2700000">
              <a:off x="5323969" y="2238203"/>
              <a:ext cx="2341513" cy="393293"/>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800"/>
                <a:buFont typeface="Arial"/>
                <a:buNone/>
              </a:pPr>
              <a:r>
                <a:rPr b="0" i="0" lang="en-US" sz="1800" u="none" cap="none" strike="noStrike">
                  <a:solidFill>
                    <a:srgbClr val="FFFFFF"/>
                  </a:solidFill>
                  <a:latin typeface="Montserrat ExtraBold"/>
                  <a:ea typeface="Montserrat ExtraBold"/>
                  <a:cs typeface="Montserrat ExtraBold"/>
                  <a:sym typeface="Montserrat ExtraBold"/>
                </a:rPr>
                <a:t>Spiritual </a:t>
              </a:r>
              <a:endParaRPr b="0" i="0" sz="1800" u="none" cap="none" strike="noStrike">
                <a:solidFill>
                  <a:srgbClr val="FFFFFF"/>
                </a:solidFill>
                <a:latin typeface="Montserrat ExtraBold"/>
                <a:ea typeface="Montserrat ExtraBold"/>
                <a:cs typeface="Montserrat ExtraBold"/>
                <a:sym typeface="Montserrat ExtraBold"/>
              </a:endParaRPr>
            </a:p>
          </p:txBody>
        </p:sp>
      </p:grpSp>
      <p:sp>
        <p:nvSpPr>
          <p:cNvPr id="606" name="Google Shape;606;p30"/>
          <p:cNvSpPr txBox="1"/>
          <p:nvPr/>
        </p:nvSpPr>
        <p:spPr>
          <a:xfrm rot="-2700000">
            <a:off x="4957380" y="2045804"/>
            <a:ext cx="2657590" cy="393293"/>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800"/>
              <a:buFont typeface="Arial"/>
              <a:buNone/>
            </a:pPr>
            <a:r>
              <a:rPr b="0" i="0" lang="en-US" sz="1800" u="none" cap="none" strike="noStrike">
                <a:solidFill>
                  <a:srgbClr val="FFFFFF"/>
                </a:solidFill>
                <a:latin typeface="Montserrat ExtraBold"/>
                <a:ea typeface="Montserrat ExtraBold"/>
                <a:cs typeface="Montserrat ExtraBold"/>
                <a:sym typeface="Montserrat ExtraBold"/>
              </a:rPr>
              <a:t>Erotic - Emotional</a:t>
            </a:r>
            <a:endParaRPr b="0" i="0" sz="1800" u="none" cap="none" strike="noStrike">
              <a:solidFill>
                <a:srgbClr val="FFFFFF"/>
              </a:solidFill>
              <a:latin typeface="Montserrat ExtraBold"/>
              <a:ea typeface="Montserrat ExtraBold"/>
              <a:cs typeface="Montserrat ExtraBold"/>
              <a:sym typeface="Montserrat Extra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3"/>
                                        </p:tgtEl>
                                        <p:attrNameLst>
                                          <p:attrName>style.visibility</p:attrName>
                                        </p:attrNameLst>
                                      </p:cBhvr>
                                      <p:to>
                                        <p:strVal val="visible"/>
                                      </p:to>
                                    </p:set>
                                    <p:animEffect filter="fade" transition="in">
                                      <p:cBhvr>
                                        <p:cTn dur="1000"/>
                                        <p:tgtEl>
                                          <p:spTgt spid="5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7"/>
                                        </p:tgtEl>
                                        <p:attrNameLst>
                                          <p:attrName>style.visibility</p:attrName>
                                        </p:attrNameLst>
                                      </p:cBhvr>
                                      <p:to>
                                        <p:strVal val="visible"/>
                                      </p:to>
                                    </p:set>
                                    <p:animEffect filter="fade" transition="in">
                                      <p:cBhvr>
                                        <p:cTn dur="1000"/>
                                        <p:tgtEl>
                                          <p:spTgt spid="5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2"/>
                                        </p:tgtEl>
                                        <p:attrNameLst>
                                          <p:attrName>style.visibility</p:attrName>
                                        </p:attrNameLst>
                                      </p:cBhvr>
                                      <p:to>
                                        <p:strVal val="visible"/>
                                      </p:to>
                                    </p:set>
                                    <p:animEffect filter="fade" transition="in">
                                      <p:cBhvr>
                                        <p:cTn dur="1000"/>
                                        <p:tgtEl>
                                          <p:spTgt spid="6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42222"/>
            </a:gs>
            <a:gs pos="48000">
              <a:srgbClr val="9C3435"/>
            </a:gs>
            <a:gs pos="100000">
              <a:srgbClr val="D07375"/>
            </a:gs>
          </a:gsLst>
          <a:lin ang="16200038" scaled="0"/>
        </a:gradFill>
      </p:bgPr>
    </p:bg>
    <p:spTree>
      <p:nvGrpSpPr>
        <p:cNvPr id="610" name="Shape 610"/>
        <p:cNvGrpSpPr/>
        <p:nvPr/>
      </p:nvGrpSpPr>
      <p:grpSpPr>
        <a:xfrm>
          <a:off x="0" y="0"/>
          <a:ext cx="0" cy="0"/>
          <a:chOff x="0" y="0"/>
          <a:chExt cx="0" cy="0"/>
        </a:xfrm>
      </p:grpSpPr>
      <p:sp>
        <p:nvSpPr>
          <p:cNvPr id="611" name="Google Shape;611;p3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612" name="Google Shape;612;p31"/>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613" name="Google Shape;613;p31"/>
          <p:cNvSpPr txBox="1"/>
          <p:nvPr>
            <p:ph type="title"/>
          </p:nvPr>
        </p:nvSpPr>
        <p:spPr>
          <a:xfrm>
            <a:off x="614400" y="2208100"/>
            <a:ext cx="2205900" cy="22782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600"/>
              <a:buFont typeface="Arial"/>
              <a:buNone/>
            </a:pPr>
            <a:r>
              <a:rPr lang="en-US">
                <a:solidFill>
                  <a:schemeClr val="lt1"/>
                </a:solidFill>
              </a:rPr>
              <a:t>PHYSICAL LOVE</a:t>
            </a:r>
            <a:endParaRPr/>
          </a:p>
        </p:txBody>
      </p:sp>
      <p:sp>
        <p:nvSpPr>
          <p:cNvPr id="614" name="Google Shape;614;p31"/>
          <p:cNvSpPr txBox="1"/>
          <p:nvPr/>
        </p:nvSpPr>
        <p:spPr>
          <a:xfrm>
            <a:off x="3719575" y="1021000"/>
            <a:ext cx="4761000" cy="3657600"/>
          </a:xfrm>
          <a:prstGeom prst="rect">
            <a:avLst/>
          </a:prstGeom>
          <a:noFill/>
          <a:ln>
            <a:noFill/>
          </a:ln>
        </p:spPr>
        <p:txBody>
          <a:bodyPr anchorCtr="0" anchor="t" bIns="91425" lIns="91425" spcFirstLastPara="1" rIns="91425" wrap="square" tIns="91425">
            <a:noAutofit/>
          </a:bodyPr>
          <a:lstStyle/>
          <a:p>
            <a:pPr indent="-400050" lvl="0" marL="457200" marR="0" rtl="0" algn="l">
              <a:lnSpc>
                <a:spcPct val="150000"/>
              </a:lnSpc>
              <a:spcBef>
                <a:spcPts val="0"/>
              </a:spcBef>
              <a:spcAft>
                <a:spcPts val="0"/>
              </a:spcAft>
              <a:buClr>
                <a:srgbClr val="1D2228"/>
              </a:buClr>
              <a:buSzPts val="2700"/>
              <a:buFont typeface="Arial"/>
              <a:buChar char="●"/>
            </a:pPr>
            <a:r>
              <a:rPr b="0" i="0" lang="en-US" sz="2700" u="none" cap="none" strike="noStrike">
                <a:solidFill>
                  <a:srgbClr val="1D2228"/>
                </a:solidFill>
                <a:latin typeface="Arial"/>
                <a:ea typeface="Arial"/>
                <a:cs typeface="Arial"/>
                <a:sym typeface="Arial"/>
              </a:rPr>
              <a:t>Impulsive</a:t>
            </a:r>
            <a:endParaRPr b="0" i="0" sz="2700" u="none" cap="none" strike="noStrike">
              <a:solidFill>
                <a:srgbClr val="1D2228"/>
              </a:solidFill>
              <a:latin typeface="Arial"/>
              <a:ea typeface="Arial"/>
              <a:cs typeface="Arial"/>
              <a:sym typeface="Arial"/>
            </a:endParaRPr>
          </a:p>
          <a:p>
            <a:pPr indent="-400050" lvl="0" marL="457200" marR="0" rtl="0" algn="l">
              <a:lnSpc>
                <a:spcPct val="150000"/>
              </a:lnSpc>
              <a:spcBef>
                <a:spcPts val="0"/>
              </a:spcBef>
              <a:spcAft>
                <a:spcPts val="0"/>
              </a:spcAft>
              <a:buClr>
                <a:srgbClr val="1D2228"/>
              </a:buClr>
              <a:buSzPts val="2700"/>
              <a:buFont typeface="Arial"/>
              <a:buChar char="●"/>
            </a:pPr>
            <a:r>
              <a:rPr b="0" i="0" lang="en-US" sz="2700" u="none" cap="none" strike="noStrike">
                <a:solidFill>
                  <a:srgbClr val="1D2228"/>
                </a:solidFill>
                <a:latin typeface="Arial"/>
                <a:ea typeface="Arial"/>
                <a:cs typeface="Arial"/>
                <a:sym typeface="Arial"/>
              </a:rPr>
              <a:t>Biologically Driven</a:t>
            </a:r>
            <a:endParaRPr b="0" i="0" sz="2700" u="none" cap="none" strike="noStrike">
              <a:solidFill>
                <a:srgbClr val="1D2228"/>
              </a:solidFill>
              <a:latin typeface="Arial"/>
              <a:ea typeface="Arial"/>
              <a:cs typeface="Arial"/>
              <a:sym typeface="Arial"/>
            </a:endParaRPr>
          </a:p>
          <a:p>
            <a:pPr indent="-400050" lvl="0" marL="457200" marR="0" rtl="0" algn="l">
              <a:lnSpc>
                <a:spcPct val="150000"/>
              </a:lnSpc>
              <a:spcBef>
                <a:spcPts val="0"/>
              </a:spcBef>
              <a:spcAft>
                <a:spcPts val="0"/>
              </a:spcAft>
              <a:buClr>
                <a:srgbClr val="1D2228"/>
              </a:buClr>
              <a:buSzPts val="2700"/>
              <a:buFont typeface="Arial"/>
              <a:buChar char="●"/>
            </a:pPr>
            <a:r>
              <a:rPr b="0" i="0" lang="en-US" sz="2700" u="none" cap="none" strike="noStrike">
                <a:solidFill>
                  <a:srgbClr val="1D2228"/>
                </a:solidFill>
                <a:latin typeface="Arial"/>
                <a:ea typeface="Arial"/>
                <a:cs typeface="Arial"/>
                <a:sym typeface="Arial"/>
              </a:rPr>
              <a:t>Momentary</a:t>
            </a:r>
            <a:endParaRPr b="0" i="0" sz="2700" u="none" cap="none" strike="noStrike">
              <a:solidFill>
                <a:srgbClr val="1D2228"/>
              </a:solidFill>
              <a:latin typeface="Arial"/>
              <a:ea typeface="Arial"/>
              <a:cs typeface="Arial"/>
              <a:sym typeface="Arial"/>
            </a:endParaRPr>
          </a:p>
        </p:txBody>
      </p:sp>
      <p:pic>
        <p:nvPicPr>
          <p:cNvPr id="615" name="Google Shape;615;p31"/>
          <p:cNvPicPr preferRelativeResize="0"/>
          <p:nvPr/>
        </p:nvPicPr>
        <p:blipFill rotWithShape="1">
          <a:blip r:embed="rId3">
            <a:alphaModFix/>
          </a:blip>
          <a:srcRect b="0" l="0" r="0" t="0"/>
          <a:stretch/>
        </p:blipFill>
        <p:spPr>
          <a:xfrm>
            <a:off x="571724" y="1021000"/>
            <a:ext cx="2291250" cy="171622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619" name="Shape 619"/>
        <p:cNvGrpSpPr/>
        <p:nvPr/>
      </p:nvGrpSpPr>
      <p:grpSpPr>
        <a:xfrm>
          <a:off x="0" y="0"/>
          <a:ext cx="0" cy="0"/>
          <a:chOff x="0" y="0"/>
          <a:chExt cx="0" cy="0"/>
        </a:xfrm>
      </p:grpSpPr>
      <p:sp>
        <p:nvSpPr>
          <p:cNvPr id="620" name="Google Shape;620;p3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621" name="Google Shape;621;p32"/>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622" name="Google Shape;622;p32"/>
          <p:cNvSpPr txBox="1"/>
          <p:nvPr>
            <p:ph type="title"/>
          </p:nvPr>
        </p:nvSpPr>
        <p:spPr>
          <a:xfrm>
            <a:off x="614400" y="2860950"/>
            <a:ext cx="2205900" cy="1374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SzPts val="2600"/>
              <a:buNone/>
            </a:pPr>
            <a:r>
              <a:rPr lang="en-US"/>
              <a:t>EROTICISM</a:t>
            </a:r>
            <a:endParaRPr/>
          </a:p>
        </p:txBody>
      </p:sp>
      <p:sp>
        <p:nvSpPr>
          <p:cNvPr id="623" name="Google Shape;623;p32"/>
          <p:cNvSpPr txBox="1"/>
          <p:nvPr/>
        </p:nvSpPr>
        <p:spPr>
          <a:xfrm>
            <a:off x="3866775" y="801050"/>
            <a:ext cx="4761000" cy="3657600"/>
          </a:xfrm>
          <a:prstGeom prst="rect">
            <a:avLst/>
          </a:prstGeom>
          <a:noFill/>
          <a:ln>
            <a:noFill/>
          </a:ln>
        </p:spPr>
        <p:txBody>
          <a:bodyPr anchorCtr="0" anchor="t" bIns="91425" lIns="91425" spcFirstLastPara="1" rIns="91425" wrap="square" tIns="91425">
            <a:noAutofit/>
          </a:bodyPr>
          <a:lstStyle/>
          <a:p>
            <a:pPr indent="-228600" lvl="0" marL="228600" marR="0" rtl="0" algn="l">
              <a:lnSpc>
                <a:spcPct val="120000"/>
              </a:lnSpc>
              <a:spcBef>
                <a:spcPts val="1000"/>
              </a:spcBef>
              <a:spcAft>
                <a:spcPts val="0"/>
              </a:spcAft>
              <a:buClr>
                <a:schemeClr val="accent1"/>
              </a:buClr>
              <a:buSzPts val="2700"/>
              <a:buFont typeface="Arial"/>
              <a:buChar char="•"/>
            </a:pPr>
            <a:r>
              <a:rPr b="0" i="0" lang="en-US" sz="2700" u="none" cap="none" strike="noStrike">
                <a:solidFill>
                  <a:srgbClr val="1D2228"/>
                </a:solidFill>
                <a:latin typeface="Arial"/>
                <a:ea typeface="Arial"/>
                <a:cs typeface="Arial"/>
                <a:sym typeface="Arial"/>
              </a:rPr>
              <a:t>Infatuation</a:t>
            </a:r>
            <a:endParaRPr b="0" i="0" sz="2700" u="none" cap="none" strike="noStrike">
              <a:solidFill>
                <a:srgbClr val="1D2228"/>
              </a:solidFill>
              <a:latin typeface="Arial"/>
              <a:ea typeface="Arial"/>
              <a:cs typeface="Arial"/>
              <a:sym typeface="Arial"/>
            </a:endParaRPr>
          </a:p>
          <a:p>
            <a:pPr indent="-228600" lvl="0" marL="228600" marR="0" rtl="0" algn="l">
              <a:lnSpc>
                <a:spcPct val="120000"/>
              </a:lnSpc>
              <a:spcBef>
                <a:spcPts val="1000"/>
              </a:spcBef>
              <a:spcAft>
                <a:spcPts val="0"/>
              </a:spcAft>
              <a:buClr>
                <a:schemeClr val="accent1"/>
              </a:buClr>
              <a:buSzPts val="2700"/>
              <a:buFont typeface="Arial"/>
              <a:buChar char="•"/>
            </a:pPr>
            <a:r>
              <a:rPr b="0" i="0" lang="en-US" sz="2700" u="none" cap="none" strike="noStrike">
                <a:solidFill>
                  <a:srgbClr val="1D2228"/>
                </a:solidFill>
                <a:latin typeface="Arial"/>
                <a:ea typeface="Arial"/>
                <a:cs typeface="Arial"/>
                <a:sym typeface="Arial"/>
              </a:rPr>
              <a:t>Emotionally-focused on character traits</a:t>
            </a:r>
            <a:endParaRPr/>
          </a:p>
          <a:p>
            <a:pPr indent="-228600" lvl="0" marL="228600" marR="0" rtl="0" algn="l">
              <a:lnSpc>
                <a:spcPct val="120000"/>
              </a:lnSpc>
              <a:spcBef>
                <a:spcPts val="1000"/>
              </a:spcBef>
              <a:spcAft>
                <a:spcPts val="0"/>
              </a:spcAft>
              <a:buClr>
                <a:schemeClr val="accent1"/>
              </a:buClr>
              <a:buSzPts val="2700"/>
              <a:buFont typeface="Arial"/>
              <a:buChar char="•"/>
            </a:pPr>
            <a:r>
              <a:rPr b="0" i="0" lang="en-US" sz="2700" u="none" cap="none" strike="noStrike">
                <a:solidFill>
                  <a:srgbClr val="1D2228"/>
                </a:solidFill>
                <a:latin typeface="Arial"/>
                <a:ea typeface="Arial"/>
                <a:cs typeface="Arial"/>
                <a:sym typeface="Arial"/>
              </a:rPr>
              <a:t>Subject to change/mood</a:t>
            </a:r>
            <a:endParaRPr b="0" i="0" sz="27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p:txBody>
      </p:sp>
      <p:pic>
        <p:nvPicPr>
          <p:cNvPr id="624" name="Google Shape;624;p32"/>
          <p:cNvPicPr preferRelativeResize="0"/>
          <p:nvPr/>
        </p:nvPicPr>
        <p:blipFill rotWithShape="1">
          <a:blip r:embed="rId3">
            <a:alphaModFix/>
          </a:blip>
          <a:srcRect b="0" l="0" r="0" t="0"/>
          <a:stretch/>
        </p:blipFill>
        <p:spPr>
          <a:xfrm>
            <a:off x="521999" y="948149"/>
            <a:ext cx="2387375" cy="15886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42222"/>
            </a:gs>
            <a:gs pos="48000">
              <a:srgbClr val="9C3435"/>
            </a:gs>
            <a:gs pos="100000">
              <a:srgbClr val="D07375"/>
            </a:gs>
          </a:gsLst>
          <a:lin ang="16200038" scaled="0"/>
        </a:gradFill>
      </p:bgPr>
    </p:bg>
    <p:spTree>
      <p:nvGrpSpPr>
        <p:cNvPr id="628" name="Shape 628"/>
        <p:cNvGrpSpPr/>
        <p:nvPr/>
      </p:nvGrpSpPr>
      <p:grpSpPr>
        <a:xfrm>
          <a:off x="0" y="0"/>
          <a:ext cx="0" cy="0"/>
          <a:chOff x="0" y="0"/>
          <a:chExt cx="0" cy="0"/>
        </a:xfrm>
      </p:grpSpPr>
      <p:sp>
        <p:nvSpPr>
          <p:cNvPr id="629" name="Google Shape;629;p3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630" name="Google Shape;630;p33"/>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631" name="Google Shape;631;p33"/>
          <p:cNvSpPr txBox="1"/>
          <p:nvPr>
            <p:ph type="title"/>
          </p:nvPr>
        </p:nvSpPr>
        <p:spPr>
          <a:xfrm>
            <a:off x="614400" y="2450125"/>
            <a:ext cx="2205900" cy="1785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600"/>
              <a:buFont typeface="Arial"/>
              <a:buNone/>
            </a:pPr>
            <a:r>
              <a:rPr lang="en-US">
                <a:solidFill>
                  <a:schemeClr val="lt1"/>
                </a:solidFill>
              </a:rPr>
              <a:t>SPIRITUAL LOVE</a:t>
            </a:r>
            <a:endParaRPr/>
          </a:p>
        </p:txBody>
      </p:sp>
      <p:sp>
        <p:nvSpPr>
          <p:cNvPr id="632" name="Google Shape;632;p33"/>
          <p:cNvSpPr txBox="1"/>
          <p:nvPr/>
        </p:nvSpPr>
        <p:spPr>
          <a:xfrm>
            <a:off x="3797725" y="577950"/>
            <a:ext cx="4761000" cy="3657600"/>
          </a:xfrm>
          <a:prstGeom prst="rect">
            <a:avLst/>
          </a:prstGeom>
          <a:noFill/>
          <a:ln>
            <a:noFill/>
          </a:ln>
        </p:spPr>
        <p:txBody>
          <a:bodyPr anchorCtr="0" anchor="t" bIns="91425" lIns="91425" spcFirstLastPara="1" rIns="91425" wrap="square" tIns="91425">
            <a:noAutofit/>
          </a:bodyPr>
          <a:lstStyle/>
          <a:p>
            <a:pPr indent="-400050" lvl="0" marL="457200" marR="0" rtl="0" algn="l">
              <a:lnSpc>
                <a:spcPct val="100000"/>
              </a:lnSpc>
              <a:spcBef>
                <a:spcPts val="0"/>
              </a:spcBef>
              <a:spcAft>
                <a:spcPts val="0"/>
              </a:spcAft>
              <a:buClr>
                <a:srgbClr val="1D2228"/>
              </a:buClr>
              <a:buSzPts val="2700"/>
              <a:buFont typeface="Arial"/>
              <a:buChar char="●"/>
            </a:pPr>
            <a:r>
              <a:rPr b="0" i="0" lang="en-US" sz="2700" u="none" cap="none" strike="noStrike">
                <a:solidFill>
                  <a:srgbClr val="1D2228"/>
                </a:solidFill>
                <a:latin typeface="Arial"/>
                <a:ea typeface="Arial"/>
                <a:cs typeface="Arial"/>
                <a:sym typeface="Arial"/>
              </a:rPr>
              <a:t>This is Love itself - relationship with another as </a:t>
            </a:r>
            <a:r>
              <a:rPr b="0" i="1" lang="en-US" sz="2700" u="none" cap="none" strike="noStrike">
                <a:solidFill>
                  <a:srgbClr val="1D2228"/>
                </a:solidFill>
                <a:latin typeface="Arial"/>
                <a:ea typeface="Arial"/>
                <a:cs typeface="Arial"/>
                <a:sym typeface="Arial"/>
              </a:rPr>
              <a:t>spiritual</a:t>
            </a:r>
            <a:r>
              <a:rPr b="0" i="0" lang="en-US" sz="2700" u="none" cap="none" strike="noStrike">
                <a:solidFill>
                  <a:srgbClr val="1D2228"/>
                </a:solidFill>
                <a:latin typeface="Arial"/>
                <a:ea typeface="Arial"/>
                <a:cs typeface="Arial"/>
                <a:sym typeface="Arial"/>
              </a:rPr>
              <a:t> being.</a:t>
            </a:r>
            <a:endParaRPr b="0" i="0" sz="2700" u="none" cap="none" strike="noStrike">
              <a:solidFill>
                <a:srgbClr val="1D2228"/>
              </a:solidFill>
              <a:latin typeface="Arial"/>
              <a:ea typeface="Arial"/>
              <a:cs typeface="Arial"/>
              <a:sym typeface="Arial"/>
            </a:endParaRPr>
          </a:p>
          <a:p>
            <a:pPr indent="-400050" lvl="0" marL="457200" marR="0" rtl="0" algn="l">
              <a:lnSpc>
                <a:spcPct val="100000"/>
              </a:lnSpc>
              <a:spcBef>
                <a:spcPts val="0"/>
              </a:spcBef>
              <a:spcAft>
                <a:spcPts val="0"/>
              </a:spcAft>
              <a:buClr>
                <a:srgbClr val="1D2228"/>
              </a:buClr>
              <a:buSzPts val="2700"/>
              <a:buFont typeface="Arial"/>
              <a:buChar char="●"/>
            </a:pPr>
            <a:r>
              <a:rPr b="0" i="0" lang="en-US" sz="2700" u="none" cap="none" strike="noStrike">
                <a:solidFill>
                  <a:srgbClr val="1D2228"/>
                </a:solidFill>
                <a:latin typeface="Arial"/>
                <a:ea typeface="Arial"/>
                <a:cs typeface="Arial"/>
                <a:sym typeface="Arial"/>
              </a:rPr>
              <a:t>Lover loves the beloved self - the person is irreplaceable.</a:t>
            </a:r>
            <a:endParaRPr b="0" i="0" sz="2700" u="none" cap="none" strike="noStrike">
              <a:solidFill>
                <a:srgbClr val="1D2228"/>
              </a:solidFill>
              <a:latin typeface="Arial"/>
              <a:ea typeface="Arial"/>
              <a:cs typeface="Arial"/>
              <a:sym typeface="Arial"/>
            </a:endParaRPr>
          </a:p>
          <a:p>
            <a:pPr indent="-400050" lvl="0" marL="457200" marR="0" rtl="0" algn="l">
              <a:lnSpc>
                <a:spcPct val="100000"/>
              </a:lnSpc>
              <a:spcBef>
                <a:spcPts val="0"/>
              </a:spcBef>
              <a:spcAft>
                <a:spcPts val="0"/>
              </a:spcAft>
              <a:buClr>
                <a:srgbClr val="1D2228"/>
              </a:buClr>
              <a:buSzPts val="2700"/>
              <a:buFont typeface="Arial"/>
              <a:buChar char="●"/>
            </a:pPr>
            <a:r>
              <a:rPr b="0" i="0" lang="en-US" sz="2700" u="none" cap="none" strike="noStrike">
                <a:solidFill>
                  <a:srgbClr val="1D2228"/>
                </a:solidFill>
                <a:latin typeface="Arial"/>
                <a:ea typeface="Arial"/>
                <a:cs typeface="Arial"/>
                <a:sym typeface="Arial"/>
              </a:rPr>
              <a:t>Love intends the essence of another person.</a:t>
            </a:r>
            <a:endParaRPr b="0" i="0" sz="2700" u="none" cap="none" strike="noStrike">
              <a:solidFill>
                <a:srgbClr val="1D2228"/>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p:txBody>
      </p:sp>
      <p:pic>
        <p:nvPicPr>
          <p:cNvPr id="633" name="Google Shape;633;p33"/>
          <p:cNvPicPr preferRelativeResize="0"/>
          <p:nvPr/>
        </p:nvPicPr>
        <p:blipFill rotWithShape="1">
          <a:blip r:embed="rId3">
            <a:alphaModFix/>
          </a:blip>
          <a:srcRect b="0" l="0" r="0" t="0"/>
          <a:stretch/>
        </p:blipFill>
        <p:spPr>
          <a:xfrm>
            <a:off x="591475" y="1020250"/>
            <a:ext cx="2251750" cy="14984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CF7FF"/>
            </a:gs>
            <a:gs pos="74000">
              <a:srgbClr val="5EB9FF"/>
            </a:gs>
            <a:gs pos="83000">
              <a:srgbClr val="5EB9FF"/>
            </a:gs>
            <a:gs pos="100000">
              <a:srgbClr val="93D0FF"/>
            </a:gs>
          </a:gsLst>
          <a:lin ang="5400700" scaled="0"/>
        </a:gradFill>
      </p:bgPr>
    </p:bg>
    <p:spTree>
      <p:nvGrpSpPr>
        <p:cNvPr id="637" name="Shape 637"/>
        <p:cNvGrpSpPr/>
        <p:nvPr/>
      </p:nvGrpSpPr>
      <p:grpSpPr>
        <a:xfrm>
          <a:off x="0" y="0"/>
          <a:ext cx="0" cy="0"/>
          <a:chOff x="0" y="0"/>
          <a:chExt cx="0" cy="0"/>
        </a:xfrm>
      </p:grpSpPr>
      <p:sp>
        <p:nvSpPr>
          <p:cNvPr id="638" name="Google Shape;638;p3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639" name="Google Shape;639;p34"/>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640" name="Google Shape;640;p34"/>
          <p:cNvSpPr txBox="1"/>
          <p:nvPr>
            <p:ph type="title"/>
          </p:nvPr>
        </p:nvSpPr>
        <p:spPr>
          <a:xfrm>
            <a:off x="614400" y="2521525"/>
            <a:ext cx="2205900" cy="20187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600"/>
              <a:buFont typeface="Arial"/>
              <a:buNone/>
            </a:pPr>
            <a:r>
              <a:rPr lang="en-US">
                <a:solidFill>
                  <a:schemeClr val="lt1"/>
                </a:solidFill>
              </a:rPr>
              <a:t>SPIRITUAL LOVE</a:t>
            </a:r>
            <a:endParaRPr/>
          </a:p>
        </p:txBody>
      </p:sp>
      <p:sp>
        <p:nvSpPr>
          <p:cNvPr id="641" name="Google Shape;641;p34"/>
          <p:cNvSpPr txBox="1"/>
          <p:nvPr/>
        </p:nvSpPr>
        <p:spPr>
          <a:xfrm>
            <a:off x="3939100" y="809075"/>
            <a:ext cx="4761000" cy="3657600"/>
          </a:xfrm>
          <a:prstGeom prst="rect">
            <a:avLst/>
          </a:prstGeom>
          <a:noFill/>
          <a:ln>
            <a:noFill/>
          </a:ln>
        </p:spPr>
        <p:txBody>
          <a:bodyPr anchorCtr="0" anchor="t" bIns="91425" lIns="91425" spcFirstLastPara="1" rIns="91425" wrap="square" tIns="91425">
            <a:noAutofit/>
          </a:bodyPr>
          <a:lstStyle/>
          <a:p>
            <a:pPr indent="-400050" lvl="0" marL="457200" marR="0" rtl="0" algn="l">
              <a:lnSpc>
                <a:spcPct val="100000"/>
              </a:lnSpc>
              <a:spcBef>
                <a:spcPts val="0"/>
              </a:spcBef>
              <a:spcAft>
                <a:spcPts val="0"/>
              </a:spcAft>
              <a:buClr>
                <a:srgbClr val="1D2228"/>
              </a:buClr>
              <a:buSzPts val="2700"/>
              <a:buFont typeface="Arial"/>
              <a:buChar char="●"/>
            </a:pPr>
            <a:r>
              <a:rPr b="0" i="0" lang="en-US" sz="2700" u="none" cap="none" strike="noStrike">
                <a:solidFill>
                  <a:srgbClr val="1D2228"/>
                </a:solidFill>
                <a:latin typeface="Arial"/>
                <a:ea typeface="Arial"/>
                <a:cs typeface="Arial"/>
                <a:sym typeface="Arial"/>
              </a:rPr>
              <a:t>“A healthy marriage is ultimately about love and that love is a product of a spiritual and </a:t>
            </a:r>
            <a:r>
              <a:rPr b="0" i="1" lang="en-US" sz="2700" u="none" cap="none" strike="noStrike">
                <a:solidFill>
                  <a:srgbClr val="1D2228"/>
                </a:solidFill>
                <a:latin typeface="Arial"/>
                <a:ea typeface="Arial"/>
                <a:cs typeface="Arial"/>
                <a:sym typeface="Arial"/>
              </a:rPr>
              <a:t>meaningful</a:t>
            </a:r>
            <a:r>
              <a:rPr b="0" i="0" lang="en-US" sz="2700" u="none" cap="none" strike="noStrike">
                <a:solidFill>
                  <a:srgbClr val="1D2228"/>
                </a:solidFill>
                <a:latin typeface="Arial"/>
                <a:ea typeface="Arial"/>
                <a:cs typeface="Arial"/>
                <a:sym typeface="Arial"/>
              </a:rPr>
              <a:t> connection” </a:t>
            </a:r>
            <a:br>
              <a:rPr b="0" i="0" lang="en-US" sz="2700" u="none" cap="none" strike="noStrike">
                <a:solidFill>
                  <a:srgbClr val="1D2228"/>
                </a:solidFill>
                <a:latin typeface="Arial"/>
                <a:ea typeface="Arial"/>
                <a:cs typeface="Arial"/>
                <a:sym typeface="Arial"/>
              </a:rPr>
            </a:br>
            <a:endParaRPr b="0" i="0" sz="2700" u="none" cap="none" strike="noStrike">
              <a:solidFill>
                <a:srgbClr val="1D2228"/>
              </a:solidFill>
              <a:latin typeface="Arial"/>
              <a:ea typeface="Arial"/>
              <a:cs typeface="Arial"/>
              <a:sym typeface="Arial"/>
            </a:endParaRPr>
          </a:p>
          <a:p>
            <a:pPr indent="-400050" lvl="0" marL="457200" marR="0" rtl="0" algn="l">
              <a:lnSpc>
                <a:spcPct val="100000"/>
              </a:lnSpc>
              <a:spcBef>
                <a:spcPts val="0"/>
              </a:spcBef>
              <a:spcAft>
                <a:spcPts val="0"/>
              </a:spcAft>
              <a:buClr>
                <a:srgbClr val="1D2228"/>
              </a:buClr>
              <a:buSzPts val="2700"/>
              <a:buFont typeface="Arial"/>
              <a:buChar char="●"/>
            </a:pPr>
            <a:r>
              <a:rPr b="0" i="0" lang="en-US" sz="2700" u="none" cap="none" strike="noStrike">
                <a:solidFill>
                  <a:srgbClr val="1D2228"/>
                </a:solidFill>
                <a:latin typeface="Arial"/>
                <a:ea typeface="Arial"/>
                <a:cs typeface="Arial"/>
                <a:sym typeface="Arial"/>
              </a:rPr>
              <a:t>“I.e. the actualization or meaning for a couple.”</a:t>
            </a:r>
            <a:endParaRPr b="0" i="0" sz="2700" u="none" cap="none" strike="noStrike">
              <a:solidFill>
                <a:srgbClr val="1D2228"/>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t/>
            </a:r>
            <a:endParaRPr b="0" i="0" sz="2700" u="none" cap="none" strike="noStrike">
              <a:solidFill>
                <a:srgbClr val="1D2228"/>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1800" u="none" cap="none" strike="noStrike">
              <a:solidFill>
                <a:srgbClr val="1D2228"/>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1800" u="none" cap="none" strike="noStrike">
              <a:solidFill>
                <a:srgbClr val="1D2228"/>
              </a:solidFill>
              <a:latin typeface="Arial"/>
              <a:ea typeface="Arial"/>
              <a:cs typeface="Arial"/>
              <a:sym typeface="Arial"/>
            </a:endParaRPr>
          </a:p>
        </p:txBody>
      </p:sp>
      <p:pic>
        <p:nvPicPr>
          <p:cNvPr id="642" name="Google Shape;642;p34"/>
          <p:cNvPicPr preferRelativeResize="0"/>
          <p:nvPr/>
        </p:nvPicPr>
        <p:blipFill rotWithShape="1">
          <a:blip r:embed="rId3">
            <a:alphaModFix/>
          </a:blip>
          <a:srcRect b="0" l="0" r="0" t="0"/>
          <a:stretch/>
        </p:blipFill>
        <p:spPr>
          <a:xfrm>
            <a:off x="556599" y="1051899"/>
            <a:ext cx="2309550" cy="15369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46" name="Shape 646"/>
        <p:cNvGrpSpPr/>
        <p:nvPr/>
      </p:nvGrpSpPr>
      <p:grpSpPr>
        <a:xfrm>
          <a:off x="0" y="0"/>
          <a:ext cx="0" cy="0"/>
          <a:chOff x="0" y="0"/>
          <a:chExt cx="0" cy="0"/>
        </a:xfrm>
      </p:grpSpPr>
      <p:sp>
        <p:nvSpPr>
          <p:cNvPr id="647" name="Google Shape;647;p35"/>
          <p:cNvSpPr txBox="1"/>
          <p:nvPr/>
        </p:nvSpPr>
        <p:spPr>
          <a:xfrm>
            <a:off x="350240" y="583452"/>
            <a:ext cx="3017074" cy="584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rgbClr val="000000"/>
                </a:solidFill>
                <a:latin typeface="Arial"/>
                <a:ea typeface="Arial"/>
                <a:cs typeface="Arial"/>
                <a:sym typeface="Arial"/>
              </a:rPr>
              <a:t>Spiritual Love</a:t>
            </a:r>
            <a:endParaRPr b="0" i="0" sz="1400" u="none" cap="none" strike="noStrike">
              <a:solidFill>
                <a:srgbClr val="000000"/>
              </a:solidFill>
              <a:latin typeface="Arial"/>
              <a:ea typeface="Arial"/>
              <a:cs typeface="Arial"/>
              <a:sym typeface="Arial"/>
            </a:endParaRPr>
          </a:p>
        </p:txBody>
      </p:sp>
      <p:sp>
        <p:nvSpPr>
          <p:cNvPr id="648" name="Google Shape;648;p35"/>
          <p:cNvSpPr/>
          <p:nvPr/>
        </p:nvSpPr>
        <p:spPr>
          <a:xfrm>
            <a:off x="408297" y="1567452"/>
            <a:ext cx="2487300" cy="2736000"/>
          </a:xfrm>
          <a:prstGeom prst="rect">
            <a:avLst/>
          </a:prstGeom>
          <a:solidFill>
            <a:schemeClr val="accent1"/>
          </a:solidFill>
          <a:ln cap="flat" cmpd="sng" w="25400">
            <a:solidFill>
              <a:srgbClr val="003F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49" name="Google Shape;649;p35"/>
          <p:cNvSpPr txBox="1"/>
          <p:nvPr/>
        </p:nvSpPr>
        <p:spPr>
          <a:xfrm>
            <a:off x="504382" y="1781352"/>
            <a:ext cx="2465400" cy="230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“Love is living the experience of another person in all his uniqueness and singularity.”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6E180"/>
            </a:gs>
            <a:gs pos="100000">
              <a:srgbClr val="B8DF32"/>
            </a:gs>
          </a:gsLst>
          <a:lin ang="5400700" scaled="0"/>
        </a:gradFill>
      </p:bgPr>
    </p:bg>
    <p:spTree>
      <p:nvGrpSpPr>
        <p:cNvPr id="653" name="Shape 653"/>
        <p:cNvGrpSpPr/>
        <p:nvPr/>
      </p:nvGrpSpPr>
      <p:grpSpPr>
        <a:xfrm>
          <a:off x="0" y="0"/>
          <a:ext cx="0" cy="0"/>
          <a:chOff x="0" y="0"/>
          <a:chExt cx="0" cy="0"/>
        </a:xfrm>
      </p:grpSpPr>
      <p:sp>
        <p:nvSpPr>
          <p:cNvPr id="654" name="Google Shape;654;p3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655" name="Google Shape;655;p36"/>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656" name="Google Shape;656;p36"/>
          <p:cNvSpPr txBox="1"/>
          <p:nvPr>
            <p:ph type="title"/>
          </p:nvPr>
        </p:nvSpPr>
        <p:spPr>
          <a:xfrm>
            <a:off x="614412" y="907950"/>
            <a:ext cx="22059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600"/>
              <a:buFont typeface="Arial"/>
              <a:buNone/>
            </a:pPr>
            <a:r>
              <a:rPr lang="en-US">
                <a:solidFill>
                  <a:schemeClr val="lt1"/>
                </a:solidFill>
              </a:rPr>
              <a:t>SPIRITUAL LOVE</a:t>
            </a:r>
            <a:endParaRPr/>
          </a:p>
        </p:txBody>
      </p:sp>
      <p:sp>
        <p:nvSpPr>
          <p:cNvPr id="657" name="Google Shape;657;p36"/>
          <p:cNvSpPr txBox="1"/>
          <p:nvPr/>
        </p:nvSpPr>
        <p:spPr>
          <a:xfrm>
            <a:off x="3643375" y="831750"/>
            <a:ext cx="3365100" cy="3657600"/>
          </a:xfrm>
          <a:prstGeom prst="rect">
            <a:avLst/>
          </a:prstGeom>
          <a:noFill/>
          <a:ln>
            <a:noFill/>
          </a:ln>
        </p:spPr>
        <p:txBody>
          <a:bodyPr anchorCtr="0" anchor="t" bIns="91425" lIns="91425" spcFirstLastPara="1" rIns="91425" wrap="square" tIns="91425">
            <a:noAutofit/>
          </a:bodyPr>
          <a:lstStyle/>
          <a:p>
            <a:pPr indent="-400050" lvl="0" marL="457200" marR="0" rtl="0" algn="l">
              <a:lnSpc>
                <a:spcPct val="100000"/>
              </a:lnSpc>
              <a:spcBef>
                <a:spcPts val="0"/>
              </a:spcBef>
              <a:spcAft>
                <a:spcPts val="0"/>
              </a:spcAft>
              <a:buClr>
                <a:srgbClr val="1D2228"/>
              </a:buClr>
              <a:buSzPts val="2700"/>
              <a:buFont typeface="Arial"/>
              <a:buChar char="●"/>
            </a:pPr>
            <a:r>
              <a:rPr b="0" i="1" lang="en-US" sz="2700" u="none" cap="none" strike="noStrike">
                <a:solidFill>
                  <a:srgbClr val="1D2228"/>
                </a:solidFill>
                <a:latin typeface="Arial"/>
                <a:ea typeface="Arial"/>
                <a:cs typeface="Arial"/>
                <a:sym typeface="Arial"/>
              </a:rPr>
              <a:t>Essentia</a:t>
            </a:r>
            <a:r>
              <a:rPr b="0" i="0" lang="en-US" sz="2700" u="none" cap="none" strike="noStrike">
                <a:solidFill>
                  <a:srgbClr val="1D2228"/>
                </a:solidFill>
                <a:latin typeface="Arial"/>
                <a:ea typeface="Arial"/>
                <a:cs typeface="Arial"/>
                <a:sym typeface="Arial"/>
              </a:rPr>
              <a:t> is not dependent on </a:t>
            </a:r>
            <a:r>
              <a:rPr b="0" i="1" lang="en-US" sz="2700" u="none" cap="none" strike="noStrike">
                <a:solidFill>
                  <a:srgbClr val="1D2228"/>
                </a:solidFill>
                <a:latin typeface="Arial"/>
                <a:ea typeface="Arial"/>
                <a:cs typeface="Arial"/>
                <a:sym typeface="Arial"/>
              </a:rPr>
              <a:t>existentia</a:t>
            </a:r>
            <a:endParaRPr b="0" i="1" sz="2700" u="none" cap="none" strike="noStrike">
              <a:solidFill>
                <a:srgbClr val="1D2228"/>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1D2228"/>
              </a:solidFill>
              <a:latin typeface="Arial"/>
              <a:ea typeface="Arial"/>
              <a:cs typeface="Arial"/>
              <a:sym typeface="Arial"/>
            </a:endParaRPr>
          </a:p>
          <a:p>
            <a:pPr indent="-400050" lvl="0" marL="457200" marR="0" rtl="0" algn="l">
              <a:lnSpc>
                <a:spcPct val="100000"/>
              </a:lnSpc>
              <a:spcBef>
                <a:spcPts val="0"/>
              </a:spcBef>
              <a:spcAft>
                <a:spcPts val="0"/>
              </a:spcAft>
              <a:buClr>
                <a:srgbClr val="1D2228"/>
              </a:buClr>
              <a:buSzPts val="2700"/>
              <a:buFont typeface="Arial"/>
              <a:buChar char="●"/>
            </a:pPr>
            <a:r>
              <a:rPr b="0" i="0" lang="en-US" sz="2700" u="none" cap="none" strike="noStrike">
                <a:solidFill>
                  <a:srgbClr val="1D2228"/>
                </a:solidFill>
                <a:latin typeface="Arial"/>
                <a:ea typeface="Arial"/>
                <a:cs typeface="Arial"/>
                <a:sym typeface="Arial"/>
              </a:rPr>
              <a:t>The idea of the person is beyond time</a:t>
            </a:r>
            <a:endParaRPr b="0" i="0" sz="2700" u="none" cap="none" strike="noStrike">
              <a:solidFill>
                <a:srgbClr val="1D2228"/>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1D2228"/>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p:txBody>
      </p:sp>
      <p:pic>
        <p:nvPicPr>
          <p:cNvPr id="658" name="Google Shape;658;p36"/>
          <p:cNvPicPr preferRelativeResize="0"/>
          <p:nvPr/>
        </p:nvPicPr>
        <p:blipFill rotWithShape="1">
          <a:blip r:embed="rId3">
            <a:alphaModFix/>
          </a:blip>
          <a:srcRect b="0" l="0" r="0" t="0"/>
          <a:stretch/>
        </p:blipFill>
        <p:spPr>
          <a:xfrm>
            <a:off x="7054750" y="969338"/>
            <a:ext cx="1809750" cy="25241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2" name="Shape 662"/>
        <p:cNvGrpSpPr/>
        <p:nvPr/>
      </p:nvGrpSpPr>
      <p:grpSpPr>
        <a:xfrm>
          <a:off x="0" y="0"/>
          <a:ext cx="0" cy="0"/>
          <a:chOff x="0" y="0"/>
          <a:chExt cx="0" cy="0"/>
        </a:xfrm>
      </p:grpSpPr>
      <p:sp>
        <p:nvSpPr>
          <p:cNvPr id="663" name="Google Shape;663;p37"/>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664" name="Google Shape;664;p37"/>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665" name="Google Shape;665;p37"/>
          <p:cNvSpPr/>
          <p:nvPr/>
        </p:nvSpPr>
        <p:spPr>
          <a:xfrm>
            <a:off x="444250" y="1151724"/>
            <a:ext cx="4480800" cy="2800800"/>
          </a:xfrm>
          <a:prstGeom prst="rect">
            <a:avLst/>
          </a:prstGeom>
          <a:solidFill>
            <a:srgbClr val="13635E"/>
          </a:solidFill>
          <a:ln cap="flat" cmpd="sng" w="25400">
            <a:solidFill>
              <a:srgbClr val="003F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66" name="Google Shape;666;p37"/>
          <p:cNvSpPr txBox="1"/>
          <p:nvPr/>
        </p:nvSpPr>
        <p:spPr>
          <a:xfrm>
            <a:off x="420433" y="1352551"/>
            <a:ext cx="4376100" cy="3324000"/>
          </a:xfrm>
          <a:prstGeom prst="rect">
            <a:avLst/>
          </a:prstGeom>
          <a:noFill/>
          <a:ln>
            <a:noFill/>
          </a:ln>
        </p:spPr>
        <p:txBody>
          <a:bodyPr anchorCtr="0" anchor="t" bIns="45700" lIns="91425" spcFirstLastPara="1" rIns="91425" wrap="square" tIns="45700">
            <a:noAutofit/>
          </a:bodyPr>
          <a:lstStyle/>
          <a:p>
            <a:pPr indent="-387350" lvl="0" marL="457200" marR="0" rtl="0" algn="l">
              <a:lnSpc>
                <a:spcPct val="100000"/>
              </a:lnSpc>
              <a:spcBef>
                <a:spcPts val="0"/>
              </a:spcBef>
              <a:spcAft>
                <a:spcPts val="0"/>
              </a:spcAft>
              <a:buClr>
                <a:srgbClr val="FFFFFF"/>
              </a:buClr>
              <a:buSzPts val="2500"/>
              <a:buFont typeface="Arial"/>
              <a:buChar char="•"/>
            </a:pPr>
            <a:r>
              <a:rPr b="0" i="0" lang="en-US" sz="2500" u="none" cap="none" strike="noStrike">
                <a:solidFill>
                  <a:srgbClr val="FFFFFF"/>
                </a:solidFill>
                <a:latin typeface="Arial"/>
                <a:ea typeface="Arial"/>
                <a:cs typeface="Arial"/>
                <a:sym typeface="Arial"/>
              </a:rPr>
              <a:t>In the camps Frankl focused on living to be reunited with his wife. </a:t>
            </a:r>
            <a:endParaRPr b="0" i="0" sz="2500" u="none" cap="none" strike="noStrike">
              <a:solidFill>
                <a:srgbClr val="FFFFFF"/>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500"/>
              <a:buFont typeface="Arial"/>
              <a:buNone/>
            </a:pPr>
            <a:r>
              <a:t/>
            </a:r>
            <a:endParaRPr b="0" i="0" sz="2500" u="none" cap="none" strike="noStrike">
              <a:solidFill>
                <a:srgbClr val="FFFFFF"/>
              </a:solidFill>
              <a:latin typeface="Arial"/>
              <a:ea typeface="Arial"/>
              <a:cs typeface="Arial"/>
              <a:sym typeface="Arial"/>
            </a:endParaRPr>
          </a:p>
          <a:p>
            <a:pPr indent="-387350" lvl="0" marL="457200" marR="0" rtl="0" algn="l">
              <a:lnSpc>
                <a:spcPct val="100000"/>
              </a:lnSpc>
              <a:spcBef>
                <a:spcPts val="0"/>
              </a:spcBef>
              <a:spcAft>
                <a:spcPts val="0"/>
              </a:spcAft>
              <a:buClr>
                <a:srgbClr val="FFFFFF"/>
              </a:buClr>
              <a:buSzPts val="2500"/>
              <a:buFont typeface="Arial"/>
              <a:buChar char="•"/>
            </a:pPr>
            <a:r>
              <a:rPr b="0" i="0" lang="en-US" sz="2500" u="none" cap="none" strike="noStrike">
                <a:solidFill>
                  <a:srgbClr val="FFFFFF"/>
                </a:solidFill>
                <a:latin typeface="Arial"/>
                <a:ea typeface="Arial"/>
                <a:cs typeface="Arial"/>
                <a:sym typeface="Arial"/>
              </a:rPr>
              <a:t>That gave him </a:t>
            </a:r>
            <a:r>
              <a:rPr b="0" i="1" lang="en-US" sz="2500" u="none" cap="none" strike="noStrike">
                <a:solidFill>
                  <a:srgbClr val="FFFFFF"/>
                </a:solidFill>
                <a:latin typeface="Arial"/>
                <a:ea typeface="Arial"/>
                <a:cs typeface="Arial"/>
                <a:sym typeface="Arial"/>
              </a:rPr>
              <a:t>meaning to live.</a:t>
            </a:r>
            <a:endParaRPr b="0" i="1" sz="2500" u="none" cap="none" strike="noStrike">
              <a:solidFill>
                <a:srgbClr val="FFFFFF"/>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1D2228"/>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50"/>
              <a:buFont typeface="Arial"/>
              <a:buNone/>
            </a:pPr>
            <a:r>
              <a:t/>
            </a:r>
            <a:endParaRPr b="0" i="0" sz="1750" u="none" cap="none" strike="noStrike">
              <a:solidFill>
                <a:schemeClr val="lt1"/>
              </a:solidFill>
              <a:latin typeface="Arial"/>
              <a:ea typeface="Arial"/>
              <a:cs typeface="Arial"/>
              <a:sym typeface="Arial"/>
            </a:endParaRPr>
          </a:p>
        </p:txBody>
      </p:sp>
      <p:pic>
        <p:nvPicPr>
          <p:cNvPr descr="Image result for viktor frankl" id="667" name="Google Shape;667;p37"/>
          <p:cNvPicPr preferRelativeResize="0"/>
          <p:nvPr/>
        </p:nvPicPr>
        <p:blipFill rotWithShape="1">
          <a:blip r:embed="rId4">
            <a:alphaModFix/>
          </a:blip>
          <a:srcRect b="0" l="0" r="0" t="0"/>
          <a:stretch/>
        </p:blipFill>
        <p:spPr>
          <a:xfrm>
            <a:off x="5805034" y="1324947"/>
            <a:ext cx="2962275" cy="15430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42222"/>
            </a:gs>
            <a:gs pos="48000">
              <a:srgbClr val="9C3435"/>
            </a:gs>
            <a:gs pos="100000">
              <a:srgbClr val="D07375"/>
            </a:gs>
          </a:gsLst>
          <a:lin ang="16200000" scaled="0"/>
        </a:gradFill>
      </p:bgPr>
    </p:bg>
    <p:spTree>
      <p:nvGrpSpPr>
        <p:cNvPr id="671" name="Shape 671"/>
        <p:cNvGrpSpPr/>
        <p:nvPr/>
      </p:nvGrpSpPr>
      <p:grpSpPr>
        <a:xfrm>
          <a:off x="0" y="0"/>
          <a:ext cx="0" cy="0"/>
          <a:chOff x="0" y="0"/>
          <a:chExt cx="0" cy="0"/>
        </a:xfrm>
      </p:grpSpPr>
      <p:sp>
        <p:nvSpPr>
          <p:cNvPr id="672" name="Google Shape;672;p3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673" name="Google Shape;673;p38"/>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674" name="Google Shape;674;p38"/>
          <p:cNvSpPr txBox="1"/>
          <p:nvPr>
            <p:ph type="title"/>
          </p:nvPr>
        </p:nvSpPr>
        <p:spPr>
          <a:xfrm>
            <a:off x="614412" y="907950"/>
            <a:ext cx="22059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600"/>
              <a:buFont typeface="Arial"/>
              <a:buNone/>
            </a:pPr>
            <a:r>
              <a:rPr lang="en-US">
                <a:solidFill>
                  <a:schemeClr val="lt1"/>
                </a:solidFill>
              </a:rPr>
              <a:t>SEXUALITY AND MEANING</a:t>
            </a:r>
            <a:endParaRPr/>
          </a:p>
        </p:txBody>
      </p:sp>
      <p:sp>
        <p:nvSpPr>
          <p:cNvPr id="675" name="Google Shape;675;p38"/>
          <p:cNvSpPr txBox="1"/>
          <p:nvPr/>
        </p:nvSpPr>
        <p:spPr>
          <a:xfrm>
            <a:off x="3866774" y="801050"/>
            <a:ext cx="4936139" cy="36576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00000"/>
              </a:lnSpc>
              <a:spcBef>
                <a:spcPts val="0"/>
              </a:spcBef>
              <a:spcAft>
                <a:spcPts val="0"/>
              </a:spcAft>
              <a:buClr>
                <a:srgbClr val="1D2228"/>
              </a:buClr>
              <a:buSzPts val="2400"/>
              <a:buFont typeface="Arial"/>
              <a:buChar char="●"/>
            </a:pPr>
            <a:r>
              <a:rPr b="0" i="0" lang="en-US" sz="2400" u="none" cap="none" strike="noStrike">
                <a:solidFill>
                  <a:srgbClr val="1D2228"/>
                </a:solidFill>
                <a:latin typeface="Arial"/>
                <a:ea typeface="Arial"/>
                <a:cs typeface="Arial"/>
                <a:sym typeface="Arial"/>
              </a:rPr>
              <a:t>In real love, the sexual relationship is a </a:t>
            </a:r>
            <a:r>
              <a:rPr b="0" i="1" lang="en-US" sz="2400" u="none" cap="none" strike="noStrike">
                <a:solidFill>
                  <a:srgbClr val="1D2228"/>
                </a:solidFill>
                <a:latin typeface="Arial"/>
                <a:ea typeface="Arial"/>
                <a:cs typeface="Arial"/>
                <a:sym typeface="Arial"/>
              </a:rPr>
              <a:t>means towards uniting with the spiritual</a:t>
            </a:r>
            <a:r>
              <a:rPr b="0" i="0" lang="en-US" sz="2400" u="none" cap="none" strike="noStrike">
                <a:solidFill>
                  <a:srgbClr val="1D2228"/>
                </a:solidFill>
                <a:latin typeface="Arial"/>
                <a:ea typeface="Arial"/>
                <a:cs typeface="Arial"/>
                <a:sym typeface="Arial"/>
              </a:rPr>
              <a:t> (getting to the person’s essence). </a:t>
            </a:r>
            <a:endParaRPr b="0" i="0" sz="2400" u="none" cap="none" strike="noStrike">
              <a:solidFill>
                <a:srgbClr val="1D2228"/>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1D2228"/>
              </a:solidFill>
              <a:latin typeface="Arial"/>
              <a:ea typeface="Arial"/>
              <a:cs typeface="Arial"/>
              <a:sym typeface="Arial"/>
            </a:endParaRPr>
          </a:p>
          <a:p>
            <a:pPr indent="-381000" lvl="0" marL="457200" marR="0" rtl="0" algn="l">
              <a:lnSpc>
                <a:spcPct val="100000"/>
              </a:lnSpc>
              <a:spcBef>
                <a:spcPts val="0"/>
              </a:spcBef>
              <a:spcAft>
                <a:spcPts val="0"/>
              </a:spcAft>
              <a:buClr>
                <a:srgbClr val="1D2228"/>
              </a:buClr>
              <a:buSzPts val="2400"/>
              <a:buFont typeface="Arial"/>
              <a:buChar char="●"/>
            </a:pPr>
            <a:r>
              <a:rPr b="0" i="0" lang="en-US" sz="2400" u="none" cap="none" strike="noStrike">
                <a:solidFill>
                  <a:srgbClr val="1D2228"/>
                </a:solidFill>
                <a:latin typeface="Arial"/>
                <a:ea typeface="Arial"/>
                <a:cs typeface="Arial"/>
                <a:sym typeface="Arial"/>
              </a:rPr>
              <a:t>Long term pleasure will only come through the goal of achieving a sense of spiritual oneness.</a:t>
            </a:r>
            <a:endParaRPr b="0" i="0" sz="2400" u="none" cap="none" strike="noStrike">
              <a:solidFill>
                <a:srgbClr val="1D2228"/>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rgbClr val="1D2228"/>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rgbClr val="1D2228"/>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000" u="none" cap="none" strike="noStrike">
              <a:solidFill>
                <a:srgbClr val="1D2228"/>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000" u="none" cap="none" strike="noStrike">
              <a:solidFill>
                <a:srgbClr val="1D2228"/>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000" u="none" cap="none" strike="noStrike">
              <a:solidFill>
                <a:srgbClr val="1D2228"/>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000" u="none" cap="none" strike="noStrike">
              <a:solidFill>
                <a:srgbClr val="1D2228"/>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39"/>
          <p:cNvSpPr txBox="1"/>
          <p:nvPr>
            <p:ph type="title"/>
          </p:nvPr>
        </p:nvSpPr>
        <p:spPr>
          <a:xfrm>
            <a:off x="359511" y="180146"/>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p>
            <a:pPr indent="0" lvl="0" marL="0" rtl="0" algn="l">
              <a:lnSpc>
                <a:spcPct val="100000"/>
              </a:lnSpc>
              <a:spcBef>
                <a:spcPts val="0"/>
              </a:spcBef>
              <a:spcAft>
                <a:spcPts val="0"/>
              </a:spcAft>
              <a:buSzPts val="2600"/>
              <a:buNone/>
            </a:pPr>
            <a:r>
              <a:rPr lang="en-US" sz="2500">
                <a:solidFill>
                  <a:srgbClr val="000000"/>
                </a:solidFill>
              </a:rPr>
              <a:t>Hyper-Intention</a:t>
            </a:r>
            <a:endParaRPr sz="2500">
              <a:solidFill>
                <a:srgbClr val="000000"/>
              </a:solidFill>
            </a:endParaRPr>
          </a:p>
        </p:txBody>
      </p:sp>
      <p:sp>
        <p:nvSpPr>
          <p:cNvPr id="681" name="Google Shape;681;p39"/>
          <p:cNvSpPr txBox="1"/>
          <p:nvPr>
            <p:ph idx="1" type="body"/>
          </p:nvPr>
        </p:nvSpPr>
        <p:spPr>
          <a:xfrm>
            <a:off x="359500" y="1008150"/>
            <a:ext cx="4671000" cy="2872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3000"/>
              </a:spcBef>
              <a:spcAft>
                <a:spcPts val="0"/>
              </a:spcAft>
              <a:buSzPts val="2200"/>
              <a:buNone/>
            </a:pPr>
            <a:r>
              <a:rPr lang="en-US">
                <a:solidFill>
                  <a:srgbClr val="222222"/>
                </a:solidFill>
                <a:latin typeface="Arial"/>
                <a:ea typeface="Arial"/>
                <a:cs typeface="Arial"/>
                <a:sym typeface="Arial"/>
              </a:rPr>
              <a:t>“</a:t>
            </a:r>
            <a:r>
              <a:rPr lang="en-US" sz="2400">
                <a:solidFill>
                  <a:srgbClr val="222222"/>
                </a:solidFill>
                <a:latin typeface="Arial"/>
                <a:ea typeface="Arial"/>
                <a:cs typeface="Arial"/>
                <a:sym typeface="Arial"/>
              </a:rPr>
              <a:t>A forced intention toward some end which makes that end unattainable; and hyper-reflection, an excessive attention to oneself which stifles attempts to avoid the </a:t>
            </a:r>
            <a:r>
              <a:rPr lang="en-US" sz="2400">
                <a:solidFill>
                  <a:schemeClr val="dk1"/>
                </a:solidFill>
                <a:uFill>
                  <a:noFill/>
                </a:uFill>
                <a:latin typeface="Arial"/>
                <a:ea typeface="Arial"/>
                <a:cs typeface="Arial"/>
                <a:sym typeface="Arial"/>
                <a:hlinkClick r:id="rId3">
                  <a:extLst>
                    <a:ext uri="{A12FA001-AC4F-418D-AE19-62706E023703}">
                      <ahyp:hlinkClr val="tx"/>
                    </a:ext>
                  </a:extLst>
                </a:hlinkClick>
              </a:rPr>
              <a:t>neurosis</a:t>
            </a:r>
            <a:r>
              <a:rPr lang="en-US" sz="2400">
                <a:solidFill>
                  <a:schemeClr val="dk1"/>
                </a:solidFill>
                <a:latin typeface="Arial"/>
                <a:ea typeface="Arial"/>
                <a:cs typeface="Arial"/>
                <a:sym typeface="Arial"/>
              </a:rPr>
              <a:t> </a:t>
            </a:r>
            <a:r>
              <a:rPr lang="en-US" sz="2400">
                <a:solidFill>
                  <a:srgbClr val="222222"/>
                </a:solidFill>
                <a:latin typeface="Arial"/>
                <a:ea typeface="Arial"/>
                <a:cs typeface="Arial"/>
                <a:sym typeface="Arial"/>
              </a:rPr>
              <a:t>to which one thinks oneself predisposed.</a:t>
            </a:r>
            <a:r>
              <a:rPr lang="en-US">
                <a:solidFill>
                  <a:srgbClr val="222222"/>
                </a:solidFill>
                <a:latin typeface="Arial"/>
                <a:ea typeface="Arial"/>
                <a:cs typeface="Arial"/>
                <a:sym typeface="Arial"/>
              </a:rPr>
              <a:t>”</a:t>
            </a:r>
            <a:endParaRPr>
              <a:solidFill>
                <a:schemeClr val="dk2"/>
              </a:solidFill>
              <a:latin typeface="Calibri"/>
              <a:ea typeface="Calibri"/>
              <a:cs typeface="Calibri"/>
              <a:sym typeface="Calibri"/>
            </a:endParaRPr>
          </a:p>
          <a:p>
            <a:pPr indent="0" lvl="0" marL="457200" rtl="0" algn="l">
              <a:lnSpc>
                <a:spcPct val="115000"/>
              </a:lnSpc>
              <a:spcBef>
                <a:spcPts val="600"/>
              </a:spcBef>
              <a:spcAft>
                <a:spcPts val="0"/>
              </a:spcAft>
              <a:buSzPts val="2200"/>
              <a:buNone/>
            </a:pPr>
            <a:r>
              <a:t/>
            </a:r>
            <a:endParaRPr sz="2000"/>
          </a:p>
        </p:txBody>
      </p:sp>
      <p:sp>
        <p:nvSpPr>
          <p:cNvPr id="682" name="Google Shape;682;p3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683" name="Google Shape;683;p39"/>
          <p:cNvPicPr preferRelativeResize="0"/>
          <p:nvPr/>
        </p:nvPicPr>
        <p:blipFill rotWithShape="1">
          <a:blip r:embed="rId4">
            <a:alphaModFix/>
          </a:blip>
          <a:srcRect b="0" l="0" r="0" t="0"/>
          <a:stretch/>
        </p:blipFill>
        <p:spPr>
          <a:xfrm>
            <a:off x="5335350" y="1251350"/>
            <a:ext cx="2857500" cy="2433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1">
                                            <p:txEl>
                                              <p:pRg end="0" st="0"/>
                                            </p:txEl>
                                          </p:spTgt>
                                        </p:tgtEl>
                                        <p:attrNameLst>
                                          <p:attrName>style.visibility</p:attrName>
                                        </p:attrNameLst>
                                      </p:cBhvr>
                                      <p:to>
                                        <p:strVal val="visible"/>
                                      </p:to>
                                    </p:set>
                                    <p:animEffect filter="fade" transition="in">
                                      <p:cBhvr>
                                        <p:cTn dur="500"/>
                                        <p:tgtEl>
                                          <p:spTgt spid="6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1">
                                            <p:txEl>
                                              <p:pRg end="1" st="1"/>
                                            </p:txEl>
                                          </p:spTgt>
                                        </p:tgtEl>
                                        <p:attrNameLst>
                                          <p:attrName>style.visibility</p:attrName>
                                        </p:attrNameLst>
                                      </p:cBhvr>
                                      <p:to>
                                        <p:strVal val="visible"/>
                                      </p:to>
                                    </p:set>
                                    <p:animEffect filter="fade" transition="in">
                                      <p:cBhvr>
                                        <p:cTn dur="500"/>
                                        <p:tgtEl>
                                          <p:spTgt spid="681">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42222"/>
            </a:gs>
            <a:gs pos="48000">
              <a:srgbClr val="9C3435"/>
            </a:gs>
            <a:gs pos="100000">
              <a:srgbClr val="D07375"/>
            </a:gs>
          </a:gsLst>
          <a:lin ang="16198662" scaled="0"/>
        </a:gradFill>
      </p:bgPr>
    </p:bg>
    <p:spTree>
      <p:nvGrpSpPr>
        <p:cNvPr id="687" name="Shape 687"/>
        <p:cNvGrpSpPr/>
        <p:nvPr/>
      </p:nvGrpSpPr>
      <p:grpSpPr>
        <a:xfrm>
          <a:off x="0" y="0"/>
          <a:ext cx="0" cy="0"/>
          <a:chOff x="0" y="0"/>
          <a:chExt cx="0" cy="0"/>
        </a:xfrm>
      </p:grpSpPr>
      <p:sp>
        <p:nvSpPr>
          <p:cNvPr id="688" name="Google Shape;688;p40"/>
          <p:cNvSpPr txBox="1"/>
          <p:nvPr>
            <p:ph type="title"/>
          </p:nvPr>
        </p:nvSpPr>
        <p:spPr>
          <a:xfrm>
            <a:off x="533986" y="222471"/>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p>
            <a:pPr indent="0" lvl="0" marL="0" rtl="0" algn="l">
              <a:lnSpc>
                <a:spcPct val="100000"/>
              </a:lnSpc>
              <a:spcBef>
                <a:spcPts val="0"/>
              </a:spcBef>
              <a:spcAft>
                <a:spcPts val="0"/>
              </a:spcAft>
              <a:buSzPts val="2600"/>
              <a:buNone/>
            </a:pPr>
            <a:r>
              <a:rPr lang="en-US" sz="3000">
                <a:solidFill>
                  <a:srgbClr val="000000"/>
                </a:solidFill>
              </a:rPr>
              <a:t>De-reflection</a:t>
            </a:r>
            <a:endParaRPr sz="3000">
              <a:solidFill>
                <a:srgbClr val="000000"/>
              </a:solidFill>
            </a:endParaRPr>
          </a:p>
        </p:txBody>
      </p:sp>
      <p:sp>
        <p:nvSpPr>
          <p:cNvPr id="689" name="Google Shape;689;p40"/>
          <p:cNvSpPr txBox="1"/>
          <p:nvPr>
            <p:ph idx="1" type="body"/>
          </p:nvPr>
        </p:nvSpPr>
        <p:spPr>
          <a:xfrm>
            <a:off x="511900" y="1008150"/>
            <a:ext cx="4308600" cy="2872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3000"/>
              </a:spcBef>
              <a:spcAft>
                <a:spcPts val="0"/>
              </a:spcAft>
              <a:buSzPts val="2200"/>
              <a:buNone/>
            </a:pPr>
            <a:r>
              <a:rPr lang="en-US">
                <a:solidFill>
                  <a:srgbClr val="333333"/>
                </a:solidFill>
                <a:latin typeface="Arial"/>
                <a:ea typeface="Arial"/>
                <a:cs typeface="Arial"/>
                <a:sym typeface="Arial"/>
              </a:rPr>
              <a:t>Developed for persons with sexual disorders (impotence and frigidity), in which the patient's fight for sexual pleasure becomes an obstacle to achieving it. </a:t>
            </a:r>
            <a:endParaRPr>
              <a:solidFill>
                <a:srgbClr val="333333"/>
              </a:solidFill>
              <a:latin typeface="Arial"/>
              <a:ea typeface="Arial"/>
              <a:cs typeface="Arial"/>
              <a:sym typeface="Arial"/>
            </a:endParaRPr>
          </a:p>
          <a:p>
            <a:pPr indent="0" lvl="0" marL="0" rtl="0" algn="l">
              <a:lnSpc>
                <a:spcPct val="90000"/>
              </a:lnSpc>
              <a:spcBef>
                <a:spcPts val="3000"/>
              </a:spcBef>
              <a:spcAft>
                <a:spcPts val="0"/>
              </a:spcAft>
              <a:buSzPts val="2200"/>
              <a:buNone/>
            </a:pPr>
            <a:r>
              <a:rPr lang="en-US">
                <a:solidFill>
                  <a:srgbClr val="333333"/>
                </a:solidFill>
                <a:latin typeface="Arial"/>
                <a:ea typeface="Arial"/>
                <a:cs typeface="Arial"/>
                <a:sym typeface="Arial"/>
              </a:rPr>
              <a:t>The therapist advises against orgasm…</a:t>
            </a:r>
            <a:endParaRPr>
              <a:solidFill>
                <a:schemeClr val="dk2"/>
              </a:solidFill>
              <a:latin typeface="Arial"/>
              <a:ea typeface="Arial"/>
              <a:cs typeface="Arial"/>
              <a:sym typeface="Arial"/>
            </a:endParaRPr>
          </a:p>
          <a:p>
            <a:pPr indent="0" lvl="0" marL="457200" rtl="0" algn="l">
              <a:lnSpc>
                <a:spcPct val="115000"/>
              </a:lnSpc>
              <a:spcBef>
                <a:spcPts val="600"/>
              </a:spcBef>
              <a:spcAft>
                <a:spcPts val="0"/>
              </a:spcAft>
              <a:buSzPts val="2200"/>
              <a:buNone/>
            </a:pPr>
            <a:r>
              <a:t/>
            </a:r>
            <a:endParaRPr>
              <a:latin typeface="Arial"/>
              <a:ea typeface="Arial"/>
              <a:cs typeface="Arial"/>
              <a:sym typeface="Arial"/>
            </a:endParaRPr>
          </a:p>
        </p:txBody>
      </p:sp>
      <p:sp>
        <p:nvSpPr>
          <p:cNvPr id="690" name="Google Shape;690;p4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691" name="Google Shape;691;p40"/>
          <p:cNvPicPr preferRelativeResize="0"/>
          <p:nvPr/>
        </p:nvPicPr>
        <p:blipFill rotWithShape="1">
          <a:blip r:embed="rId3">
            <a:alphaModFix/>
          </a:blip>
          <a:srcRect b="0" l="0" r="0" t="0"/>
          <a:stretch/>
        </p:blipFill>
        <p:spPr>
          <a:xfrm>
            <a:off x="5438950" y="1177625"/>
            <a:ext cx="2638425" cy="2533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9">
                                            <p:txEl>
                                              <p:pRg end="0" st="0"/>
                                            </p:txEl>
                                          </p:spTgt>
                                        </p:tgtEl>
                                        <p:attrNameLst>
                                          <p:attrName>style.visibility</p:attrName>
                                        </p:attrNameLst>
                                      </p:cBhvr>
                                      <p:to>
                                        <p:strVal val="visible"/>
                                      </p:to>
                                    </p:set>
                                    <p:animEffect filter="fade" transition="in">
                                      <p:cBhvr>
                                        <p:cTn dur="500"/>
                                        <p:tgtEl>
                                          <p:spTgt spid="68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9">
                                            <p:txEl>
                                              <p:pRg end="1" st="1"/>
                                            </p:txEl>
                                          </p:spTgt>
                                        </p:tgtEl>
                                        <p:attrNameLst>
                                          <p:attrName>style.visibility</p:attrName>
                                        </p:attrNameLst>
                                      </p:cBhvr>
                                      <p:to>
                                        <p:strVal val="visible"/>
                                      </p:to>
                                    </p:set>
                                    <p:animEffect filter="fade" transition="in">
                                      <p:cBhvr>
                                        <p:cTn dur="500"/>
                                        <p:tgtEl>
                                          <p:spTgt spid="68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9">
                                            <p:txEl>
                                              <p:pRg end="2" st="2"/>
                                            </p:txEl>
                                          </p:spTgt>
                                        </p:tgtEl>
                                        <p:attrNameLst>
                                          <p:attrName>style.visibility</p:attrName>
                                        </p:attrNameLst>
                                      </p:cBhvr>
                                      <p:to>
                                        <p:strVal val="visible"/>
                                      </p:to>
                                    </p:set>
                                    <p:animEffect filter="fade" transition="in">
                                      <p:cBhvr>
                                        <p:cTn dur="500"/>
                                        <p:tgtEl>
                                          <p:spTgt spid="68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48208"/>
            </a:gs>
            <a:gs pos="100000">
              <a:srgbClr val="703E08"/>
            </a:gs>
          </a:gsLst>
          <a:lin ang="5400012" scaled="0"/>
        </a:gradFill>
      </p:bgPr>
    </p:bg>
    <p:spTree>
      <p:nvGrpSpPr>
        <p:cNvPr id="695" name="Shape 695"/>
        <p:cNvGrpSpPr/>
        <p:nvPr/>
      </p:nvGrpSpPr>
      <p:grpSpPr>
        <a:xfrm>
          <a:off x="0" y="0"/>
          <a:ext cx="0" cy="0"/>
          <a:chOff x="0" y="0"/>
          <a:chExt cx="0" cy="0"/>
        </a:xfrm>
      </p:grpSpPr>
      <p:sp>
        <p:nvSpPr>
          <p:cNvPr id="696" name="Google Shape;696;p4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697" name="Google Shape;697;p41"/>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698" name="Google Shape;698;p41"/>
          <p:cNvSpPr txBox="1"/>
          <p:nvPr/>
        </p:nvSpPr>
        <p:spPr>
          <a:xfrm>
            <a:off x="3641257" y="629996"/>
            <a:ext cx="4761000" cy="3657600"/>
          </a:xfrm>
          <a:prstGeom prst="rect">
            <a:avLst/>
          </a:prstGeom>
          <a:noFill/>
          <a:ln>
            <a:noFill/>
          </a:ln>
        </p:spPr>
        <p:txBody>
          <a:bodyPr anchorCtr="0" anchor="t" bIns="91425" lIns="91425" spcFirstLastPara="1" rIns="91425" wrap="square" tIns="91425">
            <a:noAutofit/>
          </a:bodyPr>
          <a:lstStyle/>
          <a:p>
            <a:pPr indent="0" lvl="0" marL="76200" marR="0" rtl="0" algn="l">
              <a:lnSpc>
                <a:spcPct val="115000"/>
              </a:lnSpc>
              <a:spcBef>
                <a:spcPts val="0"/>
              </a:spcBef>
              <a:spcAft>
                <a:spcPts val="0"/>
              </a:spcAft>
              <a:buNone/>
            </a:pPr>
            <a:r>
              <a:rPr b="0" i="0" lang="en-US" sz="2400" u="none" cap="none" strike="noStrike">
                <a:solidFill>
                  <a:srgbClr val="000000"/>
                </a:solidFill>
                <a:latin typeface="Roboto"/>
                <a:ea typeface="Roboto"/>
                <a:cs typeface="Roboto"/>
                <a:sym typeface="Roboto"/>
              </a:rPr>
              <a:t>“For success, like </a:t>
            </a:r>
            <a:r>
              <a:rPr b="1" i="1" lang="en-US" sz="2400" u="none" cap="none" strike="noStrike">
                <a:solidFill>
                  <a:srgbClr val="000000"/>
                </a:solidFill>
                <a:latin typeface="Roboto"/>
                <a:ea typeface="Roboto"/>
                <a:cs typeface="Roboto"/>
                <a:sym typeface="Roboto"/>
              </a:rPr>
              <a:t>happiness</a:t>
            </a:r>
            <a:r>
              <a:rPr b="0" i="0" lang="en-US" sz="2400" u="none" cap="none" strike="noStrike">
                <a:solidFill>
                  <a:srgbClr val="000000"/>
                </a:solidFill>
                <a:latin typeface="Roboto"/>
                <a:ea typeface="Roboto"/>
                <a:cs typeface="Roboto"/>
                <a:sym typeface="Roboto"/>
              </a:rPr>
              <a:t>, cannot be pursued; it must ensue, and it only does so as the </a:t>
            </a:r>
            <a:r>
              <a:rPr b="1" i="1" lang="en-US" sz="2400" u="none" cap="none" strike="noStrike">
                <a:solidFill>
                  <a:srgbClr val="000000"/>
                </a:solidFill>
                <a:latin typeface="Roboto"/>
                <a:ea typeface="Roboto"/>
                <a:cs typeface="Roboto"/>
                <a:sym typeface="Roboto"/>
              </a:rPr>
              <a:t>unintended side-effect</a:t>
            </a:r>
            <a:r>
              <a:rPr b="1" i="0" lang="en-US" sz="2400" u="none" cap="none" strike="noStrike">
                <a:solidFill>
                  <a:srgbClr val="000000"/>
                </a:solidFill>
                <a:latin typeface="Roboto"/>
                <a:ea typeface="Roboto"/>
                <a:cs typeface="Roboto"/>
                <a:sym typeface="Roboto"/>
              </a:rPr>
              <a:t> </a:t>
            </a:r>
            <a:r>
              <a:rPr b="0" i="0" lang="en-US" sz="2400" u="none" cap="none" strike="noStrike">
                <a:solidFill>
                  <a:srgbClr val="000000"/>
                </a:solidFill>
                <a:latin typeface="Roboto"/>
                <a:ea typeface="Roboto"/>
                <a:cs typeface="Roboto"/>
                <a:sym typeface="Roboto"/>
              </a:rPr>
              <a:t>of one's dedication to a cause greater than oneself or as the by-product of one's surrender to a person other than oneself.”</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400" u="none" cap="none" strike="noStrike">
              <a:solidFill>
                <a:srgbClr val="000000"/>
              </a:solidFill>
              <a:latin typeface="Calibri"/>
              <a:ea typeface="Calibri"/>
              <a:cs typeface="Calibri"/>
              <a:sym typeface="Calibri"/>
            </a:endParaRPr>
          </a:p>
        </p:txBody>
      </p:sp>
      <p:pic>
        <p:nvPicPr>
          <p:cNvPr id="699" name="Google Shape;699;p41"/>
          <p:cNvPicPr preferRelativeResize="0"/>
          <p:nvPr/>
        </p:nvPicPr>
        <p:blipFill rotWithShape="1">
          <a:blip r:embed="rId3">
            <a:alphaModFix/>
          </a:blip>
          <a:srcRect b="0" l="0" r="0" t="0"/>
          <a:stretch/>
        </p:blipFill>
        <p:spPr>
          <a:xfrm>
            <a:off x="603200" y="1350050"/>
            <a:ext cx="2225050" cy="24434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rgbClr val="00579B"/>
            </a:gs>
          </a:gsLst>
          <a:path path="circle">
            <a:fillToRect b="50%" l="50%" r="50%" t="50%"/>
          </a:path>
          <a:tileRect/>
        </a:gradFill>
      </p:bgPr>
    </p:bg>
    <p:spTree>
      <p:nvGrpSpPr>
        <p:cNvPr id="703" name="Shape 703"/>
        <p:cNvGrpSpPr/>
        <p:nvPr/>
      </p:nvGrpSpPr>
      <p:grpSpPr>
        <a:xfrm>
          <a:off x="0" y="0"/>
          <a:ext cx="0" cy="0"/>
          <a:chOff x="0" y="0"/>
          <a:chExt cx="0" cy="0"/>
        </a:xfrm>
      </p:grpSpPr>
      <p:sp>
        <p:nvSpPr>
          <p:cNvPr id="704" name="Google Shape;704;p42"/>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705" name="Google Shape;705;p42"/>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706" name="Google Shape;706;p42"/>
          <p:cNvSpPr txBox="1"/>
          <p:nvPr/>
        </p:nvSpPr>
        <p:spPr>
          <a:xfrm>
            <a:off x="1263950" y="970522"/>
            <a:ext cx="6378000" cy="438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rgbClr val="000000"/>
                </a:solidFill>
                <a:latin typeface="Montserrat"/>
                <a:ea typeface="Montserrat"/>
                <a:cs typeface="Montserrat"/>
                <a:sym typeface="Montserrat"/>
              </a:rPr>
              <a:t>Frankl on Sexual Problems </a:t>
            </a:r>
            <a:endParaRPr b="1" i="0" sz="3000" u="none" cap="none" strike="noStrike">
              <a:solidFill>
                <a:srgbClr val="000000"/>
              </a:solidFill>
              <a:latin typeface="Montserrat"/>
              <a:ea typeface="Montserrat"/>
              <a:cs typeface="Montserrat"/>
              <a:sym typeface="Montserrat"/>
            </a:endParaRPr>
          </a:p>
        </p:txBody>
      </p:sp>
      <p:pic>
        <p:nvPicPr>
          <p:cNvPr descr="Finding meaning in difficult times (Interview with Dr. Viktor Frankl)" id="707" name="Google Shape;707;p42" title="Finding meaning in difficult times (Interview with Dr. Viktor Frankl)">
            <a:hlinkClick r:id="rId3"/>
          </p:cNvPr>
          <p:cNvPicPr preferRelativeResize="0"/>
          <p:nvPr/>
        </p:nvPicPr>
        <p:blipFill rotWithShape="1">
          <a:blip r:embed="rId4">
            <a:alphaModFix/>
          </a:blip>
          <a:srcRect b="0" l="0" r="0" t="0"/>
          <a:stretch/>
        </p:blipFill>
        <p:spPr>
          <a:xfrm>
            <a:off x="2645664" y="1809494"/>
            <a:ext cx="3440331" cy="2353056"/>
          </a:xfrm>
          <a:prstGeom prst="rect">
            <a:avLst/>
          </a:prstGeom>
          <a:noFill/>
          <a:ln>
            <a:noFill/>
          </a:ln>
        </p:spPr>
      </p:pic>
      <p:sp>
        <p:nvSpPr>
          <p:cNvPr id="708" name="Google Shape;708;p42"/>
          <p:cNvSpPr txBox="1"/>
          <p:nvPr/>
        </p:nvSpPr>
        <p:spPr>
          <a:xfrm>
            <a:off x="8601456" y="4360724"/>
            <a:ext cx="670560" cy="215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800" u="none" cap="none" strike="noStrike">
                <a:solidFill>
                  <a:schemeClr val="lt1"/>
                </a:solidFill>
                <a:latin typeface="Arial"/>
                <a:ea typeface="Arial"/>
                <a:cs typeface="Arial"/>
                <a:sym typeface="Arial"/>
              </a:rPr>
              <a:t>842</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712" name="Shape 712"/>
        <p:cNvGrpSpPr/>
        <p:nvPr/>
      </p:nvGrpSpPr>
      <p:grpSpPr>
        <a:xfrm>
          <a:off x="0" y="0"/>
          <a:ext cx="0" cy="0"/>
          <a:chOff x="0" y="0"/>
          <a:chExt cx="0" cy="0"/>
        </a:xfrm>
      </p:grpSpPr>
      <p:sp>
        <p:nvSpPr>
          <p:cNvPr id="713" name="Google Shape;713;p43"/>
          <p:cNvSpPr txBox="1"/>
          <p:nvPr>
            <p:ph idx="4294967295" type="ctrTitle"/>
          </p:nvPr>
        </p:nvSpPr>
        <p:spPr>
          <a:xfrm>
            <a:off x="685800" y="778628"/>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2400" u="none" cap="none" strike="noStrike">
                <a:solidFill>
                  <a:srgbClr val="FFFFFF"/>
                </a:solidFill>
                <a:latin typeface="Montserrat ExtraBold"/>
                <a:ea typeface="Montserrat ExtraBold"/>
                <a:cs typeface="Montserrat ExtraBold"/>
                <a:sym typeface="Montserrat ExtraBold"/>
              </a:rPr>
              <a:t>Have Couples Meditate on Meaning of </a:t>
            </a:r>
            <a:br>
              <a:rPr b="0" i="0" lang="en-US" sz="2400" u="none" cap="none" strike="noStrike">
                <a:solidFill>
                  <a:srgbClr val="FFFFFF"/>
                </a:solidFill>
                <a:latin typeface="Montserrat ExtraBold"/>
                <a:ea typeface="Montserrat ExtraBold"/>
                <a:cs typeface="Montserrat ExtraBold"/>
                <a:sym typeface="Montserrat ExtraBold"/>
              </a:rPr>
            </a:br>
            <a:r>
              <a:rPr b="0" i="0" lang="en-US" sz="2400" u="none" cap="none" strike="noStrike">
                <a:solidFill>
                  <a:srgbClr val="FFFFFF"/>
                </a:solidFill>
                <a:latin typeface="Montserrat ExtraBold"/>
                <a:ea typeface="Montserrat ExtraBold"/>
                <a:cs typeface="Montserrat ExtraBold"/>
                <a:sym typeface="Montserrat ExtraBold"/>
              </a:rPr>
              <a:t>Marriage and Sexual Connection Before </a:t>
            </a:r>
            <a:br>
              <a:rPr b="0" i="0" lang="en-US" sz="2400" u="none" cap="none" strike="noStrike">
                <a:solidFill>
                  <a:srgbClr val="FFFFFF"/>
                </a:solidFill>
                <a:latin typeface="Montserrat ExtraBold"/>
                <a:ea typeface="Montserrat ExtraBold"/>
                <a:cs typeface="Montserrat ExtraBold"/>
                <a:sym typeface="Montserrat ExtraBold"/>
              </a:rPr>
            </a:br>
            <a:r>
              <a:rPr b="0" i="0" lang="en-US" sz="2400" u="none" cap="none" strike="noStrike">
                <a:solidFill>
                  <a:srgbClr val="FFFFFF"/>
                </a:solidFill>
                <a:latin typeface="Montserrat ExtraBold"/>
                <a:ea typeface="Montserrat ExtraBold"/>
                <a:cs typeface="Montserrat ExtraBold"/>
                <a:sym typeface="Montserrat ExtraBold"/>
              </a:rPr>
              <a:t>Being Intimate</a:t>
            </a:r>
            <a:endParaRPr b="0" i="0" sz="2400" u="none" cap="none" strike="noStrike">
              <a:solidFill>
                <a:srgbClr val="FFFFFF"/>
              </a:solidFill>
              <a:latin typeface="Montserrat ExtraBold"/>
              <a:ea typeface="Montserrat ExtraBold"/>
              <a:cs typeface="Montserrat ExtraBold"/>
              <a:sym typeface="Montserrat ExtraBold"/>
            </a:endParaRPr>
          </a:p>
        </p:txBody>
      </p:sp>
      <p:sp>
        <p:nvSpPr>
          <p:cNvPr id="714" name="Google Shape;714;p4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715" name="Google Shape;715;p43"/>
          <p:cNvSpPr txBox="1"/>
          <p:nvPr/>
        </p:nvSpPr>
        <p:spPr>
          <a:xfrm>
            <a:off x="805849" y="2023259"/>
            <a:ext cx="5138100" cy="26451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15000"/>
              </a:lnSpc>
              <a:spcBef>
                <a:spcPts val="0"/>
              </a:spcBef>
              <a:spcAft>
                <a:spcPts val="0"/>
              </a:spcAft>
              <a:buClr>
                <a:srgbClr val="FFFFFF"/>
              </a:buClr>
              <a:buSzPts val="2400"/>
              <a:buFont typeface="Calibri"/>
              <a:buChar char="●"/>
            </a:pPr>
            <a:r>
              <a:rPr b="0" i="0" lang="en-US" sz="2400" u="none" cap="none" strike="noStrike">
                <a:solidFill>
                  <a:srgbClr val="FFFFFF"/>
                </a:solidFill>
                <a:latin typeface="Arial"/>
                <a:ea typeface="Arial"/>
                <a:cs typeface="Arial"/>
                <a:sym typeface="Arial"/>
              </a:rPr>
              <a:t>River, Kettle and Bird</a:t>
            </a:r>
            <a:endParaRPr b="0" i="0" sz="2400" u="none" cap="none" strike="noStrike">
              <a:solidFill>
                <a:srgbClr val="FFFFFF"/>
              </a:solidFill>
              <a:latin typeface="Arial"/>
              <a:ea typeface="Arial"/>
              <a:cs typeface="Arial"/>
              <a:sym typeface="Arial"/>
            </a:endParaRPr>
          </a:p>
          <a:p>
            <a:pPr indent="-381000" lvl="0" marL="457200" marR="0" rtl="0" algn="l">
              <a:lnSpc>
                <a:spcPct val="115000"/>
              </a:lnSpc>
              <a:spcBef>
                <a:spcPts val="0"/>
              </a:spcBef>
              <a:spcAft>
                <a:spcPts val="0"/>
              </a:spcAft>
              <a:buClr>
                <a:srgbClr val="FFFFFF"/>
              </a:buClr>
              <a:buSzPts val="2400"/>
              <a:buFont typeface="Calibri"/>
              <a:buChar char="●"/>
            </a:pPr>
            <a:r>
              <a:rPr b="0" i="0" lang="en-US" sz="2400" u="none" cap="none" strike="noStrike">
                <a:solidFill>
                  <a:srgbClr val="FFFFFF"/>
                </a:solidFill>
                <a:latin typeface="Arial"/>
                <a:ea typeface="Arial"/>
                <a:cs typeface="Arial"/>
                <a:sym typeface="Arial"/>
              </a:rPr>
              <a:t>Shir HaShirim</a:t>
            </a:r>
            <a:endParaRPr b="0" i="0" sz="2400" u="none" cap="none" strike="noStrike">
              <a:solidFill>
                <a:srgbClr val="FFFFFF"/>
              </a:solidFill>
              <a:latin typeface="Arial"/>
              <a:ea typeface="Arial"/>
              <a:cs typeface="Arial"/>
              <a:sym typeface="Arial"/>
            </a:endParaRPr>
          </a:p>
          <a:p>
            <a:pPr indent="-381000" lvl="0" marL="457200" marR="0" rtl="0" algn="l">
              <a:lnSpc>
                <a:spcPct val="115000"/>
              </a:lnSpc>
              <a:spcBef>
                <a:spcPts val="0"/>
              </a:spcBef>
              <a:spcAft>
                <a:spcPts val="0"/>
              </a:spcAft>
              <a:buClr>
                <a:srgbClr val="FFFFFF"/>
              </a:buClr>
              <a:buSzPts val="2400"/>
              <a:buFont typeface="Calibri"/>
              <a:buChar char="●"/>
            </a:pPr>
            <a:r>
              <a:rPr b="0" i="0" lang="en-US" sz="2400" u="none" cap="none" strike="noStrike">
                <a:solidFill>
                  <a:srgbClr val="FFFFFF"/>
                </a:solidFill>
                <a:latin typeface="Arial"/>
                <a:ea typeface="Arial"/>
                <a:cs typeface="Arial"/>
                <a:sym typeface="Arial"/>
              </a:rPr>
              <a:t>Ohel Rachel/Mishkan Yisroel</a:t>
            </a:r>
            <a:endParaRPr b="0" i="0" sz="2400" u="none" cap="none" strike="noStrike">
              <a:solidFill>
                <a:srgbClr val="FFFFFF"/>
              </a:solidFill>
              <a:latin typeface="Arial"/>
              <a:ea typeface="Arial"/>
              <a:cs typeface="Arial"/>
              <a:sym typeface="Arial"/>
            </a:endParaRPr>
          </a:p>
          <a:p>
            <a:pPr indent="-381000" lvl="0" marL="457200" marR="0" rtl="0" algn="l">
              <a:lnSpc>
                <a:spcPct val="115000"/>
              </a:lnSpc>
              <a:spcBef>
                <a:spcPts val="0"/>
              </a:spcBef>
              <a:spcAft>
                <a:spcPts val="0"/>
              </a:spcAft>
              <a:buClr>
                <a:srgbClr val="FFFFFF"/>
              </a:buClr>
              <a:buSzPts val="2400"/>
              <a:buFont typeface="Calibri"/>
              <a:buChar char="●"/>
            </a:pPr>
            <a:r>
              <a:rPr b="0" i="0" lang="en-US" sz="2400" u="none" cap="none" strike="noStrike">
                <a:solidFill>
                  <a:srgbClr val="FFFFFF"/>
                </a:solidFill>
                <a:latin typeface="Arial"/>
                <a:ea typeface="Arial"/>
                <a:cs typeface="Arial"/>
                <a:sym typeface="Arial"/>
              </a:rPr>
              <a:t>The Rebbe &amp; Family Purity</a:t>
            </a:r>
            <a:endParaRPr b="0" i="0" sz="2400" u="none" cap="none" strike="noStrike">
              <a:solidFill>
                <a:srgbClr val="FFFFFF"/>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t/>
            </a:r>
            <a:endParaRPr b="0" i="0" sz="1800" u="none" cap="none" strike="noStrike">
              <a:solidFill>
                <a:srgbClr val="FFFFFF"/>
              </a:solidFill>
              <a:latin typeface="Calibri"/>
              <a:ea typeface="Calibri"/>
              <a:cs typeface="Calibri"/>
              <a:sym typeface="Calibri"/>
            </a:endParaRPr>
          </a:p>
        </p:txBody>
      </p:sp>
      <p:pic>
        <p:nvPicPr>
          <p:cNvPr id="716" name="Google Shape;716;p43"/>
          <p:cNvPicPr preferRelativeResize="0"/>
          <p:nvPr/>
        </p:nvPicPr>
        <p:blipFill rotWithShape="1">
          <a:blip r:embed="rId3">
            <a:alphaModFix/>
          </a:blip>
          <a:srcRect b="0" l="0" r="0" t="0"/>
          <a:stretch/>
        </p:blipFill>
        <p:spPr>
          <a:xfrm>
            <a:off x="5659139" y="2023259"/>
            <a:ext cx="2527126" cy="157500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20" name="Shape 720"/>
        <p:cNvGrpSpPr/>
        <p:nvPr/>
      </p:nvGrpSpPr>
      <p:grpSpPr>
        <a:xfrm>
          <a:off x="0" y="0"/>
          <a:ext cx="0" cy="0"/>
          <a:chOff x="0" y="0"/>
          <a:chExt cx="0" cy="0"/>
        </a:xfrm>
      </p:grpSpPr>
      <p:sp>
        <p:nvSpPr>
          <p:cNvPr id="721" name="Google Shape;721;p44"/>
          <p:cNvSpPr txBox="1"/>
          <p:nvPr>
            <p:ph idx="1" type="body"/>
          </p:nvPr>
        </p:nvSpPr>
        <p:spPr>
          <a:xfrm>
            <a:off x="1123950" y="562163"/>
            <a:ext cx="5487300" cy="354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b="1" lang="en-US" sz="3600">
                <a:solidFill>
                  <a:srgbClr val="FFFFFF"/>
                </a:solidFill>
                <a:latin typeface="Montserrat"/>
                <a:ea typeface="Montserrat"/>
                <a:cs typeface="Montserrat"/>
                <a:sym typeface="Montserrat"/>
              </a:rPr>
              <a:t>River, Kettle and Bird</a:t>
            </a:r>
            <a:endParaRPr b="1" sz="3600">
              <a:solidFill>
                <a:srgbClr val="FFFFFF"/>
              </a:solidFill>
              <a:latin typeface="Montserrat"/>
              <a:ea typeface="Montserrat"/>
              <a:cs typeface="Montserrat"/>
              <a:sym typeface="Montserrat"/>
            </a:endParaRPr>
          </a:p>
          <a:p>
            <a:pPr indent="0" lvl="0" marL="0" rtl="0" algn="l">
              <a:lnSpc>
                <a:spcPct val="115000"/>
              </a:lnSpc>
              <a:spcBef>
                <a:spcPts val="0"/>
              </a:spcBef>
              <a:spcAft>
                <a:spcPts val="0"/>
              </a:spcAft>
              <a:buSzPts val="1400"/>
              <a:buNone/>
            </a:pPr>
            <a:r>
              <a:t/>
            </a:r>
            <a:endParaRPr sz="1150">
              <a:solidFill>
                <a:srgbClr val="FFFFFF"/>
              </a:solidFill>
              <a:latin typeface="Arial"/>
              <a:ea typeface="Arial"/>
              <a:cs typeface="Arial"/>
              <a:sym typeface="Arial"/>
            </a:endParaRPr>
          </a:p>
          <a:p>
            <a:pPr indent="0" lvl="0" marL="0" rtl="0" algn="l">
              <a:lnSpc>
                <a:spcPct val="115000"/>
              </a:lnSpc>
              <a:spcBef>
                <a:spcPts val="1100"/>
              </a:spcBef>
              <a:spcAft>
                <a:spcPts val="0"/>
              </a:spcAft>
              <a:buSzPts val="1400"/>
              <a:buNone/>
            </a:pPr>
            <a:r>
              <a:t/>
            </a:r>
            <a:endParaRPr sz="1150">
              <a:solidFill>
                <a:srgbClr val="FFFFFF"/>
              </a:solidFill>
              <a:latin typeface="Arial"/>
              <a:ea typeface="Arial"/>
              <a:cs typeface="Arial"/>
              <a:sym typeface="Arial"/>
            </a:endParaRPr>
          </a:p>
          <a:p>
            <a:pPr indent="0" lvl="0" marL="0" rtl="0" algn="l">
              <a:lnSpc>
                <a:spcPct val="115000"/>
              </a:lnSpc>
              <a:spcBef>
                <a:spcPts val="1100"/>
              </a:spcBef>
              <a:spcAft>
                <a:spcPts val="0"/>
              </a:spcAft>
              <a:buSzPts val="1400"/>
              <a:buNone/>
            </a:pPr>
            <a:r>
              <a:t/>
            </a:r>
            <a:endParaRPr sz="1150">
              <a:solidFill>
                <a:srgbClr val="FFFFFF"/>
              </a:solidFill>
              <a:latin typeface="Arial"/>
              <a:ea typeface="Arial"/>
              <a:cs typeface="Arial"/>
              <a:sym typeface="Arial"/>
            </a:endParaRPr>
          </a:p>
          <a:p>
            <a:pPr indent="0" lvl="0" marL="0" rtl="0" algn="l">
              <a:lnSpc>
                <a:spcPct val="115000"/>
              </a:lnSpc>
              <a:spcBef>
                <a:spcPts val="1100"/>
              </a:spcBef>
              <a:spcAft>
                <a:spcPts val="0"/>
              </a:spcAft>
              <a:buSzPts val="1400"/>
              <a:buNone/>
            </a:pPr>
            <a:r>
              <a:rPr lang="en-US" sz="2400">
                <a:solidFill>
                  <a:srgbClr val="FFFFFF"/>
                </a:solidFill>
                <a:latin typeface="Arial"/>
                <a:ea typeface="Arial"/>
                <a:cs typeface="Arial"/>
                <a:sym typeface="Arial"/>
              </a:rPr>
              <a:t>“</a:t>
            </a:r>
            <a:r>
              <a:rPr b="1" lang="en-US" sz="2400">
                <a:solidFill>
                  <a:srgbClr val="FFFFFF"/>
                </a:solidFill>
                <a:latin typeface="Arial"/>
                <a:ea typeface="Arial"/>
                <a:cs typeface="Arial"/>
                <a:sym typeface="Arial"/>
              </a:rPr>
              <a:t>One who sees a River, Bird, or Kettle in a dream can anticipate peace.</a:t>
            </a:r>
            <a:r>
              <a:rPr lang="en-US" sz="2400">
                <a:solidFill>
                  <a:srgbClr val="FFFFFF"/>
                </a:solidFill>
                <a:latin typeface="Arial"/>
                <a:ea typeface="Arial"/>
                <a:cs typeface="Arial"/>
                <a:sym typeface="Arial"/>
              </a:rPr>
              <a:t>”</a:t>
            </a:r>
            <a:endParaRPr sz="2400">
              <a:solidFill>
                <a:srgbClr val="FFFFFF"/>
              </a:solidFill>
              <a:latin typeface="Arial"/>
              <a:ea typeface="Arial"/>
              <a:cs typeface="Arial"/>
              <a:sym typeface="Arial"/>
            </a:endParaRPr>
          </a:p>
          <a:p>
            <a:pPr indent="0" lvl="0" marL="0" rtl="0" algn="l">
              <a:lnSpc>
                <a:spcPct val="115000"/>
              </a:lnSpc>
              <a:spcBef>
                <a:spcPts val="1100"/>
              </a:spcBef>
              <a:spcAft>
                <a:spcPts val="1100"/>
              </a:spcAft>
              <a:buSzPts val="1400"/>
              <a:buNone/>
            </a:pPr>
            <a:r>
              <a:rPr lang="en-US" sz="2400">
                <a:solidFill>
                  <a:srgbClr val="FFFFFF"/>
                </a:solidFill>
                <a:latin typeface="Arial"/>
                <a:ea typeface="Arial"/>
                <a:cs typeface="Arial"/>
                <a:sym typeface="Arial"/>
              </a:rPr>
              <a:t> (Brochos 56)</a:t>
            </a:r>
            <a:endParaRPr sz="2400">
              <a:solidFill>
                <a:srgbClr val="FFFFFF"/>
              </a:solidFill>
              <a:latin typeface="Montserrat"/>
              <a:ea typeface="Montserrat"/>
              <a:cs typeface="Montserrat"/>
              <a:sym typeface="Montserrat"/>
            </a:endParaRPr>
          </a:p>
        </p:txBody>
      </p:sp>
      <p:sp>
        <p:nvSpPr>
          <p:cNvPr id="722" name="Google Shape;722;p44"/>
          <p:cNvSpPr txBox="1"/>
          <p:nvPr>
            <p:ph idx="12" type="sldNum"/>
          </p:nvPr>
        </p:nvSpPr>
        <p:spPr>
          <a:xfrm>
            <a:off x="8460431" y="4651190"/>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000"/>
              <a:buNone/>
            </a:pPr>
            <a:fld id="{00000000-1234-1234-1234-123412341234}" type="slidenum">
              <a:rPr lang="en-US" sz="1000">
                <a:solidFill>
                  <a:schemeClr val="dk2"/>
                </a:solidFill>
                <a:latin typeface="Roboto"/>
                <a:ea typeface="Roboto"/>
                <a:cs typeface="Roboto"/>
                <a:sym typeface="Roboto"/>
              </a:rPr>
              <a:t>‹#›</a:t>
            </a:fld>
            <a:endParaRPr sz="1000">
              <a:solidFill>
                <a:schemeClr val="dk2"/>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1">
                                            <p:txEl>
                                              <p:pRg end="0" st="0"/>
                                            </p:txEl>
                                          </p:spTgt>
                                        </p:tgtEl>
                                        <p:attrNameLst>
                                          <p:attrName>style.visibility</p:attrName>
                                        </p:attrNameLst>
                                      </p:cBhvr>
                                      <p:to>
                                        <p:strVal val="visible"/>
                                      </p:to>
                                    </p:set>
                                    <p:animEffect filter="fade" transition="in">
                                      <p:cBhvr>
                                        <p:cTn dur="500"/>
                                        <p:tgtEl>
                                          <p:spTgt spid="72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1">
                                            <p:txEl>
                                              <p:pRg end="1" st="1"/>
                                            </p:txEl>
                                          </p:spTgt>
                                        </p:tgtEl>
                                        <p:attrNameLst>
                                          <p:attrName>style.visibility</p:attrName>
                                        </p:attrNameLst>
                                      </p:cBhvr>
                                      <p:to>
                                        <p:strVal val="visible"/>
                                      </p:to>
                                    </p:set>
                                    <p:animEffect filter="fade" transition="in">
                                      <p:cBhvr>
                                        <p:cTn dur="500"/>
                                        <p:tgtEl>
                                          <p:spTgt spid="72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1">
                                            <p:txEl>
                                              <p:pRg end="2" st="2"/>
                                            </p:txEl>
                                          </p:spTgt>
                                        </p:tgtEl>
                                        <p:attrNameLst>
                                          <p:attrName>style.visibility</p:attrName>
                                        </p:attrNameLst>
                                      </p:cBhvr>
                                      <p:to>
                                        <p:strVal val="visible"/>
                                      </p:to>
                                    </p:set>
                                    <p:animEffect filter="fade" transition="in">
                                      <p:cBhvr>
                                        <p:cTn dur="500"/>
                                        <p:tgtEl>
                                          <p:spTgt spid="72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1">
                                            <p:txEl>
                                              <p:pRg end="3" st="3"/>
                                            </p:txEl>
                                          </p:spTgt>
                                        </p:tgtEl>
                                        <p:attrNameLst>
                                          <p:attrName>style.visibility</p:attrName>
                                        </p:attrNameLst>
                                      </p:cBhvr>
                                      <p:to>
                                        <p:strVal val="visible"/>
                                      </p:to>
                                    </p:set>
                                    <p:animEffect filter="fade" transition="in">
                                      <p:cBhvr>
                                        <p:cTn dur="500"/>
                                        <p:tgtEl>
                                          <p:spTgt spid="72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1">
                                            <p:txEl>
                                              <p:pRg end="4" st="4"/>
                                            </p:txEl>
                                          </p:spTgt>
                                        </p:tgtEl>
                                        <p:attrNameLst>
                                          <p:attrName>style.visibility</p:attrName>
                                        </p:attrNameLst>
                                      </p:cBhvr>
                                      <p:to>
                                        <p:strVal val="visible"/>
                                      </p:to>
                                    </p:set>
                                    <p:animEffect filter="fade" transition="in">
                                      <p:cBhvr>
                                        <p:cTn dur="500"/>
                                        <p:tgtEl>
                                          <p:spTgt spid="72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1">
                                            <p:txEl>
                                              <p:pRg end="5" st="5"/>
                                            </p:txEl>
                                          </p:spTgt>
                                        </p:tgtEl>
                                        <p:attrNameLst>
                                          <p:attrName>style.visibility</p:attrName>
                                        </p:attrNameLst>
                                      </p:cBhvr>
                                      <p:to>
                                        <p:strVal val="visible"/>
                                      </p:to>
                                    </p:set>
                                    <p:animEffect filter="fade" transition="in">
                                      <p:cBhvr>
                                        <p:cTn dur="500"/>
                                        <p:tgtEl>
                                          <p:spTgt spid="721">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8B8DF"/>
            </a:gs>
            <a:gs pos="100000">
              <a:srgbClr val="516DB4"/>
            </a:gs>
          </a:gsLst>
          <a:path path="circle">
            <a:fillToRect b="50%" l="50%" r="50%" t="50%"/>
          </a:path>
          <a:tileRect/>
        </a:gradFill>
      </p:bgPr>
    </p:bg>
    <p:spTree>
      <p:nvGrpSpPr>
        <p:cNvPr id="726" name="Shape 726"/>
        <p:cNvGrpSpPr/>
        <p:nvPr/>
      </p:nvGrpSpPr>
      <p:grpSpPr>
        <a:xfrm>
          <a:off x="0" y="0"/>
          <a:ext cx="0" cy="0"/>
          <a:chOff x="0" y="0"/>
          <a:chExt cx="0" cy="0"/>
        </a:xfrm>
      </p:grpSpPr>
      <p:sp>
        <p:nvSpPr>
          <p:cNvPr id="727" name="Google Shape;727;p45"/>
          <p:cNvSpPr txBox="1"/>
          <p:nvPr>
            <p:ph type="title"/>
          </p:nvPr>
        </p:nvSpPr>
        <p:spPr>
          <a:xfrm>
            <a:off x="-298532" y="2261682"/>
            <a:ext cx="6529500" cy="855000"/>
          </a:xfrm>
          <a:prstGeom prst="rect">
            <a:avLst/>
          </a:prstGeom>
          <a:noFill/>
          <a:ln>
            <a:noFill/>
          </a:ln>
        </p:spPr>
        <p:txBody>
          <a:bodyPr anchorCtr="1"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4400"/>
              <a:buFont typeface="Arial"/>
              <a:buNone/>
            </a:pPr>
            <a:r>
              <a:rPr b="1" lang="en-US" sz="3200">
                <a:solidFill>
                  <a:srgbClr val="FFFFFF"/>
                </a:solidFill>
                <a:latin typeface="Montserrat"/>
                <a:ea typeface="Montserrat"/>
                <a:cs typeface="Montserrat"/>
                <a:sym typeface="Montserrat"/>
              </a:rPr>
              <a:t>1. </a:t>
            </a:r>
            <a:r>
              <a:rPr b="1" lang="en-US">
                <a:solidFill>
                  <a:srgbClr val="FFFFFF"/>
                </a:solidFill>
                <a:latin typeface="Montserrat"/>
                <a:ea typeface="Montserrat"/>
                <a:cs typeface="Montserrat"/>
                <a:sym typeface="Montserrat"/>
              </a:rPr>
              <a:t>River - Physical</a:t>
            </a:r>
            <a:endParaRPr b="1">
              <a:solidFill>
                <a:srgbClr val="FFFFFF"/>
              </a:solidFill>
              <a:latin typeface="Montserrat"/>
              <a:ea typeface="Montserrat"/>
              <a:cs typeface="Montserrat"/>
              <a:sym typeface="Montserrat"/>
            </a:endParaRPr>
          </a:p>
          <a:p>
            <a:pPr indent="0" lvl="0" marL="0" rtl="0" algn="l">
              <a:lnSpc>
                <a:spcPct val="100000"/>
              </a:lnSpc>
              <a:spcBef>
                <a:spcPts val="0"/>
              </a:spcBef>
              <a:spcAft>
                <a:spcPts val="0"/>
              </a:spcAft>
              <a:buClr>
                <a:schemeClr val="lt2"/>
              </a:buClr>
              <a:buSzPts val="4400"/>
              <a:buFont typeface="Arial"/>
              <a:buNone/>
            </a:pPr>
            <a:r>
              <a:t/>
            </a:r>
            <a:endParaRPr b="1">
              <a:solidFill>
                <a:srgbClr val="FFFFFF"/>
              </a:solidFill>
              <a:latin typeface="Montserrat"/>
              <a:ea typeface="Montserrat"/>
              <a:cs typeface="Montserrat"/>
              <a:sym typeface="Montserrat"/>
            </a:endParaRPr>
          </a:p>
          <a:p>
            <a:pPr indent="0" lvl="0" marL="0" rtl="0" algn="l">
              <a:lnSpc>
                <a:spcPct val="100000"/>
              </a:lnSpc>
              <a:spcBef>
                <a:spcPts val="0"/>
              </a:spcBef>
              <a:spcAft>
                <a:spcPts val="0"/>
              </a:spcAft>
              <a:buClr>
                <a:schemeClr val="lt2"/>
              </a:buClr>
              <a:buSzPts val="4400"/>
              <a:buFont typeface="Arial"/>
              <a:buNone/>
            </a:pPr>
            <a:r>
              <a:rPr b="1" lang="en-US">
                <a:solidFill>
                  <a:srgbClr val="FFFFFF"/>
                </a:solidFill>
                <a:latin typeface="Montserrat"/>
                <a:ea typeface="Montserrat"/>
                <a:cs typeface="Montserrat"/>
                <a:sym typeface="Montserrat"/>
              </a:rPr>
              <a:t>2. Kettle - Emotional</a:t>
            </a:r>
            <a:endParaRPr b="1">
              <a:solidFill>
                <a:srgbClr val="FFFFFF"/>
              </a:solidFill>
              <a:latin typeface="Montserrat"/>
              <a:ea typeface="Montserrat"/>
              <a:cs typeface="Montserrat"/>
              <a:sym typeface="Montserrat"/>
            </a:endParaRPr>
          </a:p>
          <a:p>
            <a:pPr indent="0" lvl="0" marL="0" rtl="0" algn="l">
              <a:lnSpc>
                <a:spcPct val="100000"/>
              </a:lnSpc>
              <a:spcBef>
                <a:spcPts val="0"/>
              </a:spcBef>
              <a:spcAft>
                <a:spcPts val="0"/>
              </a:spcAft>
              <a:buClr>
                <a:schemeClr val="lt2"/>
              </a:buClr>
              <a:buSzPts val="4400"/>
              <a:buFont typeface="Arial"/>
              <a:buNone/>
            </a:pPr>
            <a:r>
              <a:t/>
            </a:r>
            <a:endParaRPr b="1">
              <a:solidFill>
                <a:srgbClr val="FFFFFF"/>
              </a:solidFill>
              <a:latin typeface="Montserrat"/>
              <a:ea typeface="Montserrat"/>
              <a:cs typeface="Montserrat"/>
              <a:sym typeface="Montserrat"/>
            </a:endParaRPr>
          </a:p>
          <a:p>
            <a:pPr indent="0" lvl="0" marL="0" rtl="0" algn="l">
              <a:lnSpc>
                <a:spcPct val="100000"/>
              </a:lnSpc>
              <a:spcBef>
                <a:spcPts val="0"/>
              </a:spcBef>
              <a:spcAft>
                <a:spcPts val="0"/>
              </a:spcAft>
              <a:buClr>
                <a:schemeClr val="lt2"/>
              </a:buClr>
              <a:buSzPts val="4400"/>
              <a:buFont typeface="Arial"/>
              <a:buNone/>
            </a:pPr>
            <a:r>
              <a:rPr b="1" lang="en-US">
                <a:solidFill>
                  <a:srgbClr val="FFFFFF"/>
                </a:solidFill>
                <a:latin typeface="Montserrat"/>
                <a:ea typeface="Montserrat"/>
                <a:cs typeface="Montserrat"/>
                <a:sym typeface="Montserrat"/>
              </a:rPr>
              <a:t>3. Bird - Spiritual </a:t>
            </a:r>
            <a:r>
              <a:rPr b="1" i="0" lang="en-US" u="none">
                <a:solidFill>
                  <a:srgbClr val="FFFFFF"/>
                </a:solidFill>
                <a:latin typeface="Montserrat"/>
                <a:ea typeface="Montserrat"/>
                <a:cs typeface="Montserrat"/>
                <a:sym typeface="Montserrat"/>
              </a:rPr>
              <a:t> </a:t>
            </a:r>
            <a:endParaRPr b="1" i="0" u="none">
              <a:solidFill>
                <a:srgbClr val="FFFFFF"/>
              </a:solidFill>
              <a:latin typeface="Montserrat"/>
              <a:ea typeface="Montserrat"/>
              <a:cs typeface="Montserrat"/>
              <a:sym typeface="Montserrat"/>
            </a:endParaRPr>
          </a:p>
          <a:p>
            <a:pPr indent="0" lvl="0" marL="0" rtl="0" algn="l">
              <a:lnSpc>
                <a:spcPct val="100000"/>
              </a:lnSpc>
              <a:spcBef>
                <a:spcPts val="0"/>
              </a:spcBef>
              <a:spcAft>
                <a:spcPts val="0"/>
              </a:spcAft>
              <a:buClr>
                <a:schemeClr val="lt2"/>
              </a:buClr>
              <a:buSzPts val="4400"/>
              <a:buFont typeface="Arial"/>
              <a:buNone/>
            </a:pPr>
            <a:r>
              <a:t/>
            </a:r>
            <a:endParaRPr>
              <a:solidFill>
                <a:srgbClr val="FFFFFF"/>
              </a:solidFill>
              <a:latin typeface="Montserrat"/>
              <a:ea typeface="Montserrat"/>
              <a:cs typeface="Montserrat"/>
              <a:sym typeface="Montserrat"/>
            </a:endParaRPr>
          </a:p>
        </p:txBody>
      </p:sp>
      <p:pic>
        <p:nvPicPr>
          <p:cNvPr id="728" name="Google Shape;728;p45"/>
          <p:cNvPicPr preferRelativeResize="0"/>
          <p:nvPr/>
        </p:nvPicPr>
        <p:blipFill rotWithShape="1">
          <a:blip r:embed="rId3">
            <a:alphaModFix/>
          </a:blip>
          <a:srcRect b="0" l="0" r="0" t="0"/>
          <a:stretch/>
        </p:blipFill>
        <p:spPr>
          <a:xfrm>
            <a:off x="5284900" y="400285"/>
            <a:ext cx="2694500" cy="1077800"/>
          </a:xfrm>
          <a:prstGeom prst="rect">
            <a:avLst/>
          </a:prstGeom>
          <a:noFill/>
          <a:ln>
            <a:noFill/>
          </a:ln>
        </p:spPr>
      </p:pic>
      <p:pic>
        <p:nvPicPr>
          <p:cNvPr id="729" name="Google Shape;729;p45"/>
          <p:cNvPicPr preferRelativeResize="0"/>
          <p:nvPr/>
        </p:nvPicPr>
        <p:blipFill rotWithShape="1">
          <a:blip r:embed="rId4">
            <a:alphaModFix/>
          </a:blip>
          <a:srcRect b="0" l="0" r="0" t="0"/>
          <a:stretch/>
        </p:blipFill>
        <p:spPr>
          <a:xfrm>
            <a:off x="6059624" y="1774097"/>
            <a:ext cx="1410450" cy="1410450"/>
          </a:xfrm>
          <a:prstGeom prst="rect">
            <a:avLst/>
          </a:prstGeom>
          <a:noFill/>
          <a:ln>
            <a:noFill/>
          </a:ln>
        </p:spPr>
      </p:pic>
      <p:pic>
        <p:nvPicPr>
          <p:cNvPr id="730" name="Google Shape;730;p45"/>
          <p:cNvPicPr preferRelativeResize="0"/>
          <p:nvPr/>
        </p:nvPicPr>
        <p:blipFill rotWithShape="1">
          <a:blip r:embed="rId5">
            <a:alphaModFix/>
          </a:blip>
          <a:srcRect b="0" l="0" r="0" t="0"/>
          <a:stretch/>
        </p:blipFill>
        <p:spPr>
          <a:xfrm>
            <a:off x="5559933" y="3412694"/>
            <a:ext cx="2370964" cy="133052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48208"/>
            </a:gs>
            <a:gs pos="100000">
              <a:srgbClr val="703E08"/>
            </a:gs>
          </a:gsLst>
          <a:lin ang="5400012" scaled="0"/>
        </a:gradFill>
      </p:bgPr>
    </p:bg>
    <p:spTree>
      <p:nvGrpSpPr>
        <p:cNvPr id="734" name="Shape 734"/>
        <p:cNvGrpSpPr/>
        <p:nvPr/>
      </p:nvGrpSpPr>
      <p:grpSpPr>
        <a:xfrm>
          <a:off x="0" y="0"/>
          <a:ext cx="0" cy="0"/>
          <a:chOff x="0" y="0"/>
          <a:chExt cx="0" cy="0"/>
        </a:xfrm>
      </p:grpSpPr>
      <p:sp>
        <p:nvSpPr>
          <p:cNvPr id="735" name="Google Shape;735;p46"/>
          <p:cNvSpPr txBox="1"/>
          <p:nvPr>
            <p:ph idx="4294967295" type="ctrTitle"/>
          </p:nvPr>
        </p:nvSpPr>
        <p:spPr>
          <a:xfrm>
            <a:off x="619434" y="4956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2600" u="none" cap="none" strike="noStrike">
                <a:solidFill>
                  <a:srgbClr val="FFFFFF"/>
                </a:solidFill>
                <a:latin typeface="Montserrat ExtraBold"/>
                <a:ea typeface="Montserrat ExtraBold"/>
                <a:cs typeface="Montserrat ExtraBold"/>
                <a:sym typeface="Montserrat ExtraBold"/>
              </a:rPr>
              <a:t>Have Couples Read Shir HaShirim</a:t>
            </a:r>
            <a:endParaRPr b="0" i="0" sz="2600" u="none" cap="none" strike="noStrike">
              <a:solidFill>
                <a:srgbClr val="FFFFFF"/>
              </a:solidFill>
              <a:latin typeface="Montserrat ExtraBold"/>
              <a:ea typeface="Montserrat ExtraBold"/>
              <a:cs typeface="Montserrat ExtraBold"/>
              <a:sym typeface="Montserrat ExtraBold"/>
            </a:endParaRPr>
          </a:p>
        </p:txBody>
      </p:sp>
      <p:sp>
        <p:nvSpPr>
          <p:cNvPr id="736" name="Google Shape;736;p4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737" name="Google Shape;737;p46"/>
          <p:cNvPicPr preferRelativeResize="0"/>
          <p:nvPr/>
        </p:nvPicPr>
        <p:blipFill rotWithShape="1">
          <a:blip r:embed="rId3">
            <a:alphaModFix/>
          </a:blip>
          <a:srcRect b="0" l="0" r="0" t="0"/>
          <a:stretch/>
        </p:blipFill>
        <p:spPr>
          <a:xfrm>
            <a:off x="6581365" y="1695876"/>
            <a:ext cx="1434876" cy="1523385"/>
          </a:xfrm>
          <a:prstGeom prst="rect">
            <a:avLst/>
          </a:prstGeom>
          <a:noFill/>
          <a:ln>
            <a:noFill/>
          </a:ln>
        </p:spPr>
      </p:pic>
      <p:sp>
        <p:nvSpPr>
          <p:cNvPr id="738" name="Google Shape;738;p46"/>
          <p:cNvSpPr txBox="1"/>
          <p:nvPr/>
        </p:nvSpPr>
        <p:spPr>
          <a:xfrm>
            <a:off x="1791929" y="1371412"/>
            <a:ext cx="4108704" cy="1323439"/>
          </a:xfrm>
          <a:prstGeom prst="rect">
            <a:avLst/>
          </a:prstGeom>
          <a:noFill/>
          <a:ln>
            <a:noFill/>
          </a:ln>
        </p:spPr>
        <p:txBody>
          <a:bodyPr anchorCtr="0" anchor="t" bIns="45700" lIns="91425" spcFirstLastPara="1" rIns="91425" wrap="square" tIns="45700">
            <a:spAutoFit/>
          </a:bodyPr>
          <a:lstStyle/>
          <a:p>
            <a:pPr indent="0" lvl="0" marL="0" marR="0" rtl="1" algn="l">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אֲנִ֥י יְשֵׁנָ֖ה וְלִבִּ֣י עֵ֑ר ק֣וֹל ׀ דּוֹדִ֣י דוֹפֵ֗ק פִּתְחִי־לִ֞י אֲחֹתִ֤י רַעְיָתִי֙ יוֹנָתִ֣י תַמָּתִ֔י שֶׁרֹּאשִׁי֙ נִמְלָא־טָ֔ל קְוֻּצּוֹתַ֖י רְסִ֥יסֵי לָֽיְלָה׃</a:t>
            </a:r>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739" name="Google Shape;739;p46"/>
          <p:cNvSpPr txBox="1"/>
          <p:nvPr/>
        </p:nvSpPr>
        <p:spPr>
          <a:xfrm>
            <a:off x="1791929" y="2526699"/>
            <a:ext cx="4623619"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"I sleep, but my heart is awake. Hark! My beloved is knocking: Open for me, my sister, my beloved, my dove, my perfect one, for my head is full of dew, my locks with the drops of the night.“</a:t>
            </a:r>
            <a:endParaRPr/>
          </a:p>
          <a:p>
            <a:pPr indent="0" lvl="0" marL="0" marR="0" rtl="0" algn="l">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(Shir Hashirim 5:2)</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48208"/>
            </a:gs>
            <a:gs pos="100000">
              <a:srgbClr val="703E08"/>
            </a:gs>
          </a:gsLst>
          <a:lin ang="5400012" scaled="0"/>
        </a:gradFill>
      </p:bgPr>
    </p:bg>
    <p:spTree>
      <p:nvGrpSpPr>
        <p:cNvPr id="743" name="Shape 743"/>
        <p:cNvGrpSpPr/>
        <p:nvPr/>
      </p:nvGrpSpPr>
      <p:grpSpPr>
        <a:xfrm>
          <a:off x="0" y="0"/>
          <a:ext cx="0" cy="0"/>
          <a:chOff x="0" y="0"/>
          <a:chExt cx="0" cy="0"/>
        </a:xfrm>
      </p:grpSpPr>
      <p:sp>
        <p:nvSpPr>
          <p:cNvPr id="744" name="Google Shape;744;p47"/>
          <p:cNvSpPr txBox="1"/>
          <p:nvPr>
            <p:ph idx="4294967295" type="ctrTitle"/>
          </p:nvPr>
        </p:nvSpPr>
        <p:spPr>
          <a:xfrm>
            <a:off x="685800" y="4956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3000" u="none" cap="none" strike="noStrike">
                <a:solidFill>
                  <a:srgbClr val="FFFFFF"/>
                </a:solidFill>
                <a:latin typeface="Montserrat ExtraBold"/>
                <a:ea typeface="Montserrat ExtraBold"/>
                <a:cs typeface="Montserrat ExtraBold"/>
                <a:sym typeface="Montserrat ExtraBold"/>
              </a:rPr>
              <a:t>Meditations on Shir HaShirim</a:t>
            </a:r>
            <a:endParaRPr b="0" i="0" sz="3000" u="none" cap="none" strike="noStrike">
              <a:solidFill>
                <a:srgbClr val="FFFFFF"/>
              </a:solidFill>
              <a:latin typeface="Montserrat ExtraBold"/>
              <a:ea typeface="Montserrat ExtraBold"/>
              <a:cs typeface="Montserrat ExtraBold"/>
              <a:sym typeface="Montserrat ExtraBold"/>
            </a:endParaRPr>
          </a:p>
        </p:txBody>
      </p:sp>
      <p:sp>
        <p:nvSpPr>
          <p:cNvPr id="745" name="Google Shape;745;p4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746" name="Google Shape;746;p47"/>
          <p:cNvSpPr txBox="1"/>
          <p:nvPr/>
        </p:nvSpPr>
        <p:spPr>
          <a:xfrm>
            <a:off x="1460149" y="1348125"/>
            <a:ext cx="51381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1" lang="en-US" sz="2200" u="none" cap="none" strike="noStrike">
                <a:solidFill>
                  <a:srgbClr val="FFFFFF"/>
                </a:solidFill>
                <a:latin typeface="Calibri"/>
                <a:ea typeface="Calibri"/>
                <a:cs typeface="Calibri"/>
                <a:sym typeface="Calibri"/>
              </a:rPr>
              <a:t>1. kalosi </a:t>
            </a:r>
            <a:r>
              <a:rPr b="0" i="0" lang="en-US" sz="2200" u="none" cap="none" strike="noStrike">
                <a:solidFill>
                  <a:srgbClr val="FFFFFF"/>
                </a:solidFill>
                <a:latin typeface="Calibri"/>
                <a:ea typeface="Calibri"/>
                <a:cs typeface="Calibri"/>
                <a:sym typeface="Calibri"/>
              </a:rPr>
              <a:t>– my bride</a:t>
            </a:r>
            <a:endParaRPr b="0" i="0" sz="2200" u="none" cap="none" strike="noStrike">
              <a:solidFill>
                <a:srgbClr val="FFFFFF"/>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100"/>
              <a:buFont typeface="Arial"/>
              <a:buNone/>
            </a:pPr>
            <a:r>
              <a:rPr b="0" i="0" lang="en-US" sz="2200" u="none" cap="none" strike="noStrike">
                <a:solidFill>
                  <a:srgbClr val="FFFFFF"/>
                </a:solidFill>
                <a:latin typeface="Calibri"/>
                <a:ea typeface="Calibri"/>
                <a:cs typeface="Calibri"/>
                <a:sym typeface="Calibri"/>
              </a:rPr>
              <a:t>2. </a:t>
            </a:r>
            <a:r>
              <a:rPr b="0" i="1" lang="en-US" sz="2200" u="none" cap="none" strike="noStrike">
                <a:solidFill>
                  <a:srgbClr val="FFFFFF"/>
                </a:solidFill>
                <a:latin typeface="Calibri"/>
                <a:ea typeface="Calibri"/>
                <a:cs typeface="Calibri"/>
                <a:sym typeface="Calibri"/>
              </a:rPr>
              <a:t>achosi </a:t>
            </a:r>
            <a:r>
              <a:rPr b="0" i="0" lang="en-US" sz="2200" u="none" cap="none" strike="noStrike">
                <a:solidFill>
                  <a:srgbClr val="FFFFFF"/>
                </a:solidFill>
                <a:latin typeface="Calibri"/>
                <a:ea typeface="Calibri"/>
                <a:cs typeface="Calibri"/>
                <a:sym typeface="Calibri"/>
              </a:rPr>
              <a:t>- my sister</a:t>
            </a:r>
            <a:br>
              <a:rPr b="0" i="0" lang="en-US" sz="2200" u="none" cap="none" strike="noStrike">
                <a:solidFill>
                  <a:srgbClr val="FFFFFF"/>
                </a:solidFill>
                <a:latin typeface="Calibri"/>
                <a:ea typeface="Calibri"/>
                <a:cs typeface="Calibri"/>
                <a:sym typeface="Calibri"/>
              </a:rPr>
            </a:br>
            <a:r>
              <a:rPr b="0" i="0" lang="en-US" sz="2200" u="none" cap="none" strike="noStrike">
                <a:solidFill>
                  <a:srgbClr val="FFFFFF"/>
                </a:solidFill>
                <a:latin typeface="Calibri"/>
                <a:ea typeface="Calibri"/>
                <a:cs typeface="Calibri"/>
                <a:sym typeface="Calibri"/>
              </a:rPr>
              <a:t>3. </a:t>
            </a:r>
            <a:r>
              <a:rPr b="0" i="1" lang="en-US" sz="2200" u="none" cap="none" strike="noStrike">
                <a:solidFill>
                  <a:srgbClr val="FFFFFF"/>
                </a:solidFill>
                <a:latin typeface="Calibri"/>
                <a:ea typeface="Calibri"/>
                <a:cs typeface="Calibri"/>
                <a:sym typeface="Calibri"/>
              </a:rPr>
              <a:t>rayosi </a:t>
            </a:r>
            <a:r>
              <a:rPr b="0" i="0" lang="en-US" sz="2200" u="none" cap="none" strike="noStrike">
                <a:solidFill>
                  <a:srgbClr val="FFFFFF"/>
                </a:solidFill>
                <a:latin typeface="Calibri"/>
                <a:ea typeface="Calibri"/>
                <a:cs typeface="Calibri"/>
                <a:sym typeface="Calibri"/>
              </a:rPr>
              <a:t>- my friend</a:t>
            </a:r>
            <a:br>
              <a:rPr b="0" i="0" lang="en-US" sz="2200" u="none" cap="none" strike="noStrike">
                <a:solidFill>
                  <a:srgbClr val="FFFFFF"/>
                </a:solidFill>
                <a:latin typeface="Calibri"/>
                <a:ea typeface="Calibri"/>
                <a:cs typeface="Calibri"/>
                <a:sym typeface="Calibri"/>
              </a:rPr>
            </a:br>
            <a:r>
              <a:rPr b="0" i="0" lang="en-US" sz="2200" u="none" cap="none" strike="noStrike">
                <a:solidFill>
                  <a:srgbClr val="FFFFFF"/>
                </a:solidFill>
                <a:latin typeface="Calibri"/>
                <a:ea typeface="Calibri"/>
                <a:cs typeface="Calibri"/>
                <a:sym typeface="Calibri"/>
              </a:rPr>
              <a:t>4. </a:t>
            </a:r>
            <a:r>
              <a:rPr b="0" i="1" lang="en-US" sz="2200" u="none" cap="none" strike="noStrike">
                <a:solidFill>
                  <a:srgbClr val="FFFFFF"/>
                </a:solidFill>
                <a:latin typeface="Calibri"/>
                <a:ea typeface="Calibri"/>
                <a:cs typeface="Calibri"/>
                <a:sym typeface="Calibri"/>
              </a:rPr>
              <a:t>yonosi </a:t>
            </a:r>
            <a:r>
              <a:rPr b="0" i="0" lang="en-US" sz="2200" u="none" cap="none" strike="noStrike">
                <a:solidFill>
                  <a:srgbClr val="FFFFFF"/>
                </a:solidFill>
                <a:latin typeface="Calibri"/>
                <a:ea typeface="Calibri"/>
                <a:cs typeface="Calibri"/>
                <a:sym typeface="Calibri"/>
              </a:rPr>
              <a:t>–my dove</a:t>
            </a:r>
            <a:br>
              <a:rPr b="0" i="0" lang="en-US" sz="2200" u="none" cap="none" strike="noStrike">
                <a:solidFill>
                  <a:srgbClr val="FFFFFF"/>
                </a:solidFill>
                <a:latin typeface="Calibri"/>
                <a:ea typeface="Calibri"/>
                <a:cs typeface="Calibri"/>
                <a:sym typeface="Calibri"/>
              </a:rPr>
            </a:br>
            <a:r>
              <a:rPr b="0" i="0" lang="en-US" sz="2200" u="none" cap="none" strike="noStrike">
                <a:solidFill>
                  <a:srgbClr val="FFFFFF"/>
                </a:solidFill>
                <a:latin typeface="Calibri"/>
                <a:ea typeface="Calibri"/>
                <a:cs typeface="Calibri"/>
                <a:sym typeface="Calibri"/>
              </a:rPr>
              <a:t>5. </a:t>
            </a:r>
            <a:r>
              <a:rPr b="0" i="1" lang="en-US" sz="2200" u="none" cap="none" strike="noStrike">
                <a:solidFill>
                  <a:srgbClr val="FFFFFF"/>
                </a:solidFill>
                <a:latin typeface="Calibri"/>
                <a:ea typeface="Calibri"/>
                <a:cs typeface="Calibri"/>
                <a:sym typeface="Calibri"/>
              </a:rPr>
              <a:t>tomosi </a:t>
            </a:r>
            <a:r>
              <a:rPr b="0" i="0" lang="en-US" sz="2200" u="none" cap="none" strike="noStrike">
                <a:solidFill>
                  <a:srgbClr val="FFFFFF"/>
                </a:solidFill>
                <a:latin typeface="Calibri"/>
                <a:ea typeface="Calibri"/>
                <a:cs typeface="Calibri"/>
                <a:sym typeface="Calibri"/>
              </a:rPr>
              <a:t>- my perfection</a:t>
            </a:r>
            <a:br>
              <a:rPr b="0" i="0" lang="en-US" sz="2200" u="none" cap="none" strike="noStrike">
                <a:solidFill>
                  <a:srgbClr val="FFFFFF"/>
                </a:solidFill>
                <a:latin typeface="Calibri"/>
                <a:ea typeface="Calibri"/>
                <a:cs typeface="Calibri"/>
                <a:sym typeface="Calibri"/>
              </a:rPr>
            </a:br>
            <a:r>
              <a:rPr b="0" i="0" lang="en-US" sz="2200" u="none" cap="none" strike="noStrike">
                <a:solidFill>
                  <a:srgbClr val="FFFFFF"/>
                </a:solidFill>
                <a:latin typeface="Calibri"/>
                <a:ea typeface="Calibri"/>
                <a:cs typeface="Calibri"/>
                <a:sym typeface="Calibri"/>
              </a:rPr>
              <a:t>6. </a:t>
            </a:r>
            <a:r>
              <a:rPr b="0" i="1" lang="en-US" sz="2200" u="none" cap="none" strike="noStrike">
                <a:solidFill>
                  <a:srgbClr val="FFFFFF"/>
                </a:solidFill>
                <a:latin typeface="Calibri"/>
                <a:ea typeface="Calibri"/>
                <a:cs typeface="Calibri"/>
                <a:sym typeface="Calibri"/>
              </a:rPr>
              <a:t>yafosi </a:t>
            </a:r>
            <a:r>
              <a:rPr b="0" i="0" lang="en-US" sz="2200" u="none" cap="none" strike="noStrike">
                <a:solidFill>
                  <a:srgbClr val="FFFFFF"/>
                </a:solidFill>
                <a:latin typeface="Calibri"/>
                <a:ea typeface="Calibri"/>
                <a:cs typeface="Calibri"/>
                <a:sym typeface="Calibri"/>
              </a:rPr>
              <a:t>- my beauty</a:t>
            </a:r>
            <a:br>
              <a:rPr b="0" i="0" lang="en-US" sz="2200" u="none" cap="none" strike="noStrike">
                <a:solidFill>
                  <a:srgbClr val="FFFFFF"/>
                </a:solidFill>
                <a:latin typeface="Calibri"/>
                <a:ea typeface="Calibri"/>
                <a:cs typeface="Calibri"/>
                <a:sym typeface="Calibri"/>
              </a:rPr>
            </a:br>
            <a:r>
              <a:rPr b="0" i="0" lang="en-US" sz="2200" u="none" cap="none" strike="noStrike">
                <a:solidFill>
                  <a:srgbClr val="FFFFFF"/>
                </a:solidFill>
                <a:latin typeface="Calibri"/>
                <a:ea typeface="Calibri"/>
                <a:cs typeface="Calibri"/>
                <a:sym typeface="Calibri"/>
              </a:rPr>
              <a:t>7. </a:t>
            </a:r>
            <a:r>
              <a:rPr b="0" i="1" lang="en-US" sz="2200" u="none" cap="none" strike="noStrike">
                <a:solidFill>
                  <a:srgbClr val="FFFFFF"/>
                </a:solidFill>
                <a:latin typeface="Calibri"/>
                <a:ea typeface="Calibri"/>
                <a:cs typeface="Calibri"/>
                <a:sym typeface="Calibri"/>
              </a:rPr>
              <a:t>dodi </a:t>
            </a:r>
            <a:r>
              <a:rPr b="0" i="0" lang="en-US" sz="2200" u="none" cap="none" strike="noStrike">
                <a:solidFill>
                  <a:srgbClr val="FFFFFF"/>
                </a:solidFill>
                <a:latin typeface="Calibri"/>
                <a:ea typeface="Calibri"/>
                <a:cs typeface="Calibri"/>
                <a:sym typeface="Calibri"/>
              </a:rPr>
              <a:t>- my beloved</a:t>
            </a:r>
            <a:endParaRPr b="0" i="0" sz="22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400"/>
              <a:buFont typeface="Arial"/>
              <a:buNone/>
            </a:pPr>
            <a:r>
              <a:t/>
            </a:r>
            <a:endParaRPr b="0" i="0" sz="1800" u="none" cap="none" strike="noStrike">
              <a:solidFill>
                <a:srgbClr val="000000"/>
              </a:solidFill>
              <a:latin typeface="Calibri"/>
              <a:ea typeface="Calibri"/>
              <a:cs typeface="Calibri"/>
              <a:sym typeface="Calibri"/>
            </a:endParaRPr>
          </a:p>
        </p:txBody>
      </p:sp>
      <p:pic>
        <p:nvPicPr>
          <p:cNvPr id="747" name="Google Shape;747;p47"/>
          <p:cNvPicPr preferRelativeResize="0"/>
          <p:nvPr/>
        </p:nvPicPr>
        <p:blipFill rotWithShape="1">
          <a:blip r:embed="rId3">
            <a:alphaModFix/>
          </a:blip>
          <a:srcRect b="0" l="0" r="0" t="0"/>
          <a:stretch/>
        </p:blipFill>
        <p:spPr>
          <a:xfrm>
            <a:off x="5270724" y="1576725"/>
            <a:ext cx="1971675" cy="23241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751" name="Shape 751"/>
        <p:cNvGrpSpPr/>
        <p:nvPr/>
      </p:nvGrpSpPr>
      <p:grpSpPr>
        <a:xfrm>
          <a:off x="0" y="0"/>
          <a:ext cx="0" cy="0"/>
          <a:chOff x="0" y="0"/>
          <a:chExt cx="0" cy="0"/>
        </a:xfrm>
      </p:grpSpPr>
      <p:sp>
        <p:nvSpPr>
          <p:cNvPr id="752" name="Google Shape;752;p48"/>
          <p:cNvSpPr txBox="1"/>
          <p:nvPr>
            <p:ph idx="4294967295" type="ctrTitle"/>
          </p:nvPr>
        </p:nvSpPr>
        <p:spPr>
          <a:xfrm>
            <a:off x="685800" y="4956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3000" u="none" cap="none" strike="noStrike">
                <a:solidFill>
                  <a:srgbClr val="FFFFFF"/>
                </a:solidFill>
                <a:latin typeface="Montserrat ExtraBold"/>
                <a:ea typeface="Montserrat ExtraBold"/>
                <a:cs typeface="Montserrat ExtraBold"/>
                <a:sym typeface="Montserrat ExtraBold"/>
              </a:rPr>
              <a:t>Shir HaShirim</a:t>
            </a:r>
            <a:endParaRPr b="0" i="0" sz="3000" u="none" cap="none" strike="noStrike">
              <a:solidFill>
                <a:srgbClr val="FFFFFF"/>
              </a:solidFill>
              <a:latin typeface="Montserrat ExtraBold"/>
              <a:ea typeface="Montserrat ExtraBold"/>
              <a:cs typeface="Montserrat ExtraBold"/>
              <a:sym typeface="Montserrat ExtraBold"/>
            </a:endParaRPr>
          </a:p>
        </p:txBody>
      </p:sp>
      <p:sp>
        <p:nvSpPr>
          <p:cNvPr id="753" name="Google Shape;753;p4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754" name="Google Shape;754;p48"/>
          <p:cNvSpPr txBox="1"/>
          <p:nvPr/>
        </p:nvSpPr>
        <p:spPr>
          <a:xfrm>
            <a:off x="1173974" y="1502200"/>
            <a:ext cx="51381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US" sz="2400" u="none" cap="none" strike="noStrike">
                <a:solidFill>
                  <a:srgbClr val="FFFFFF"/>
                </a:solidFill>
                <a:latin typeface="Calibri"/>
                <a:ea typeface="Calibri"/>
                <a:cs typeface="Calibri"/>
                <a:sym typeface="Calibri"/>
              </a:rPr>
              <a:t>"My bride" clearly connotes the male/female role aspect of marriage, as well as the romantic and even physical side—all of which are basic to marriage.</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400"/>
              <a:buFont typeface="Arial"/>
              <a:buNone/>
            </a:pPr>
            <a:r>
              <a:t/>
            </a:r>
            <a:endParaRPr b="0" i="0" sz="1800" u="none" cap="none" strike="noStrike">
              <a:solidFill>
                <a:srgbClr val="FFFFFF"/>
              </a:solidFill>
              <a:latin typeface="Calibri"/>
              <a:ea typeface="Calibri"/>
              <a:cs typeface="Calibri"/>
              <a:sym typeface="Calibri"/>
            </a:endParaRPr>
          </a:p>
        </p:txBody>
      </p:sp>
      <p:pic>
        <p:nvPicPr>
          <p:cNvPr id="755" name="Google Shape;755;p48"/>
          <p:cNvPicPr preferRelativeResize="0"/>
          <p:nvPr/>
        </p:nvPicPr>
        <p:blipFill rotWithShape="1">
          <a:blip r:embed="rId3">
            <a:alphaModFix/>
          </a:blip>
          <a:srcRect b="0" l="0" r="0" t="0"/>
          <a:stretch/>
        </p:blipFill>
        <p:spPr>
          <a:xfrm>
            <a:off x="6619874" y="1249475"/>
            <a:ext cx="1838325" cy="24860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lin ang="5400012" scaled="0"/>
        </a:gradFill>
      </p:bgPr>
    </p:bg>
    <p:spTree>
      <p:nvGrpSpPr>
        <p:cNvPr id="759" name="Shape 759"/>
        <p:cNvGrpSpPr/>
        <p:nvPr/>
      </p:nvGrpSpPr>
      <p:grpSpPr>
        <a:xfrm>
          <a:off x="0" y="0"/>
          <a:ext cx="0" cy="0"/>
          <a:chOff x="0" y="0"/>
          <a:chExt cx="0" cy="0"/>
        </a:xfrm>
      </p:grpSpPr>
      <p:sp>
        <p:nvSpPr>
          <p:cNvPr id="760" name="Google Shape;760;p49"/>
          <p:cNvSpPr txBox="1"/>
          <p:nvPr>
            <p:ph idx="4294967295" type="ctrTitle"/>
          </p:nvPr>
        </p:nvSpPr>
        <p:spPr>
          <a:xfrm>
            <a:off x="685800" y="4956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3000" u="none" cap="none" strike="noStrike">
                <a:solidFill>
                  <a:srgbClr val="FFFFFF"/>
                </a:solidFill>
                <a:latin typeface="Montserrat ExtraBold"/>
                <a:ea typeface="Montserrat ExtraBold"/>
                <a:cs typeface="Montserrat ExtraBold"/>
                <a:sym typeface="Montserrat ExtraBold"/>
              </a:rPr>
              <a:t>Shir HaShirim</a:t>
            </a:r>
            <a:endParaRPr b="0" i="0" sz="3000" u="none" cap="none" strike="noStrike">
              <a:solidFill>
                <a:srgbClr val="FFFFFF"/>
              </a:solidFill>
              <a:latin typeface="Montserrat ExtraBold"/>
              <a:ea typeface="Montserrat ExtraBold"/>
              <a:cs typeface="Montserrat ExtraBold"/>
              <a:sym typeface="Montserrat ExtraBold"/>
            </a:endParaRPr>
          </a:p>
        </p:txBody>
      </p:sp>
      <p:sp>
        <p:nvSpPr>
          <p:cNvPr id="761" name="Google Shape;761;p4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762" name="Google Shape;762;p49"/>
          <p:cNvSpPr txBox="1"/>
          <p:nvPr/>
        </p:nvSpPr>
        <p:spPr>
          <a:xfrm>
            <a:off x="869175" y="1502200"/>
            <a:ext cx="71541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US" sz="2400" u="none" cap="none" strike="noStrike">
                <a:solidFill>
                  <a:srgbClr val="FFFFFF"/>
                </a:solidFill>
                <a:latin typeface="Calibri"/>
                <a:ea typeface="Calibri"/>
                <a:cs typeface="Calibri"/>
                <a:sym typeface="Calibri"/>
              </a:rPr>
              <a:t>"My sister" connotes a close, deep familial bond that is free from the confusion that may arise out of the emotions of the romantic level. The bond is that of your flesh and blood. It provides the unconditional, non-physical and constant element of love-relationship that a romantic-only relationship lacks, which the family relationship has.</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400"/>
              <a:buFont typeface="Arial"/>
              <a:buNone/>
            </a:pPr>
            <a:r>
              <a:t/>
            </a:r>
            <a:endParaRPr b="0" i="0" sz="2400" u="none" cap="none" strike="noStrike">
              <a:solidFill>
                <a:srgbClr val="FFFFFF"/>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766" name="Shape 766"/>
        <p:cNvGrpSpPr/>
        <p:nvPr/>
      </p:nvGrpSpPr>
      <p:grpSpPr>
        <a:xfrm>
          <a:off x="0" y="0"/>
          <a:ext cx="0" cy="0"/>
          <a:chOff x="0" y="0"/>
          <a:chExt cx="0" cy="0"/>
        </a:xfrm>
      </p:grpSpPr>
      <p:sp>
        <p:nvSpPr>
          <p:cNvPr id="767" name="Google Shape;767;p50"/>
          <p:cNvSpPr txBox="1"/>
          <p:nvPr>
            <p:ph idx="4294967295" type="ctrTitle"/>
          </p:nvPr>
        </p:nvSpPr>
        <p:spPr>
          <a:xfrm>
            <a:off x="685800" y="4956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3000" u="none" cap="none" strike="noStrike">
                <a:solidFill>
                  <a:srgbClr val="FFFFFF"/>
                </a:solidFill>
                <a:latin typeface="Montserrat ExtraBold"/>
                <a:ea typeface="Montserrat ExtraBold"/>
                <a:cs typeface="Montserrat ExtraBold"/>
                <a:sym typeface="Montserrat ExtraBold"/>
              </a:rPr>
              <a:t>Shir HaShirim</a:t>
            </a:r>
            <a:endParaRPr b="0" i="0" sz="3000" u="none" cap="none" strike="noStrike">
              <a:solidFill>
                <a:srgbClr val="FFFFFF"/>
              </a:solidFill>
              <a:latin typeface="Montserrat ExtraBold"/>
              <a:ea typeface="Montserrat ExtraBold"/>
              <a:cs typeface="Montserrat ExtraBold"/>
              <a:sym typeface="Montserrat ExtraBold"/>
            </a:endParaRPr>
          </a:p>
        </p:txBody>
      </p:sp>
      <p:sp>
        <p:nvSpPr>
          <p:cNvPr id="768" name="Google Shape;768;p5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769" name="Google Shape;769;p50"/>
          <p:cNvSpPr txBox="1"/>
          <p:nvPr/>
        </p:nvSpPr>
        <p:spPr>
          <a:xfrm>
            <a:off x="869175" y="1502200"/>
            <a:ext cx="58785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US" sz="2400" u="none" cap="none" strike="noStrike">
                <a:solidFill>
                  <a:srgbClr val="FFFFFF"/>
                </a:solidFill>
                <a:latin typeface="Calibri"/>
                <a:ea typeface="Calibri"/>
                <a:cs typeface="Calibri"/>
                <a:sym typeface="Calibri"/>
              </a:rPr>
              <a:t>"My friend" implies that a spouse should first and foremost be viewed as a friend. We know that with friends we strive to treat them in a kind manner and are always careful to avoid insulting them or belittling them in any way. We also maintain a healthy amount of respect and never overstep boundaries. </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400"/>
              <a:buFont typeface="Arial"/>
              <a:buNone/>
            </a:pPr>
            <a:r>
              <a:t/>
            </a:r>
            <a:endParaRPr b="0" i="0" sz="2400" u="none" cap="none" strike="noStrike">
              <a:solidFill>
                <a:srgbClr val="FFFFFF"/>
              </a:solidFill>
              <a:latin typeface="Calibri"/>
              <a:ea typeface="Calibri"/>
              <a:cs typeface="Calibri"/>
              <a:sym typeface="Calibri"/>
            </a:endParaRPr>
          </a:p>
        </p:txBody>
      </p:sp>
      <p:pic>
        <p:nvPicPr>
          <p:cNvPr id="770" name="Google Shape;770;p50"/>
          <p:cNvPicPr preferRelativeResize="0"/>
          <p:nvPr/>
        </p:nvPicPr>
        <p:blipFill rotWithShape="1">
          <a:blip r:embed="rId3">
            <a:alphaModFix/>
          </a:blip>
          <a:srcRect b="0" l="0" r="0" t="0"/>
          <a:stretch/>
        </p:blipFill>
        <p:spPr>
          <a:xfrm>
            <a:off x="6747675" y="1465100"/>
            <a:ext cx="1838325" cy="24860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lin ang="5400012" scaled="0"/>
        </a:gradFill>
      </p:bgPr>
    </p:bg>
    <p:spTree>
      <p:nvGrpSpPr>
        <p:cNvPr id="774" name="Shape 774"/>
        <p:cNvGrpSpPr/>
        <p:nvPr/>
      </p:nvGrpSpPr>
      <p:grpSpPr>
        <a:xfrm>
          <a:off x="0" y="0"/>
          <a:ext cx="0" cy="0"/>
          <a:chOff x="0" y="0"/>
          <a:chExt cx="0" cy="0"/>
        </a:xfrm>
      </p:grpSpPr>
      <p:sp>
        <p:nvSpPr>
          <p:cNvPr id="775" name="Google Shape;775;p51"/>
          <p:cNvSpPr txBox="1"/>
          <p:nvPr>
            <p:ph idx="4294967295" type="ctrTitle"/>
          </p:nvPr>
        </p:nvSpPr>
        <p:spPr>
          <a:xfrm>
            <a:off x="685800" y="4956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3000" u="none" cap="none" strike="noStrike">
                <a:solidFill>
                  <a:srgbClr val="FFFFFF"/>
                </a:solidFill>
                <a:latin typeface="Montserrat ExtraBold"/>
                <a:ea typeface="Montserrat ExtraBold"/>
                <a:cs typeface="Montserrat ExtraBold"/>
                <a:sym typeface="Montserrat ExtraBold"/>
              </a:rPr>
              <a:t>Shir HaShirim</a:t>
            </a:r>
            <a:endParaRPr b="0" i="0" sz="3000" u="none" cap="none" strike="noStrike">
              <a:solidFill>
                <a:srgbClr val="FFFFFF"/>
              </a:solidFill>
              <a:latin typeface="Montserrat ExtraBold"/>
              <a:ea typeface="Montserrat ExtraBold"/>
              <a:cs typeface="Montserrat ExtraBold"/>
              <a:sym typeface="Montserrat ExtraBold"/>
            </a:endParaRPr>
          </a:p>
        </p:txBody>
      </p:sp>
      <p:sp>
        <p:nvSpPr>
          <p:cNvPr id="776" name="Google Shape;776;p5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777" name="Google Shape;777;p51"/>
          <p:cNvSpPr txBox="1"/>
          <p:nvPr/>
        </p:nvSpPr>
        <p:spPr>
          <a:xfrm>
            <a:off x="869175" y="1502200"/>
            <a:ext cx="71541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US" sz="2400" u="none" cap="none" strike="noStrike">
                <a:solidFill>
                  <a:srgbClr val="FFFFFF"/>
                </a:solidFill>
                <a:latin typeface="Calibri"/>
                <a:ea typeface="Calibri"/>
                <a:cs typeface="Calibri"/>
                <a:sym typeface="Calibri"/>
              </a:rPr>
              <a:t>"My dove" - the dove is a member of the animal kingdom that chooses one mate and remains loyal to that mate for a lifetime. The use of the term "dove" in </a:t>
            </a:r>
            <a:r>
              <a:rPr b="0" i="1" lang="en-US" sz="2400" u="none" cap="none" strike="noStrike">
                <a:solidFill>
                  <a:srgbClr val="FFFFFF"/>
                </a:solidFill>
                <a:latin typeface="Calibri"/>
                <a:ea typeface="Calibri"/>
                <a:cs typeface="Calibri"/>
                <a:sym typeface="Calibri"/>
              </a:rPr>
              <a:t>Shir HaShirim </a:t>
            </a:r>
            <a:r>
              <a:rPr b="0" i="0" lang="en-US" sz="2400" u="none" cap="none" strike="noStrike">
                <a:solidFill>
                  <a:srgbClr val="FFFFFF"/>
                </a:solidFill>
                <a:latin typeface="Calibri"/>
                <a:ea typeface="Calibri"/>
                <a:cs typeface="Calibri"/>
                <a:sym typeface="Calibri"/>
              </a:rPr>
              <a:t>teaches us that our commitment to our spouse should be for a lifetime—with this same person, with each loyal to the other. </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400"/>
              <a:buFont typeface="Arial"/>
              <a:buNone/>
            </a:pPr>
            <a:r>
              <a:t/>
            </a:r>
            <a:endParaRPr b="0" i="0" sz="2400" u="none" cap="none" strike="noStrike">
              <a:solidFill>
                <a:srgbClr val="FFFFFF"/>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48208"/>
            </a:gs>
            <a:gs pos="100000">
              <a:srgbClr val="703E08"/>
            </a:gs>
          </a:gsLst>
          <a:lin ang="5400012" scaled="0"/>
        </a:gradFill>
      </p:bgPr>
    </p:bg>
    <p:spTree>
      <p:nvGrpSpPr>
        <p:cNvPr id="781" name="Shape 781"/>
        <p:cNvGrpSpPr/>
        <p:nvPr/>
      </p:nvGrpSpPr>
      <p:grpSpPr>
        <a:xfrm>
          <a:off x="0" y="0"/>
          <a:ext cx="0" cy="0"/>
          <a:chOff x="0" y="0"/>
          <a:chExt cx="0" cy="0"/>
        </a:xfrm>
      </p:grpSpPr>
      <p:sp>
        <p:nvSpPr>
          <p:cNvPr id="782" name="Google Shape;782;p52"/>
          <p:cNvSpPr txBox="1"/>
          <p:nvPr>
            <p:ph idx="4294967295" type="ctrTitle"/>
          </p:nvPr>
        </p:nvSpPr>
        <p:spPr>
          <a:xfrm>
            <a:off x="685800" y="4194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3000" u="none" cap="none" strike="noStrike">
                <a:solidFill>
                  <a:srgbClr val="FFFFFF"/>
                </a:solidFill>
                <a:latin typeface="Montserrat ExtraBold"/>
                <a:ea typeface="Montserrat ExtraBold"/>
                <a:cs typeface="Montserrat ExtraBold"/>
                <a:sym typeface="Montserrat ExtraBold"/>
              </a:rPr>
              <a:t>Shir HaShirim</a:t>
            </a:r>
            <a:endParaRPr b="0" i="0" sz="3000" u="none" cap="none" strike="noStrike">
              <a:solidFill>
                <a:srgbClr val="FFFFFF"/>
              </a:solidFill>
              <a:latin typeface="Montserrat ExtraBold"/>
              <a:ea typeface="Montserrat ExtraBold"/>
              <a:cs typeface="Montserrat ExtraBold"/>
              <a:sym typeface="Montserrat ExtraBold"/>
            </a:endParaRPr>
          </a:p>
        </p:txBody>
      </p:sp>
      <p:sp>
        <p:nvSpPr>
          <p:cNvPr id="783" name="Google Shape;783;p5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784" name="Google Shape;784;p52"/>
          <p:cNvSpPr txBox="1"/>
          <p:nvPr/>
        </p:nvSpPr>
        <p:spPr>
          <a:xfrm>
            <a:off x="792975" y="1273600"/>
            <a:ext cx="59361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US" sz="2200" u="none" cap="none" strike="noStrike">
                <a:solidFill>
                  <a:srgbClr val="FFFFFF"/>
                </a:solidFill>
                <a:latin typeface="Calibri"/>
                <a:ea typeface="Calibri"/>
                <a:cs typeface="Calibri"/>
                <a:sym typeface="Calibri"/>
              </a:rPr>
              <a:t>"My perfection" - We know no one who is pure and faultless. Be we can accept our spouse and be satisfied as if the person is pure and perfect—by accepting faults, hang-ups, shortcomings, quirks and habits; and by appreciating wholeheartedly the qualities that make your mate special, precious, beautiful and unique. This is as if to say, "With all your faults, I love you no less than if you would be perfect."</a:t>
            </a:r>
            <a:endParaRPr b="0" i="0" sz="22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400"/>
              <a:buFont typeface="Arial"/>
              <a:buNone/>
            </a:pPr>
            <a:r>
              <a:t/>
            </a:r>
            <a:endParaRPr b="0" i="0" sz="2400" u="none" cap="none" strike="noStrike">
              <a:solidFill>
                <a:srgbClr val="FFFFFF"/>
              </a:solidFill>
              <a:latin typeface="Calibri"/>
              <a:ea typeface="Calibri"/>
              <a:cs typeface="Calibri"/>
              <a:sym typeface="Calibri"/>
            </a:endParaRPr>
          </a:p>
        </p:txBody>
      </p:sp>
      <p:pic>
        <p:nvPicPr>
          <p:cNvPr id="785" name="Google Shape;785;p52"/>
          <p:cNvPicPr preferRelativeResize="0"/>
          <p:nvPr/>
        </p:nvPicPr>
        <p:blipFill rotWithShape="1">
          <a:blip r:embed="rId3">
            <a:alphaModFix/>
          </a:blip>
          <a:srcRect b="0" l="0" r="0" t="0"/>
          <a:stretch/>
        </p:blipFill>
        <p:spPr>
          <a:xfrm>
            <a:off x="6749400" y="1508713"/>
            <a:ext cx="1723125" cy="2330236"/>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789" name="Shape 789"/>
        <p:cNvGrpSpPr/>
        <p:nvPr/>
      </p:nvGrpSpPr>
      <p:grpSpPr>
        <a:xfrm>
          <a:off x="0" y="0"/>
          <a:ext cx="0" cy="0"/>
          <a:chOff x="0" y="0"/>
          <a:chExt cx="0" cy="0"/>
        </a:xfrm>
      </p:grpSpPr>
      <p:sp>
        <p:nvSpPr>
          <p:cNvPr id="790" name="Google Shape;790;p53"/>
          <p:cNvSpPr txBox="1"/>
          <p:nvPr>
            <p:ph idx="4294967295" type="ctrTitle"/>
          </p:nvPr>
        </p:nvSpPr>
        <p:spPr>
          <a:xfrm>
            <a:off x="685800" y="4194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3000" u="none" cap="none" strike="noStrike">
                <a:solidFill>
                  <a:srgbClr val="FFFFFF"/>
                </a:solidFill>
                <a:latin typeface="Montserrat ExtraBold"/>
                <a:ea typeface="Montserrat ExtraBold"/>
                <a:cs typeface="Montserrat ExtraBold"/>
                <a:sym typeface="Montserrat ExtraBold"/>
              </a:rPr>
              <a:t>Shir HaShirim</a:t>
            </a:r>
            <a:endParaRPr b="0" i="0" sz="3000" u="none" cap="none" strike="noStrike">
              <a:solidFill>
                <a:srgbClr val="FFFFFF"/>
              </a:solidFill>
              <a:latin typeface="Montserrat ExtraBold"/>
              <a:ea typeface="Montserrat ExtraBold"/>
              <a:cs typeface="Montserrat ExtraBold"/>
              <a:sym typeface="Montserrat ExtraBold"/>
            </a:endParaRPr>
          </a:p>
        </p:txBody>
      </p:sp>
      <p:sp>
        <p:nvSpPr>
          <p:cNvPr id="791" name="Google Shape;791;p5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792" name="Google Shape;792;p53"/>
          <p:cNvSpPr txBox="1"/>
          <p:nvPr/>
        </p:nvSpPr>
        <p:spPr>
          <a:xfrm>
            <a:off x="869175" y="1273600"/>
            <a:ext cx="5720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US" sz="2400" u="none" cap="none" strike="noStrike">
                <a:solidFill>
                  <a:srgbClr val="FFFFFF"/>
                </a:solidFill>
                <a:latin typeface="Calibri"/>
                <a:ea typeface="Calibri"/>
                <a:cs typeface="Calibri"/>
                <a:sym typeface="Calibri"/>
              </a:rPr>
              <a:t>"My beauty"</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rPr b="0" i="0" lang="en-US" sz="2400" u="none" cap="none" strike="noStrike">
                <a:solidFill>
                  <a:srgbClr val="FFFFFF"/>
                </a:solidFill>
                <a:latin typeface="Calibri"/>
                <a:ea typeface="Calibri"/>
                <a:cs typeface="Calibri"/>
                <a:sym typeface="Calibri"/>
              </a:rPr>
              <a:t>One must be attracted to one's mate. Your mate should be one or more of: beautiful, handsome, adorable, pretty, pleasant, cute, appealing, attractive...in your eyes.</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400"/>
              <a:buFont typeface="Arial"/>
              <a:buNone/>
            </a:pPr>
            <a:r>
              <a:t/>
            </a:r>
            <a:endParaRPr b="0" i="0" sz="2400" u="none" cap="none" strike="noStrike">
              <a:solidFill>
                <a:srgbClr val="FFFFFF"/>
              </a:solidFill>
              <a:latin typeface="Calibri"/>
              <a:ea typeface="Calibri"/>
              <a:cs typeface="Calibri"/>
              <a:sym typeface="Calibri"/>
            </a:endParaRPr>
          </a:p>
        </p:txBody>
      </p:sp>
      <p:pic>
        <p:nvPicPr>
          <p:cNvPr id="793" name="Google Shape;793;p53"/>
          <p:cNvPicPr preferRelativeResize="0"/>
          <p:nvPr/>
        </p:nvPicPr>
        <p:blipFill rotWithShape="1">
          <a:blip r:embed="rId3">
            <a:alphaModFix/>
          </a:blip>
          <a:srcRect b="0" l="0" r="0" t="0"/>
          <a:stretch/>
        </p:blipFill>
        <p:spPr>
          <a:xfrm>
            <a:off x="6589575" y="1381713"/>
            <a:ext cx="1885950" cy="24288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lin ang="5400012" scaled="0"/>
        </a:gradFill>
      </p:bgPr>
    </p:bg>
    <p:spTree>
      <p:nvGrpSpPr>
        <p:cNvPr id="797" name="Shape 797"/>
        <p:cNvGrpSpPr/>
        <p:nvPr/>
      </p:nvGrpSpPr>
      <p:grpSpPr>
        <a:xfrm>
          <a:off x="0" y="0"/>
          <a:ext cx="0" cy="0"/>
          <a:chOff x="0" y="0"/>
          <a:chExt cx="0" cy="0"/>
        </a:xfrm>
      </p:grpSpPr>
      <p:sp>
        <p:nvSpPr>
          <p:cNvPr id="798" name="Google Shape;798;p54"/>
          <p:cNvSpPr txBox="1"/>
          <p:nvPr>
            <p:ph idx="4294967295" type="ctrTitle"/>
          </p:nvPr>
        </p:nvSpPr>
        <p:spPr>
          <a:xfrm>
            <a:off x="685800" y="4194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3000" u="none" cap="none" strike="noStrike">
                <a:solidFill>
                  <a:srgbClr val="FFFFFF"/>
                </a:solidFill>
                <a:latin typeface="Montserrat ExtraBold"/>
                <a:ea typeface="Montserrat ExtraBold"/>
                <a:cs typeface="Montserrat ExtraBold"/>
                <a:sym typeface="Montserrat ExtraBold"/>
              </a:rPr>
              <a:t>Shir HaShirim</a:t>
            </a:r>
            <a:endParaRPr b="0" i="0" sz="3000" u="none" cap="none" strike="noStrike">
              <a:solidFill>
                <a:srgbClr val="FFFFFF"/>
              </a:solidFill>
              <a:latin typeface="Montserrat ExtraBold"/>
              <a:ea typeface="Montserrat ExtraBold"/>
              <a:cs typeface="Montserrat ExtraBold"/>
              <a:sym typeface="Montserrat ExtraBold"/>
            </a:endParaRPr>
          </a:p>
        </p:txBody>
      </p:sp>
      <p:sp>
        <p:nvSpPr>
          <p:cNvPr id="799" name="Google Shape;799;p5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800" name="Google Shape;800;p54"/>
          <p:cNvSpPr txBox="1"/>
          <p:nvPr/>
        </p:nvSpPr>
        <p:spPr>
          <a:xfrm>
            <a:off x="869175" y="1273600"/>
            <a:ext cx="71541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US" sz="2400" u="none" cap="none" strike="noStrike">
                <a:solidFill>
                  <a:srgbClr val="FFFFFF"/>
                </a:solidFill>
                <a:latin typeface="Calibri"/>
                <a:ea typeface="Calibri"/>
                <a:cs typeface="Calibri"/>
                <a:sym typeface="Calibri"/>
              </a:rPr>
              <a:t>"My beloved" There must be endearment for there to be a bond. Your mate should be heartwarming to you. Through endearment, the couple has the love and affection that brings them to true oneness for a lifetime. The essence of building this is through each giving for the good and happiness of the other.</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400"/>
              <a:buFont typeface="Arial"/>
              <a:buNone/>
            </a:pPr>
            <a:r>
              <a:t/>
            </a:r>
            <a:endParaRPr b="0" i="0" sz="2400" u="none" cap="none" strike="noStrike">
              <a:solidFill>
                <a:srgbClr val="FFFFFF"/>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55"/>
          <p:cNvSpPr txBox="1"/>
          <p:nvPr>
            <p:ph type="title"/>
          </p:nvPr>
        </p:nvSpPr>
        <p:spPr>
          <a:xfrm>
            <a:off x="457772" y="377825"/>
            <a:ext cx="44034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p>
            <a:pPr indent="0" lvl="0" marL="0" rtl="0" algn="l">
              <a:lnSpc>
                <a:spcPct val="100000"/>
              </a:lnSpc>
              <a:spcBef>
                <a:spcPts val="0"/>
              </a:spcBef>
              <a:spcAft>
                <a:spcPts val="0"/>
              </a:spcAft>
              <a:buSzPts val="2600"/>
              <a:buNone/>
            </a:pPr>
            <a:r>
              <a:rPr lang="en-US">
                <a:solidFill>
                  <a:srgbClr val="000000"/>
                </a:solidFill>
              </a:rPr>
              <a:t>Ohel Rachel</a:t>
            </a:r>
            <a:endParaRPr>
              <a:solidFill>
                <a:srgbClr val="000000"/>
              </a:solidFill>
            </a:endParaRPr>
          </a:p>
        </p:txBody>
      </p:sp>
      <p:sp>
        <p:nvSpPr>
          <p:cNvPr id="806" name="Google Shape;806;p55"/>
          <p:cNvSpPr txBox="1"/>
          <p:nvPr>
            <p:ph idx="1" type="body"/>
          </p:nvPr>
        </p:nvSpPr>
        <p:spPr>
          <a:xfrm>
            <a:off x="399725" y="1252550"/>
            <a:ext cx="4403400" cy="2467800"/>
          </a:xfrm>
          <a:prstGeom prst="rect">
            <a:avLst/>
          </a:prstGeom>
          <a:noFill/>
          <a:ln>
            <a:noFill/>
          </a:ln>
        </p:spPr>
        <p:txBody>
          <a:bodyPr anchorCtr="0" anchor="t" bIns="0" lIns="0" spcFirstLastPara="1" rIns="0" wrap="square" tIns="0">
            <a:noAutofit/>
          </a:bodyPr>
          <a:lstStyle/>
          <a:p>
            <a:pPr indent="-368300" lvl="0" marL="457200" rtl="0" algn="l">
              <a:lnSpc>
                <a:spcPct val="90000"/>
              </a:lnSpc>
              <a:spcBef>
                <a:spcPts val="3000"/>
              </a:spcBef>
              <a:spcAft>
                <a:spcPts val="0"/>
              </a:spcAft>
              <a:buClr>
                <a:schemeClr val="dk2"/>
              </a:buClr>
              <a:buSzPts val="2200"/>
              <a:buFont typeface="Calibri"/>
              <a:buChar char="●"/>
            </a:pPr>
            <a:r>
              <a:rPr lang="en-US">
                <a:solidFill>
                  <a:schemeClr val="dk2"/>
                </a:solidFill>
                <a:latin typeface="Calibri"/>
                <a:ea typeface="Calibri"/>
                <a:cs typeface="Calibri"/>
                <a:sym typeface="Calibri"/>
              </a:rPr>
              <a:t>I</a:t>
            </a:r>
            <a:r>
              <a:rPr lang="en-US">
                <a:solidFill>
                  <a:srgbClr val="000000"/>
                </a:solidFill>
                <a:latin typeface="Calibri"/>
                <a:ea typeface="Calibri"/>
                <a:cs typeface="Calibri"/>
                <a:sym typeface="Calibri"/>
              </a:rPr>
              <a:t>t is an important Mitzvah to be intimate.</a:t>
            </a:r>
            <a:endParaRPr>
              <a:solidFill>
                <a:srgbClr val="000000"/>
              </a:solidFill>
              <a:latin typeface="Calibri"/>
              <a:ea typeface="Calibri"/>
              <a:cs typeface="Calibri"/>
              <a:sym typeface="Calibri"/>
            </a:endParaRPr>
          </a:p>
          <a:p>
            <a:pPr indent="-368300" lvl="0" marL="457200" rtl="0" algn="l">
              <a:lnSpc>
                <a:spcPct val="90000"/>
              </a:lnSpc>
              <a:spcBef>
                <a:spcPts val="0"/>
              </a:spcBef>
              <a:spcAft>
                <a:spcPts val="0"/>
              </a:spcAft>
              <a:buClr>
                <a:srgbClr val="000000"/>
              </a:buClr>
              <a:buSzPts val="2200"/>
              <a:buFont typeface="Calibri"/>
              <a:buChar char="●"/>
            </a:pPr>
            <a:r>
              <a:rPr lang="en-US">
                <a:solidFill>
                  <a:srgbClr val="000000"/>
                </a:solidFill>
                <a:latin typeface="Calibri"/>
                <a:ea typeface="Calibri"/>
                <a:cs typeface="Calibri"/>
                <a:sym typeface="Calibri"/>
              </a:rPr>
              <a:t>Intimacy represents the true joining of two souls.</a:t>
            </a:r>
            <a:endParaRPr>
              <a:solidFill>
                <a:srgbClr val="000000"/>
              </a:solidFill>
              <a:latin typeface="Calibri"/>
              <a:ea typeface="Calibri"/>
              <a:cs typeface="Calibri"/>
              <a:sym typeface="Calibri"/>
            </a:endParaRPr>
          </a:p>
          <a:p>
            <a:pPr indent="-368300" lvl="0" marL="457200" rtl="0" algn="l">
              <a:lnSpc>
                <a:spcPct val="90000"/>
              </a:lnSpc>
              <a:spcBef>
                <a:spcPts val="0"/>
              </a:spcBef>
              <a:spcAft>
                <a:spcPts val="0"/>
              </a:spcAft>
              <a:buClr>
                <a:srgbClr val="000000"/>
              </a:buClr>
              <a:buSzPts val="2200"/>
              <a:buFont typeface="Calibri"/>
              <a:buChar char="●"/>
            </a:pPr>
            <a:r>
              <a:rPr lang="en-US">
                <a:solidFill>
                  <a:srgbClr val="000000"/>
                </a:solidFill>
                <a:latin typeface="Calibri"/>
                <a:ea typeface="Calibri"/>
                <a:cs typeface="Calibri"/>
                <a:sym typeface="Calibri"/>
              </a:rPr>
              <a:t>The physical act represents a spiritual reality. </a:t>
            </a:r>
            <a:endParaRPr>
              <a:solidFill>
                <a:srgbClr val="000000"/>
              </a:solidFill>
              <a:latin typeface="Calibri"/>
              <a:ea typeface="Calibri"/>
              <a:cs typeface="Calibri"/>
              <a:sym typeface="Calibri"/>
            </a:endParaRPr>
          </a:p>
          <a:p>
            <a:pPr indent="-368300" lvl="0" marL="457200" rtl="0" algn="l">
              <a:lnSpc>
                <a:spcPct val="90000"/>
              </a:lnSpc>
              <a:spcBef>
                <a:spcPts val="0"/>
              </a:spcBef>
              <a:spcAft>
                <a:spcPts val="0"/>
              </a:spcAft>
              <a:buClr>
                <a:srgbClr val="000000"/>
              </a:buClr>
              <a:buSzPts val="2200"/>
              <a:buFont typeface="Calibri"/>
              <a:buChar char="●"/>
            </a:pPr>
            <a:r>
              <a:rPr lang="en-US">
                <a:solidFill>
                  <a:srgbClr val="000000"/>
                </a:solidFill>
                <a:latin typeface="Calibri"/>
                <a:ea typeface="Calibri"/>
                <a:cs typeface="Calibri"/>
                <a:sym typeface="Calibri"/>
              </a:rPr>
              <a:t>Intimacy is a reflection of imitating G-d’s creative power in this world - to create a neshama.</a:t>
            </a:r>
            <a:endParaRPr>
              <a:solidFill>
                <a:srgbClr val="000000"/>
              </a:solidFill>
              <a:latin typeface="Calibri"/>
              <a:ea typeface="Calibri"/>
              <a:cs typeface="Calibri"/>
              <a:sym typeface="Calibri"/>
            </a:endParaRPr>
          </a:p>
          <a:p>
            <a:pPr indent="0" lvl="0" marL="457200" rtl="0" algn="l">
              <a:lnSpc>
                <a:spcPct val="115000"/>
              </a:lnSpc>
              <a:spcBef>
                <a:spcPts val="600"/>
              </a:spcBef>
              <a:spcAft>
                <a:spcPts val="0"/>
              </a:spcAft>
              <a:buSzPts val="2200"/>
              <a:buNone/>
            </a:pPr>
            <a:r>
              <a:t/>
            </a:r>
            <a:endParaRPr sz="2000">
              <a:solidFill>
                <a:srgbClr val="000000"/>
              </a:solidFill>
            </a:endParaRPr>
          </a:p>
        </p:txBody>
      </p:sp>
      <p:sp>
        <p:nvSpPr>
          <p:cNvPr id="807" name="Google Shape;807;p5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808" name="Google Shape;808;p55"/>
          <p:cNvPicPr preferRelativeResize="0"/>
          <p:nvPr/>
        </p:nvPicPr>
        <p:blipFill rotWithShape="1">
          <a:blip r:embed="rId3">
            <a:alphaModFix/>
          </a:blip>
          <a:srcRect b="9575" l="0" r="0" t="7076"/>
          <a:stretch/>
        </p:blipFill>
        <p:spPr>
          <a:xfrm>
            <a:off x="5630025" y="1182325"/>
            <a:ext cx="2193575" cy="2847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6">
                                            <p:txEl>
                                              <p:pRg end="0" st="0"/>
                                            </p:txEl>
                                          </p:spTgt>
                                        </p:tgtEl>
                                        <p:attrNameLst>
                                          <p:attrName>style.visibility</p:attrName>
                                        </p:attrNameLst>
                                      </p:cBhvr>
                                      <p:to>
                                        <p:strVal val="visible"/>
                                      </p:to>
                                    </p:set>
                                    <p:animEffect filter="fade" transition="in">
                                      <p:cBhvr>
                                        <p:cTn dur="500"/>
                                        <p:tgtEl>
                                          <p:spTgt spid="80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6">
                                            <p:txEl>
                                              <p:pRg end="1" st="1"/>
                                            </p:txEl>
                                          </p:spTgt>
                                        </p:tgtEl>
                                        <p:attrNameLst>
                                          <p:attrName>style.visibility</p:attrName>
                                        </p:attrNameLst>
                                      </p:cBhvr>
                                      <p:to>
                                        <p:strVal val="visible"/>
                                      </p:to>
                                    </p:set>
                                    <p:animEffect filter="fade" transition="in">
                                      <p:cBhvr>
                                        <p:cTn dur="500"/>
                                        <p:tgtEl>
                                          <p:spTgt spid="80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6">
                                            <p:txEl>
                                              <p:pRg end="2" st="2"/>
                                            </p:txEl>
                                          </p:spTgt>
                                        </p:tgtEl>
                                        <p:attrNameLst>
                                          <p:attrName>style.visibility</p:attrName>
                                        </p:attrNameLst>
                                      </p:cBhvr>
                                      <p:to>
                                        <p:strVal val="visible"/>
                                      </p:to>
                                    </p:set>
                                    <p:animEffect filter="fade" transition="in">
                                      <p:cBhvr>
                                        <p:cTn dur="500"/>
                                        <p:tgtEl>
                                          <p:spTgt spid="80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6">
                                            <p:txEl>
                                              <p:pRg end="3" st="3"/>
                                            </p:txEl>
                                          </p:spTgt>
                                        </p:tgtEl>
                                        <p:attrNameLst>
                                          <p:attrName>style.visibility</p:attrName>
                                        </p:attrNameLst>
                                      </p:cBhvr>
                                      <p:to>
                                        <p:strVal val="visible"/>
                                      </p:to>
                                    </p:set>
                                    <p:animEffect filter="fade" transition="in">
                                      <p:cBhvr>
                                        <p:cTn dur="500"/>
                                        <p:tgtEl>
                                          <p:spTgt spid="80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6">
                                            <p:txEl>
                                              <p:pRg end="4" st="4"/>
                                            </p:txEl>
                                          </p:spTgt>
                                        </p:tgtEl>
                                        <p:attrNameLst>
                                          <p:attrName>style.visibility</p:attrName>
                                        </p:attrNameLst>
                                      </p:cBhvr>
                                      <p:to>
                                        <p:strVal val="visible"/>
                                      </p:to>
                                    </p:set>
                                    <p:animEffect filter="fade" transition="in">
                                      <p:cBhvr>
                                        <p:cTn dur="500"/>
                                        <p:tgtEl>
                                          <p:spTgt spid="806">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CF7FF"/>
            </a:gs>
            <a:gs pos="74000">
              <a:srgbClr val="5EB9FF"/>
            </a:gs>
            <a:gs pos="83000">
              <a:srgbClr val="5EB9FF"/>
            </a:gs>
            <a:gs pos="100000">
              <a:srgbClr val="93D0FF"/>
            </a:gs>
          </a:gsLst>
          <a:lin ang="5400700" scaled="0"/>
        </a:gradFill>
      </p:bgPr>
    </p:bg>
    <p:spTree>
      <p:nvGrpSpPr>
        <p:cNvPr id="812" name="Shape 812"/>
        <p:cNvGrpSpPr/>
        <p:nvPr/>
      </p:nvGrpSpPr>
      <p:grpSpPr>
        <a:xfrm>
          <a:off x="0" y="0"/>
          <a:ext cx="0" cy="0"/>
          <a:chOff x="0" y="0"/>
          <a:chExt cx="0" cy="0"/>
        </a:xfrm>
      </p:grpSpPr>
      <p:sp>
        <p:nvSpPr>
          <p:cNvPr id="813" name="Google Shape;813;p5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814" name="Google Shape;814;p56"/>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815" name="Google Shape;815;p56"/>
          <p:cNvSpPr txBox="1"/>
          <p:nvPr/>
        </p:nvSpPr>
        <p:spPr>
          <a:xfrm>
            <a:off x="3939099" y="809075"/>
            <a:ext cx="3688157" cy="716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US" sz="2700" u="none" cap="none" strike="noStrike">
                <a:solidFill>
                  <a:srgbClr val="1D2228"/>
                </a:solidFill>
                <a:latin typeface="Montserrat"/>
                <a:ea typeface="Montserrat"/>
                <a:cs typeface="Montserrat"/>
                <a:sym typeface="Montserrat"/>
              </a:rPr>
              <a:t>Mishkan Yisroel</a:t>
            </a:r>
            <a:endParaRPr b="1" i="0" sz="1800" u="none" cap="none" strike="noStrike">
              <a:solidFill>
                <a:srgbClr val="1D2228"/>
              </a:solidFill>
              <a:latin typeface="Montserrat"/>
              <a:ea typeface="Montserrat"/>
              <a:cs typeface="Montserrat"/>
              <a:sym typeface="Montserrat"/>
            </a:endParaRPr>
          </a:p>
        </p:txBody>
      </p:sp>
      <p:pic>
        <p:nvPicPr>
          <p:cNvPr id="816" name="Google Shape;816;p56"/>
          <p:cNvPicPr preferRelativeResize="0"/>
          <p:nvPr/>
        </p:nvPicPr>
        <p:blipFill rotWithShape="1">
          <a:blip r:embed="rId3">
            <a:alphaModFix/>
          </a:blip>
          <a:srcRect b="28937" l="40104" r="41610" t="24628"/>
          <a:stretch/>
        </p:blipFill>
        <p:spPr>
          <a:xfrm>
            <a:off x="893700" y="1358649"/>
            <a:ext cx="1380802" cy="1972526"/>
          </a:xfrm>
          <a:prstGeom prst="rect">
            <a:avLst/>
          </a:prstGeom>
          <a:noFill/>
          <a:ln>
            <a:noFill/>
          </a:ln>
        </p:spPr>
      </p:pic>
      <p:sp>
        <p:nvSpPr>
          <p:cNvPr id="817" name="Google Shape;817;p56"/>
          <p:cNvSpPr txBox="1"/>
          <p:nvPr/>
        </p:nvSpPr>
        <p:spPr>
          <a:xfrm>
            <a:off x="3569000" y="1663550"/>
            <a:ext cx="5264100" cy="1972500"/>
          </a:xfrm>
          <a:prstGeom prst="rect">
            <a:avLst/>
          </a:prstGeom>
          <a:noFill/>
          <a:ln>
            <a:noFill/>
          </a:ln>
        </p:spPr>
        <p:txBody>
          <a:bodyPr anchorCtr="0" anchor="t" bIns="91425" lIns="91425" spcFirstLastPara="1" rIns="91425" wrap="square" tIns="91425">
            <a:noAutofit/>
          </a:bodyPr>
          <a:lstStyle/>
          <a:p>
            <a:pPr indent="-400050" lvl="0" marL="457200" marR="0" rtl="0" algn="l">
              <a:lnSpc>
                <a:spcPct val="115000"/>
              </a:lnSpc>
              <a:spcBef>
                <a:spcPts val="0"/>
              </a:spcBef>
              <a:spcAft>
                <a:spcPts val="0"/>
              </a:spcAft>
              <a:buClr>
                <a:srgbClr val="000000"/>
              </a:buClr>
              <a:buSzPts val="2700"/>
              <a:buFont typeface="Calibri"/>
              <a:buChar char="●"/>
            </a:pPr>
            <a:r>
              <a:rPr b="0" i="0" lang="en-US" sz="2700" u="none" cap="none" strike="noStrike">
                <a:solidFill>
                  <a:srgbClr val="000000"/>
                </a:solidFill>
                <a:latin typeface="Calibri"/>
                <a:ea typeface="Calibri"/>
                <a:cs typeface="Calibri"/>
                <a:sym typeface="Calibri"/>
              </a:rPr>
              <a:t>Importance to “attach” to one’s wife</a:t>
            </a:r>
            <a:endParaRPr b="0" i="0" sz="2700" u="none" cap="none" strike="noStrike">
              <a:solidFill>
                <a:srgbClr val="000000"/>
              </a:solidFill>
              <a:latin typeface="Calibri"/>
              <a:ea typeface="Calibri"/>
              <a:cs typeface="Calibri"/>
              <a:sym typeface="Calibri"/>
            </a:endParaRPr>
          </a:p>
          <a:p>
            <a:pPr indent="-400050" lvl="0" marL="457200" marR="0" rtl="0" algn="l">
              <a:lnSpc>
                <a:spcPct val="115000"/>
              </a:lnSpc>
              <a:spcBef>
                <a:spcPts val="0"/>
              </a:spcBef>
              <a:spcAft>
                <a:spcPts val="0"/>
              </a:spcAft>
              <a:buClr>
                <a:srgbClr val="000000"/>
              </a:buClr>
              <a:buSzPts val="2700"/>
              <a:buFont typeface="Calibri"/>
              <a:buChar char="●"/>
            </a:pPr>
            <a:r>
              <a:rPr b="0" i="0" lang="en-US" sz="2700" u="none" cap="none" strike="noStrike">
                <a:solidFill>
                  <a:srgbClr val="000000"/>
                </a:solidFill>
                <a:latin typeface="Calibri"/>
                <a:ea typeface="Calibri"/>
                <a:cs typeface="Calibri"/>
                <a:sym typeface="Calibri"/>
              </a:rPr>
              <a:t>Enhance feelings of Love</a:t>
            </a:r>
            <a:endParaRPr b="0" i="0" sz="2700" u="none" cap="none" strike="noStrike">
              <a:solidFill>
                <a:srgbClr val="000000"/>
              </a:solidFill>
              <a:latin typeface="Calibri"/>
              <a:ea typeface="Calibri"/>
              <a:cs typeface="Calibri"/>
              <a:sym typeface="Calibri"/>
            </a:endParaRPr>
          </a:p>
          <a:p>
            <a:pPr indent="-400050" lvl="0" marL="457200" marR="0" rtl="0" algn="l">
              <a:lnSpc>
                <a:spcPct val="115000"/>
              </a:lnSpc>
              <a:spcBef>
                <a:spcPts val="0"/>
              </a:spcBef>
              <a:spcAft>
                <a:spcPts val="0"/>
              </a:spcAft>
              <a:buClr>
                <a:srgbClr val="000000"/>
              </a:buClr>
              <a:buSzPts val="2700"/>
              <a:buFont typeface="Calibri"/>
              <a:buChar char="●"/>
            </a:pPr>
            <a:r>
              <a:rPr b="0" i="0" lang="en-US" sz="2700" u="none" cap="none" strike="noStrike">
                <a:solidFill>
                  <a:srgbClr val="000000"/>
                </a:solidFill>
                <a:latin typeface="Calibri"/>
                <a:ea typeface="Calibri"/>
                <a:cs typeface="Calibri"/>
                <a:sym typeface="Calibri"/>
              </a:rPr>
              <a:t>Holiness and Love with one’s wife</a:t>
            </a:r>
            <a:endParaRPr b="0" i="0" sz="2700" u="none" cap="none" strike="noStrike">
              <a:solidFill>
                <a:srgbClr val="000000"/>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42222"/>
            </a:gs>
            <a:gs pos="48000">
              <a:srgbClr val="9C3435"/>
            </a:gs>
            <a:gs pos="100000">
              <a:srgbClr val="D07375"/>
            </a:gs>
          </a:gsLst>
          <a:lin ang="16200000" scaled="0"/>
        </a:gradFill>
      </p:bgPr>
    </p:bg>
    <p:spTree>
      <p:nvGrpSpPr>
        <p:cNvPr id="821" name="Shape 821"/>
        <p:cNvGrpSpPr/>
        <p:nvPr/>
      </p:nvGrpSpPr>
      <p:grpSpPr>
        <a:xfrm>
          <a:off x="0" y="0"/>
          <a:ext cx="0" cy="0"/>
          <a:chOff x="0" y="0"/>
          <a:chExt cx="0" cy="0"/>
        </a:xfrm>
      </p:grpSpPr>
      <p:sp>
        <p:nvSpPr>
          <p:cNvPr id="822" name="Google Shape;822;p57"/>
          <p:cNvSpPr txBox="1"/>
          <p:nvPr>
            <p:ph type="title"/>
          </p:nvPr>
        </p:nvSpPr>
        <p:spPr>
          <a:xfrm>
            <a:off x="592045" y="298671"/>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p>
            <a:pPr indent="0" lvl="0" marL="0" rtl="0" algn="l">
              <a:lnSpc>
                <a:spcPct val="100000"/>
              </a:lnSpc>
              <a:spcBef>
                <a:spcPts val="0"/>
              </a:spcBef>
              <a:spcAft>
                <a:spcPts val="0"/>
              </a:spcAft>
              <a:buSzPts val="2600"/>
              <a:buNone/>
            </a:pPr>
            <a:r>
              <a:rPr lang="en-US" sz="2400">
                <a:solidFill>
                  <a:srgbClr val="000000"/>
                </a:solidFill>
              </a:rPr>
              <a:t>A SPIRITUAL UNION</a:t>
            </a:r>
            <a:endParaRPr sz="2400">
              <a:solidFill>
                <a:srgbClr val="000000"/>
              </a:solidFill>
            </a:endParaRPr>
          </a:p>
        </p:txBody>
      </p:sp>
      <p:sp>
        <p:nvSpPr>
          <p:cNvPr id="823" name="Google Shape;823;p57"/>
          <p:cNvSpPr txBox="1"/>
          <p:nvPr>
            <p:ph idx="1" type="body"/>
          </p:nvPr>
        </p:nvSpPr>
        <p:spPr>
          <a:xfrm>
            <a:off x="442785" y="1337850"/>
            <a:ext cx="4506585" cy="2467800"/>
          </a:xfrm>
          <a:prstGeom prst="rect">
            <a:avLst/>
          </a:prstGeom>
          <a:noFill/>
          <a:ln>
            <a:noFill/>
          </a:ln>
        </p:spPr>
        <p:txBody>
          <a:bodyPr anchorCtr="0" anchor="t" bIns="0" lIns="0" spcFirstLastPara="1" rIns="0" wrap="square" tIns="0">
            <a:noAutofit/>
          </a:bodyPr>
          <a:lstStyle/>
          <a:p>
            <a:pPr indent="-381000" lvl="0" marL="457200" rtl="0" algn="l">
              <a:lnSpc>
                <a:spcPct val="150000"/>
              </a:lnSpc>
              <a:spcBef>
                <a:spcPts val="300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Two halves of one soul</a:t>
            </a:r>
            <a:endParaRPr sz="2400">
              <a:solidFill>
                <a:srgbClr val="000000"/>
              </a:solidFill>
              <a:latin typeface="Calibri"/>
              <a:ea typeface="Calibri"/>
              <a:cs typeface="Calibri"/>
              <a:sym typeface="Calibri"/>
            </a:endParaRPr>
          </a:p>
          <a:p>
            <a:pPr indent="-381000" lvl="0" marL="457200" rtl="0" algn="l">
              <a:lnSpc>
                <a:spcPct val="150000"/>
              </a:lnSpc>
              <a:spcBef>
                <a:spcPts val="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אישׁ, אשׁה	without G-d is אשׁ</a:t>
            </a:r>
            <a:endParaRPr sz="2400">
              <a:solidFill>
                <a:srgbClr val="000000"/>
              </a:solidFill>
              <a:latin typeface="Calibri"/>
              <a:ea typeface="Calibri"/>
              <a:cs typeface="Calibri"/>
              <a:sym typeface="Calibri"/>
            </a:endParaRPr>
          </a:p>
          <a:p>
            <a:pPr indent="-381000" lvl="0" marL="457200" rtl="0" algn="l">
              <a:lnSpc>
                <a:spcPct val="150000"/>
              </a:lnSpc>
              <a:spcBef>
                <a:spcPts val="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Spiritual Forces Uniting</a:t>
            </a:r>
            <a:endParaRPr sz="2400">
              <a:solidFill>
                <a:srgbClr val="000000"/>
              </a:solidFill>
              <a:latin typeface="Calibri"/>
              <a:ea typeface="Calibri"/>
              <a:cs typeface="Calibri"/>
              <a:sym typeface="Calibri"/>
            </a:endParaRPr>
          </a:p>
          <a:p>
            <a:pPr indent="0" lvl="0" marL="0" rtl="0" algn="l">
              <a:lnSpc>
                <a:spcPct val="100000"/>
              </a:lnSpc>
              <a:spcBef>
                <a:spcPts val="3000"/>
              </a:spcBef>
              <a:spcAft>
                <a:spcPts val="0"/>
              </a:spcAft>
              <a:buSzPts val="2200"/>
              <a:buNone/>
            </a:pPr>
            <a:r>
              <a:t/>
            </a:r>
            <a:endParaRPr>
              <a:solidFill>
                <a:schemeClr val="dk2"/>
              </a:solidFill>
              <a:latin typeface="Calibri"/>
              <a:ea typeface="Calibri"/>
              <a:cs typeface="Calibri"/>
              <a:sym typeface="Calibri"/>
            </a:endParaRPr>
          </a:p>
          <a:p>
            <a:pPr indent="0" lvl="0" marL="457200" rtl="0" algn="l">
              <a:lnSpc>
                <a:spcPct val="115000"/>
              </a:lnSpc>
              <a:spcBef>
                <a:spcPts val="600"/>
              </a:spcBef>
              <a:spcAft>
                <a:spcPts val="0"/>
              </a:spcAft>
              <a:buSzPts val="2200"/>
              <a:buNone/>
            </a:pPr>
            <a:r>
              <a:t/>
            </a:r>
            <a:endParaRPr sz="2000"/>
          </a:p>
        </p:txBody>
      </p:sp>
      <p:sp>
        <p:nvSpPr>
          <p:cNvPr id="824" name="Google Shape;824;p5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descr="Image result for two halves of one soul" id="825" name="Google Shape;825;p57"/>
          <p:cNvPicPr preferRelativeResize="0"/>
          <p:nvPr/>
        </p:nvPicPr>
        <p:blipFill rotWithShape="1">
          <a:blip r:embed="rId3">
            <a:alphaModFix/>
          </a:blip>
          <a:srcRect b="0" l="0" r="0" t="0"/>
          <a:stretch/>
        </p:blipFill>
        <p:spPr>
          <a:xfrm>
            <a:off x="5449207" y="1436461"/>
            <a:ext cx="2628900" cy="1733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3">
                                            <p:txEl>
                                              <p:pRg end="0" st="0"/>
                                            </p:txEl>
                                          </p:spTgt>
                                        </p:tgtEl>
                                        <p:attrNameLst>
                                          <p:attrName>style.visibility</p:attrName>
                                        </p:attrNameLst>
                                      </p:cBhvr>
                                      <p:to>
                                        <p:strVal val="visible"/>
                                      </p:to>
                                    </p:set>
                                    <p:animEffect filter="fade" transition="in">
                                      <p:cBhvr>
                                        <p:cTn dur="500"/>
                                        <p:tgtEl>
                                          <p:spTgt spid="82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3">
                                            <p:txEl>
                                              <p:pRg end="1" st="1"/>
                                            </p:txEl>
                                          </p:spTgt>
                                        </p:tgtEl>
                                        <p:attrNameLst>
                                          <p:attrName>style.visibility</p:attrName>
                                        </p:attrNameLst>
                                      </p:cBhvr>
                                      <p:to>
                                        <p:strVal val="visible"/>
                                      </p:to>
                                    </p:set>
                                    <p:animEffect filter="fade" transition="in">
                                      <p:cBhvr>
                                        <p:cTn dur="500"/>
                                        <p:tgtEl>
                                          <p:spTgt spid="82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3">
                                            <p:txEl>
                                              <p:pRg end="2" st="2"/>
                                            </p:txEl>
                                          </p:spTgt>
                                        </p:tgtEl>
                                        <p:attrNameLst>
                                          <p:attrName>style.visibility</p:attrName>
                                        </p:attrNameLst>
                                      </p:cBhvr>
                                      <p:to>
                                        <p:strVal val="visible"/>
                                      </p:to>
                                    </p:set>
                                    <p:animEffect filter="fade" transition="in">
                                      <p:cBhvr>
                                        <p:cTn dur="500"/>
                                        <p:tgtEl>
                                          <p:spTgt spid="82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3">
                                            <p:txEl>
                                              <p:pRg end="3" st="3"/>
                                            </p:txEl>
                                          </p:spTgt>
                                        </p:tgtEl>
                                        <p:attrNameLst>
                                          <p:attrName>style.visibility</p:attrName>
                                        </p:attrNameLst>
                                      </p:cBhvr>
                                      <p:to>
                                        <p:strVal val="visible"/>
                                      </p:to>
                                    </p:set>
                                    <p:animEffect filter="fade" transition="in">
                                      <p:cBhvr>
                                        <p:cTn dur="500"/>
                                        <p:tgtEl>
                                          <p:spTgt spid="82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3">
                                            <p:txEl>
                                              <p:pRg end="4" st="4"/>
                                            </p:txEl>
                                          </p:spTgt>
                                        </p:tgtEl>
                                        <p:attrNameLst>
                                          <p:attrName>style.visibility</p:attrName>
                                        </p:attrNameLst>
                                      </p:cBhvr>
                                      <p:to>
                                        <p:strVal val="visible"/>
                                      </p:to>
                                    </p:set>
                                    <p:animEffect filter="fade" transition="in">
                                      <p:cBhvr>
                                        <p:cTn dur="500"/>
                                        <p:tgtEl>
                                          <p:spTgt spid="82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FD7AE"/>
            </a:gs>
            <a:gs pos="46000">
              <a:srgbClr val="D9A342"/>
            </a:gs>
            <a:gs pos="100000">
              <a:srgbClr val="88611A"/>
            </a:gs>
          </a:gsLst>
          <a:path path="circle">
            <a:fillToRect b="50%" l="50%" r="50%" t="50%"/>
          </a:path>
          <a:tileRect/>
        </a:gradFill>
      </p:bgPr>
    </p:bg>
    <p:spTree>
      <p:nvGrpSpPr>
        <p:cNvPr id="829" name="Shape 829"/>
        <p:cNvGrpSpPr/>
        <p:nvPr/>
      </p:nvGrpSpPr>
      <p:grpSpPr>
        <a:xfrm>
          <a:off x="0" y="0"/>
          <a:ext cx="0" cy="0"/>
          <a:chOff x="0" y="0"/>
          <a:chExt cx="0" cy="0"/>
        </a:xfrm>
      </p:grpSpPr>
      <p:sp>
        <p:nvSpPr>
          <p:cNvPr id="830" name="Google Shape;830;p58"/>
          <p:cNvSpPr txBox="1"/>
          <p:nvPr>
            <p:ph idx="4294967295" type="ctrTitle"/>
          </p:nvPr>
        </p:nvSpPr>
        <p:spPr>
          <a:xfrm>
            <a:off x="685800" y="4194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2600" u="none" cap="none" strike="noStrike">
                <a:solidFill>
                  <a:srgbClr val="FFFFFF"/>
                </a:solidFill>
                <a:latin typeface="Montserrat ExtraBold"/>
                <a:ea typeface="Montserrat ExtraBold"/>
                <a:cs typeface="Montserrat ExtraBold"/>
                <a:sym typeface="Montserrat ExtraBold"/>
              </a:rPr>
              <a:t>Spiritual Forces Uniting</a:t>
            </a:r>
            <a:endParaRPr b="0" i="0" sz="2600" u="none" cap="none" strike="noStrike">
              <a:solidFill>
                <a:srgbClr val="FFFFFF"/>
              </a:solidFill>
              <a:latin typeface="Montserrat ExtraBold"/>
              <a:ea typeface="Montserrat ExtraBold"/>
              <a:cs typeface="Montserrat ExtraBold"/>
              <a:sym typeface="Montserrat ExtraBold"/>
            </a:endParaRPr>
          </a:p>
        </p:txBody>
      </p:sp>
      <p:sp>
        <p:nvSpPr>
          <p:cNvPr id="831" name="Google Shape;831;p5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832" name="Google Shape;832;p58"/>
          <p:cNvPicPr preferRelativeResize="0"/>
          <p:nvPr/>
        </p:nvPicPr>
        <p:blipFill rotWithShape="1">
          <a:blip r:embed="rId3">
            <a:alphaModFix/>
          </a:blip>
          <a:srcRect b="0" l="0" r="0" t="0"/>
          <a:stretch/>
        </p:blipFill>
        <p:spPr>
          <a:xfrm>
            <a:off x="3164262" y="1391394"/>
            <a:ext cx="2815475" cy="2829693"/>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836" name="Shape 836"/>
        <p:cNvGrpSpPr/>
        <p:nvPr/>
      </p:nvGrpSpPr>
      <p:grpSpPr>
        <a:xfrm>
          <a:off x="0" y="0"/>
          <a:ext cx="0" cy="0"/>
          <a:chOff x="0" y="0"/>
          <a:chExt cx="0" cy="0"/>
        </a:xfrm>
      </p:grpSpPr>
      <p:sp>
        <p:nvSpPr>
          <p:cNvPr id="837" name="Google Shape;837;p5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838" name="Google Shape;838;p59"/>
          <p:cNvSpPr txBox="1"/>
          <p:nvPr/>
        </p:nvSpPr>
        <p:spPr>
          <a:xfrm>
            <a:off x="1542727" y="559928"/>
            <a:ext cx="6802987"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Montserrat"/>
                <a:ea typeface="Montserrat"/>
                <a:cs typeface="Montserrat"/>
                <a:sym typeface="Montserrat"/>
              </a:rPr>
              <a:t>THE REBBE ON MARRIAGE AND LOVE</a:t>
            </a:r>
            <a:endParaRPr/>
          </a:p>
        </p:txBody>
      </p:sp>
      <p:pic>
        <p:nvPicPr>
          <p:cNvPr descr="Image result for the rebbe with couple" id="839" name="Google Shape;839;p59"/>
          <p:cNvPicPr preferRelativeResize="0"/>
          <p:nvPr/>
        </p:nvPicPr>
        <p:blipFill rotWithShape="1">
          <a:blip r:embed="rId3">
            <a:alphaModFix/>
          </a:blip>
          <a:srcRect b="0" l="0" r="0" t="0"/>
          <a:stretch/>
        </p:blipFill>
        <p:spPr>
          <a:xfrm>
            <a:off x="1795916" y="1964873"/>
            <a:ext cx="2562225" cy="1790700"/>
          </a:xfrm>
          <a:prstGeom prst="rect">
            <a:avLst/>
          </a:prstGeom>
          <a:noFill/>
          <a:ln>
            <a:noFill/>
          </a:ln>
        </p:spPr>
      </p:pic>
      <p:pic>
        <p:nvPicPr>
          <p:cNvPr descr="Image result for the rebbe with couple" id="840" name="Google Shape;840;p59"/>
          <p:cNvPicPr preferRelativeResize="0"/>
          <p:nvPr/>
        </p:nvPicPr>
        <p:blipFill rotWithShape="1">
          <a:blip r:embed="rId4">
            <a:alphaModFix/>
          </a:blip>
          <a:srcRect b="0" l="0" r="0" t="0"/>
          <a:stretch/>
        </p:blipFill>
        <p:spPr>
          <a:xfrm>
            <a:off x="5004934" y="1883910"/>
            <a:ext cx="2343150" cy="19526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844" name="Shape 844"/>
        <p:cNvGrpSpPr/>
        <p:nvPr/>
      </p:nvGrpSpPr>
      <p:grpSpPr>
        <a:xfrm>
          <a:off x="0" y="0"/>
          <a:ext cx="0" cy="0"/>
          <a:chOff x="0" y="0"/>
          <a:chExt cx="0" cy="0"/>
        </a:xfrm>
      </p:grpSpPr>
      <p:sp>
        <p:nvSpPr>
          <p:cNvPr id="845" name="Google Shape;845;p6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846" name="Google Shape;846;p60"/>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847" name="Google Shape;847;p60"/>
          <p:cNvSpPr txBox="1"/>
          <p:nvPr/>
        </p:nvSpPr>
        <p:spPr>
          <a:xfrm>
            <a:off x="3318588" y="285795"/>
            <a:ext cx="5636725" cy="3657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None/>
            </a:pPr>
            <a:r>
              <a:rPr b="0" i="0" lang="en-US" sz="2600" u="sng" cap="none" strike="noStrike">
                <a:solidFill>
                  <a:schemeClr val="dk1"/>
                </a:solidFill>
                <a:latin typeface="Arial"/>
                <a:ea typeface="Arial"/>
                <a:cs typeface="Arial"/>
                <a:sym typeface="Arial"/>
              </a:rPr>
              <a:t>From Chana Sharfstein</a:t>
            </a:r>
            <a:br>
              <a:rPr b="0" i="0" lang="en-US" sz="1000" u="sng" cap="none" strike="noStrike">
                <a:solidFill>
                  <a:schemeClr val="dk1"/>
                </a:solidFill>
                <a:latin typeface="Arial"/>
                <a:ea typeface="Arial"/>
                <a:cs typeface="Arial"/>
                <a:sym typeface="Arial"/>
              </a:rPr>
            </a:br>
            <a:endParaRPr b="0" i="0" sz="10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US" sz="2600" u="none" cap="none" strike="noStrike">
                <a:solidFill>
                  <a:schemeClr val="dk1"/>
                </a:solidFill>
                <a:latin typeface="Arial"/>
                <a:ea typeface="Arial"/>
                <a:cs typeface="Arial"/>
                <a:sym typeface="Arial"/>
              </a:rPr>
              <a:t>“As a young, unmarried woman discussed with the Rebbe some prospective matches that had been </a:t>
            </a:r>
            <a:r>
              <a:rPr b="0" i="0" lang="en-US" sz="2600" u="none" cap="none" strike="noStrike">
                <a:solidFill>
                  <a:schemeClr val="dk1"/>
                </a:solidFill>
                <a:uFill>
                  <a:noFill/>
                </a:uFill>
                <a:latin typeface="Arial"/>
                <a:ea typeface="Arial"/>
                <a:cs typeface="Arial"/>
                <a:sym typeface="Arial"/>
                <a:hlinkClick r:id="rId3">
                  <a:extLst>
                    <a:ext uri="{A12FA001-AC4F-418D-AE19-62706E023703}">
                      <ahyp:hlinkClr val="tx"/>
                    </a:ext>
                  </a:extLst>
                </a:hlinkClick>
              </a:rPr>
              <a:t>suggested to her</a:t>
            </a:r>
            <a:r>
              <a:rPr b="0" i="0" lang="en-US" sz="2600" u="none" cap="none" strike="noStrike">
                <a:solidFill>
                  <a:srgbClr val="000000"/>
                </a:solidFill>
                <a:latin typeface="Arial"/>
                <a:ea typeface="Arial"/>
                <a:cs typeface="Arial"/>
                <a:sym typeface="Arial"/>
              </a:rPr>
              <a:t>, </a:t>
            </a:r>
            <a:r>
              <a:rPr b="0" i="0" lang="en-US" sz="2600" u="none" cap="none" strike="noStrike">
                <a:solidFill>
                  <a:schemeClr val="dk1"/>
                </a:solidFill>
                <a:latin typeface="Arial"/>
                <a:ea typeface="Arial"/>
                <a:cs typeface="Arial"/>
                <a:sym typeface="Arial"/>
              </a:rPr>
              <a:t>and she explained why none of them appealed to her.</a:t>
            </a:r>
            <a:endParaRPr/>
          </a:p>
          <a:p>
            <a:pPr indent="0" lvl="0" marL="0" marR="0" rtl="0" algn="l">
              <a:lnSpc>
                <a:spcPct val="100000"/>
              </a:lnSpc>
              <a:spcBef>
                <a:spcPts val="3600"/>
              </a:spcBef>
              <a:spcAft>
                <a:spcPts val="0"/>
              </a:spcAft>
              <a:buNone/>
            </a:pPr>
            <a:r>
              <a:rPr b="0" i="0" lang="en-US" sz="2600" u="none" cap="none" strike="noStrike">
                <a:solidFill>
                  <a:schemeClr val="dk1"/>
                </a:solidFill>
                <a:latin typeface="Arial"/>
                <a:ea typeface="Arial"/>
                <a:cs typeface="Arial"/>
                <a:sym typeface="Arial"/>
              </a:rPr>
              <a:t>The Rebbe responded:</a:t>
            </a:r>
            <a:endParaRPr b="0" i="0" sz="2600" u="none" cap="none" strike="noStrike">
              <a:solidFill>
                <a:schemeClr val="dk1"/>
              </a:solidFill>
              <a:latin typeface="Arial"/>
              <a:ea typeface="Arial"/>
              <a:cs typeface="Arial"/>
              <a:sym typeface="Arial"/>
            </a:endParaRPr>
          </a:p>
          <a:p>
            <a:pPr indent="0" lvl="0" marL="0" marR="0" rtl="0" algn="l">
              <a:lnSpc>
                <a:spcPct val="100000"/>
              </a:lnSpc>
              <a:spcBef>
                <a:spcPts val="4700"/>
              </a:spcBef>
              <a:spcAft>
                <a:spcPts val="0"/>
              </a:spcAft>
              <a:buClr>
                <a:schemeClr val="dk1"/>
              </a:buClr>
              <a:buSzPts val="1100"/>
              <a:buFont typeface="Arial"/>
              <a:buNone/>
            </a:pPr>
            <a:r>
              <a:t/>
            </a:r>
            <a:endParaRPr b="0" i="0" sz="2600" u="none" cap="none" strike="noStrike">
              <a:solidFill>
                <a:srgbClr val="1D2228"/>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2600" u="none" cap="none" strike="noStrike">
              <a:solidFill>
                <a:srgbClr val="1D2228"/>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rgbClr val="1D2228"/>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rgbClr val="1D2228"/>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rgbClr val="1D2228"/>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1800" u="none" cap="none" strike="noStrike">
              <a:solidFill>
                <a:schemeClr val="dk1"/>
              </a:solidFill>
              <a:latin typeface="Calibri"/>
              <a:ea typeface="Calibri"/>
              <a:cs typeface="Calibri"/>
              <a:sym typeface="Calibri"/>
            </a:endParaRPr>
          </a:p>
        </p:txBody>
      </p:sp>
      <p:pic>
        <p:nvPicPr>
          <p:cNvPr id="848" name="Google Shape;848;p60"/>
          <p:cNvPicPr preferRelativeResize="0"/>
          <p:nvPr/>
        </p:nvPicPr>
        <p:blipFill rotWithShape="1">
          <a:blip r:embed="rId4">
            <a:alphaModFix/>
          </a:blip>
          <a:srcRect b="0" l="0" r="0" t="0"/>
          <a:stretch/>
        </p:blipFill>
        <p:spPr>
          <a:xfrm>
            <a:off x="573700" y="1132800"/>
            <a:ext cx="2119125" cy="282915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852" name="Shape 852"/>
        <p:cNvGrpSpPr/>
        <p:nvPr/>
      </p:nvGrpSpPr>
      <p:grpSpPr>
        <a:xfrm>
          <a:off x="0" y="0"/>
          <a:ext cx="0" cy="0"/>
          <a:chOff x="0" y="0"/>
          <a:chExt cx="0" cy="0"/>
        </a:xfrm>
      </p:grpSpPr>
      <p:sp>
        <p:nvSpPr>
          <p:cNvPr id="853" name="Google Shape;853;p6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854" name="Google Shape;854;p61"/>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855" name="Google Shape;855;p61"/>
          <p:cNvSpPr txBox="1"/>
          <p:nvPr/>
        </p:nvSpPr>
        <p:spPr>
          <a:xfrm>
            <a:off x="3194650" y="556000"/>
            <a:ext cx="5791800" cy="365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“You have read too many romance novels. Love is not the overwhelming, blinding emotion we find in the world of fiction.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110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Real love is an experience that intensifies throughout life. It is the small, everyday acts of being together that makes love flourish.”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1100"/>
              </a:spcBef>
              <a:spcAft>
                <a:spcPts val="0"/>
              </a:spcAft>
              <a:buClr>
                <a:schemeClr val="dk1"/>
              </a:buClr>
              <a:buSzPts val="1100"/>
              <a:buFont typeface="Arial"/>
              <a:buNone/>
            </a:pPr>
            <a:r>
              <a:t/>
            </a:r>
            <a:endParaRPr b="0" i="0" sz="1800" u="none" cap="none" strike="noStrike">
              <a:solidFill>
                <a:srgbClr val="1D2228"/>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rgbClr val="1D2228"/>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rgbClr val="1D2228"/>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rgbClr val="1D2228"/>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1800" u="none" cap="none" strike="noStrike">
              <a:solidFill>
                <a:schemeClr val="dk1"/>
              </a:solidFill>
              <a:latin typeface="Calibri"/>
              <a:ea typeface="Calibri"/>
              <a:cs typeface="Calibri"/>
              <a:sym typeface="Calibri"/>
            </a:endParaRPr>
          </a:p>
        </p:txBody>
      </p:sp>
      <p:pic>
        <p:nvPicPr>
          <p:cNvPr id="856" name="Google Shape;856;p61"/>
          <p:cNvPicPr preferRelativeResize="0"/>
          <p:nvPr/>
        </p:nvPicPr>
        <p:blipFill rotWithShape="1">
          <a:blip r:embed="rId3">
            <a:alphaModFix/>
          </a:blip>
          <a:srcRect b="0" l="0" r="0" t="0"/>
          <a:stretch/>
        </p:blipFill>
        <p:spPr>
          <a:xfrm>
            <a:off x="573700" y="1132800"/>
            <a:ext cx="2119125" cy="282915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860" name="Shape 860"/>
        <p:cNvGrpSpPr/>
        <p:nvPr/>
      </p:nvGrpSpPr>
      <p:grpSpPr>
        <a:xfrm>
          <a:off x="0" y="0"/>
          <a:ext cx="0" cy="0"/>
          <a:chOff x="0" y="0"/>
          <a:chExt cx="0" cy="0"/>
        </a:xfrm>
      </p:grpSpPr>
      <p:sp>
        <p:nvSpPr>
          <p:cNvPr id="861" name="Google Shape;861;p6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862" name="Google Shape;862;p62"/>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863" name="Google Shape;863;p62"/>
          <p:cNvSpPr txBox="1"/>
          <p:nvPr/>
        </p:nvSpPr>
        <p:spPr>
          <a:xfrm>
            <a:off x="3260532" y="666750"/>
            <a:ext cx="5453400" cy="365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US" sz="2800" u="none" cap="none" strike="noStrike">
                <a:solidFill>
                  <a:schemeClr val="dk1"/>
                </a:solidFill>
                <a:latin typeface="Calibri"/>
                <a:ea typeface="Calibri"/>
                <a:cs typeface="Calibri"/>
                <a:sym typeface="Calibri"/>
              </a:rPr>
              <a:t>“It is </a:t>
            </a:r>
            <a:r>
              <a:rPr b="0" i="1" lang="en-US" sz="2800" u="none" cap="none" strike="noStrike">
                <a:solidFill>
                  <a:schemeClr val="dk1"/>
                </a:solidFill>
                <a:latin typeface="Calibri"/>
                <a:ea typeface="Calibri"/>
                <a:cs typeface="Calibri"/>
                <a:sym typeface="Calibri"/>
              </a:rPr>
              <a:t>sharing</a:t>
            </a:r>
            <a:r>
              <a:rPr b="0" i="0" lang="en-US" sz="2800" u="none" cap="none" strike="noStrike">
                <a:solidFill>
                  <a:schemeClr val="dk1"/>
                </a:solidFill>
                <a:latin typeface="Calibri"/>
                <a:ea typeface="Calibri"/>
                <a:cs typeface="Calibri"/>
                <a:sym typeface="Calibri"/>
              </a:rPr>
              <a:t>, </a:t>
            </a:r>
            <a:r>
              <a:rPr b="0" i="1" lang="en-US" sz="2800" u="none" cap="none" strike="noStrike">
                <a:solidFill>
                  <a:schemeClr val="dk1"/>
                </a:solidFill>
                <a:latin typeface="Calibri"/>
                <a:ea typeface="Calibri"/>
                <a:cs typeface="Calibri"/>
                <a:sym typeface="Calibri"/>
              </a:rPr>
              <a:t>caring,</a:t>
            </a:r>
            <a:r>
              <a:rPr b="0" i="0" lang="en-US" sz="2800" u="none" cap="none" strike="noStrike">
                <a:solidFill>
                  <a:schemeClr val="dk1"/>
                </a:solidFill>
                <a:latin typeface="Calibri"/>
                <a:ea typeface="Calibri"/>
                <a:cs typeface="Calibri"/>
                <a:sym typeface="Calibri"/>
              </a:rPr>
              <a:t> and </a:t>
            </a:r>
            <a:r>
              <a:rPr b="0" i="1" lang="en-US" sz="2800" u="none" cap="none" strike="noStrike">
                <a:solidFill>
                  <a:schemeClr val="dk1"/>
                </a:solidFill>
                <a:latin typeface="Calibri"/>
                <a:ea typeface="Calibri"/>
                <a:cs typeface="Calibri"/>
                <a:sym typeface="Calibri"/>
              </a:rPr>
              <a:t>respecting</a:t>
            </a:r>
            <a:r>
              <a:rPr b="0" i="0" lang="en-US" sz="2800" u="none" cap="none" strike="noStrike">
                <a:solidFill>
                  <a:schemeClr val="dk1"/>
                </a:solidFill>
                <a:latin typeface="Calibri"/>
                <a:ea typeface="Calibri"/>
                <a:cs typeface="Calibri"/>
                <a:sym typeface="Calibri"/>
              </a:rPr>
              <a:t> one another. It is building a life together, a family and a home.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1100"/>
              </a:spcBef>
              <a:spcAft>
                <a:spcPts val="0"/>
              </a:spcAft>
              <a:buClr>
                <a:schemeClr val="dk1"/>
              </a:buClr>
              <a:buSzPts val="1100"/>
              <a:buFont typeface="Arial"/>
              <a:buNone/>
            </a:pPr>
            <a:r>
              <a:rPr b="0" i="0" lang="en-US" sz="2800" u="none" cap="none" strike="noStrike">
                <a:solidFill>
                  <a:schemeClr val="dk1"/>
                </a:solidFill>
                <a:latin typeface="Calibri"/>
                <a:ea typeface="Calibri"/>
                <a:cs typeface="Calibri"/>
                <a:sym typeface="Calibri"/>
              </a:rPr>
              <a:t>As two lives unite to form one, over time, there is a point where each partner feels they are a part of the other, where each partner can no longer visualize life without the other.”</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1100"/>
              </a:spcBef>
              <a:spcAft>
                <a:spcPts val="0"/>
              </a:spcAft>
              <a:buClr>
                <a:schemeClr val="dk1"/>
              </a:buClr>
              <a:buSzPts val="1100"/>
              <a:buFont typeface="Arial"/>
              <a:buNone/>
            </a:pPr>
            <a:r>
              <a:t/>
            </a:r>
            <a:endParaRPr b="0" i="0" sz="1800" u="none" cap="none" strike="noStrike">
              <a:solidFill>
                <a:srgbClr val="1D2228"/>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1100"/>
              </a:spcBef>
              <a:spcAft>
                <a:spcPts val="0"/>
              </a:spcAft>
              <a:buClr>
                <a:schemeClr val="dk1"/>
              </a:buClr>
              <a:buSzPts val="1100"/>
              <a:buFont typeface="Arial"/>
              <a:buNone/>
            </a:pPr>
            <a:r>
              <a:t/>
            </a:r>
            <a:endParaRPr b="0" i="0" sz="1800" u="none" cap="none" strike="noStrike">
              <a:solidFill>
                <a:srgbClr val="1D2228"/>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rgbClr val="1D2228"/>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rgbClr val="1D2228"/>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rgbClr val="1D2228"/>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1800" u="none" cap="none" strike="noStrike">
              <a:solidFill>
                <a:schemeClr val="dk1"/>
              </a:solidFill>
              <a:latin typeface="Calibri"/>
              <a:ea typeface="Calibri"/>
              <a:cs typeface="Calibri"/>
              <a:sym typeface="Calibri"/>
            </a:endParaRPr>
          </a:p>
        </p:txBody>
      </p:sp>
      <p:pic>
        <p:nvPicPr>
          <p:cNvPr id="864" name="Google Shape;864;p62"/>
          <p:cNvPicPr preferRelativeResize="0"/>
          <p:nvPr/>
        </p:nvPicPr>
        <p:blipFill rotWithShape="1">
          <a:blip r:embed="rId3">
            <a:alphaModFix/>
          </a:blip>
          <a:srcRect b="0" l="0" r="0" t="0"/>
          <a:stretch/>
        </p:blipFill>
        <p:spPr>
          <a:xfrm>
            <a:off x="573700" y="1132800"/>
            <a:ext cx="2119125" cy="282915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868" name="Shape 868"/>
        <p:cNvGrpSpPr/>
        <p:nvPr/>
      </p:nvGrpSpPr>
      <p:grpSpPr>
        <a:xfrm>
          <a:off x="0" y="0"/>
          <a:ext cx="0" cy="0"/>
          <a:chOff x="0" y="0"/>
          <a:chExt cx="0" cy="0"/>
        </a:xfrm>
      </p:grpSpPr>
      <p:sp>
        <p:nvSpPr>
          <p:cNvPr id="869" name="Google Shape;869;p63"/>
          <p:cNvSpPr txBox="1"/>
          <p:nvPr>
            <p:ph idx="4294967295" type="ctrTitle"/>
          </p:nvPr>
        </p:nvSpPr>
        <p:spPr>
          <a:xfrm>
            <a:off x="685800" y="4194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2600" u="none" cap="none" strike="noStrike">
                <a:solidFill>
                  <a:srgbClr val="FFFFFF"/>
                </a:solidFill>
                <a:latin typeface="Montserrat ExtraBold"/>
                <a:ea typeface="Montserrat ExtraBold"/>
                <a:cs typeface="Montserrat ExtraBold"/>
                <a:sym typeface="Montserrat ExtraBold"/>
              </a:rPr>
              <a:t>Family Purity- Rabbi Maurice Lamb </a:t>
            </a:r>
            <a:endParaRPr b="0" i="0" sz="2600" u="none" cap="none" strike="noStrike">
              <a:solidFill>
                <a:srgbClr val="FFFFFF"/>
              </a:solidFill>
              <a:latin typeface="Montserrat ExtraBold"/>
              <a:ea typeface="Montserrat ExtraBold"/>
              <a:cs typeface="Montserrat ExtraBold"/>
              <a:sym typeface="Montserrat ExtraBold"/>
            </a:endParaRPr>
          </a:p>
        </p:txBody>
      </p:sp>
      <p:sp>
        <p:nvSpPr>
          <p:cNvPr id="870" name="Google Shape;870;p6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871" name="Google Shape;871;p63"/>
          <p:cNvSpPr txBox="1"/>
          <p:nvPr/>
        </p:nvSpPr>
        <p:spPr>
          <a:xfrm>
            <a:off x="680100" y="1528595"/>
            <a:ext cx="59697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US" sz="2200" u="none" cap="none" strike="noStrike">
                <a:solidFill>
                  <a:srgbClr val="FFFFFF"/>
                </a:solidFill>
                <a:latin typeface="Arial"/>
                <a:ea typeface="Arial"/>
                <a:cs typeface="Arial"/>
                <a:sym typeface="Arial"/>
              </a:rPr>
              <a:t>“Unrestricted approachability leads to over-indulgence. And this over-familiarity, with its consequent satiety and boredom is a direct and powerful cause of marital disharmony. </a:t>
            </a:r>
            <a:endParaRPr b="0" i="0" sz="2200" u="none" cap="none" strike="noStrike">
              <a:solidFill>
                <a:srgbClr val="FFFFFF"/>
              </a:solidFill>
              <a:latin typeface="Arial"/>
              <a:ea typeface="Arial"/>
              <a:cs typeface="Arial"/>
              <a:sym typeface="Arial"/>
            </a:endParaRPr>
          </a:p>
          <a:p>
            <a:pPr indent="0" lvl="0" marL="0" marR="0" rtl="0" algn="l">
              <a:lnSpc>
                <a:spcPct val="100000"/>
              </a:lnSpc>
              <a:spcBef>
                <a:spcPts val="1200"/>
              </a:spcBef>
              <a:spcAft>
                <a:spcPts val="0"/>
              </a:spcAft>
              <a:buNone/>
            </a:pPr>
            <a:r>
              <a:rPr b="0" i="0" lang="en-US" sz="2000" u="none" cap="none" strike="noStrike">
                <a:solidFill>
                  <a:srgbClr val="FFFFFF"/>
                </a:solidFill>
                <a:latin typeface="Arial"/>
                <a:ea typeface="Arial"/>
                <a:cs typeface="Arial"/>
                <a:sym typeface="Arial"/>
              </a:rPr>
              <a:t>        (From </a:t>
            </a:r>
            <a:r>
              <a:rPr b="0" i="1" lang="en-US" sz="2000" u="none" cap="none" strike="noStrike">
                <a:solidFill>
                  <a:srgbClr val="FFFFFF"/>
                </a:solidFill>
                <a:latin typeface="Arial"/>
                <a:ea typeface="Arial"/>
                <a:cs typeface="Arial"/>
                <a:sym typeface="Arial"/>
              </a:rPr>
              <a:t>The Jewish Way in Love &amp; Marriage</a:t>
            </a:r>
            <a:r>
              <a:rPr b="0" i="0" lang="en-US" sz="2000" u="none" cap="none" strike="noStrike">
                <a:solidFill>
                  <a:srgbClr val="FFFFFF"/>
                </a:solidFill>
                <a:latin typeface="Arial"/>
                <a:ea typeface="Arial"/>
                <a:cs typeface="Arial"/>
                <a:sym typeface="Arial"/>
              </a:rPr>
              <a:t>)</a:t>
            </a:r>
            <a:endParaRPr b="0" i="0" sz="2000" u="none" cap="none" strike="noStrike">
              <a:solidFill>
                <a:srgbClr val="FFFFFF"/>
              </a:solidFill>
              <a:latin typeface="Arial"/>
              <a:ea typeface="Arial"/>
              <a:cs typeface="Arial"/>
              <a:sym typeface="Arial"/>
            </a:endParaRPr>
          </a:p>
        </p:txBody>
      </p:sp>
      <p:pic>
        <p:nvPicPr>
          <p:cNvPr id="872" name="Google Shape;872;p63"/>
          <p:cNvPicPr preferRelativeResize="0"/>
          <p:nvPr/>
        </p:nvPicPr>
        <p:blipFill rotWithShape="1">
          <a:blip r:embed="rId3">
            <a:alphaModFix/>
          </a:blip>
          <a:srcRect b="0" l="0" r="0" t="0"/>
          <a:stretch/>
        </p:blipFill>
        <p:spPr>
          <a:xfrm>
            <a:off x="6727975" y="1217763"/>
            <a:ext cx="1752600" cy="260032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876" name="Shape 876"/>
        <p:cNvGrpSpPr/>
        <p:nvPr/>
      </p:nvGrpSpPr>
      <p:grpSpPr>
        <a:xfrm>
          <a:off x="0" y="0"/>
          <a:ext cx="0" cy="0"/>
          <a:chOff x="0" y="0"/>
          <a:chExt cx="0" cy="0"/>
        </a:xfrm>
      </p:grpSpPr>
      <p:sp>
        <p:nvSpPr>
          <p:cNvPr id="877" name="Google Shape;877;p64"/>
          <p:cNvSpPr txBox="1"/>
          <p:nvPr>
            <p:ph idx="4294967295" type="ctrTitle"/>
          </p:nvPr>
        </p:nvSpPr>
        <p:spPr>
          <a:xfrm>
            <a:off x="685800" y="4194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2600" u="none" cap="none" strike="noStrike">
                <a:solidFill>
                  <a:srgbClr val="FFFFFF"/>
                </a:solidFill>
                <a:latin typeface="Montserrat ExtraBold"/>
                <a:ea typeface="Montserrat ExtraBold"/>
                <a:cs typeface="Montserrat ExtraBold"/>
                <a:sym typeface="Montserrat ExtraBold"/>
              </a:rPr>
              <a:t>Family Purity- Rabbi Maurice Lamb </a:t>
            </a:r>
            <a:endParaRPr b="0" i="0" sz="2600" u="none" cap="none" strike="noStrike">
              <a:solidFill>
                <a:srgbClr val="FFFFFF"/>
              </a:solidFill>
              <a:latin typeface="Montserrat ExtraBold"/>
              <a:ea typeface="Montserrat ExtraBold"/>
              <a:cs typeface="Montserrat ExtraBold"/>
              <a:sym typeface="Montserrat ExtraBold"/>
            </a:endParaRPr>
          </a:p>
        </p:txBody>
      </p:sp>
      <p:sp>
        <p:nvSpPr>
          <p:cNvPr id="878" name="Google Shape;878;p6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879" name="Google Shape;879;p64"/>
          <p:cNvSpPr txBox="1"/>
          <p:nvPr/>
        </p:nvSpPr>
        <p:spPr>
          <a:xfrm>
            <a:off x="716385" y="1702771"/>
            <a:ext cx="59697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200"/>
              </a:spcBef>
              <a:spcAft>
                <a:spcPts val="0"/>
              </a:spcAft>
              <a:buClr>
                <a:schemeClr val="dk1"/>
              </a:buClr>
              <a:buSzPts val="1100"/>
              <a:buFont typeface="Arial"/>
              <a:buNone/>
            </a:pPr>
            <a:r>
              <a:rPr b="0" i="0" lang="en-US" sz="2200" u="none" cap="none" strike="noStrike">
                <a:solidFill>
                  <a:srgbClr val="FFFFFF"/>
                </a:solidFill>
                <a:latin typeface="Arial"/>
                <a:ea typeface="Arial"/>
                <a:cs typeface="Arial"/>
                <a:sym typeface="Arial"/>
              </a:rPr>
              <a:t>“When, however, the couple follows the Torah's sexual discipline and observes this period of separation, the ugly spectre of over-fulfillment and habituation is banished and the refreshing zest of early love is ever-present.”</a:t>
            </a:r>
            <a:endParaRPr b="0" i="0" sz="2200" u="none" cap="none" strike="noStrike">
              <a:solidFill>
                <a:srgbClr val="FFFFFF"/>
              </a:solidFill>
              <a:latin typeface="Arial"/>
              <a:ea typeface="Arial"/>
              <a:cs typeface="Arial"/>
              <a:sym typeface="Arial"/>
            </a:endParaRPr>
          </a:p>
          <a:p>
            <a:pPr indent="0" lvl="0" marL="0" marR="0" rtl="0" algn="l">
              <a:lnSpc>
                <a:spcPct val="100000"/>
              </a:lnSpc>
              <a:spcBef>
                <a:spcPts val="1200"/>
              </a:spcBef>
              <a:spcAft>
                <a:spcPts val="0"/>
              </a:spcAft>
              <a:buClr>
                <a:schemeClr val="dk1"/>
              </a:buClr>
              <a:buSzPts val="1100"/>
              <a:buFont typeface="Arial"/>
              <a:buNone/>
            </a:pPr>
            <a:r>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t/>
            </a:r>
            <a:endParaRPr b="0" i="0" sz="2400" u="none" cap="none" strike="noStrike">
              <a:solidFill>
                <a:srgbClr val="FFFFFF"/>
              </a:solidFill>
              <a:latin typeface="Calibri"/>
              <a:ea typeface="Calibri"/>
              <a:cs typeface="Calibri"/>
              <a:sym typeface="Calibri"/>
            </a:endParaRPr>
          </a:p>
        </p:txBody>
      </p:sp>
      <p:pic>
        <p:nvPicPr>
          <p:cNvPr id="880" name="Google Shape;880;p64"/>
          <p:cNvPicPr preferRelativeResize="0"/>
          <p:nvPr/>
        </p:nvPicPr>
        <p:blipFill rotWithShape="1">
          <a:blip r:embed="rId3">
            <a:alphaModFix/>
          </a:blip>
          <a:srcRect b="0" l="0" r="0" t="0"/>
          <a:stretch/>
        </p:blipFill>
        <p:spPr>
          <a:xfrm>
            <a:off x="6727975" y="1217763"/>
            <a:ext cx="1752600" cy="260032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lin ang="5400012" scaled="0"/>
        </a:gradFill>
      </p:bgPr>
    </p:bg>
    <p:spTree>
      <p:nvGrpSpPr>
        <p:cNvPr id="884" name="Shape 884"/>
        <p:cNvGrpSpPr/>
        <p:nvPr/>
      </p:nvGrpSpPr>
      <p:grpSpPr>
        <a:xfrm>
          <a:off x="0" y="0"/>
          <a:ext cx="0" cy="0"/>
          <a:chOff x="0" y="0"/>
          <a:chExt cx="0" cy="0"/>
        </a:xfrm>
      </p:grpSpPr>
      <p:sp>
        <p:nvSpPr>
          <p:cNvPr id="885" name="Google Shape;885;p65"/>
          <p:cNvSpPr txBox="1"/>
          <p:nvPr>
            <p:ph idx="4294967295" type="ctrTitle"/>
          </p:nvPr>
        </p:nvSpPr>
        <p:spPr>
          <a:xfrm>
            <a:off x="685800" y="4194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3000" u="none" cap="none" strike="noStrike">
                <a:solidFill>
                  <a:srgbClr val="FFFFFF"/>
                </a:solidFill>
                <a:latin typeface="Montserrat ExtraBold"/>
                <a:ea typeface="Montserrat ExtraBold"/>
                <a:cs typeface="Montserrat ExtraBold"/>
                <a:sym typeface="Montserrat ExtraBold"/>
              </a:rPr>
              <a:t>Family Purity </a:t>
            </a:r>
            <a:endParaRPr b="0" i="0" sz="3000" u="none" cap="none" strike="noStrike">
              <a:solidFill>
                <a:srgbClr val="FFFFFF"/>
              </a:solidFill>
              <a:latin typeface="Montserrat ExtraBold"/>
              <a:ea typeface="Montserrat ExtraBold"/>
              <a:cs typeface="Montserrat ExtraBold"/>
              <a:sym typeface="Montserrat ExtraBold"/>
            </a:endParaRPr>
          </a:p>
        </p:txBody>
      </p:sp>
      <p:sp>
        <p:nvSpPr>
          <p:cNvPr id="886" name="Google Shape;886;p6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887" name="Google Shape;887;p65"/>
          <p:cNvSpPr txBox="1"/>
          <p:nvPr/>
        </p:nvSpPr>
        <p:spPr>
          <a:xfrm>
            <a:off x="716775" y="816400"/>
            <a:ext cx="63732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t/>
            </a:r>
            <a:endParaRPr b="0" i="0" sz="22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rPr b="0" i="0" lang="en-US" sz="2200" u="none" cap="none" strike="noStrike">
                <a:solidFill>
                  <a:srgbClr val="FFFFFF"/>
                </a:solidFill>
                <a:latin typeface="Calibri"/>
                <a:ea typeface="Calibri"/>
                <a:cs typeface="Calibri"/>
                <a:sym typeface="Calibri"/>
              </a:rPr>
              <a:t>“With the institution of </a:t>
            </a:r>
            <a:r>
              <a:rPr b="0" i="1" lang="en-US" sz="2200" u="none" cap="none" strike="noStrike">
                <a:solidFill>
                  <a:srgbClr val="FFFFFF"/>
                </a:solidFill>
                <a:latin typeface="Calibri"/>
                <a:ea typeface="Calibri"/>
                <a:cs typeface="Calibri"/>
                <a:sym typeface="Calibri"/>
              </a:rPr>
              <a:t>taharat ha-mishpahah...</a:t>
            </a:r>
            <a:r>
              <a:rPr b="0" i="0" lang="en-US" sz="2200" u="none" cap="none" strike="noStrike">
                <a:solidFill>
                  <a:srgbClr val="FFFFFF"/>
                </a:solidFill>
                <a:latin typeface="Calibri"/>
                <a:ea typeface="Calibri"/>
                <a:cs typeface="Calibri"/>
                <a:sym typeface="Calibri"/>
              </a:rPr>
              <a:t> the drama of love-without sexual-contact followed by the loving union of husband and wife and their being together is repeated every month.</a:t>
            </a:r>
            <a:endParaRPr b="0" i="0" sz="22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1200"/>
              </a:spcAft>
              <a:buClr>
                <a:schemeClr val="dk1"/>
              </a:buClr>
              <a:buSzPts val="1100"/>
              <a:buFont typeface="Arial"/>
              <a:buNone/>
            </a:pPr>
            <a:r>
              <a:rPr b="0" i="0" lang="en-US" sz="2200" u="none" cap="none" strike="noStrike">
                <a:solidFill>
                  <a:srgbClr val="FFFFFF"/>
                </a:solidFill>
                <a:latin typeface="Calibri"/>
                <a:ea typeface="Calibri"/>
                <a:cs typeface="Calibri"/>
                <a:sym typeface="Calibri"/>
              </a:rPr>
              <a:t>Separation of husband and wife physically during the period of </a:t>
            </a:r>
            <a:r>
              <a:rPr b="0" i="1" lang="en-US" sz="2200" u="none" cap="none" strike="noStrike">
                <a:solidFill>
                  <a:srgbClr val="FFFFFF"/>
                </a:solidFill>
                <a:latin typeface="Calibri"/>
                <a:ea typeface="Calibri"/>
                <a:cs typeface="Calibri"/>
                <a:sym typeface="Calibri"/>
              </a:rPr>
              <a:t>niddah</a:t>
            </a:r>
            <a:r>
              <a:rPr b="0" i="0" lang="en-US" sz="2200" u="none" cap="none" strike="noStrike">
                <a:solidFill>
                  <a:srgbClr val="FFFFFF"/>
                </a:solidFill>
                <a:latin typeface="Calibri"/>
                <a:ea typeface="Calibri"/>
                <a:cs typeface="Calibri"/>
                <a:sym typeface="Calibri"/>
              </a:rPr>
              <a:t> and the "seven clean days," when they may express to each other feelings of tenderness without any physical contact, is equivalent to the period of engagement.”</a:t>
            </a:r>
            <a:endParaRPr b="0" i="0" sz="2200" u="none" cap="none" strike="noStrike">
              <a:solidFill>
                <a:srgbClr val="FFFFFF"/>
              </a:solidFill>
              <a:latin typeface="Calibri"/>
              <a:ea typeface="Calibri"/>
              <a:cs typeface="Calibri"/>
              <a:sym typeface="Calibri"/>
            </a:endParaRPr>
          </a:p>
        </p:txBody>
      </p:sp>
      <p:pic>
        <p:nvPicPr>
          <p:cNvPr id="888" name="Google Shape;888;p65"/>
          <p:cNvPicPr preferRelativeResize="0"/>
          <p:nvPr/>
        </p:nvPicPr>
        <p:blipFill rotWithShape="1">
          <a:blip r:embed="rId3">
            <a:alphaModFix/>
          </a:blip>
          <a:srcRect b="0" l="0" r="0" t="0"/>
          <a:stretch/>
        </p:blipFill>
        <p:spPr>
          <a:xfrm>
            <a:off x="7043100" y="1522975"/>
            <a:ext cx="1476200" cy="221835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892" name="Shape 892"/>
        <p:cNvGrpSpPr/>
        <p:nvPr/>
      </p:nvGrpSpPr>
      <p:grpSpPr>
        <a:xfrm>
          <a:off x="0" y="0"/>
          <a:ext cx="0" cy="0"/>
          <a:chOff x="0" y="0"/>
          <a:chExt cx="0" cy="0"/>
        </a:xfrm>
      </p:grpSpPr>
      <p:sp>
        <p:nvSpPr>
          <p:cNvPr id="893" name="Google Shape;893;p66"/>
          <p:cNvSpPr txBox="1"/>
          <p:nvPr>
            <p:ph idx="4294967295" type="ctrTitle"/>
          </p:nvPr>
        </p:nvSpPr>
        <p:spPr>
          <a:xfrm>
            <a:off x="685800" y="4194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3000" u="none" cap="none" strike="noStrike">
                <a:solidFill>
                  <a:srgbClr val="FFFFFF"/>
                </a:solidFill>
                <a:latin typeface="Montserrat ExtraBold"/>
                <a:ea typeface="Montserrat ExtraBold"/>
                <a:cs typeface="Montserrat ExtraBold"/>
                <a:sym typeface="Montserrat ExtraBold"/>
              </a:rPr>
              <a:t>Family Purity </a:t>
            </a:r>
            <a:endParaRPr b="0" i="0" sz="3000" u="none" cap="none" strike="noStrike">
              <a:solidFill>
                <a:srgbClr val="FFFFFF"/>
              </a:solidFill>
              <a:latin typeface="Montserrat ExtraBold"/>
              <a:ea typeface="Montserrat ExtraBold"/>
              <a:cs typeface="Montserrat ExtraBold"/>
              <a:sym typeface="Montserrat ExtraBold"/>
            </a:endParaRPr>
          </a:p>
        </p:txBody>
      </p:sp>
      <p:sp>
        <p:nvSpPr>
          <p:cNvPr id="894" name="Google Shape;894;p6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895" name="Google Shape;895;p66"/>
          <p:cNvSpPr txBox="1"/>
          <p:nvPr/>
        </p:nvSpPr>
        <p:spPr>
          <a:xfrm>
            <a:off x="716775" y="968800"/>
            <a:ext cx="59703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t/>
            </a:r>
            <a:endParaRPr b="0" i="0" sz="26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rPr b="0" i="0" lang="en-US" sz="2600" u="none" cap="none" strike="noStrike">
                <a:solidFill>
                  <a:srgbClr val="FFFFFF"/>
                </a:solidFill>
                <a:latin typeface="Calibri"/>
                <a:ea typeface="Calibri"/>
                <a:cs typeface="Calibri"/>
                <a:sym typeface="Calibri"/>
              </a:rPr>
              <a:t>“Then, just as she did when she was a bride, the wife undergoes the immersion in a </a:t>
            </a:r>
            <a:r>
              <a:rPr b="0" i="1" lang="en-US" sz="2600" u="none" cap="none" strike="noStrike">
                <a:solidFill>
                  <a:srgbClr val="FFFFFF"/>
                </a:solidFill>
                <a:latin typeface="Calibri"/>
                <a:ea typeface="Calibri"/>
                <a:cs typeface="Calibri"/>
                <a:sym typeface="Calibri"/>
              </a:rPr>
              <a:t>mikvah</a:t>
            </a:r>
            <a:r>
              <a:rPr b="0" i="0" lang="en-US" sz="2600" u="none" cap="none" strike="noStrike">
                <a:solidFill>
                  <a:srgbClr val="FFFFFF"/>
                </a:solidFill>
                <a:latin typeface="Calibri"/>
                <a:ea typeface="Calibri"/>
                <a:cs typeface="Calibri"/>
                <a:sym typeface="Calibri"/>
              </a:rPr>
              <a:t>, recites the same blessing she did as a bride and comes to her husband, in purity and love, as she did on her wedding night…”</a:t>
            </a:r>
            <a:endParaRPr b="0" i="0" sz="26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t/>
            </a:r>
            <a:endParaRPr b="0" i="0" sz="2200" u="none" cap="none" strike="noStrike">
              <a:solidFill>
                <a:srgbClr val="FFFFFF"/>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400"/>
              <a:buFont typeface="Arial"/>
              <a:buNone/>
            </a:pPr>
            <a:r>
              <a:t/>
            </a:r>
            <a:endParaRPr b="0" i="0" sz="22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1200"/>
              </a:spcAft>
              <a:buClr>
                <a:schemeClr val="dk1"/>
              </a:buClr>
              <a:buSzPts val="1100"/>
              <a:buFont typeface="Arial"/>
              <a:buNone/>
            </a:pPr>
            <a:r>
              <a:t/>
            </a:r>
            <a:endParaRPr b="0" i="0" sz="2200" u="none" cap="none" strike="noStrike">
              <a:solidFill>
                <a:srgbClr val="FFFFFF"/>
              </a:solidFill>
              <a:latin typeface="Calibri"/>
              <a:ea typeface="Calibri"/>
              <a:cs typeface="Calibri"/>
              <a:sym typeface="Calibri"/>
            </a:endParaRPr>
          </a:p>
        </p:txBody>
      </p:sp>
      <p:pic>
        <p:nvPicPr>
          <p:cNvPr id="896" name="Google Shape;896;p66"/>
          <p:cNvPicPr preferRelativeResize="0"/>
          <p:nvPr/>
        </p:nvPicPr>
        <p:blipFill rotWithShape="1">
          <a:blip r:embed="rId3">
            <a:alphaModFix/>
          </a:blip>
          <a:srcRect b="0" l="0" r="0" t="0"/>
          <a:stretch/>
        </p:blipFill>
        <p:spPr>
          <a:xfrm>
            <a:off x="6687075" y="1535850"/>
            <a:ext cx="1743075" cy="261937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900" name="Shape 900"/>
        <p:cNvGrpSpPr/>
        <p:nvPr/>
      </p:nvGrpSpPr>
      <p:grpSpPr>
        <a:xfrm>
          <a:off x="0" y="0"/>
          <a:ext cx="0" cy="0"/>
          <a:chOff x="0" y="0"/>
          <a:chExt cx="0" cy="0"/>
        </a:xfrm>
      </p:grpSpPr>
      <p:sp>
        <p:nvSpPr>
          <p:cNvPr id="901" name="Google Shape;901;p67"/>
          <p:cNvSpPr txBox="1"/>
          <p:nvPr>
            <p:ph idx="4294967295" type="ctrTitle"/>
          </p:nvPr>
        </p:nvSpPr>
        <p:spPr>
          <a:xfrm>
            <a:off x="685800" y="4956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US" sz="3000" u="none" cap="none" strike="noStrike">
                <a:solidFill>
                  <a:srgbClr val="FFFFFF"/>
                </a:solidFill>
                <a:latin typeface="Montserrat ExtraBold"/>
                <a:ea typeface="Montserrat ExtraBold"/>
                <a:cs typeface="Montserrat ExtraBold"/>
                <a:sym typeface="Montserrat ExtraBold"/>
              </a:rPr>
              <a:t>The Rebbe on Taharas Mishpocho</a:t>
            </a:r>
            <a:endParaRPr b="0" i="0" sz="3000" u="none" cap="none" strike="noStrike">
              <a:solidFill>
                <a:srgbClr val="FFFFFF"/>
              </a:solidFill>
              <a:latin typeface="Montserrat ExtraBold"/>
              <a:ea typeface="Montserrat ExtraBold"/>
              <a:cs typeface="Montserrat ExtraBold"/>
              <a:sym typeface="Montserrat ExtraBold"/>
            </a:endParaRPr>
          </a:p>
        </p:txBody>
      </p:sp>
      <p:sp>
        <p:nvSpPr>
          <p:cNvPr id="902" name="Google Shape;902;p6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descr="Image result for the rebbe at farbrengen" id="903" name="Google Shape;903;p67"/>
          <p:cNvPicPr preferRelativeResize="0"/>
          <p:nvPr/>
        </p:nvPicPr>
        <p:blipFill rotWithShape="1">
          <a:blip r:embed="rId3">
            <a:alphaModFix/>
          </a:blip>
          <a:srcRect b="0" l="0" r="0" t="0"/>
          <a:stretch/>
        </p:blipFill>
        <p:spPr>
          <a:xfrm>
            <a:off x="2913856" y="1509181"/>
            <a:ext cx="3316287" cy="249681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coreProperties>
</file>