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4"/>
    <p:sldMasterId id="2147483665"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Lst>
  <p:sldSz cy="5143500" cx="9144000"/>
  <p:notesSz cx="6858000" cy="9144000"/>
  <p:embeddedFontLst>
    <p:embeddedFont>
      <p:font typeface="DM Sans"/>
      <p:regular r:id="rId46"/>
      <p:bold r:id="rId47"/>
      <p:italic r:id="rId48"/>
      <p:boldItalic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0" roundtripDataSignature="AMtx7mjdSbhdlw4aWosQQJJYhi4Msgrfs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26776DF-B6F1-4E22-8B25-990FBAE9A1E6}">
  <a:tblStyle styleId="{B26776DF-B6F1-4E22-8B25-990FBAE9A1E6}"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font" Target="fonts/DMSans-regular.fntdata"/><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font" Target="fonts/DMSans-italic.fntdata"/><Relationship Id="rId47" Type="http://schemas.openxmlformats.org/officeDocument/2006/relationships/font" Target="fonts/DMSans-bold.fntdata"/><Relationship Id="rId49" Type="http://schemas.openxmlformats.org/officeDocument/2006/relationships/font" Target="fonts/DMSans-bold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0" Type="http://customschemas.google.com/relationships/presentationmetadata" Target="meta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8" name="Google Shape;19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dfba890cbb_0_24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4" name="Google Shape;204;gdfba890cbb_0_24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e634e917c7_1_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1" name="Google Shape;211;ge634e917c7_1_7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e44833c4c4_0_1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8" name="Google Shape;218;ge44833c4c4_0_1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e44833c4c4_0_5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5" name="Google Shape;225;ge44833c4c4_0_5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https://www.recovery.org/pro/articles/developing-your-personal-recovery-plan-template-included/</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e44833c4c4_0_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2" name="Google Shape;232;ge44833c4c4_0_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e44833c4c4_0_1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9" name="Google Shape;239;ge44833c4c4_0_1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e44833c4c4_0_29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6" name="Google Shape;246;ge44833c4c4_0_2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e44833c4c4_0_30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3" name="Google Shape;253;ge44833c4c4_0_30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275cc9c300e_0_12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9" name="Google Shape;259;g275cc9c300e_0_12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275cc9c300e_0_8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g275cc9c300e_0_853: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275cc9c300e_0_8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g275cc9c300e_0_858: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275cc9c300e_0_863:notes"/>
          <p:cNvSpPr txBox="1"/>
          <p:nvPr>
            <p:ph idx="12" type="sldNum"/>
          </p:nvPr>
        </p:nvSpPr>
        <p:spPr>
          <a:xfrm>
            <a:off x="3884613" y="8685214"/>
            <a:ext cx="2971800" cy="457200"/>
          </a:xfrm>
          <a:prstGeom prst="rect">
            <a:avLst/>
          </a:prstGeom>
          <a:noFill/>
          <a:ln>
            <a:noFill/>
          </a:ln>
        </p:spPr>
        <p:txBody>
          <a:bodyPr anchorCtr="0" anchor="b" bIns="45650" lIns="91325" spcFirstLastPara="1" rIns="91325" wrap="square" tIns="45650">
            <a:noAutofit/>
          </a:bodyPr>
          <a:lstStyle/>
          <a:p>
            <a:pPr indent="0" lvl="0" marL="0" rtl="0" algn="r">
              <a:spcBef>
                <a:spcPts val="0"/>
              </a:spcBef>
              <a:spcAft>
                <a:spcPts val="0"/>
              </a:spcAft>
              <a:buNone/>
            </a:pPr>
            <a:fld id="{00000000-1234-1234-1234-123412341234}" type="slidenum">
              <a:rPr lang="en" sz="1400"/>
              <a:t>‹#›</a:t>
            </a:fld>
            <a:endParaRPr sz="1400"/>
          </a:p>
        </p:txBody>
      </p:sp>
      <p:sp>
        <p:nvSpPr>
          <p:cNvPr id="277" name="Google Shape;277;g275cc9c300e_0_863: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8" name="Google Shape;278;g275cc9c300e_0_863:notes"/>
          <p:cNvSpPr txBox="1"/>
          <p:nvPr>
            <p:ph idx="1" type="body"/>
          </p:nvPr>
        </p:nvSpPr>
        <p:spPr>
          <a:xfrm>
            <a:off x="914400" y="4343400"/>
            <a:ext cx="5029200" cy="4114800"/>
          </a:xfrm>
          <a:prstGeom prst="rect">
            <a:avLst/>
          </a:prstGeom>
          <a:noFill/>
          <a:ln>
            <a:noFill/>
          </a:ln>
        </p:spPr>
        <p:txBody>
          <a:bodyPr anchorCtr="0" anchor="t" bIns="45650" lIns="91325" spcFirstLastPara="1" rIns="91325" wrap="square" tIns="45650">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275cc9c300e_0_8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g275cc9c300e_0_870: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275cc9c300e_0_8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g275cc9c300e_0_876: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275cc9c300e_0_8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https://www.youtube.com/watch?v=ayjXMix-nMw</a:t>
            </a:r>
            <a:endParaRPr/>
          </a:p>
        </p:txBody>
      </p:sp>
      <p:sp>
        <p:nvSpPr>
          <p:cNvPr id="298" name="Google Shape;298;g275cc9c300e_0_881: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275cc9c300e_0_8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g275cc9c300e_0_886: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275cc9c300e_0_8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g275cc9c300e_0_890: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275cc9c300e_0_8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g275cc9c300e_0_895: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275cc9c300e_0_9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g275cc9c300e_0_904: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275cc9c300e_0_9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g275cc9c300e_0_909: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275cc9c300e_0_9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g275cc9c300e_0_915: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275cc9c300e_0_920:notes"/>
          <p:cNvSpPr txBox="1"/>
          <p:nvPr>
            <p:ph idx="12" type="sldNum"/>
          </p:nvPr>
        </p:nvSpPr>
        <p:spPr>
          <a:xfrm>
            <a:off x="3884613" y="8685214"/>
            <a:ext cx="2971800" cy="457200"/>
          </a:xfrm>
          <a:prstGeom prst="rect">
            <a:avLst/>
          </a:prstGeom>
          <a:noFill/>
          <a:ln>
            <a:noFill/>
          </a:ln>
        </p:spPr>
        <p:txBody>
          <a:bodyPr anchorCtr="0" anchor="b" bIns="45650" lIns="91325" spcFirstLastPara="1" rIns="91325" wrap="square" tIns="45650">
            <a:noAutofit/>
          </a:bodyPr>
          <a:lstStyle/>
          <a:p>
            <a:pPr indent="0" lvl="0" marL="0" rtl="0" algn="r">
              <a:spcBef>
                <a:spcPts val="0"/>
              </a:spcBef>
              <a:spcAft>
                <a:spcPts val="0"/>
              </a:spcAft>
              <a:buNone/>
            </a:pPr>
            <a:fld id="{00000000-1234-1234-1234-123412341234}" type="slidenum">
              <a:rPr lang="en"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344" name="Google Shape;344;g275cc9c300e_0_920: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5" name="Google Shape;345;g275cc9c300e_0_920:notes"/>
          <p:cNvSpPr txBox="1"/>
          <p:nvPr>
            <p:ph idx="1" type="body"/>
          </p:nvPr>
        </p:nvSpPr>
        <p:spPr>
          <a:xfrm>
            <a:off x="685800" y="4343400"/>
            <a:ext cx="5486400" cy="4114800"/>
          </a:xfrm>
          <a:prstGeom prst="rect">
            <a:avLst/>
          </a:prstGeom>
          <a:noFill/>
          <a:ln>
            <a:noFill/>
          </a:ln>
        </p:spPr>
        <p:txBody>
          <a:bodyPr anchorCtr="0" anchor="t" bIns="45650" lIns="91325" spcFirstLastPara="1" rIns="91325" wrap="square" tIns="45650">
            <a:noAutofit/>
          </a:bodyPr>
          <a:lstStyle/>
          <a:p>
            <a:pPr indent="0" lvl="0" marL="0" rtl="0" algn="l">
              <a:spcBef>
                <a:spcPts val="0"/>
              </a:spcBef>
              <a:spcAft>
                <a:spcPts val="0"/>
              </a:spcAft>
              <a:buNone/>
            </a:pPr>
            <a:r>
              <a:t/>
            </a:r>
            <a:endParaRPr/>
          </a:p>
        </p:txBody>
      </p:sp>
      <p:sp>
        <p:nvSpPr>
          <p:cNvPr id="346" name="Google Shape;346;g275cc9c300e_0_920:notes"/>
          <p:cNvSpPr txBox="1"/>
          <p:nvPr>
            <p:ph idx="3" type="hdr"/>
          </p:nvPr>
        </p:nvSpPr>
        <p:spPr>
          <a:xfrm>
            <a:off x="0" y="0"/>
            <a:ext cx="2971800" cy="457200"/>
          </a:xfrm>
          <a:prstGeom prst="rect">
            <a:avLst/>
          </a:prstGeom>
          <a:noFill/>
          <a:ln>
            <a:noFill/>
          </a:ln>
        </p:spPr>
        <p:txBody>
          <a:bodyPr anchorCtr="0" anchor="t" bIns="45650" lIns="91325" spcFirstLastPara="1" rIns="91325" wrap="square" tIns="45650">
            <a:noAutofit/>
          </a:bodyPr>
          <a:lstStyle/>
          <a:p>
            <a:pPr indent="0" lvl="0" marL="0" rtl="0" algn="l">
              <a:spcBef>
                <a:spcPts val="0"/>
              </a:spcBef>
              <a:spcAft>
                <a:spcPts val="0"/>
              </a:spcAft>
              <a:buNone/>
            </a:pPr>
            <a:r>
              <a:rPr lang="en" sz="1400"/>
              <a:t>Motivational Interviewing: An Overview</a:t>
            </a:r>
            <a:endParaRPr sz="1400"/>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275cc9c300e_0_927:notes"/>
          <p:cNvSpPr txBox="1"/>
          <p:nvPr>
            <p:ph idx="12" type="sldNum"/>
          </p:nvPr>
        </p:nvSpPr>
        <p:spPr>
          <a:xfrm>
            <a:off x="3884613" y="8685214"/>
            <a:ext cx="2971800" cy="457200"/>
          </a:xfrm>
          <a:prstGeom prst="rect">
            <a:avLst/>
          </a:prstGeom>
          <a:noFill/>
          <a:ln>
            <a:noFill/>
          </a:ln>
        </p:spPr>
        <p:txBody>
          <a:bodyPr anchorCtr="0" anchor="b" bIns="45650" lIns="91325" spcFirstLastPara="1" rIns="91325" wrap="square" tIns="45650">
            <a:noAutofit/>
          </a:bodyPr>
          <a:lstStyle/>
          <a:p>
            <a:pPr indent="0" lvl="0" marL="0" rtl="0" algn="r">
              <a:spcBef>
                <a:spcPts val="0"/>
              </a:spcBef>
              <a:spcAft>
                <a:spcPts val="0"/>
              </a:spcAft>
              <a:buNone/>
            </a:pPr>
            <a:fld id="{00000000-1234-1234-1234-123412341234}" type="slidenum">
              <a:rPr lang="en"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352" name="Google Shape;352;g275cc9c300e_0_927: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53" name="Google Shape;353;g275cc9c300e_0_927:notes"/>
          <p:cNvSpPr txBox="1"/>
          <p:nvPr>
            <p:ph idx="1" type="body"/>
          </p:nvPr>
        </p:nvSpPr>
        <p:spPr>
          <a:xfrm>
            <a:off x="685800" y="4343400"/>
            <a:ext cx="5486400" cy="4114800"/>
          </a:xfrm>
          <a:prstGeom prst="rect">
            <a:avLst/>
          </a:prstGeom>
          <a:noFill/>
          <a:ln>
            <a:noFill/>
          </a:ln>
        </p:spPr>
        <p:txBody>
          <a:bodyPr anchorCtr="0" anchor="t" bIns="45650" lIns="91325" spcFirstLastPara="1" rIns="91325" wrap="square" tIns="45650">
            <a:noAutofit/>
          </a:bodyPr>
          <a:lstStyle/>
          <a:p>
            <a:pPr indent="0" lvl="0" marL="0" rtl="0" algn="l">
              <a:spcBef>
                <a:spcPts val="0"/>
              </a:spcBef>
              <a:spcAft>
                <a:spcPts val="0"/>
              </a:spcAft>
              <a:buNone/>
            </a:pPr>
            <a:r>
              <a:t/>
            </a:r>
            <a:endParaRPr/>
          </a:p>
        </p:txBody>
      </p:sp>
      <p:sp>
        <p:nvSpPr>
          <p:cNvPr id="354" name="Google Shape;354;g275cc9c300e_0_927:notes"/>
          <p:cNvSpPr txBox="1"/>
          <p:nvPr>
            <p:ph idx="3" type="hdr"/>
          </p:nvPr>
        </p:nvSpPr>
        <p:spPr>
          <a:xfrm>
            <a:off x="0" y="0"/>
            <a:ext cx="2971800" cy="457200"/>
          </a:xfrm>
          <a:prstGeom prst="rect">
            <a:avLst/>
          </a:prstGeom>
          <a:noFill/>
          <a:ln>
            <a:noFill/>
          </a:ln>
        </p:spPr>
        <p:txBody>
          <a:bodyPr anchorCtr="0" anchor="t" bIns="45650" lIns="91325" spcFirstLastPara="1" rIns="91325" wrap="square" tIns="45650">
            <a:noAutofit/>
          </a:bodyPr>
          <a:lstStyle/>
          <a:p>
            <a:pPr indent="0" lvl="0" marL="0" rtl="0" algn="l">
              <a:spcBef>
                <a:spcPts val="0"/>
              </a:spcBef>
              <a:spcAft>
                <a:spcPts val="0"/>
              </a:spcAft>
              <a:buNone/>
            </a:pPr>
            <a:r>
              <a:rPr lang="en" sz="1400"/>
              <a:t>Motivational Interviewing: An Overview</a:t>
            </a:r>
            <a:endParaRPr sz="1400"/>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275cc9c300e_0_934:notes"/>
          <p:cNvSpPr txBox="1"/>
          <p:nvPr>
            <p:ph idx="12" type="sldNum"/>
          </p:nvPr>
        </p:nvSpPr>
        <p:spPr>
          <a:xfrm>
            <a:off x="3884613" y="8685214"/>
            <a:ext cx="2971800" cy="457200"/>
          </a:xfrm>
          <a:prstGeom prst="rect">
            <a:avLst/>
          </a:prstGeom>
          <a:noFill/>
          <a:ln>
            <a:noFill/>
          </a:ln>
        </p:spPr>
        <p:txBody>
          <a:bodyPr anchorCtr="0" anchor="b" bIns="45650" lIns="91325" spcFirstLastPara="1" rIns="91325" wrap="square" tIns="45650">
            <a:noAutofit/>
          </a:bodyPr>
          <a:lstStyle/>
          <a:p>
            <a:pPr indent="0" lvl="0" marL="0" rtl="0" algn="r">
              <a:spcBef>
                <a:spcPts val="0"/>
              </a:spcBef>
              <a:spcAft>
                <a:spcPts val="0"/>
              </a:spcAft>
              <a:buNone/>
            </a:pPr>
            <a:fld id="{00000000-1234-1234-1234-123412341234}" type="slidenum">
              <a:rPr lang="en"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360" name="Google Shape;360;g275cc9c300e_0_934: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61" name="Google Shape;361;g275cc9c300e_0_934:notes"/>
          <p:cNvSpPr txBox="1"/>
          <p:nvPr>
            <p:ph idx="1" type="body"/>
          </p:nvPr>
        </p:nvSpPr>
        <p:spPr>
          <a:xfrm>
            <a:off x="685800" y="4343400"/>
            <a:ext cx="5486400" cy="4114800"/>
          </a:xfrm>
          <a:prstGeom prst="rect">
            <a:avLst/>
          </a:prstGeom>
          <a:noFill/>
          <a:ln>
            <a:noFill/>
          </a:ln>
        </p:spPr>
        <p:txBody>
          <a:bodyPr anchorCtr="0" anchor="t" bIns="45650" lIns="91325" spcFirstLastPara="1" rIns="91325" wrap="square" tIns="45650">
            <a:noAutofit/>
          </a:bodyPr>
          <a:lstStyle/>
          <a:p>
            <a:pPr indent="0" lvl="0" marL="0" rtl="0" algn="l">
              <a:spcBef>
                <a:spcPts val="0"/>
              </a:spcBef>
              <a:spcAft>
                <a:spcPts val="0"/>
              </a:spcAft>
              <a:buNone/>
            </a:pPr>
            <a:r>
              <a:t/>
            </a:r>
            <a:endParaRPr/>
          </a:p>
        </p:txBody>
      </p:sp>
      <p:sp>
        <p:nvSpPr>
          <p:cNvPr id="362" name="Google Shape;362;g275cc9c300e_0_934:notes"/>
          <p:cNvSpPr txBox="1"/>
          <p:nvPr>
            <p:ph idx="3" type="hdr"/>
          </p:nvPr>
        </p:nvSpPr>
        <p:spPr>
          <a:xfrm>
            <a:off x="0" y="0"/>
            <a:ext cx="2971800" cy="457200"/>
          </a:xfrm>
          <a:prstGeom prst="rect">
            <a:avLst/>
          </a:prstGeom>
          <a:noFill/>
          <a:ln>
            <a:noFill/>
          </a:ln>
        </p:spPr>
        <p:txBody>
          <a:bodyPr anchorCtr="0" anchor="t" bIns="45650" lIns="91325" spcFirstLastPara="1" rIns="91325" wrap="square" tIns="45650">
            <a:noAutofit/>
          </a:bodyPr>
          <a:lstStyle/>
          <a:p>
            <a:pPr indent="0" lvl="0" marL="0" rtl="0" algn="l">
              <a:spcBef>
                <a:spcPts val="0"/>
              </a:spcBef>
              <a:spcAft>
                <a:spcPts val="0"/>
              </a:spcAft>
              <a:buNone/>
            </a:pPr>
            <a:r>
              <a:rPr lang="en" sz="1400"/>
              <a:t>Motivational Interviewing: An Overview</a:t>
            </a:r>
            <a:endParaRPr sz="1400"/>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275cc9c300e_0_941:notes"/>
          <p:cNvSpPr txBox="1"/>
          <p:nvPr>
            <p:ph idx="12" type="sldNum"/>
          </p:nvPr>
        </p:nvSpPr>
        <p:spPr>
          <a:xfrm>
            <a:off x="3884613" y="8685214"/>
            <a:ext cx="2971800" cy="457200"/>
          </a:xfrm>
          <a:prstGeom prst="rect">
            <a:avLst/>
          </a:prstGeom>
          <a:noFill/>
          <a:ln>
            <a:noFill/>
          </a:ln>
        </p:spPr>
        <p:txBody>
          <a:bodyPr anchorCtr="0" anchor="b" bIns="45650" lIns="91325" spcFirstLastPara="1" rIns="91325" wrap="square" tIns="45650">
            <a:noAutofit/>
          </a:bodyPr>
          <a:lstStyle/>
          <a:p>
            <a:pPr indent="0" lvl="0" marL="0" rtl="0" algn="r">
              <a:spcBef>
                <a:spcPts val="0"/>
              </a:spcBef>
              <a:spcAft>
                <a:spcPts val="0"/>
              </a:spcAft>
              <a:buNone/>
            </a:pPr>
            <a:fld id="{00000000-1234-1234-1234-123412341234}" type="slidenum">
              <a:rPr lang="en"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368" name="Google Shape;368;g275cc9c300e_0_941: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69" name="Google Shape;369;g275cc9c300e_0_941:notes"/>
          <p:cNvSpPr txBox="1"/>
          <p:nvPr>
            <p:ph idx="1" type="body"/>
          </p:nvPr>
        </p:nvSpPr>
        <p:spPr>
          <a:xfrm>
            <a:off x="685800" y="4343400"/>
            <a:ext cx="5486400" cy="4114800"/>
          </a:xfrm>
          <a:prstGeom prst="rect">
            <a:avLst/>
          </a:prstGeom>
          <a:noFill/>
          <a:ln>
            <a:noFill/>
          </a:ln>
        </p:spPr>
        <p:txBody>
          <a:bodyPr anchorCtr="0" anchor="t" bIns="45650" lIns="91325" spcFirstLastPara="1" rIns="91325" wrap="square" tIns="45650">
            <a:noAutofit/>
          </a:bodyPr>
          <a:lstStyle/>
          <a:p>
            <a:pPr indent="0" lvl="0" marL="0" rtl="0" algn="l">
              <a:spcBef>
                <a:spcPts val="0"/>
              </a:spcBef>
              <a:spcAft>
                <a:spcPts val="0"/>
              </a:spcAft>
              <a:buNone/>
            </a:pPr>
            <a:r>
              <a:t/>
            </a:r>
            <a:endParaRPr/>
          </a:p>
        </p:txBody>
      </p:sp>
      <p:sp>
        <p:nvSpPr>
          <p:cNvPr id="370" name="Google Shape;370;g275cc9c300e_0_941:notes"/>
          <p:cNvSpPr txBox="1"/>
          <p:nvPr>
            <p:ph idx="3" type="hdr"/>
          </p:nvPr>
        </p:nvSpPr>
        <p:spPr>
          <a:xfrm>
            <a:off x="0" y="0"/>
            <a:ext cx="2971800" cy="457200"/>
          </a:xfrm>
          <a:prstGeom prst="rect">
            <a:avLst/>
          </a:prstGeom>
          <a:noFill/>
          <a:ln>
            <a:noFill/>
          </a:ln>
        </p:spPr>
        <p:txBody>
          <a:bodyPr anchorCtr="0" anchor="t" bIns="45650" lIns="91325" spcFirstLastPara="1" rIns="91325" wrap="square" tIns="45650">
            <a:noAutofit/>
          </a:bodyPr>
          <a:lstStyle/>
          <a:p>
            <a:pPr indent="0" lvl="0" marL="0" rtl="0" algn="l">
              <a:spcBef>
                <a:spcPts val="0"/>
              </a:spcBef>
              <a:spcAft>
                <a:spcPts val="0"/>
              </a:spcAft>
              <a:buNone/>
            </a:pPr>
            <a:r>
              <a:rPr lang="en" sz="1400"/>
              <a:t>Motivational Interviewing: An Overview</a:t>
            </a:r>
            <a:endParaRPr sz="1400"/>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275cc9c300e_0_9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g275cc9c300e_0_948: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275cc9c300e_0_9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g275cc9c300e_0_953: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275cc9c300e_0_9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g275cc9c300e_0_966: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275cc9c300e_0_9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g275cc9c300e_0_971: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275cc9c300e_0_9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g275cc9c300e_0_976: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275cc9c300e_0_9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g275cc9c300e_0_981: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275cc9c300e_0_9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g275cc9c300e_0_986: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g275cc9c300e_0_9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g275cc9c300e_0_991: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275cc9c300e_0_9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g275cc9c300e_0_996: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g275cc9c300e_0_10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g275cc9c300e_0_1001: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g275cc9c300e_0_10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g275cc9c300e_0_1006: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g275cc9c300e_0_1011:notes"/>
          <p:cNvSpPr txBox="1"/>
          <p:nvPr>
            <p:ph idx="12" type="sldNum"/>
          </p:nvPr>
        </p:nvSpPr>
        <p:spPr>
          <a:xfrm>
            <a:off x="3884613" y="8685214"/>
            <a:ext cx="2971800" cy="457200"/>
          </a:xfrm>
          <a:prstGeom prst="rect">
            <a:avLst/>
          </a:prstGeom>
          <a:noFill/>
          <a:ln>
            <a:noFill/>
          </a:ln>
        </p:spPr>
        <p:txBody>
          <a:bodyPr anchorCtr="0" anchor="b" bIns="45650" lIns="91325" spcFirstLastPara="1" rIns="91325" wrap="square" tIns="45650">
            <a:noAutofit/>
          </a:bodyPr>
          <a:lstStyle/>
          <a:p>
            <a:pPr indent="0" lvl="0" marL="0" rtl="0" algn="r">
              <a:spcBef>
                <a:spcPts val="0"/>
              </a:spcBef>
              <a:spcAft>
                <a:spcPts val="0"/>
              </a:spcAft>
              <a:buNone/>
            </a:pPr>
            <a:fld id="{00000000-1234-1234-1234-123412341234}" type="slidenum">
              <a:rPr lang="en"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450" name="Google Shape;450;g275cc9c300e_0_1011: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51" name="Google Shape;451;g275cc9c300e_0_1011:notes"/>
          <p:cNvSpPr txBox="1"/>
          <p:nvPr>
            <p:ph idx="1" type="body"/>
          </p:nvPr>
        </p:nvSpPr>
        <p:spPr>
          <a:xfrm>
            <a:off x="685800" y="4343400"/>
            <a:ext cx="5486400" cy="4114800"/>
          </a:xfrm>
          <a:prstGeom prst="rect">
            <a:avLst/>
          </a:prstGeom>
          <a:noFill/>
          <a:ln>
            <a:noFill/>
          </a:ln>
        </p:spPr>
        <p:txBody>
          <a:bodyPr anchorCtr="0" anchor="t" bIns="45650" lIns="91325" spcFirstLastPara="1" rIns="91325" wrap="square" tIns="45650">
            <a:noAutofit/>
          </a:bodyPr>
          <a:lstStyle/>
          <a:p>
            <a:pPr indent="0" lvl="0" marL="0" rtl="0" algn="l">
              <a:spcBef>
                <a:spcPts val="0"/>
              </a:spcBef>
              <a:spcAft>
                <a:spcPts val="0"/>
              </a:spcAft>
              <a:buNone/>
            </a:pPr>
            <a:r>
              <a:t/>
            </a:r>
            <a:endParaRPr/>
          </a:p>
        </p:txBody>
      </p:sp>
      <p:sp>
        <p:nvSpPr>
          <p:cNvPr id="452" name="Google Shape;452;g275cc9c300e_0_1011:notes"/>
          <p:cNvSpPr txBox="1"/>
          <p:nvPr>
            <p:ph idx="3" type="hdr"/>
          </p:nvPr>
        </p:nvSpPr>
        <p:spPr>
          <a:xfrm>
            <a:off x="0" y="0"/>
            <a:ext cx="2971800" cy="457200"/>
          </a:xfrm>
          <a:prstGeom prst="rect">
            <a:avLst/>
          </a:prstGeom>
          <a:noFill/>
          <a:ln>
            <a:noFill/>
          </a:ln>
        </p:spPr>
        <p:txBody>
          <a:bodyPr anchorCtr="0" anchor="t" bIns="45650" lIns="91325" spcFirstLastPara="1" rIns="91325" wrap="square" tIns="45650">
            <a:noAutofit/>
          </a:bodyPr>
          <a:lstStyle/>
          <a:p>
            <a:pPr indent="0" lvl="0" marL="0" rtl="0" algn="l">
              <a:spcBef>
                <a:spcPts val="0"/>
              </a:spcBef>
              <a:spcAft>
                <a:spcPts val="0"/>
              </a:spcAft>
              <a:buNone/>
            </a:pPr>
            <a:r>
              <a:rPr lang="en" sz="1400"/>
              <a:t>Motivational Interviewing: An Overview</a:t>
            </a:r>
            <a:endParaRPr sz="1400"/>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e80ea279d4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9" name="Google Shape;459;ge80ea279d4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https://www.recovery.org/pro/articles/developing-your-personal-recovery-plan-template-included/</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9" name="Shape 9"/>
        <p:cNvGrpSpPr/>
        <p:nvPr/>
      </p:nvGrpSpPr>
      <p:grpSpPr>
        <a:xfrm>
          <a:off x="0" y="0"/>
          <a:ext cx="0" cy="0"/>
          <a:chOff x="0" y="0"/>
          <a:chExt cx="0" cy="0"/>
        </a:xfrm>
      </p:grpSpPr>
      <p:sp>
        <p:nvSpPr>
          <p:cNvPr id="10" name="Google Shape;10;p94"/>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94"/>
          <p:cNvSpPr/>
          <p:nvPr/>
        </p:nvSpPr>
        <p:spPr>
          <a:xfrm>
            <a:off x="0" y="2946600"/>
            <a:ext cx="6096000" cy="1739700"/>
          </a:xfrm>
          <a:prstGeom prst="rect">
            <a:avLst/>
          </a:prstGeom>
          <a:solidFill>
            <a:schemeClr val="lt1"/>
          </a:solidFill>
          <a:ln>
            <a:noFill/>
          </a:ln>
          <a:effectLst>
            <a:outerShdw blurRad="271463" rotWithShape="0" algn="bl" dist="66675">
              <a:schemeClr val="dk1">
                <a:alpha val="26666"/>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94"/>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algn="l">
              <a:lnSpc>
                <a:spcPct val="80000"/>
              </a:lnSpc>
              <a:spcBef>
                <a:spcPts val="0"/>
              </a:spcBef>
              <a:spcAft>
                <a:spcPts val="0"/>
              </a:spcAft>
              <a:buSzPts val="4800"/>
              <a:buNone/>
              <a:defRPr sz="4800"/>
            </a:lvl1pPr>
            <a:lvl2pPr lvl="1" algn="l">
              <a:lnSpc>
                <a:spcPct val="80000"/>
              </a:lnSpc>
              <a:spcBef>
                <a:spcPts val="0"/>
              </a:spcBef>
              <a:spcAft>
                <a:spcPts val="0"/>
              </a:spcAft>
              <a:buSzPts val="4800"/>
              <a:buNone/>
              <a:defRPr sz="4800"/>
            </a:lvl2pPr>
            <a:lvl3pPr lvl="2" algn="l">
              <a:lnSpc>
                <a:spcPct val="80000"/>
              </a:lnSpc>
              <a:spcBef>
                <a:spcPts val="0"/>
              </a:spcBef>
              <a:spcAft>
                <a:spcPts val="0"/>
              </a:spcAft>
              <a:buSzPts val="4800"/>
              <a:buNone/>
              <a:defRPr sz="4800"/>
            </a:lvl3pPr>
            <a:lvl4pPr lvl="3" algn="l">
              <a:lnSpc>
                <a:spcPct val="80000"/>
              </a:lnSpc>
              <a:spcBef>
                <a:spcPts val="0"/>
              </a:spcBef>
              <a:spcAft>
                <a:spcPts val="0"/>
              </a:spcAft>
              <a:buSzPts val="4800"/>
              <a:buNone/>
              <a:defRPr sz="4800"/>
            </a:lvl4pPr>
            <a:lvl5pPr lvl="4" algn="l">
              <a:lnSpc>
                <a:spcPct val="80000"/>
              </a:lnSpc>
              <a:spcBef>
                <a:spcPts val="0"/>
              </a:spcBef>
              <a:spcAft>
                <a:spcPts val="0"/>
              </a:spcAft>
              <a:buSzPts val="4800"/>
              <a:buNone/>
              <a:defRPr sz="4800"/>
            </a:lvl5pPr>
            <a:lvl6pPr lvl="5" algn="l">
              <a:lnSpc>
                <a:spcPct val="80000"/>
              </a:lnSpc>
              <a:spcBef>
                <a:spcPts val="0"/>
              </a:spcBef>
              <a:spcAft>
                <a:spcPts val="0"/>
              </a:spcAft>
              <a:buSzPts val="4800"/>
              <a:buNone/>
              <a:defRPr sz="4800"/>
            </a:lvl6pPr>
            <a:lvl7pPr lvl="6" algn="l">
              <a:lnSpc>
                <a:spcPct val="80000"/>
              </a:lnSpc>
              <a:spcBef>
                <a:spcPts val="0"/>
              </a:spcBef>
              <a:spcAft>
                <a:spcPts val="0"/>
              </a:spcAft>
              <a:buSzPts val="4800"/>
              <a:buNone/>
              <a:defRPr sz="4800"/>
            </a:lvl7pPr>
            <a:lvl8pPr lvl="7" algn="l">
              <a:lnSpc>
                <a:spcPct val="80000"/>
              </a:lnSpc>
              <a:spcBef>
                <a:spcPts val="0"/>
              </a:spcBef>
              <a:spcAft>
                <a:spcPts val="0"/>
              </a:spcAft>
              <a:buSzPts val="4800"/>
              <a:buNone/>
              <a:defRPr sz="4800"/>
            </a:lvl8pPr>
            <a:lvl9pPr lvl="8" algn="l">
              <a:lnSpc>
                <a:spcPct val="80000"/>
              </a:lnSpc>
              <a:spcBef>
                <a:spcPts val="0"/>
              </a:spcBef>
              <a:spcAft>
                <a:spcPts val="0"/>
              </a:spcAft>
              <a:buSzPts val="4800"/>
              <a:buNone/>
              <a:defRPr sz="4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13" name="Shape 13"/>
        <p:cNvGrpSpPr/>
        <p:nvPr/>
      </p:nvGrpSpPr>
      <p:grpSpPr>
        <a:xfrm>
          <a:off x="0" y="0"/>
          <a:ext cx="0" cy="0"/>
          <a:chOff x="0" y="0"/>
          <a:chExt cx="0" cy="0"/>
        </a:xfrm>
      </p:grpSpPr>
      <p:sp>
        <p:nvSpPr>
          <p:cNvPr id="14" name="Google Shape;14;p95"/>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95"/>
          <p:cNvSpPr/>
          <p:nvPr/>
        </p:nvSpPr>
        <p:spPr>
          <a:xfrm>
            <a:off x="6095875" y="-3600"/>
            <a:ext cx="3048000" cy="5150700"/>
          </a:xfrm>
          <a:prstGeom prst="rect">
            <a:avLst/>
          </a:prstGeom>
          <a:gradFill>
            <a:gsLst>
              <a:gs pos="0">
                <a:srgbClr val="05B3F1">
                  <a:alpha val="20000"/>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95"/>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9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18" name="Google Shape;18;p95"/>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19" name="Google Shape;19;p95"/>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0" name="Shape 20"/>
        <p:cNvGrpSpPr/>
        <p:nvPr/>
      </p:nvGrpSpPr>
      <p:grpSpPr>
        <a:xfrm>
          <a:off x="0" y="0"/>
          <a:ext cx="0" cy="0"/>
          <a:chOff x="0" y="0"/>
          <a:chExt cx="0" cy="0"/>
        </a:xfrm>
      </p:grpSpPr>
      <p:sp>
        <p:nvSpPr>
          <p:cNvPr id="21" name="Google Shape;21;p99"/>
          <p:cNvSpPr/>
          <p:nvPr/>
        </p:nvSpPr>
        <p:spPr>
          <a:xfrm>
            <a:off x="-7000" y="-25"/>
            <a:ext cx="9150900" cy="5143500"/>
          </a:xfrm>
          <a:prstGeom prst="frame">
            <a:avLst>
              <a:gd fmla="val 2453" name="adj1"/>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99"/>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99"/>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24" name="Shape 24"/>
        <p:cNvGrpSpPr/>
        <p:nvPr/>
      </p:nvGrpSpPr>
      <p:grpSpPr>
        <a:xfrm>
          <a:off x="0" y="0"/>
          <a:ext cx="0" cy="0"/>
          <a:chOff x="0" y="0"/>
          <a:chExt cx="0" cy="0"/>
        </a:xfrm>
      </p:grpSpPr>
      <p:sp>
        <p:nvSpPr>
          <p:cNvPr id="25" name="Google Shape;25;p98"/>
          <p:cNvSpPr/>
          <p:nvPr/>
        </p:nvSpPr>
        <p:spPr>
          <a:xfrm>
            <a:off x="0" y="1583350"/>
            <a:ext cx="7404300" cy="1739700"/>
          </a:xfrm>
          <a:prstGeom prst="rect">
            <a:avLst/>
          </a:prstGeom>
          <a:solidFill>
            <a:schemeClr val="lt1"/>
          </a:solidFill>
          <a:ln>
            <a:noFill/>
          </a:ln>
          <a:effectLst>
            <a:outerShdw blurRad="271463" rotWithShape="0" algn="bl" dist="66675">
              <a:schemeClr val="dk1">
                <a:alpha val="26666"/>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 name="Google Shape;26;p98"/>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SzPts val="3600"/>
              <a:buNone/>
              <a:defRPr sz="3600"/>
            </a:lvl1pPr>
            <a:lvl2pPr lvl="1" algn="l">
              <a:lnSpc>
                <a:spcPct val="80000"/>
              </a:lnSpc>
              <a:spcBef>
                <a:spcPts val="0"/>
              </a:spcBef>
              <a:spcAft>
                <a:spcPts val="0"/>
              </a:spcAft>
              <a:buSzPts val="3600"/>
              <a:buNone/>
              <a:defRPr sz="3600"/>
            </a:lvl2pPr>
            <a:lvl3pPr lvl="2" algn="l">
              <a:lnSpc>
                <a:spcPct val="80000"/>
              </a:lnSpc>
              <a:spcBef>
                <a:spcPts val="0"/>
              </a:spcBef>
              <a:spcAft>
                <a:spcPts val="0"/>
              </a:spcAft>
              <a:buSzPts val="3600"/>
              <a:buNone/>
              <a:defRPr sz="3600"/>
            </a:lvl3pPr>
            <a:lvl4pPr lvl="3" algn="l">
              <a:lnSpc>
                <a:spcPct val="80000"/>
              </a:lnSpc>
              <a:spcBef>
                <a:spcPts val="0"/>
              </a:spcBef>
              <a:spcAft>
                <a:spcPts val="0"/>
              </a:spcAft>
              <a:buSzPts val="3600"/>
              <a:buNone/>
              <a:defRPr sz="3600"/>
            </a:lvl4pPr>
            <a:lvl5pPr lvl="4" algn="l">
              <a:lnSpc>
                <a:spcPct val="80000"/>
              </a:lnSpc>
              <a:spcBef>
                <a:spcPts val="0"/>
              </a:spcBef>
              <a:spcAft>
                <a:spcPts val="0"/>
              </a:spcAft>
              <a:buSzPts val="3600"/>
              <a:buNone/>
              <a:defRPr sz="3600"/>
            </a:lvl5pPr>
            <a:lvl6pPr lvl="5" algn="l">
              <a:lnSpc>
                <a:spcPct val="80000"/>
              </a:lnSpc>
              <a:spcBef>
                <a:spcPts val="0"/>
              </a:spcBef>
              <a:spcAft>
                <a:spcPts val="0"/>
              </a:spcAft>
              <a:buSzPts val="3600"/>
              <a:buNone/>
              <a:defRPr sz="3600"/>
            </a:lvl6pPr>
            <a:lvl7pPr lvl="6" algn="l">
              <a:lnSpc>
                <a:spcPct val="80000"/>
              </a:lnSpc>
              <a:spcBef>
                <a:spcPts val="0"/>
              </a:spcBef>
              <a:spcAft>
                <a:spcPts val="0"/>
              </a:spcAft>
              <a:buSzPts val="3600"/>
              <a:buNone/>
              <a:defRPr sz="3600"/>
            </a:lvl7pPr>
            <a:lvl8pPr lvl="7" algn="l">
              <a:lnSpc>
                <a:spcPct val="80000"/>
              </a:lnSpc>
              <a:spcBef>
                <a:spcPts val="0"/>
              </a:spcBef>
              <a:spcAft>
                <a:spcPts val="0"/>
              </a:spcAft>
              <a:buSzPts val="3600"/>
              <a:buNone/>
              <a:defRPr sz="3600"/>
            </a:lvl8pPr>
            <a:lvl9pPr lvl="8" algn="l">
              <a:lnSpc>
                <a:spcPct val="80000"/>
              </a:lnSpc>
              <a:spcBef>
                <a:spcPts val="0"/>
              </a:spcBef>
              <a:spcAft>
                <a:spcPts val="0"/>
              </a:spcAft>
              <a:buSzPts val="3600"/>
              <a:buNone/>
              <a:defRPr sz="3600"/>
            </a:lvl9pPr>
          </a:lstStyle>
          <a:p/>
        </p:txBody>
      </p:sp>
      <p:sp>
        <p:nvSpPr>
          <p:cNvPr id="27" name="Google Shape;27;p98"/>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dk1"/>
              </a:buClr>
              <a:buSzPts val="1800"/>
              <a:buNone/>
              <a:defRPr sz="1800"/>
            </a:lvl1pPr>
            <a:lvl2pPr lvl="1" algn="l">
              <a:lnSpc>
                <a:spcPct val="115000"/>
              </a:lnSpc>
              <a:spcBef>
                <a:spcPts val="0"/>
              </a:spcBef>
              <a:spcAft>
                <a:spcPts val="0"/>
              </a:spcAft>
              <a:buClr>
                <a:schemeClr val="dk1"/>
              </a:buClr>
              <a:buSzPts val="1800"/>
              <a:buNone/>
              <a:defRPr sz="1800"/>
            </a:lvl2pPr>
            <a:lvl3pPr lvl="2" algn="l">
              <a:lnSpc>
                <a:spcPct val="115000"/>
              </a:lnSpc>
              <a:spcBef>
                <a:spcPts val="0"/>
              </a:spcBef>
              <a:spcAft>
                <a:spcPts val="0"/>
              </a:spcAft>
              <a:buClr>
                <a:schemeClr val="dk1"/>
              </a:buClr>
              <a:buSzPts val="1800"/>
              <a:buNone/>
              <a:defRPr sz="1800"/>
            </a:lvl3pPr>
            <a:lvl4pPr lvl="3" algn="l">
              <a:lnSpc>
                <a:spcPct val="115000"/>
              </a:lnSpc>
              <a:spcBef>
                <a:spcPts val="0"/>
              </a:spcBef>
              <a:spcAft>
                <a:spcPts val="0"/>
              </a:spcAft>
              <a:buClr>
                <a:schemeClr val="dk1"/>
              </a:buClr>
              <a:buSzPts val="1800"/>
              <a:buNone/>
              <a:defRPr sz="1800"/>
            </a:lvl4pPr>
            <a:lvl5pPr lvl="4" algn="l">
              <a:lnSpc>
                <a:spcPct val="115000"/>
              </a:lnSpc>
              <a:spcBef>
                <a:spcPts val="0"/>
              </a:spcBef>
              <a:spcAft>
                <a:spcPts val="0"/>
              </a:spcAft>
              <a:buClr>
                <a:schemeClr val="dk1"/>
              </a:buClr>
              <a:buSzPts val="1800"/>
              <a:buNone/>
              <a:defRPr sz="1800"/>
            </a:lvl5pPr>
            <a:lvl6pPr lvl="5" algn="l">
              <a:lnSpc>
                <a:spcPct val="115000"/>
              </a:lnSpc>
              <a:spcBef>
                <a:spcPts val="0"/>
              </a:spcBef>
              <a:spcAft>
                <a:spcPts val="0"/>
              </a:spcAft>
              <a:buClr>
                <a:schemeClr val="dk1"/>
              </a:buClr>
              <a:buSzPts val="1800"/>
              <a:buNone/>
              <a:defRPr sz="1800"/>
            </a:lvl6pPr>
            <a:lvl7pPr lvl="6" algn="l">
              <a:lnSpc>
                <a:spcPct val="115000"/>
              </a:lnSpc>
              <a:spcBef>
                <a:spcPts val="0"/>
              </a:spcBef>
              <a:spcAft>
                <a:spcPts val="0"/>
              </a:spcAft>
              <a:buClr>
                <a:schemeClr val="dk1"/>
              </a:buClr>
              <a:buSzPts val="1800"/>
              <a:buNone/>
              <a:defRPr sz="1800"/>
            </a:lvl7pPr>
            <a:lvl8pPr lvl="7" algn="l">
              <a:lnSpc>
                <a:spcPct val="115000"/>
              </a:lnSpc>
              <a:spcBef>
                <a:spcPts val="0"/>
              </a:spcBef>
              <a:spcAft>
                <a:spcPts val="0"/>
              </a:spcAft>
              <a:buClr>
                <a:schemeClr val="dk1"/>
              </a:buClr>
              <a:buSzPts val="1800"/>
              <a:buNone/>
              <a:defRPr sz="1800"/>
            </a:lvl8pPr>
            <a:lvl9pPr lvl="8" algn="l">
              <a:lnSpc>
                <a:spcPct val="115000"/>
              </a:lnSpc>
              <a:spcBef>
                <a:spcPts val="0"/>
              </a:spcBef>
              <a:spcAft>
                <a:spcPts val="0"/>
              </a:spcAft>
              <a:buClr>
                <a:schemeClr val="dk1"/>
              </a:buClr>
              <a:buSzPts val="1800"/>
              <a:buNone/>
              <a:defRPr sz="1800"/>
            </a:lvl9pPr>
          </a:lstStyle>
          <a:p/>
        </p:txBody>
      </p:sp>
      <p:sp>
        <p:nvSpPr>
          <p:cNvPr id="28" name="Google Shape;28;p98"/>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29" name="Shape 29"/>
        <p:cNvGrpSpPr/>
        <p:nvPr/>
      </p:nvGrpSpPr>
      <p:grpSpPr>
        <a:xfrm>
          <a:off x="0" y="0"/>
          <a:ext cx="0" cy="0"/>
          <a:chOff x="0" y="0"/>
          <a:chExt cx="0" cy="0"/>
        </a:xfrm>
      </p:grpSpPr>
      <p:cxnSp>
        <p:nvCxnSpPr>
          <p:cNvPr id="30" name="Google Shape;30;p97"/>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31" name="Google Shape;31;p97"/>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32" name="Google Shape;32;p9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33" name="Shape 33"/>
        <p:cNvGrpSpPr/>
        <p:nvPr/>
      </p:nvGrpSpPr>
      <p:grpSpPr>
        <a:xfrm>
          <a:off x="0" y="0"/>
          <a:ext cx="0" cy="0"/>
          <a:chOff x="0" y="0"/>
          <a:chExt cx="0" cy="0"/>
        </a:xfrm>
      </p:grpSpPr>
      <p:sp>
        <p:nvSpPr>
          <p:cNvPr id="34" name="Google Shape;34;p100"/>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p100"/>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100"/>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37" name="Google Shape;37;p100"/>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
        <p:nvSpPr>
          <p:cNvPr id="38" name="Google Shape;38;p100"/>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39" name="Shape 39"/>
        <p:cNvGrpSpPr/>
        <p:nvPr/>
      </p:nvGrpSpPr>
      <p:grpSpPr>
        <a:xfrm>
          <a:off x="0" y="0"/>
          <a:ext cx="0" cy="0"/>
          <a:chOff x="0" y="0"/>
          <a:chExt cx="0" cy="0"/>
        </a:xfrm>
      </p:grpSpPr>
      <p:sp>
        <p:nvSpPr>
          <p:cNvPr id="40" name="Google Shape;40;p96"/>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96"/>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96"/>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96"/>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96"/>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5200"/>
              <a:buNone/>
              <a:defRPr b="1" sz="5200">
                <a:solidFill>
                  <a:schemeClr val="dk1"/>
                </a:solidFill>
              </a:defRPr>
            </a:lvl1pPr>
            <a:lvl2pPr lvl="1" algn="l">
              <a:lnSpc>
                <a:spcPct val="100000"/>
              </a:lnSpc>
              <a:spcBef>
                <a:spcPts val="0"/>
              </a:spcBef>
              <a:spcAft>
                <a:spcPts val="0"/>
              </a:spcAft>
              <a:buClr>
                <a:schemeClr val="dk1"/>
              </a:buClr>
              <a:buSzPts val="5200"/>
              <a:buNone/>
              <a:defRPr b="1" sz="5200">
                <a:solidFill>
                  <a:schemeClr val="dk1"/>
                </a:solidFill>
              </a:defRPr>
            </a:lvl2pPr>
            <a:lvl3pPr lvl="2" algn="l">
              <a:lnSpc>
                <a:spcPct val="100000"/>
              </a:lnSpc>
              <a:spcBef>
                <a:spcPts val="0"/>
              </a:spcBef>
              <a:spcAft>
                <a:spcPts val="0"/>
              </a:spcAft>
              <a:buClr>
                <a:schemeClr val="dk1"/>
              </a:buClr>
              <a:buSzPts val="5200"/>
              <a:buNone/>
              <a:defRPr b="1" sz="5200">
                <a:solidFill>
                  <a:schemeClr val="dk1"/>
                </a:solidFill>
              </a:defRPr>
            </a:lvl3pPr>
            <a:lvl4pPr lvl="3" algn="l">
              <a:lnSpc>
                <a:spcPct val="100000"/>
              </a:lnSpc>
              <a:spcBef>
                <a:spcPts val="0"/>
              </a:spcBef>
              <a:spcAft>
                <a:spcPts val="0"/>
              </a:spcAft>
              <a:buClr>
                <a:schemeClr val="dk1"/>
              </a:buClr>
              <a:buSzPts val="5200"/>
              <a:buNone/>
              <a:defRPr b="1" sz="5200">
                <a:solidFill>
                  <a:schemeClr val="dk1"/>
                </a:solidFill>
              </a:defRPr>
            </a:lvl4pPr>
            <a:lvl5pPr lvl="4" algn="l">
              <a:lnSpc>
                <a:spcPct val="100000"/>
              </a:lnSpc>
              <a:spcBef>
                <a:spcPts val="0"/>
              </a:spcBef>
              <a:spcAft>
                <a:spcPts val="0"/>
              </a:spcAft>
              <a:buClr>
                <a:schemeClr val="dk1"/>
              </a:buClr>
              <a:buSzPts val="5200"/>
              <a:buNone/>
              <a:defRPr b="1" sz="5200">
                <a:solidFill>
                  <a:schemeClr val="dk1"/>
                </a:solidFill>
              </a:defRPr>
            </a:lvl5pPr>
            <a:lvl6pPr lvl="5" algn="l">
              <a:lnSpc>
                <a:spcPct val="100000"/>
              </a:lnSpc>
              <a:spcBef>
                <a:spcPts val="0"/>
              </a:spcBef>
              <a:spcAft>
                <a:spcPts val="0"/>
              </a:spcAft>
              <a:buClr>
                <a:schemeClr val="dk1"/>
              </a:buClr>
              <a:buSzPts val="5200"/>
              <a:buNone/>
              <a:defRPr b="1" sz="5200">
                <a:solidFill>
                  <a:schemeClr val="dk1"/>
                </a:solidFill>
              </a:defRPr>
            </a:lvl6pPr>
            <a:lvl7pPr lvl="6" algn="l">
              <a:lnSpc>
                <a:spcPct val="100000"/>
              </a:lnSpc>
              <a:spcBef>
                <a:spcPts val="0"/>
              </a:spcBef>
              <a:spcAft>
                <a:spcPts val="0"/>
              </a:spcAft>
              <a:buClr>
                <a:schemeClr val="dk1"/>
              </a:buClr>
              <a:buSzPts val="5200"/>
              <a:buNone/>
              <a:defRPr b="1" sz="5200">
                <a:solidFill>
                  <a:schemeClr val="dk1"/>
                </a:solidFill>
              </a:defRPr>
            </a:lvl7pPr>
            <a:lvl8pPr lvl="7" algn="l">
              <a:lnSpc>
                <a:spcPct val="100000"/>
              </a:lnSpc>
              <a:spcBef>
                <a:spcPts val="0"/>
              </a:spcBef>
              <a:spcAft>
                <a:spcPts val="0"/>
              </a:spcAft>
              <a:buClr>
                <a:schemeClr val="dk1"/>
              </a:buClr>
              <a:buSzPts val="5200"/>
              <a:buNone/>
              <a:defRPr b="1" sz="5200">
                <a:solidFill>
                  <a:schemeClr val="dk1"/>
                </a:solidFill>
              </a:defRPr>
            </a:lvl8pPr>
            <a:lvl9pPr lvl="8" algn="l">
              <a:lnSpc>
                <a:spcPct val="100000"/>
              </a:lnSpc>
              <a:spcBef>
                <a:spcPts val="0"/>
              </a:spcBef>
              <a:spcAft>
                <a:spcPts val="0"/>
              </a:spcAft>
              <a:buClr>
                <a:schemeClr val="dk1"/>
              </a:buClr>
              <a:buSzPts val="5200"/>
              <a:buNone/>
              <a:defRPr b="1" sz="5200">
                <a:solidFill>
                  <a:schemeClr val="dk1"/>
                </a:solidFill>
              </a:defRPr>
            </a:lvl9pPr>
          </a:lstStyle>
          <a:p/>
        </p:txBody>
      </p:sp>
      <p:sp>
        <p:nvSpPr>
          <p:cNvPr id="45" name="Google Shape;45;p96"/>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46" name="Google Shape;46;p9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47" name="Shape 47"/>
        <p:cNvGrpSpPr/>
        <p:nvPr/>
      </p:nvGrpSpPr>
      <p:grpSpPr>
        <a:xfrm>
          <a:off x="0" y="0"/>
          <a:ext cx="0" cy="0"/>
          <a:chOff x="0" y="0"/>
          <a:chExt cx="0" cy="0"/>
        </a:xfrm>
      </p:grpSpPr>
      <p:sp>
        <p:nvSpPr>
          <p:cNvPr id="48" name="Google Shape;48;p101"/>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101"/>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50" name="Google Shape;50;p101"/>
          <p:cNvSpPr/>
          <p:nvPr/>
        </p:nvSpPr>
        <p:spPr>
          <a:xfrm>
            <a:off x="469875" y="469800"/>
            <a:ext cx="8204100" cy="42039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101"/>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algn="ctr">
              <a:lnSpc>
                <a:spcPct val="115000"/>
              </a:lnSpc>
              <a:spcBef>
                <a:spcPts val="600"/>
              </a:spcBef>
              <a:spcAft>
                <a:spcPts val="0"/>
              </a:spcAft>
              <a:buClr>
                <a:schemeClr val="lt1"/>
              </a:buClr>
              <a:buSzPts val="3200"/>
              <a:buChar char="▫"/>
              <a:defRPr b="1" sz="3200">
                <a:solidFill>
                  <a:schemeClr val="lt1"/>
                </a:solidFill>
              </a:defRPr>
            </a:lvl1pPr>
            <a:lvl2pPr indent="-431800" lvl="1" marL="914400" algn="ctr">
              <a:lnSpc>
                <a:spcPct val="115000"/>
              </a:lnSpc>
              <a:spcBef>
                <a:spcPts val="0"/>
              </a:spcBef>
              <a:spcAft>
                <a:spcPts val="0"/>
              </a:spcAft>
              <a:buClr>
                <a:schemeClr val="lt1"/>
              </a:buClr>
              <a:buSzPts val="3200"/>
              <a:buChar char="▫"/>
              <a:defRPr b="1" sz="3200">
                <a:solidFill>
                  <a:schemeClr val="lt1"/>
                </a:solidFill>
              </a:defRPr>
            </a:lvl2pPr>
            <a:lvl3pPr indent="-431800" lvl="2" marL="1371600" algn="ctr">
              <a:lnSpc>
                <a:spcPct val="115000"/>
              </a:lnSpc>
              <a:spcBef>
                <a:spcPts val="0"/>
              </a:spcBef>
              <a:spcAft>
                <a:spcPts val="0"/>
              </a:spcAft>
              <a:buClr>
                <a:schemeClr val="lt1"/>
              </a:buClr>
              <a:buSzPts val="3200"/>
              <a:buChar char="▫"/>
              <a:defRPr b="1" sz="3200">
                <a:solidFill>
                  <a:schemeClr val="lt1"/>
                </a:solidFill>
              </a:defRPr>
            </a:lvl3pPr>
            <a:lvl4pPr indent="-431800" lvl="3" marL="1828800" algn="ctr">
              <a:lnSpc>
                <a:spcPct val="115000"/>
              </a:lnSpc>
              <a:spcBef>
                <a:spcPts val="0"/>
              </a:spcBef>
              <a:spcAft>
                <a:spcPts val="0"/>
              </a:spcAft>
              <a:buClr>
                <a:schemeClr val="lt1"/>
              </a:buClr>
              <a:buSzPts val="3200"/>
              <a:buChar char="▫"/>
              <a:defRPr b="1" sz="3200">
                <a:solidFill>
                  <a:schemeClr val="lt1"/>
                </a:solidFill>
              </a:defRPr>
            </a:lvl4pPr>
            <a:lvl5pPr indent="-431800" lvl="4" marL="2286000" algn="ctr">
              <a:lnSpc>
                <a:spcPct val="115000"/>
              </a:lnSpc>
              <a:spcBef>
                <a:spcPts val="0"/>
              </a:spcBef>
              <a:spcAft>
                <a:spcPts val="0"/>
              </a:spcAft>
              <a:buClr>
                <a:schemeClr val="lt1"/>
              </a:buClr>
              <a:buSzPts val="3200"/>
              <a:buChar char="▫"/>
              <a:defRPr b="1" sz="3200">
                <a:solidFill>
                  <a:schemeClr val="lt1"/>
                </a:solidFill>
              </a:defRPr>
            </a:lvl5pPr>
            <a:lvl6pPr indent="-431800" lvl="5" marL="2743200" algn="ctr">
              <a:lnSpc>
                <a:spcPct val="115000"/>
              </a:lnSpc>
              <a:spcBef>
                <a:spcPts val="0"/>
              </a:spcBef>
              <a:spcAft>
                <a:spcPts val="0"/>
              </a:spcAft>
              <a:buClr>
                <a:schemeClr val="lt1"/>
              </a:buClr>
              <a:buSzPts val="3200"/>
              <a:buChar char="▫"/>
              <a:defRPr b="1" sz="3200">
                <a:solidFill>
                  <a:schemeClr val="lt1"/>
                </a:solidFill>
              </a:defRPr>
            </a:lvl6pPr>
            <a:lvl7pPr indent="-431800" lvl="6" marL="3200400" algn="ctr">
              <a:lnSpc>
                <a:spcPct val="115000"/>
              </a:lnSpc>
              <a:spcBef>
                <a:spcPts val="0"/>
              </a:spcBef>
              <a:spcAft>
                <a:spcPts val="0"/>
              </a:spcAft>
              <a:buClr>
                <a:schemeClr val="lt1"/>
              </a:buClr>
              <a:buSzPts val="3200"/>
              <a:buChar char="▫"/>
              <a:defRPr b="1" sz="3200">
                <a:solidFill>
                  <a:schemeClr val="lt1"/>
                </a:solidFill>
              </a:defRPr>
            </a:lvl7pPr>
            <a:lvl8pPr indent="-431800" lvl="7" marL="3657600" algn="ctr">
              <a:lnSpc>
                <a:spcPct val="115000"/>
              </a:lnSpc>
              <a:spcBef>
                <a:spcPts val="0"/>
              </a:spcBef>
              <a:spcAft>
                <a:spcPts val="0"/>
              </a:spcAft>
              <a:buClr>
                <a:schemeClr val="lt1"/>
              </a:buClr>
              <a:buSzPts val="3200"/>
              <a:buChar char="▫"/>
              <a:defRPr b="1" sz="3200">
                <a:solidFill>
                  <a:schemeClr val="lt1"/>
                </a:solidFill>
              </a:defRPr>
            </a:lvl8pPr>
            <a:lvl9pPr indent="-431800" lvl="8" marL="411480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52" name="Google Shape;52;p101"/>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53" name="Shape 53"/>
        <p:cNvGrpSpPr/>
        <p:nvPr/>
      </p:nvGrpSpPr>
      <p:grpSpPr>
        <a:xfrm>
          <a:off x="0" y="0"/>
          <a:ext cx="0" cy="0"/>
          <a:chOff x="0" y="0"/>
          <a:chExt cx="0" cy="0"/>
        </a:xfrm>
      </p:grpSpPr>
      <p:sp>
        <p:nvSpPr>
          <p:cNvPr id="54" name="Google Shape;54;p102"/>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10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102"/>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57" name="Google Shape;57;p102"/>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58" name="Google Shape;58;p102"/>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59" name="Google Shape;59;p10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60" name="Shape 60"/>
        <p:cNvGrpSpPr/>
        <p:nvPr/>
      </p:nvGrpSpPr>
      <p:grpSpPr>
        <a:xfrm>
          <a:off x="0" y="0"/>
          <a:ext cx="0" cy="0"/>
          <a:chOff x="0" y="0"/>
          <a:chExt cx="0" cy="0"/>
        </a:xfrm>
      </p:grpSpPr>
      <p:sp>
        <p:nvSpPr>
          <p:cNvPr id="61" name="Google Shape;61;p103"/>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03"/>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103"/>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64" name="Google Shape;64;p103"/>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5" name="Google Shape;65;p103"/>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6" name="Google Shape;66;p103"/>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algn="l">
              <a:lnSpc>
                <a:spcPct val="115000"/>
              </a:lnSpc>
              <a:spcBef>
                <a:spcPts val="60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7" name="Google Shape;67;p10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8" name="Shape 68"/>
        <p:cNvGrpSpPr/>
        <p:nvPr/>
      </p:nvGrpSpPr>
      <p:grpSpPr>
        <a:xfrm>
          <a:off x="0" y="0"/>
          <a:ext cx="0" cy="0"/>
          <a:chOff x="0" y="0"/>
          <a:chExt cx="0" cy="0"/>
        </a:xfrm>
      </p:grpSpPr>
      <p:sp>
        <p:nvSpPr>
          <p:cNvPr id="69" name="Google Shape;69;p104"/>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104"/>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104"/>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3000"/>
              <a:buNone/>
              <a:defRPr/>
            </a:lvl1pPr>
            <a:lvl2pPr lvl="1" algn="l">
              <a:lnSpc>
                <a:spcPct val="90000"/>
              </a:lnSpc>
              <a:spcBef>
                <a:spcPts val="0"/>
              </a:spcBef>
              <a:spcAft>
                <a:spcPts val="0"/>
              </a:spcAft>
              <a:buSzPts val="3000"/>
              <a:buNone/>
              <a:defRPr/>
            </a:lvl2pPr>
            <a:lvl3pPr lvl="2" algn="l">
              <a:lnSpc>
                <a:spcPct val="90000"/>
              </a:lnSpc>
              <a:spcBef>
                <a:spcPts val="0"/>
              </a:spcBef>
              <a:spcAft>
                <a:spcPts val="0"/>
              </a:spcAft>
              <a:buSzPts val="3000"/>
              <a:buNone/>
              <a:defRPr/>
            </a:lvl3pPr>
            <a:lvl4pPr lvl="3" algn="l">
              <a:lnSpc>
                <a:spcPct val="90000"/>
              </a:lnSpc>
              <a:spcBef>
                <a:spcPts val="0"/>
              </a:spcBef>
              <a:spcAft>
                <a:spcPts val="0"/>
              </a:spcAft>
              <a:buSzPts val="3000"/>
              <a:buNone/>
              <a:defRPr/>
            </a:lvl4pPr>
            <a:lvl5pPr lvl="4" algn="l">
              <a:lnSpc>
                <a:spcPct val="90000"/>
              </a:lnSpc>
              <a:spcBef>
                <a:spcPts val="0"/>
              </a:spcBef>
              <a:spcAft>
                <a:spcPts val="0"/>
              </a:spcAft>
              <a:buSzPts val="3000"/>
              <a:buNone/>
              <a:defRPr/>
            </a:lvl5pPr>
            <a:lvl6pPr lvl="5" algn="l">
              <a:lnSpc>
                <a:spcPct val="90000"/>
              </a:lnSpc>
              <a:spcBef>
                <a:spcPts val="0"/>
              </a:spcBef>
              <a:spcAft>
                <a:spcPts val="0"/>
              </a:spcAft>
              <a:buSzPts val="3000"/>
              <a:buNone/>
              <a:defRPr/>
            </a:lvl6pPr>
            <a:lvl7pPr lvl="6" algn="l">
              <a:lnSpc>
                <a:spcPct val="90000"/>
              </a:lnSpc>
              <a:spcBef>
                <a:spcPts val="0"/>
              </a:spcBef>
              <a:spcAft>
                <a:spcPts val="0"/>
              </a:spcAft>
              <a:buSzPts val="3000"/>
              <a:buNone/>
              <a:defRPr/>
            </a:lvl7pPr>
            <a:lvl8pPr lvl="7" algn="l">
              <a:lnSpc>
                <a:spcPct val="90000"/>
              </a:lnSpc>
              <a:spcBef>
                <a:spcPts val="0"/>
              </a:spcBef>
              <a:spcAft>
                <a:spcPts val="0"/>
              </a:spcAft>
              <a:buSzPts val="3000"/>
              <a:buNone/>
              <a:defRPr/>
            </a:lvl8pPr>
            <a:lvl9pPr lvl="8" algn="l">
              <a:lnSpc>
                <a:spcPct val="90000"/>
              </a:lnSpc>
              <a:spcBef>
                <a:spcPts val="0"/>
              </a:spcBef>
              <a:spcAft>
                <a:spcPts val="0"/>
              </a:spcAft>
              <a:buSzPts val="3000"/>
              <a:buNone/>
              <a:defRPr/>
            </a:lvl9pPr>
          </a:lstStyle>
          <a:p/>
        </p:txBody>
      </p:sp>
      <p:sp>
        <p:nvSpPr>
          <p:cNvPr id="72" name="Google Shape;72;p10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3" name="Shape 73"/>
        <p:cNvGrpSpPr/>
        <p:nvPr/>
      </p:nvGrpSpPr>
      <p:grpSpPr>
        <a:xfrm>
          <a:off x="0" y="0"/>
          <a:ext cx="0" cy="0"/>
          <a:chOff x="0" y="0"/>
          <a:chExt cx="0" cy="0"/>
        </a:xfrm>
      </p:grpSpPr>
      <p:sp>
        <p:nvSpPr>
          <p:cNvPr id="74" name="Google Shape;74;p105"/>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105"/>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algn="l">
              <a:lnSpc>
                <a:spcPct val="115000"/>
              </a:lnSpc>
              <a:spcBef>
                <a:spcPts val="360"/>
              </a:spcBef>
              <a:spcAft>
                <a:spcPts val="0"/>
              </a:spcAft>
              <a:buSzPts val="1400"/>
              <a:buNone/>
              <a:defRPr sz="1400"/>
            </a:lvl1pPr>
          </a:lstStyle>
          <a:p/>
        </p:txBody>
      </p:sp>
      <p:sp>
        <p:nvSpPr>
          <p:cNvPr id="76" name="Google Shape;76;p105"/>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77" name="Google Shape;77;p105"/>
          <p:cNvSpPr/>
          <p:nvPr/>
        </p:nvSpPr>
        <p:spPr>
          <a:xfrm>
            <a:off x="-7000" y="44352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78" name="Shape 78"/>
        <p:cNvGrpSpPr/>
        <p:nvPr/>
      </p:nvGrpSpPr>
      <p:grpSpPr>
        <a:xfrm>
          <a:off x="0" y="0"/>
          <a:ext cx="0" cy="0"/>
          <a:chOff x="0" y="0"/>
          <a:chExt cx="0" cy="0"/>
        </a:xfrm>
      </p:grpSpPr>
      <p:sp>
        <p:nvSpPr>
          <p:cNvPr id="79" name="Google Shape;79;p106"/>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80" name="Google Shape;80;p106"/>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81" name="Google Shape;81;p106"/>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90000"/>
              </a:lnSpc>
              <a:spcBef>
                <a:spcPts val="0"/>
              </a:spcBef>
              <a:spcAft>
                <a:spcPts val="0"/>
              </a:spcAft>
              <a:buClr>
                <a:schemeClr val="dk1"/>
              </a:buClr>
              <a:buSzPts val="3600"/>
              <a:buNone/>
              <a:defRPr sz="3600">
                <a:solidFill>
                  <a:schemeClr val="dk1"/>
                </a:solidFill>
              </a:defRPr>
            </a:lvl2pPr>
            <a:lvl3pPr lvl="2" algn="ctr">
              <a:lnSpc>
                <a:spcPct val="90000"/>
              </a:lnSpc>
              <a:spcBef>
                <a:spcPts val="0"/>
              </a:spcBef>
              <a:spcAft>
                <a:spcPts val="0"/>
              </a:spcAft>
              <a:buClr>
                <a:schemeClr val="dk1"/>
              </a:buClr>
              <a:buSzPts val="3600"/>
              <a:buNone/>
              <a:defRPr sz="3600">
                <a:solidFill>
                  <a:schemeClr val="dk1"/>
                </a:solidFill>
              </a:defRPr>
            </a:lvl3pPr>
            <a:lvl4pPr lvl="3" algn="ctr">
              <a:lnSpc>
                <a:spcPct val="90000"/>
              </a:lnSpc>
              <a:spcBef>
                <a:spcPts val="0"/>
              </a:spcBef>
              <a:spcAft>
                <a:spcPts val="0"/>
              </a:spcAft>
              <a:buClr>
                <a:schemeClr val="dk1"/>
              </a:buClr>
              <a:buSzPts val="3600"/>
              <a:buNone/>
              <a:defRPr sz="3600">
                <a:solidFill>
                  <a:schemeClr val="dk1"/>
                </a:solidFill>
              </a:defRPr>
            </a:lvl4pPr>
            <a:lvl5pPr lvl="4" algn="ctr">
              <a:lnSpc>
                <a:spcPct val="90000"/>
              </a:lnSpc>
              <a:spcBef>
                <a:spcPts val="0"/>
              </a:spcBef>
              <a:spcAft>
                <a:spcPts val="0"/>
              </a:spcAft>
              <a:buClr>
                <a:schemeClr val="dk1"/>
              </a:buClr>
              <a:buSzPts val="3600"/>
              <a:buNone/>
              <a:defRPr sz="3600">
                <a:solidFill>
                  <a:schemeClr val="dk1"/>
                </a:solidFill>
              </a:defRPr>
            </a:lvl5pPr>
            <a:lvl6pPr lvl="5" algn="ctr">
              <a:lnSpc>
                <a:spcPct val="90000"/>
              </a:lnSpc>
              <a:spcBef>
                <a:spcPts val="0"/>
              </a:spcBef>
              <a:spcAft>
                <a:spcPts val="0"/>
              </a:spcAft>
              <a:buClr>
                <a:schemeClr val="dk1"/>
              </a:buClr>
              <a:buSzPts val="3600"/>
              <a:buNone/>
              <a:defRPr sz="3600">
                <a:solidFill>
                  <a:schemeClr val="dk1"/>
                </a:solidFill>
              </a:defRPr>
            </a:lvl6pPr>
            <a:lvl7pPr lvl="6" algn="ctr">
              <a:lnSpc>
                <a:spcPct val="90000"/>
              </a:lnSpc>
              <a:spcBef>
                <a:spcPts val="0"/>
              </a:spcBef>
              <a:spcAft>
                <a:spcPts val="0"/>
              </a:spcAft>
              <a:buClr>
                <a:schemeClr val="dk1"/>
              </a:buClr>
              <a:buSzPts val="3600"/>
              <a:buNone/>
              <a:defRPr sz="3600">
                <a:solidFill>
                  <a:schemeClr val="dk1"/>
                </a:solidFill>
              </a:defRPr>
            </a:lvl7pPr>
            <a:lvl8pPr lvl="7" algn="ctr">
              <a:lnSpc>
                <a:spcPct val="90000"/>
              </a:lnSpc>
              <a:spcBef>
                <a:spcPts val="0"/>
              </a:spcBef>
              <a:spcAft>
                <a:spcPts val="0"/>
              </a:spcAft>
              <a:buClr>
                <a:schemeClr val="dk1"/>
              </a:buClr>
              <a:buSzPts val="3600"/>
              <a:buNone/>
              <a:defRPr sz="3600">
                <a:solidFill>
                  <a:schemeClr val="dk1"/>
                </a:solidFill>
              </a:defRPr>
            </a:lvl8pPr>
            <a:lvl9pPr lvl="8" algn="ctr">
              <a:lnSpc>
                <a:spcPct val="90000"/>
              </a:lnSpc>
              <a:spcBef>
                <a:spcPts val="0"/>
              </a:spcBef>
              <a:spcAft>
                <a:spcPts val="0"/>
              </a:spcAft>
              <a:buClr>
                <a:schemeClr val="dk1"/>
              </a:buClr>
              <a:buSzPts val="3600"/>
              <a:buNone/>
              <a:defRPr sz="3600">
                <a:solidFill>
                  <a:schemeClr val="dk1"/>
                </a:solidFill>
              </a:defRPr>
            </a:lvl9pPr>
          </a:lstStyle>
          <a:p/>
        </p:txBody>
      </p:sp>
      <p:sp>
        <p:nvSpPr>
          <p:cNvPr id="82" name="Google Shape;82;p106"/>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3" name="Google Shape;83;p106"/>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1600"/>
              </a:spcBef>
              <a:spcAft>
                <a:spcPts val="0"/>
              </a:spcAft>
              <a:buClr>
                <a:schemeClr val="lt1"/>
              </a:buClr>
              <a:buSzPts val="1400"/>
              <a:buChar char="▫"/>
              <a:defRPr>
                <a:solidFill>
                  <a:schemeClr val="lt1"/>
                </a:solidFill>
              </a:defRPr>
            </a:lvl2pPr>
            <a:lvl3pPr indent="-317500" lvl="2" marL="1371600" algn="l">
              <a:lnSpc>
                <a:spcPct val="115000"/>
              </a:lnSpc>
              <a:spcBef>
                <a:spcPts val="1600"/>
              </a:spcBef>
              <a:spcAft>
                <a:spcPts val="0"/>
              </a:spcAft>
              <a:buClr>
                <a:schemeClr val="lt1"/>
              </a:buClr>
              <a:buSzPts val="1400"/>
              <a:buChar char="▫"/>
              <a:defRPr>
                <a:solidFill>
                  <a:schemeClr val="lt1"/>
                </a:solidFill>
              </a:defRPr>
            </a:lvl3pPr>
            <a:lvl4pPr indent="-317500" lvl="3" marL="1828800" algn="l">
              <a:lnSpc>
                <a:spcPct val="115000"/>
              </a:lnSpc>
              <a:spcBef>
                <a:spcPts val="1600"/>
              </a:spcBef>
              <a:spcAft>
                <a:spcPts val="0"/>
              </a:spcAft>
              <a:buClr>
                <a:schemeClr val="lt1"/>
              </a:buClr>
              <a:buSzPts val="1400"/>
              <a:buChar char="▫"/>
              <a:defRPr>
                <a:solidFill>
                  <a:schemeClr val="lt1"/>
                </a:solidFill>
              </a:defRPr>
            </a:lvl4pPr>
            <a:lvl5pPr indent="-317500" lvl="4" marL="2286000" algn="l">
              <a:lnSpc>
                <a:spcPct val="115000"/>
              </a:lnSpc>
              <a:spcBef>
                <a:spcPts val="1600"/>
              </a:spcBef>
              <a:spcAft>
                <a:spcPts val="0"/>
              </a:spcAft>
              <a:buClr>
                <a:schemeClr val="lt1"/>
              </a:buClr>
              <a:buSzPts val="1400"/>
              <a:buChar char="▫"/>
              <a:defRPr>
                <a:solidFill>
                  <a:schemeClr val="lt1"/>
                </a:solidFill>
              </a:defRPr>
            </a:lvl5pPr>
            <a:lvl6pPr indent="-317500" lvl="5" marL="2743200" algn="l">
              <a:lnSpc>
                <a:spcPct val="115000"/>
              </a:lnSpc>
              <a:spcBef>
                <a:spcPts val="1600"/>
              </a:spcBef>
              <a:spcAft>
                <a:spcPts val="0"/>
              </a:spcAft>
              <a:buClr>
                <a:schemeClr val="lt1"/>
              </a:buClr>
              <a:buSzPts val="1400"/>
              <a:buChar char="▫"/>
              <a:defRPr>
                <a:solidFill>
                  <a:schemeClr val="lt1"/>
                </a:solidFill>
              </a:defRPr>
            </a:lvl6pPr>
            <a:lvl7pPr indent="-317500" lvl="6" marL="3200400" algn="l">
              <a:lnSpc>
                <a:spcPct val="115000"/>
              </a:lnSpc>
              <a:spcBef>
                <a:spcPts val="1600"/>
              </a:spcBef>
              <a:spcAft>
                <a:spcPts val="0"/>
              </a:spcAft>
              <a:buClr>
                <a:schemeClr val="lt1"/>
              </a:buClr>
              <a:buSzPts val="1400"/>
              <a:buChar char="▫"/>
              <a:defRPr>
                <a:solidFill>
                  <a:schemeClr val="lt1"/>
                </a:solidFill>
              </a:defRPr>
            </a:lvl7pPr>
            <a:lvl8pPr indent="-317500" lvl="7" marL="3657600" algn="l">
              <a:lnSpc>
                <a:spcPct val="115000"/>
              </a:lnSpc>
              <a:spcBef>
                <a:spcPts val="1600"/>
              </a:spcBef>
              <a:spcAft>
                <a:spcPts val="0"/>
              </a:spcAft>
              <a:buClr>
                <a:schemeClr val="lt1"/>
              </a:buClr>
              <a:buSzPts val="1400"/>
              <a:buChar char="▫"/>
              <a:defRPr>
                <a:solidFill>
                  <a:schemeClr val="lt1"/>
                </a:solidFill>
              </a:defRPr>
            </a:lvl8pPr>
            <a:lvl9pPr indent="-317500" lvl="8" marL="4114800" algn="l">
              <a:lnSpc>
                <a:spcPct val="115000"/>
              </a:lnSpc>
              <a:spcBef>
                <a:spcPts val="1600"/>
              </a:spcBef>
              <a:spcAft>
                <a:spcPts val="1600"/>
              </a:spcAft>
              <a:buClr>
                <a:schemeClr val="lt1"/>
              </a:buClr>
              <a:buSzPts val="1400"/>
              <a:buChar char="▫"/>
              <a:defRPr>
                <a:solidFill>
                  <a:schemeClr val="lt1"/>
                </a:solidFill>
              </a:defRPr>
            </a:lvl9pPr>
          </a:lstStyle>
          <a:p/>
        </p:txBody>
      </p:sp>
      <p:sp>
        <p:nvSpPr>
          <p:cNvPr id="84" name="Google Shape;84;p10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1pPr>
            <a:lvl2pPr indent="0" lvl="1"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2pPr>
            <a:lvl3pPr indent="0" lvl="2"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3pPr>
            <a:lvl4pPr indent="0" lvl="3"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4pPr>
            <a:lvl5pPr indent="0" lvl="4"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5pPr>
            <a:lvl6pPr indent="0" lvl="5"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6pPr>
            <a:lvl7pPr indent="0" lvl="6"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7pPr>
            <a:lvl8pPr indent="0" lvl="7"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8pPr>
            <a:lvl9pPr indent="0" lvl="8" marL="0" marR="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85" name="Shape 85"/>
        <p:cNvGrpSpPr/>
        <p:nvPr/>
      </p:nvGrpSpPr>
      <p:grpSpPr>
        <a:xfrm>
          <a:off x="0" y="0"/>
          <a:ext cx="0" cy="0"/>
          <a:chOff x="0" y="0"/>
          <a:chExt cx="0" cy="0"/>
        </a:xfrm>
      </p:grpSpPr>
      <p:sp>
        <p:nvSpPr>
          <p:cNvPr id="86" name="Google Shape;86;p107"/>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87" name="Google Shape;87;p107"/>
          <p:cNvSpPr txBox="1"/>
          <p:nvPr>
            <p:ph idx="1" type="subTitle"/>
          </p:nvPr>
        </p:nvSpPr>
        <p:spPr>
          <a:xfrm>
            <a:off x="1371600" y="2914650"/>
            <a:ext cx="6400800" cy="1314300"/>
          </a:xfrm>
          <a:prstGeom prst="rect">
            <a:avLst/>
          </a:prstGeom>
          <a:noFill/>
          <a:ln>
            <a:noFill/>
          </a:ln>
        </p:spPr>
        <p:txBody>
          <a:bodyPr anchorCtr="0" anchor="t" bIns="45700" lIns="91425" spcFirstLastPara="1" rIns="91425" wrap="square" tIns="45700">
            <a:noAutofit/>
          </a:bodyPr>
          <a:lstStyle>
            <a:lvl1pPr lvl="0" algn="ctr">
              <a:lnSpc>
                <a:spcPct val="115000"/>
              </a:lnSpc>
              <a:spcBef>
                <a:spcPts val="640"/>
              </a:spcBef>
              <a:spcAft>
                <a:spcPts val="0"/>
              </a:spcAft>
              <a:buClr>
                <a:schemeClr val="dk1"/>
              </a:buClr>
              <a:buSzPts val="3200"/>
              <a:buFont typeface="Arial"/>
              <a:buNone/>
              <a:defRPr/>
            </a:lvl1pPr>
            <a:lvl2pPr lvl="1" algn="ctr">
              <a:lnSpc>
                <a:spcPct val="115000"/>
              </a:lnSpc>
              <a:spcBef>
                <a:spcPts val="560"/>
              </a:spcBef>
              <a:spcAft>
                <a:spcPts val="0"/>
              </a:spcAft>
              <a:buClr>
                <a:schemeClr val="dk1"/>
              </a:buClr>
              <a:buSzPts val="2800"/>
              <a:buFont typeface="Arial"/>
              <a:buNone/>
              <a:defRPr/>
            </a:lvl2pPr>
            <a:lvl3pPr lvl="2" algn="ctr">
              <a:lnSpc>
                <a:spcPct val="115000"/>
              </a:lnSpc>
              <a:spcBef>
                <a:spcPts val="480"/>
              </a:spcBef>
              <a:spcAft>
                <a:spcPts val="0"/>
              </a:spcAft>
              <a:buClr>
                <a:schemeClr val="dk1"/>
              </a:buClr>
              <a:buSzPts val="2400"/>
              <a:buFont typeface="Arial"/>
              <a:buNone/>
              <a:defRPr/>
            </a:lvl3pPr>
            <a:lvl4pPr lvl="3" algn="ctr">
              <a:lnSpc>
                <a:spcPct val="115000"/>
              </a:lnSpc>
              <a:spcBef>
                <a:spcPts val="400"/>
              </a:spcBef>
              <a:spcAft>
                <a:spcPts val="0"/>
              </a:spcAft>
              <a:buClr>
                <a:schemeClr val="dk1"/>
              </a:buClr>
              <a:buSzPts val="2000"/>
              <a:buFont typeface="Arial"/>
              <a:buNone/>
              <a:defRPr/>
            </a:lvl4pPr>
            <a:lvl5pPr lvl="4" algn="ctr">
              <a:lnSpc>
                <a:spcPct val="115000"/>
              </a:lnSpc>
              <a:spcBef>
                <a:spcPts val="400"/>
              </a:spcBef>
              <a:spcAft>
                <a:spcPts val="0"/>
              </a:spcAft>
              <a:buClr>
                <a:schemeClr val="dk1"/>
              </a:buClr>
              <a:buSzPts val="2000"/>
              <a:buFont typeface="Arial"/>
              <a:buNone/>
              <a:defRPr/>
            </a:lvl5pPr>
            <a:lvl6pPr lvl="5" algn="ctr">
              <a:lnSpc>
                <a:spcPct val="115000"/>
              </a:lnSpc>
              <a:spcBef>
                <a:spcPts val="400"/>
              </a:spcBef>
              <a:spcAft>
                <a:spcPts val="0"/>
              </a:spcAft>
              <a:buClr>
                <a:schemeClr val="dk1"/>
              </a:buClr>
              <a:buSzPts val="2000"/>
              <a:buFont typeface="Arial"/>
              <a:buNone/>
              <a:defRPr/>
            </a:lvl6pPr>
            <a:lvl7pPr lvl="6" algn="ctr">
              <a:lnSpc>
                <a:spcPct val="115000"/>
              </a:lnSpc>
              <a:spcBef>
                <a:spcPts val="400"/>
              </a:spcBef>
              <a:spcAft>
                <a:spcPts val="0"/>
              </a:spcAft>
              <a:buClr>
                <a:schemeClr val="dk1"/>
              </a:buClr>
              <a:buSzPts val="2000"/>
              <a:buFont typeface="Arial"/>
              <a:buNone/>
              <a:defRPr/>
            </a:lvl7pPr>
            <a:lvl8pPr lvl="7" algn="ctr">
              <a:lnSpc>
                <a:spcPct val="115000"/>
              </a:lnSpc>
              <a:spcBef>
                <a:spcPts val="400"/>
              </a:spcBef>
              <a:spcAft>
                <a:spcPts val="0"/>
              </a:spcAft>
              <a:buClr>
                <a:schemeClr val="dk1"/>
              </a:buClr>
              <a:buSzPts val="2000"/>
              <a:buFont typeface="Arial"/>
              <a:buNone/>
              <a:defRPr/>
            </a:lvl8pPr>
            <a:lvl9pPr lvl="8" algn="ctr">
              <a:lnSpc>
                <a:spcPct val="115000"/>
              </a:lnSpc>
              <a:spcBef>
                <a:spcPts val="400"/>
              </a:spcBef>
              <a:spcAft>
                <a:spcPts val="0"/>
              </a:spcAft>
              <a:buClr>
                <a:schemeClr val="dk1"/>
              </a:buClr>
              <a:buSzPts val="2000"/>
              <a:buFont typeface="Arial"/>
              <a:buNone/>
              <a:defRPr/>
            </a:lvl9pPr>
          </a:lstStyle>
          <a:p/>
        </p:txBody>
      </p:sp>
      <p:sp>
        <p:nvSpPr>
          <p:cNvPr id="88" name="Google Shape;88;p107"/>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89" name="Google Shape;89;p107"/>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0" name="Google Shape;90;p107"/>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1" name="Shape 91"/>
        <p:cNvGrpSpPr/>
        <p:nvPr/>
      </p:nvGrpSpPr>
      <p:grpSpPr>
        <a:xfrm>
          <a:off x="0" y="0"/>
          <a:ext cx="0" cy="0"/>
          <a:chOff x="0" y="0"/>
          <a:chExt cx="0" cy="0"/>
        </a:xfrm>
      </p:grpSpPr>
      <p:sp>
        <p:nvSpPr>
          <p:cNvPr id="92" name="Google Shape;92;p108"/>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SzPts val="3000"/>
              <a:buNone/>
              <a:defRPr/>
            </a:lvl1pPr>
            <a:lvl2pPr lvl="1" algn="ctr">
              <a:lnSpc>
                <a:spcPct val="90000"/>
              </a:lnSpc>
              <a:spcBef>
                <a:spcPts val="0"/>
              </a:spcBef>
              <a:spcAft>
                <a:spcPts val="0"/>
              </a:spcAft>
              <a:buSzPts val="3000"/>
              <a:buNone/>
              <a:defRPr/>
            </a:lvl2pPr>
            <a:lvl3pPr lvl="2" algn="ctr">
              <a:lnSpc>
                <a:spcPct val="90000"/>
              </a:lnSpc>
              <a:spcBef>
                <a:spcPts val="0"/>
              </a:spcBef>
              <a:spcAft>
                <a:spcPts val="0"/>
              </a:spcAft>
              <a:buSzPts val="3000"/>
              <a:buNone/>
              <a:defRPr/>
            </a:lvl3pPr>
            <a:lvl4pPr lvl="3" algn="ctr">
              <a:lnSpc>
                <a:spcPct val="90000"/>
              </a:lnSpc>
              <a:spcBef>
                <a:spcPts val="0"/>
              </a:spcBef>
              <a:spcAft>
                <a:spcPts val="0"/>
              </a:spcAft>
              <a:buSzPts val="3000"/>
              <a:buNone/>
              <a:defRPr/>
            </a:lvl4pPr>
            <a:lvl5pPr lvl="4" algn="ctr">
              <a:lnSpc>
                <a:spcPct val="90000"/>
              </a:lnSpc>
              <a:spcBef>
                <a:spcPts val="0"/>
              </a:spcBef>
              <a:spcAft>
                <a:spcPts val="0"/>
              </a:spcAft>
              <a:buSzPts val="3000"/>
              <a:buNone/>
              <a:defRPr/>
            </a:lvl5pPr>
            <a:lvl6pPr lvl="5" algn="ctr">
              <a:lnSpc>
                <a:spcPct val="90000"/>
              </a:lnSpc>
              <a:spcBef>
                <a:spcPts val="0"/>
              </a:spcBef>
              <a:spcAft>
                <a:spcPts val="0"/>
              </a:spcAft>
              <a:buSzPts val="3000"/>
              <a:buNone/>
              <a:defRPr/>
            </a:lvl6pPr>
            <a:lvl7pPr lvl="6" algn="ctr">
              <a:lnSpc>
                <a:spcPct val="90000"/>
              </a:lnSpc>
              <a:spcBef>
                <a:spcPts val="0"/>
              </a:spcBef>
              <a:spcAft>
                <a:spcPts val="0"/>
              </a:spcAft>
              <a:buSzPts val="3000"/>
              <a:buNone/>
              <a:defRPr/>
            </a:lvl7pPr>
            <a:lvl8pPr lvl="7" algn="ctr">
              <a:lnSpc>
                <a:spcPct val="90000"/>
              </a:lnSpc>
              <a:spcBef>
                <a:spcPts val="0"/>
              </a:spcBef>
              <a:spcAft>
                <a:spcPts val="0"/>
              </a:spcAft>
              <a:buSzPts val="3000"/>
              <a:buNone/>
              <a:defRPr/>
            </a:lvl8pPr>
            <a:lvl9pPr lvl="8" algn="ctr">
              <a:lnSpc>
                <a:spcPct val="90000"/>
              </a:lnSpc>
              <a:spcBef>
                <a:spcPts val="0"/>
              </a:spcBef>
              <a:spcAft>
                <a:spcPts val="0"/>
              </a:spcAft>
              <a:buSzPts val="3000"/>
              <a:buNone/>
              <a:defRPr/>
            </a:lvl9pPr>
          </a:lstStyle>
          <a:p/>
        </p:txBody>
      </p:sp>
      <p:sp>
        <p:nvSpPr>
          <p:cNvPr id="93" name="Google Shape;93;p108"/>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algn="l">
              <a:lnSpc>
                <a:spcPct val="115000"/>
              </a:lnSpc>
              <a:spcBef>
                <a:spcPts val="360"/>
              </a:spcBef>
              <a:spcAft>
                <a:spcPts val="0"/>
              </a:spcAft>
              <a:buClr>
                <a:schemeClr val="dk1"/>
              </a:buClr>
              <a:buSzPts val="1800"/>
              <a:buChar char="▫"/>
              <a:defRPr/>
            </a:lvl1pPr>
            <a:lvl2pPr indent="-342900" lvl="1" marL="914400" algn="l">
              <a:lnSpc>
                <a:spcPct val="115000"/>
              </a:lnSpc>
              <a:spcBef>
                <a:spcPts val="360"/>
              </a:spcBef>
              <a:spcAft>
                <a:spcPts val="0"/>
              </a:spcAft>
              <a:buClr>
                <a:schemeClr val="dk1"/>
              </a:buClr>
              <a:buSzPts val="1800"/>
              <a:buChar char="▫"/>
              <a:defRPr/>
            </a:lvl2pPr>
            <a:lvl3pPr indent="-342900" lvl="2" marL="1371600" algn="l">
              <a:lnSpc>
                <a:spcPct val="115000"/>
              </a:lnSpc>
              <a:spcBef>
                <a:spcPts val="360"/>
              </a:spcBef>
              <a:spcAft>
                <a:spcPts val="0"/>
              </a:spcAft>
              <a:buClr>
                <a:schemeClr val="dk1"/>
              </a:buClr>
              <a:buSzPts val="1800"/>
              <a:buChar char="▫"/>
              <a:defRPr/>
            </a:lvl3pPr>
            <a:lvl4pPr indent="-342900" lvl="3" marL="1828800" algn="l">
              <a:lnSpc>
                <a:spcPct val="115000"/>
              </a:lnSpc>
              <a:spcBef>
                <a:spcPts val="360"/>
              </a:spcBef>
              <a:spcAft>
                <a:spcPts val="0"/>
              </a:spcAft>
              <a:buClr>
                <a:schemeClr val="dk1"/>
              </a:buClr>
              <a:buSzPts val="1800"/>
              <a:buChar char="▫"/>
              <a:defRPr/>
            </a:lvl4pPr>
            <a:lvl5pPr indent="-342900" lvl="4" marL="2286000" algn="l">
              <a:lnSpc>
                <a:spcPct val="115000"/>
              </a:lnSpc>
              <a:spcBef>
                <a:spcPts val="360"/>
              </a:spcBef>
              <a:spcAft>
                <a:spcPts val="0"/>
              </a:spcAft>
              <a:buClr>
                <a:schemeClr val="dk1"/>
              </a:buClr>
              <a:buSzPts val="1800"/>
              <a:buChar char="▫"/>
              <a:defRPr/>
            </a:lvl5pPr>
            <a:lvl6pPr indent="-342900" lvl="5" marL="2743200" algn="l">
              <a:lnSpc>
                <a:spcPct val="115000"/>
              </a:lnSpc>
              <a:spcBef>
                <a:spcPts val="360"/>
              </a:spcBef>
              <a:spcAft>
                <a:spcPts val="0"/>
              </a:spcAft>
              <a:buClr>
                <a:schemeClr val="dk1"/>
              </a:buClr>
              <a:buSzPts val="1800"/>
              <a:buChar char="▫"/>
              <a:defRPr/>
            </a:lvl6pPr>
            <a:lvl7pPr indent="-342900" lvl="6" marL="3200400" algn="l">
              <a:lnSpc>
                <a:spcPct val="115000"/>
              </a:lnSpc>
              <a:spcBef>
                <a:spcPts val="360"/>
              </a:spcBef>
              <a:spcAft>
                <a:spcPts val="0"/>
              </a:spcAft>
              <a:buClr>
                <a:schemeClr val="dk1"/>
              </a:buClr>
              <a:buSzPts val="1800"/>
              <a:buChar char="▫"/>
              <a:defRPr/>
            </a:lvl7pPr>
            <a:lvl8pPr indent="-342900" lvl="7" marL="3657600" algn="l">
              <a:lnSpc>
                <a:spcPct val="115000"/>
              </a:lnSpc>
              <a:spcBef>
                <a:spcPts val="360"/>
              </a:spcBef>
              <a:spcAft>
                <a:spcPts val="0"/>
              </a:spcAft>
              <a:buClr>
                <a:schemeClr val="dk1"/>
              </a:buClr>
              <a:buSzPts val="1800"/>
              <a:buChar char="▫"/>
              <a:defRPr/>
            </a:lvl8pPr>
            <a:lvl9pPr indent="-342900" lvl="8" marL="4114800" algn="l">
              <a:lnSpc>
                <a:spcPct val="115000"/>
              </a:lnSpc>
              <a:spcBef>
                <a:spcPts val="360"/>
              </a:spcBef>
              <a:spcAft>
                <a:spcPts val="0"/>
              </a:spcAft>
              <a:buClr>
                <a:schemeClr val="dk1"/>
              </a:buClr>
              <a:buSzPts val="1800"/>
              <a:buChar char="▫"/>
              <a:defRPr/>
            </a:lvl9pPr>
          </a:lstStyle>
          <a:p/>
        </p:txBody>
      </p:sp>
      <p:sp>
        <p:nvSpPr>
          <p:cNvPr id="94" name="Google Shape;94;p108"/>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5" name="Google Shape;95;p108"/>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6" name="Google Shape;96;p108"/>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3">
    <p:spTree>
      <p:nvGrpSpPr>
        <p:cNvPr id="97" name="Shape 97"/>
        <p:cNvGrpSpPr/>
        <p:nvPr/>
      </p:nvGrpSpPr>
      <p:grpSpPr>
        <a:xfrm>
          <a:off x="0" y="0"/>
          <a:ext cx="0" cy="0"/>
          <a:chOff x="0" y="0"/>
          <a:chExt cx="0" cy="0"/>
        </a:xfrm>
      </p:grpSpPr>
      <p:sp>
        <p:nvSpPr>
          <p:cNvPr id="98" name="Google Shape;98;g275cc9c300e_0_1145"/>
          <p:cNvSpPr txBox="1"/>
          <p:nvPr>
            <p:ph type="ctrTitle"/>
          </p:nvPr>
        </p:nvSpPr>
        <p:spPr>
          <a:xfrm>
            <a:off x="685800" y="1028700"/>
            <a:ext cx="7848600" cy="14454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Clr>
                <a:schemeClr val="dk2"/>
              </a:buClr>
              <a:buSzPts val="5400"/>
              <a:buFont typeface="Arial"/>
              <a:buNone/>
              <a:defRPr sz="5400" cap="none"/>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99" name="Google Shape;99;g275cc9c300e_0_1145"/>
          <p:cNvSpPr txBox="1"/>
          <p:nvPr>
            <p:ph idx="1" type="subTitle"/>
          </p:nvPr>
        </p:nvSpPr>
        <p:spPr>
          <a:xfrm>
            <a:off x="685800" y="2628900"/>
            <a:ext cx="6400800" cy="1314600"/>
          </a:xfrm>
          <a:prstGeom prst="rect">
            <a:avLst/>
          </a:prstGeom>
          <a:noFill/>
          <a:ln>
            <a:noFill/>
          </a:ln>
        </p:spPr>
        <p:txBody>
          <a:bodyPr anchorCtr="0" anchor="t" bIns="45700" lIns="91425" spcFirstLastPara="1" rIns="91425" wrap="square" tIns="45700">
            <a:normAutofit/>
          </a:bodyPr>
          <a:lstStyle>
            <a:lvl1pPr lvl="0" rtl="0" algn="l">
              <a:spcBef>
                <a:spcPts val="480"/>
              </a:spcBef>
              <a:spcAft>
                <a:spcPts val="0"/>
              </a:spcAft>
              <a:buSzPts val="2040"/>
              <a:buNone/>
              <a:defRPr>
                <a:solidFill>
                  <a:srgbClr val="55556F"/>
                </a:solidFill>
              </a:defRPr>
            </a:lvl1pPr>
            <a:lvl2pPr lvl="1" rtl="0" algn="ctr">
              <a:spcBef>
                <a:spcPts val="400"/>
              </a:spcBef>
              <a:spcAft>
                <a:spcPts val="0"/>
              </a:spcAft>
              <a:buSzPts val="1700"/>
              <a:buNone/>
              <a:defRPr>
                <a:solidFill>
                  <a:srgbClr val="8B8B8D"/>
                </a:solidFill>
              </a:defRPr>
            </a:lvl2pPr>
            <a:lvl3pPr lvl="2" rtl="0" algn="ctr">
              <a:spcBef>
                <a:spcPts val="360"/>
              </a:spcBef>
              <a:spcAft>
                <a:spcPts val="0"/>
              </a:spcAft>
              <a:buSzPts val="1620"/>
              <a:buNone/>
              <a:defRPr>
                <a:solidFill>
                  <a:srgbClr val="8B8B8D"/>
                </a:solidFill>
              </a:defRPr>
            </a:lvl3pPr>
            <a:lvl4pPr lvl="3" rtl="0" algn="ctr">
              <a:spcBef>
                <a:spcPts val="320"/>
              </a:spcBef>
              <a:spcAft>
                <a:spcPts val="0"/>
              </a:spcAft>
              <a:buSzPts val="1600"/>
              <a:buNone/>
              <a:defRPr>
                <a:solidFill>
                  <a:srgbClr val="8B8B8D"/>
                </a:solidFill>
              </a:defRPr>
            </a:lvl4pPr>
            <a:lvl5pPr lvl="4" rtl="0" algn="ctr">
              <a:spcBef>
                <a:spcPts val="280"/>
              </a:spcBef>
              <a:spcAft>
                <a:spcPts val="0"/>
              </a:spcAft>
              <a:buSzPts val="1400"/>
              <a:buNone/>
              <a:defRPr>
                <a:solidFill>
                  <a:srgbClr val="8B8B8D"/>
                </a:solidFill>
              </a:defRPr>
            </a:lvl5pPr>
            <a:lvl6pPr lvl="5" rtl="0" algn="ctr">
              <a:spcBef>
                <a:spcPts val="260"/>
              </a:spcBef>
              <a:spcAft>
                <a:spcPts val="0"/>
              </a:spcAft>
              <a:buSzPts val="1300"/>
              <a:buNone/>
              <a:defRPr>
                <a:solidFill>
                  <a:srgbClr val="8B8B8D"/>
                </a:solidFill>
              </a:defRPr>
            </a:lvl6pPr>
            <a:lvl7pPr lvl="6" rtl="0" algn="ctr">
              <a:spcBef>
                <a:spcPts val="260"/>
              </a:spcBef>
              <a:spcAft>
                <a:spcPts val="0"/>
              </a:spcAft>
              <a:buSzPts val="1300"/>
              <a:buNone/>
              <a:defRPr>
                <a:solidFill>
                  <a:srgbClr val="8B8B8D"/>
                </a:solidFill>
              </a:defRPr>
            </a:lvl7pPr>
            <a:lvl8pPr lvl="7" rtl="0" algn="ctr">
              <a:spcBef>
                <a:spcPts val="260"/>
              </a:spcBef>
              <a:spcAft>
                <a:spcPts val="0"/>
              </a:spcAft>
              <a:buSzPts val="1300"/>
              <a:buNone/>
              <a:defRPr>
                <a:solidFill>
                  <a:srgbClr val="8B8B8D"/>
                </a:solidFill>
              </a:defRPr>
            </a:lvl8pPr>
            <a:lvl9pPr lvl="8" rtl="0" algn="ctr">
              <a:spcBef>
                <a:spcPts val="260"/>
              </a:spcBef>
              <a:spcAft>
                <a:spcPts val="0"/>
              </a:spcAft>
              <a:buSzPts val="1300"/>
              <a:buNone/>
              <a:defRPr>
                <a:solidFill>
                  <a:srgbClr val="8B8B8D"/>
                </a:solidFill>
              </a:defRPr>
            </a:lvl9pPr>
          </a:lstStyle>
          <a:p/>
        </p:txBody>
      </p:sp>
      <p:sp>
        <p:nvSpPr>
          <p:cNvPr id="100" name="Google Shape;100;g275cc9c300e_0_1145"/>
          <p:cNvSpPr txBox="1"/>
          <p:nvPr>
            <p:ph idx="10" type="dt"/>
          </p:nvPr>
        </p:nvSpPr>
        <p:spPr>
          <a:xfrm>
            <a:off x="457200" y="13716"/>
            <a:ext cx="2895600" cy="246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01" name="Google Shape;101;g275cc9c300e_0_1145"/>
          <p:cNvSpPr txBox="1"/>
          <p:nvPr>
            <p:ph idx="11" type="ftr"/>
          </p:nvPr>
        </p:nvSpPr>
        <p:spPr>
          <a:xfrm>
            <a:off x="3429000" y="13716"/>
            <a:ext cx="4114800" cy="246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02" name="Google Shape;102;g275cc9c300e_0_1145"/>
          <p:cNvSpPr txBox="1"/>
          <p:nvPr>
            <p:ph idx="12" type="sldNum"/>
          </p:nvPr>
        </p:nvSpPr>
        <p:spPr>
          <a:xfrm>
            <a:off x="7620000" y="13716"/>
            <a:ext cx="1066800" cy="246900"/>
          </a:xfrm>
          <a:prstGeom prst="rect">
            <a:avLst/>
          </a:prstGeom>
          <a:noFill/>
          <a:ln>
            <a:noFill/>
          </a:ln>
        </p:spPr>
        <p:txBody>
          <a:bodyPr anchorCtr="0" anchor="ctr" bIns="45700" lIns="91425" spcFirstLastPara="1" rIns="91425" wrap="square" tIns="45700">
            <a:noAutofit/>
          </a:bodyPr>
          <a:lstStyle>
            <a:lvl1pPr indent="0" lvl="0" marL="0" rtl="0" algn="l">
              <a:spcBef>
                <a:spcPts val="0"/>
              </a:spcBef>
              <a:buNone/>
              <a:defRPr/>
            </a:lvl1pPr>
            <a:lvl2pPr indent="0" lvl="1" marL="0" rtl="0" algn="l">
              <a:spcBef>
                <a:spcPts val="0"/>
              </a:spcBef>
              <a:buNone/>
              <a:defRPr/>
            </a:lvl2pPr>
            <a:lvl3pPr indent="0" lvl="2" marL="0" rtl="0" algn="l">
              <a:spcBef>
                <a:spcPts val="0"/>
              </a:spcBef>
              <a:buNone/>
              <a:defRPr/>
            </a:lvl3pPr>
            <a:lvl4pPr indent="0" lvl="3" marL="0" rtl="0" algn="l">
              <a:spcBef>
                <a:spcPts val="0"/>
              </a:spcBef>
              <a:buNone/>
              <a:defRPr/>
            </a:lvl4pPr>
            <a:lvl5pPr indent="0" lvl="4" marL="0" rtl="0" algn="l">
              <a:spcBef>
                <a:spcPts val="0"/>
              </a:spcBef>
              <a:buNone/>
              <a:defRPr/>
            </a:lvl5pPr>
            <a:lvl6pPr indent="0" lvl="5" marL="0" rtl="0" algn="l">
              <a:spcBef>
                <a:spcPts val="0"/>
              </a:spcBef>
              <a:buNone/>
              <a:defRPr/>
            </a:lvl6pPr>
            <a:lvl7pPr indent="0" lvl="6" marL="0" rtl="0" algn="l">
              <a:spcBef>
                <a:spcPts val="0"/>
              </a:spcBef>
              <a:buNone/>
              <a:defRPr/>
            </a:lvl7pPr>
            <a:lvl8pPr indent="0" lvl="7" marL="0" rtl="0" algn="l">
              <a:spcBef>
                <a:spcPts val="0"/>
              </a:spcBef>
              <a:buNone/>
              <a:defRPr/>
            </a:lvl8pPr>
            <a:lvl9pPr indent="0" lvl="8" marL="0" rtl="0" algn="l">
              <a:spcBef>
                <a:spcPts val="0"/>
              </a:spcBef>
              <a:buNone/>
              <a:defRPr/>
            </a:lvl9pPr>
          </a:lstStyle>
          <a:p>
            <a:pPr indent="0" lvl="0" marL="0" rtl="0" algn="l">
              <a:spcBef>
                <a:spcPts val="0"/>
              </a:spcBef>
              <a:spcAft>
                <a:spcPts val="0"/>
              </a:spcAft>
              <a:buNone/>
            </a:pPr>
            <a:fld id="{00000000-1234-1234-1234-123412341234}" type="slidenum">
              <a:rPr lang="en"/>
              <a:t>‹#›</a:t>
            </a:fld>
            <a:endParaRPr/>
          </a:p>
        </p:txBody>
      </p:sp>
      <p:cxnSp>
        <p:nvCxnSpPr>
          <p:cNvPr id="103" name="Google Shape;103;g275cc9c300e_0_1145"/>
          <p:cNvCxnSpPr/>
          <p:nvPr/>
        </p:nvCxnSpPr>
        <p:spPr>
          <a:xfrm>
            <a:off x="685800" y="2548890"/>
            <a:ext cx="7848600" cy="1200"/>
          </a:xfrm>
          <a:prstGeom prst="straightConnector1">
            <a:avLst/>
          </a:prstGeom>
          <a:noFill/>
          <a:ln cap="flat" cmpd="sng" w="19050">
            <a:solidFill>
              <a:schemeClr val="dk2"/>
            </a:solidFill>
            <a:prstDash val="solid"/>
            <a:round/>
            <a:headEnd len="sm" w="sm" type="none"/>
            <a:tailEnd len="sm" w="sm" type="none"/>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108" name="Shape 108"/>
        <p:cNvGrpSpPr/>
        <p:nvPr/>
      </p:nvGrpSpPr>
      <p:grpSpPr>
        <a:xfrm>
          <a:off x="0" y="0"/>
          <a:ext cx="0" cy="0"/>
          <a:chOff x="0" y="0"/>
          <a:chExt cx="0" cy="0"/>
        </a:xfrm>
      </p:grpSpPr>
      <p:sp>
        <p:nvSpPr>
          <p:cNvPr id="109" name="Google Shape;109;g275cc9c300e_0_1258"/>
          <p:cNvSpPr/>
          <p:nvPr/>
        </p:nvSpPr>
        <p:spPr>
          <a:xfrm>
            <a:off x="0" y="0"/>
            <a:ext cx="3048000" cy="5143500"/>
          </a:xfrm>
          <a:prstGeom prst="rect">
            <a:avLst/>
          </a:prstGeom>
          <a:gradFill>
            <a:gsLst>
              <a:gs pos="0">
                <a:srgbClr val="05B3F1">
                  <a:alpha val="0"/>
                </a:srgbClr>
              </a:gs>
              <a:gs pos="100000">
                <a:schemeClr val="accent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g275cc9c300e_0_1258"/>
          <p:cNvSpPr/>
          <p:nvPr/>
        </p:nvSpPr>
        <p:spPr>
          <a:xfrm>
            <a:off x="0" y="2946600"/>
            <a:ext cx="6096000" cy="1739700"/>
          </a:xfrm>
          <a:prstGeom prst="rect">
            <a:avLst/>
          </a:prstGeom>
          <a:solidFill>
            <a:schemeClr val="lt1"/>
          </a:solidFill>
          <a:ln>
            <a:noFill/>
          </a:ln>
          <a:effectLst>
            <a:outerShdw blurRad="271463" rotWithShape="0" algn="bl" dist="66675">
              <a:schemeClr val="dk1">
                <a:alpha val="2863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g275cc9c300e_0_1258"/>
          <p:cNvSpPr txBox="1"/>
          <p:nvPr>
            <p:ph type="ctrTitle"/>
          </p:nvPr>
        </p:nvSpPr>
        <p:spPr>
          <a:xfrm>
            <a:off x="244750" y="3059700"/>
            <a:ext cx="5647800" cy="1503600"/>
          </a:xfrm>
          <a:prstGeom prst="rect">
            <a:avLst/>
          </a:prstGeom>
          <a:noFill/>
          <a:ln>
            <a:noFill/>
          </a:ln>
        </p:spPr>
        <p:txBody>
          <a:bodyPr anchorCtr="0" anchor="ctr" bIns="0" lIns="0" spcFirstLastPara="1" rIns="0" wrap="square" tIns="0">
            <a:noAutofit/>
          </a:bodyPr>
          <a:lstStyle>
            <a:lvl1pPr lvl="0" rtl="0" algn="l">
              <a:lnSpc>
                <a:spcPct val="80000"/>
              </a:lnSpc>
              <a:spcBef>
                <a:spcPts val="0"/>
              </a:spcBef>
              <a:spcAft>
                <a:spcPts val="0"/>
              </a:spcAft>
              <a:buSzPts val="4800"/>
              <a:buNone/>
              <a:defRPr sz="4800"/>
            </a:lvl1pPr>
            <a:lvl2pPr lvl="1" rtl="0" algn="l">
              <a:lnSpc>
                <a:spcPct val="80000"/>
              </a:lnSpc>
              <a:spcBef>
                <a:spcPts val="0"/>
              </a:spcBef>
              <a:spcAft>
                <a:spcPts val="0"/>
              </a:spcAft>
              <a:buSzPts val="4800"/>
              <a:buNone/>
              <a:defRPr sz="4800"/>
            </a:lvl2pPr>
            <a:lvl3pPr lvl="2" rtl="0" algn="l">
              <a:lnSpc>
                <a:spcPct val="80000"/>
              </a:lnSpc>
              <a:spcBef>
                <a:spcPts val="0"/>
              </a:spcBef>
              <a:spcAft>
                <a:spcPts val="0"/>
              </a:spcAft>
              <a:buSzPts val="4800"/>
              <a:buNone/>
              <a:defRPr sz="4800"/>
            </a:lvl3pPr>
            <a:lvl4pPr lvl="3" rtl="0" algn="l">
              <a:lnSpc>
                <a:spcPct val="80000"/>
              </a:lnSpc>
              <a:spcBef>
                <a:spcPts val="0"/>
              </a:spcBef>
              <a:spcAft>
                <a:spcPts val="0"/>
              </a:spcAft>
              <a:buSzPts val="4800"/>
              <a:buNone/>
              <a:defRPr sz="4800"/>
            </a:lvl4pPr>
            <a:lvl5pPr lvl="4" rtl="0" algn="l">
              <a:lnSpc>
                <a:spcPct val="80000"/>
              </a:lnSpc>
              <a:spcBef>
                <a:spcPts val="0"/>
              </a:spcBef>
              <a:spcAft>
                <a:spcPts val="0"/>
              </a:spcAft>
              <a:buSzPts val="4800"/>
              <a:buNone/>
              <a:defRPr sz="4800"/>
            </a:lvl5pPr>
            <a:lvl6pPr lvl="5" rtl="0" algn="l">
              <a:lnSpc>
                <a:spcPct val="80000"/>
              </a:lnSpc>
              <a:spcBef>
                <a:spcPts val="0"/>
              </a:spcBef>
              <a:spcAft>
                <a:spcPts val="0"/>
              </a:spcAft>
              <a:buSzPts val="4800"/>
              <a:buNone/>
              <a:defRPr sz="4800"/>
            </a:lvl6pPr>
            <a:lvl7pPr lvl="6" rtl="0" algn="l">
              <a:lnSpc>
                <a:spcPct val="80000"/>
              </a:lnSpc>
              <a:spcBef>
                <a:spcPts val="0"/>
              </a:spcBef>
              <a:spcAft>
                <a:spcPts val="0"/>
              </a:spcAft>
              <a:buSzPts val="4800"/>
              <a:buNone/>
              <a:defRPr sz="4800"/>
            </a:lvl7pPr>
            <a:lvl8pPr lvl="7" rtl="0" algn="l">
              <a:lnSpc>
                <a:spcPct val="80000"/>
              </a:lnSpc>
              <a:spcBef>
                <a:spcPts val="0"/>
              </a:spcBef>
              <a:spcAft>
                <a:spcPts val="0"/>
              </a:spcAft>
              <a:buSzPts val="4800"/>
              <a:buNone/>
              <a:defRPr sz="4800"/>
            </a:lvl8pPr>
            <a:lvl9pPr lvl="8" rtl="0" algn="l">
              <a:lnSpc>
                <a:spcPct val="80000"/>
              </a:lnSpc>
              <a:spcBef>
                <a:spcPts val="0"/>
              </a:spcBef>
              <a:spcAft>
                <a:spcPts val="0"/>
              </a:spcAft>
              <a:buSzPts val="4800"/>
              <a:buNone/>
              <a:defRPr sz="4800"/>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112" name="Shape 112"/>
        <p:cNvGrpSpPr/>
        <p:nvPr/>
      </p:nvGrpSpPr>
      <p:grpSpPr>
        <a:xfrm>
          <a:off x="0" y="0"/>
          <a:ext cx="0" cy="0"/>
          <a:chOff x="0" y="0"/>
          <a:chExt cx="0" cy="0"/>
        </a:xfrm>
      </p:grpSpPr>
      <p:sp>
        <p:nvSpPr>
          <p:cNvPr id="113" name="Google Shape;113;g275cc9c300e_0_1262"/>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g275cc9c300e_0_1262"/>
          <p:cNvSpPr/>
          <p:nvPr/>
        </p:nvSpPr>
        <p:spPr>
          <a:xfrm>
            <a:off x="6095875" y="-3600"/>
            <a:ext cx="3048000" cy="5150700"/>
          </a:xfrm>
          <a:prstGeom prst="rect">
            <a:avLst/>
          </a:prstGeom>
          <a:gradFill>
            <a:gsLst>
              <a:gs pos="0">
                <a:srgbClr val="05B3F1">
                  <a:alpha val="20000"/>
                </a:srgbClr>
              </a:gs>
              <a:gs pos="100000">
                <a:schemeClr val="accent1"/>
              </a:gs>
            </a:gsLst>
            <a:lin ang="10800025"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g275cc9c300e_0_1262"/>
          <p:cNvSpPr/>
          <p:nvPr/>
        </p:nvSpPr>
        <p:spPr>
          <a:xfrm>
            <a:off x="8674200" y="4673700"/>
            <a:ext cx="469800" cy="469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g275cc9c300e_0_126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17" name="Google Shape;117;g275cc9c300e_0_1262"/>
          <p:cNvSpPr txBox="1"/>
          <p:nvPr>
            <p:ph type="title"/>
          </p:nvPr>
        </p:nvSpPr>
        <p:spPr>
          <a:xfrm>
            <a:off x="304800" y="355075"/>
            <a:ext cx="4442400" cy="7083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SzPts val="3000"/>
              <a:buNone/>
              <a:defRPr/>
            </a:lvl1pPr>
            <a:lvl2pPr lvl="1" rtl="0" algn="l">
              <a:lnSpc>
                <a:spcPct val="90000"/>
              </a:lnSpc>
              <a:spcBef>
                <a:spcPts val="0"/>
              </a:spcBef>
              <a:spcAft>
                <a:spcPts val="0"/>
              </a:spcAft>
              <a:buSzPts val="3000"/>
              <a:buNone/>
              <a:defRPr/>
            </a:lvl2pPr>
            <a:lvl3pPr lvl="2" rtl="0" algn="l">
              <a:lnSpc>
                <a:spcPct val="90000"/>
              </a:lnSpc>
              <a:spcBef>
                <a:spcPts val="0"/>
              </a:spcBef>
              <a:spcAft>
                <a:spcPts val="0"/>
              </a:spcAft>
              <a:buSzPts val="3000"/>
              <a:buNone/>
              <a:defRPr/>
            </a:lvl3pPr>
            <a:lvl4pPr lvl="3" rtl="0" algn="l">
              <a:lnSpc>
                <a:spcPct val="90000"/>
              </a:lnSpc>
              <a:spcBef>
                <a:spcPts val="0"/>
              </a:spcBef>
              <a:spcAft>
                <a:spcPts val="0"/>
              </a:spcAft>
              <a:buSzPts val="3000"/>
              <a:buNone/>
              <a:defRPr/>
            </a:lvl4pPr>
            <a:lvl5pPr lvl="4" rtl="0" algn="l">
              <a:lnSpc>
                <a:spcPct val="90000"/>
              </a:lnSpc>
              <a:spcBef>
                <a:spcPts val="0"/>
              </a:spcBef>
              <a:spcAft>
                <a:spcPts val="0"/>
              </a:spcAft>
              <a:buSzPts val="3000"/>
              <a:buNone/>
              <a:defRPr/>
            </a:lvl5pPr>
            <a:lvl6pPr lvl="5" rtl="0" algn="l">
              <a:lnSpc>
                <a:spcPct val="90000"/>
              </a:lnSpc>
              <a:spcBef>
                <a:spcPts val="0"/>
              </a:spcBef>
              <a:spcAft>
                <a:spcPts val="0"/>
              </a:spcAft>
              <a:buSzPts val="3000"/>
              <a:buNone/>
              <a:defRPr/>
            </a:lvl6pPr>
            <a:lvl7pPr lvl="6" rtl="0" algn="l">
              <a:lnSpc>
                <a:spcPct val="90000"/>
              </a:lnSpc>
              <a:spcBef>
                <a:spcPts val="0"/>
              </a:spcBef>
              <a:spcAft>
                <a:spcPts val="0"/>
              </a:spcAft>
              <a:buSzPts val="3000"/>
              <a:buNone/>
              <a:defRPr/>
            </a:lvl7pPr>
            <a:lvl8pPr lvl="7" rtl="0" algn="l">
              <a:lnSpc>
                <a:spcPct val="90000"/>
              </a:lnSpc>
              <a:spcBef>
                <a:spcPts val="0"/>
              </a:spcBef>
              <a:spcAft>
                <a:spcPts val="0"/>
              </a:spcAft>
              <a:buSzPts val="3000"/>
              <a:buNone/>
              <a:defRPr/>
            </a:lvl8pPr>
            <a:lvl9pPr lvl="8" rtl="0" algn="l">
              <a:lnSpc>
                <a:spcPct val="90000"/>
              </a:lnSpc>
              <a:spcBef>
                <a:spcPts val="0"/>
              </a:spcBef>
              <a:spcAft>
                <a:spcPts val="0"/>
              </a:spcAft>
              <a:buSzPts val="3000"/>
              <a:buNone/>
              <a:defRPr/>
            </a:lvl9pPr>
          </a:lstStyle>
          <a:p/>
        </p:txBody>
      </p:sp>
      <p:sp>
        <p:nvSpPr>
          <p:cNvPr id="118" name="Google Shape;118;g275cc9c300e_0_1262"/>
          <p:cNvSpPr txBox="1"/>
          <p:nvPr>
            <p:ph idx="1" type="body"/>
          </p:nvPr>
        </p:nvSpPr>
        <p:spPr>
          <a:xfrm>
            <a:off x="784150" y="1452350"/>
            <a:ext cx="3963000" cy="3221400"/>
          </a:xfrm>
          <a:prstGeom prst="rect">
            <a:avLst/>
          </a:prstGeom>
          <a:noFill/>
          <a:ln>
            <a:noFill/>
          </a:ln>
        </p:spPr>
        <p:txBody>
          <a:bodyPr anchorCtr="0" anchor="t" bIns="0" lIns="0" spcFirstLastPara="1" rIns="0" wrap="square" tIns="0">
            <a:noAutofit/>
          </a:bodyPr>
          <a:lstStyle>
            <a:lvl1pPr indent="-381000" lvl="0" marL="457200" rtl="0" algn="l">
              <a:lnSpc>
                <a:spcPct val="115000"/>
              </a:lnSpc>
              <a:spcBef>
                <a:spcPts val="600"/>
              </a:spcBef>
              <a:spcAft>
                <a:spcPts val="0"/>
              </a:spcAft>
              <a:buSzPts val="2400"/>
              <a:buChar char="▫"/>
              <a:defRPr/>
            </a:lvl1pPr>
            <a:lvl2pPr indent="-381000" lvl="1" marL="914400" rtl="0" algn="l">
              <a:lnSpc>
                <a:spcPct val="115000"/>
              </a:lnSpc>
              <a:spcBef>
                <a:spcPts val="0"/>
              </a:spcBef>
              <a:spcAft>
                <a:spcPts val="0"/>
              </a:spcAft>
              <a:buSzPts val="2400"/>
              <a:buChar char="▫"/>
              <a:defRPr/>
            </a:lvl2pPr>
            <a:lvl3pPr indent="-381000" lvl="2" marL="1371600" rtl="0" algn="l">
              <a:lnSpc>
                <a:spcPct val="115000"/>
              </a:lnSpc>
              <a:spcBef>
                <a:spcPts val="0"/>
              </a:spcBef>
              <a:spcAft>
                <a:spcPts val="0"/>
              </a:spcAft>
              <a:buSzPts val="2400"/>
              <a:buChar char="▫"/>
              <a:defRPr/>
            </a:lvl3pPr>
            <a:lvl4pPr indent="-381000" lvl="3" marL="1828800" rtl="0" algn="l">
              <a:lnSpc>
                <a:spcPct val="115000"/>
              </a:lnSpc>
              <a:spcBef>
                <a:spcPts val="0"/>
              </a:spcBef>
              <a:spcAft>
                <a:spcPts val="0"/>
              </a:spcAft>
              <a:buSzPts val="2400"/>
              <a:buChar char="▫"/>
              <a:defRPr/>
            </a:lvl4pPr>
            <a:lvl5pPr indent="-381000" lvl="4" marL="2286000" rtl="0" algn="l">
              <a:lnSpc>
                <a:spcPct val="115000"/>
              </a:lnSpc>
              <a:spcBef>
                <a:spcPts val="0"/>
              </a:spcBef>
              <a:spcAft>
                <a:spcPts val="0"/>
              </a:spcAft>
              <a:buSzPts val="2400"/>
              <a:buChar char="▫"/>
              <a:defRPr/>
            </a:lvl5pPr>
            <a:lvl6pPr indent="-381000" lvl="5" marL="2743200" rtl="0" algn="l">
              <a:lnSpc>
                <a:spcPct val="115000"/>
              </a:lnSpc>
              <a:spcBef>
                <a:spcPts val="0"/>
              </a:spcBef>
              <a:spcAft>
                <a:spcPts val="0"/>
              </a:spcAft>
              <a:buSzPts val="2400"/>
              <a:buChar char="▫"/>
              <a:defRPr/>
            </a:lvl6pPr>
            <a:lvl7pPr indent="-381000" lvl="6" marL="3200400" rtl="0" algn="l">
              <a:lnSpc>
                <a:spcPct val="115000"/>
              </a:lnSpc>
              <a:spcBef>
                <a:spcPts val="0"/>
              </a:spcBef>
              <a:spcAft>
                <a:spcPts val="0"/>
              </a:spcAft>
              <a:buSzPts val="2400"/>
              <a:buChar char="▫"/>
              <a:defRPr/>
            </a:lvl7pPr>
            <a:lvl8pPr indent="-381000" lvl="7" marL="3657600" rtl="0" algn="l">
              <a:lnSpc>
                <a:spcPct val="115000"/>
              </a:lnSpc>
              <a:spcBef>
                <a:spcPts val="0"/>
              </a:spcBef>
              <a:spcAft>
                <a:spcPts val="0"/>
              </a:spcAft>
              <a:buSzPts val="2400"/>
              <a:buChar char="▫"/>
              <a:defRPr/>
            </a:lvl8pPr>
            <a:lvl9pPr indent="-381000" lvl="8" marL="4114800" rtl="0" algn="l">
              <a:lnSpc>
                <a:spcPct val="115000"/>
              </a:lnSpc>
              <a:spcBef>
                <a:spcPts val="0"/>
              </a:spcBef>
              <a:spcAft>
                <a:spcPts val="0"/>
              </a:spcAft>
              <a:buSzPts val="24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119" name="Shape 119"/>
        <p:cNvGrpSpPr/>
        <p:nvPr/>
      </p:nvGrpSpPr>
      <p:grpSpPr>
        <a:xfrm>
          <a:off x="0" y="0"/>
          <a:ext cx="0" cy="0"/>
          <a:chOff x="0" y="0"/>
          <a:chExt cx="0" cy="0"/>
        </a:xfrm>
      </p:grpSpPr>
      <p:sp>
        <p:nvSpPr>
          <p:cNvPr id="120" name="Google Shape;120;g275cc9c300e_0_1269"/>
          <p:cNvSpPr/>
          <p:nvPr/>
        </p:nvSpPr>
        <p:spPr>
          <a:xfrm>
            <a:off x="0" y="1583350"/>
            <a:ext cx="7404300" cy="1739700"/>
          </a:xfrm>
          <a:prstGeom prst="rect">
            <a:avLst/>
          </a:prstGeom>
          <a:solidFill>
            <a:schemeClr val="lt1"/>
          </a:solidFill>
          <a:ln>
            <a:noFill/>
          </a:ln>
          <a:effectLst>
            <a:outerShdw blurRad="271463" rotWithShape="0" algn="bl" dist="66675">
              <a:schemeClr val="dk1">
                <a:alpha val="28630"/>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g275cc9c300e_0_1269"/>
          <p:cNvSpPr txBox="1"/>
          <p:nvPr>
            <p:ph type="ctrTitle"/>
          </p:nvPr>
        </p:nvSpPr>
        <p:spPr>
          <a:xfrm>
            <a:off x="2012775" y="2049850"/>
            <a:ext cx="5109300" cy="483000"/>
          </a:xfrm>
          <a:prstGeom prst="rect">
            <a:avLst/>
          </a:prstGeom>
          <a:noFill/>
          <a:ln>
            <a:noFill/>
          </a:ln>
        </p:spPr>
        <p:txBody>
          <a:bodyPr anchorCtr="0" anchor="b" bIns="0" lIns="0" spcFirstLastPara="1" rIns="0" wrap="square" tIns="0">
            <a:noAutofit/>
          </a:bodyPr>
          <a:lstStyle>
            <a:lvl1pPr lvl="0" rtl="0" algn="l">
              <a:lnSpc>
                <a:spcPct val="80000"/>
              </a:lnSpc>
              <a:spcBef>
                <a:spcPts val="0"/>
              </a:spcBef>
              <a:spcAft>
                <a:spcPts val="0"/>
              </a:spcAft>
              <a:buSzPts val="3600"/>
              <a:buNone/>
              <a:defRPr sz="3600"/>
            </a:lvl1pPr>
            <a:lvl2pPr lvl="1" rtl="0" algn="l">
              <a:lnSpc>
                <a:spcPct val="80000"/>
              </a:lnSpc>
              <a:spcBef>
                <a:spcPts val="0"/>
              </a:spcBef>
              <a:spcAft>
                <a:spcPts val="0"/>
              </a:spcAft>
              <a:buSzPts val="3600"/>
              <a:buNone/>
              <a:defRPr sz="3600"/>
            </a:lvl2pPr>
            <a:lvl3pPr lvl="2" rtl="0" algn="l">
              <a:lnSpc>
                <a:spcPct val="80000"/>
              </a:lnSpc>
              <a:spcBef>
                <a:spcPts val="0"/>
              </a:spcBef>
              <a:spcAft>
                <a:spcPts val="0"/>
              </a:spcAft>
              <a:buSzPts val="3600"/>
              <a:buNone/>
              <a:defRPr sz="3600"/>
            </a:lvl3pPr>
            <a:lvl4pPr lvl="3" rtl="0" algn="l">
              <a:lnSpc>
                <a:spcPct val="80000"/>
              </a:lnSpc>
              <a:spcBef>
                <a:spcPts val="0"/>
              </a:spcBef>
              <a:spcAft>
                <a:spcPts val="0"/>
              </a:spcAft>
              <a:buSzPts val="3600"/>
              <a:buNone/>
              <a:defRPr sz="3600"/>
            </a:lvl4pPr>
            <a:lvl5pPr lvl="4" rtl="0" algn="l">
              <a:lnSpc>
                <a:spcPct val="80000"/>
              </a:lnSpc>
              <a:spcBef>
                <a:spcPts val="0"/>
              </a:spcBef>
              <a:spcAft>
                <a:spcPts val="0"/>
              </a:spcAft>
              <a:buSzPts val="3600"/>
              <a:buNone/>
              <a:defRPr sz="3600"/>
            </a:lvl5pPr>
            <a:lvl6pPr lvl="5" rtl="0" algn="l">
              <a:lnSpc>
                <a:spcPct val="80000"/>
              </a:lnSpc>
              <a:spcBef>
                <a:spcPts val="0"/>
              </a:spcBef>
              <a:spcAft>
                <a:spcPts val="0"/>
              </a:spcAft>
              <a:buSzPts val="3600"/>
              <a:buNone/>
              <a:defRPr sz="3600"/>
            </a:lvl6pPr>
            <a:lvl7pPr lvl="6" rtl="0" algn="l">
              <a:lnSpc>
                <a:spcPct val="80000"/>
              </a:lnSpc>
              <a:spcBef>
                <a:spcPts val="0"/>
              </a:spcBef>
              <a:spcAft>
                <a:spcPts val="0"/>
              </a:spcAft>
              <a:buSzPts val="3600"/>
              <a:buNone/>
              <a:defRPr sz="3600"/>
            </a:lvl7pPr>
            <a:lvl8pPr lvl="7" rtl="0" algn="l">
              <a:lnSpc>
                <a:spcPct val="80000"/>
              </a:lnSpc>
              <a:spcBef>
                <a:spcPts val="0"/>
              </a:spcBef>
              <a:spcAft>
                <a:spcPts val="0"/>
              </a:spcAft>
              <a:buSzPts val="3600"/>
              <a:buNone/>
              <a:defRPr sz="3600"/>
            </a:lvl8pPr>
            <a:lvl9pPr lvl="8" rtl="0" algn="l">
              <a:lnSpc>
                <a:spcPct val="80000"/>
              </a:lnSpc>
              <a:spcBef>
                <a:spcPts val="0"/>
              </a:spcBef>
              <a:spcAft>
                <a:spcPts val="0"/>
              </a:spcAft>
              <a:buSzPts val="3600"/>
              <a:buNone/>
              <a:defRPr sz="3600"/>
            </a:lvl9pPr>
          </a:lstStyle>
          <a:p/>
        </p:txBody>
      </p:sp>
      <p:sp>
        <p:nvSpPr>
          <p:cNvPr id="122" name="Google Shape;122;g275cc9c300e_0_1269"/>
          <p:cNvSpPr txBox="1"/>
          <p:nvPr>
            <p:ph idx="1" type="subTitle"/>
          </p:nvPr>
        </p:nvSpPr>
        <p:spPr>
          <a:xfrm>
            <a:off x="2012775" y="2553550"/>
            <a:ext cx="5109300" cy="303000"/>
          </a:xfrm>
          <a:prstGeom prst="rect">
            <a:avLst/>
          </a:prstGeom>
          <a:noFill/>
          <a:ln>
            <a:noFill/>
          </a:ln>
        </p:spPr>
        <p:txBody>
          <a:bodyPr anchorCtr="0" anchor="t" bIns="0" lIns="0" spcFirstLastPara="1" rIns="0" wrap="square" tIns="0">
            <a:noAutofit/>
          </a:bodyPr>
          <a:lstStyle>
            <a:lvl1pPr lvl="0" rtl="0" algn="l">
              <a:lnSpc>
                <a:spcPct val="115000"/>
              </a:lnSpc>
              <a:spcBef>
                <a:spcPts val="0"/>
              </a:spcBef>
              <a:spcAft>
                <a:spcPts val="0"/>
              </a:spcAft>
              <a:buClr>
                <a:schemeClr val="dk1"/>
              </a:buClr>
              <a:buSzPts val="1800"/>
              <a:buNone/>
              <a:defRPr sz="1800"/>
            </a:lvl1pPr>
            <a:lvl2pPr lvl="1" rtl="0" algn="l">
              <a:lnSpc>
                <a:spcPct val="115000"/>
              </a:lnSpc>
              <a:spcBef>
                <a:spcPts val="0"/>
              </a:spcBef>
              <a:spcAft>
                <a:spcPts val="0"/>
              </a:spcAft>
              <a:buClr>
                <a:schemeClr val="dk1"/>
              </a:buClr>
              <a:buSzPts val="1800"/>
              <a:buNone/>
              <a:defRPr sz="1800"/>
            </a:lvl2pPr>
            <a:lvl3pPr lvl="2" rtl="0" algn="l">
              <a:lnSpc>
                <a:spcPct val="115000"/>
              </a:lnSpc>
              <a:spcBef>
                <a:spcPts val="0"/>
              </a:spcBef>
              <a:spcAft>
                <a:spcPts val="0"/>
              </a:spcAft>
              <a:buClr>
                <a:schemeClr val="dk1"/>
              </a:buClr>
              <a:buSzPts val="1800"/>
              <a:buNone/>
              <a:defRPr sz="1800"/>
            </a:lvl3pPr>
            <a:lvl4pPr lvl="3" rtl="0" algn="l">
              <a:lnSpc>
                <a:spcPct val="115000"/>
              </a:lnSpc>
              <a:spcBef>
                <a:spcPts val="0"/>
              </a:spcBef>
              <a:spcAft>
                <a:spcPts val="0"/>
              </a:spcAft>
              <a:buClr>
                <a:schemeClr val="dk1"/>
              </a:buClr>
              <a:buSzPts val="1800"/>
              <a:buNone/>
              <a:defRPr sz="1800"/>
            </a:lvl4pPr>
            <a:lvl5pPr lvl="4" rtl="0" algn="l">
              <a:lnSpc>
                <a:spcPct val="115000"/>
              </a:lnSpc>
              <a:spcBef>
                <a:spcPts val="0"/>
              </a:spcBef>
              <a:spcAft>
                <a:spcPts val="0"/>
              </a:spcAft>
              <a:buClr>
                <a:schemeClr val="dk1"/>
              </a:buClr>
              <a:buSzPts val="1800"/>
              <a:buNone/>
              <a:defRPr sz="1800"/>
            </a:lvl5pPr>
            <a:lvl6pPr lvl="5" rtl="0" algn="l">
              <a:lnSpc>
                <a:spcPct val="115000"/>
              </a:lnSpc>
              <a:spcBef>
                <a:spcPts val="0"/>
              </a:spcBef>
              <a:spcAft>
                <a:spcPts val="0"/>
              </a:spcAft>
              <a:buClr>
                <a:schemeClr val="dk1"/>
              </a:buClr>
              <a:buSzPts val="1800"/>
              <a:buNone/>
              <a:defRPr sz="1800"/>
            </a:lvl6pPr>
            <a:lvl7pPr lvl="6" rtl="0" algn="l">
              <a:lnSpc>
                <a:spcPct val="115000"/>
              </a:lnSpc>
              <a:spcBef>
                <a:spcPts val="0"/>
              </a:spcBef>
              <a:spcAft>
                <a:spcPts val="0"/>
              </a:spcAft>
              <a:buClr>
                <a:schemeClr val="dk1"/>
              </a:buClr>
              <a:buSzPts val="1800"/>
              <a:buNone/>
              <a:defRPr sz="1800"/>
            </a:lvl7pPr>
            <a:lvl8pPr lvl="7" rtl="0" algn="l">
              <a:lnSpc>
                <a:spcPct val="115000"/>
              </a:lnSpc>
              <a:spcBef>
                <a:spcPts val="0"/>
              </a:spcBef>
              <a:spcAft>
                <a:spcPts val="0"/>
              </a:spcAft>
              <a:buClr>
                <a:schemeClr val="dk1"/>
              </a:buClr>
              <a:buSzPts val="1800"/>
              <a:buNone/>
              <a:defRPr sz="1800"/>
            </a:lvl8pPr>
            <a:lvl9pPr lvl="8" rtl="0" algn="l">
              <a:lnSpc>
                <a:spcPct val="115000"/>
              </a:lnSpc>
              <a:spcBef>
                <a:spcPts val="0"/>
              </a:spcBef>
              <a:spcAft>
                <a:spcPts val="0"/>
              </a:spcAft>
              <a:buClr>
                <a:schemeClr val="dk1"/>
              </a:buClr>
              <a:buSzPts val="1800"/>
              <a:buNone/>
              <a:defRPr sz="1800"/>
            </a:lvl9pPr>
          </a:lstStyle>
          <a:p/>
        </p:txBody>
      </p:sp>
      <p:sp>
        <p:nvSpPr>
          <p:cNvPr id="123" name="Google Shape;123;g275cc9c300e_0_1269"/>
          <p:cNvSpPr/>
          <p:nvPr/>
        </p:nvSpPr>
        <p:spPr>
          <a:xfrm>
            <a:off x="0" y="1583250"/>
            <a:ext cx="1739700" cy="1739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4" name="Shape 124"/>
        <p:cNvGrpSpPr/>
        <p:nvPr/>
      </p:nvGrpSpPr>
      <p:grpSpPr>
        <a:xfrm>
          <a:off x="0" y="0"/>
          <a:ext cx="0" cy="0"/>
          <a:chOff x="0" y="0"/>
          <a:chExt cx="0" cy="0"/>
        </a:xfrm>
      </p:grpSpPr>
      <p:sp>
        <p:nvSpPr>
          <p:cNvPr id="125" name="Google Shape;125;g275cc9c300e_0_1274"/>
          <p:cNvSpPr/>
          <p:nvPr/>
        </p:nvSpPr>
        <p:spPr>
          <a:xfrm>
            <a:off x="-7000" y="-25"/>
            <a:ext cx="9150900" cy="5143500"/>
          </a:xfrm>
          <a:prstGeom prst="frame">
            <a:avLst>
              <a:gd fmla="val 2453" name="adj1"/>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g275cc9c300e_0_1274"/>
          <p:cNvSpPr/>
          <p:nvPr/>
        </p:nvSpPr>
        <p:spPr>
          <a:xfrm>
            <a:off x="43371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g275cc9c300e_0_1274"/>
          <p:cNvSpPr txBox="1"/>
          <p:nvPr>
            <p:ph idx="12" type="sldNum"/>
          </p:nvPr>
        </p:nvSpPr>
        <p:spPr>
          <a:xfrm>
            <a:off x="4337038"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128" name="Shape 128"/>
        <p:cNvGrpSpPr/>
        <p:nvPr/>
      </p:nvGrpSpPr>
      <p:grpSpPr>
        <a:xfrm>
          <a:off x="0" y="0"/>
          <a:ext cx="0" cy="0"/>
          <a:chOff x="0" y="0"/>
          <a:chExt cx="0" cy="0"/>
        </a:xfrm>
      </p:grpSpPr>
      <p:cxnSp>
        <p:nvCxnSpPr>
          <p:cNvPr id="129" name="Google Shape;129;g275cc9c300e_0_1278"/>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30" name="Google Shape;130;g275cc9c300e_0_1278"/>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Autofit/>
          </a:bodyPr>
          <a:lstStyle>
            <a:lvl1pPr lvl="0" rtl="0" algn="l">
              <a:lnSpc>
                <a:spcPct val="100000"/>
              </a:lnSpc>
              <a:spcBef>
                <a:spcPts val="0"/>
              </a:spcBef>
              <a:spcAft>
                <a:spcPts val="0"/>
              </a:spcAft>
              <a:buClr>
                <a:schemeClr val="lt1"/>
              </a:buClr>
              <a:buSzPts val="4800"/>
              <a:buNone/>
              <a:defRPr sz="4800">
                <a:solidFill>
                  <a:schemeClr val="lt1"/>
                </a:solidFill>
              </a:defRPr>
            </a:lvl1pPr>
            <a:lvl2pPr lvl="1" rtl="0" algn="l">
              <a:lnSpc>
                <a:spcPct val="90000"/>
              </a:lnSpc>
              <a:spcBef>
                <a:spcPts val="0"/>
              </a:spcBef>
              <a:spcAft>
                <a:spcPts val="0"/>
              </a:spcAft>
              <a:buClr>
                <a:schemeClr val="lt1"/>
              </a:buClr>
              <a:buSzPts val="4800"/>
              <a:buNone/>
              <a:defRPr sz="4800">
                <a:solidFill>
                  <a:schemeClr val="lt1"/>
                </a:solidFill>
              </a:defRPr>
            </a:lvl2pPr>
            <a:lvl3pPr lvl="2" rtl="0" algn="l">
              <a:lnSpc>
                <a:spcPct val="90000"/>
              </a:lnSpc>
              <a:spcBef>
                <a:spcPts val="0"/>
              </a:spcBef>
              <a:spcAft>
                <a:spcPts val="0"/>
              </a:spcAft>
              <a:buClr>
                <a:schemeClr val="lt1"/>
              </a:buClr>
              <a:buSzPts val="4800"/>
              <a:buNone/>
              <a:defRPr sz="4800">
                <a:solidFill>
                  <a:schemeClr val="lt1"/>
                </a:solidFill>
              </a:defRPr>
            </a:lvl3pPr>
            <a:lvl4pPr lvl="3" rtl="0" algn="l">
              <a:lnSpc>
                <a:spcPct val="90000"/>
              </a:lnSpc>
              <a:spcBef>
                <a:spcPts val="0"/>
              </a:spcBef>
              <a:spcAft>
                <a:spcPts val="0"/>
              </a:spcAft>
              <a:buClr>
                <a:schemeClr val="lt1"/>
              </a:buClr>
              <a:buSzPts val="4800"/>
              <a:buNone/>
              <a:defRPr sz="4800">
                <a:solidFill>
                  <a:schemeClr val="lt1"/>
                </a:solidFill>
              </a:defRPr>
            </a:lvl4pPr>
            <a:lvl5pPr lvl="4" rtl="0" algn="l">
              <a:lnSpc>
                <a:spcPct val="90000"/>
              </a:lnSpc>
              <a:spcBef>
                <a:spcPts val="0"/>
              </a:spcBef>
              <a:spcAft>
                <a:spcPts val="0"/>
              </a:spcAft>
              <a:buClr>
                <a:schemeClr val="lt1"/>
              </a:buClr>
              <a:buSzPts val="4800"/>
              <a:buNone/>
              <a:defRPr sz="4800">
                <a:solidFill>
                  <a:schemeClr val="lt1"/>
                </a:solidFill>
              </a:defRPr>
            </a:lvl5pPr>
            <a:lvl6pPr lvl="5" rtl="0" algn="l">
              <a:lnSpc>
                <a:spcPct val="90000"/>
              </a:lnSpc>
              <a:spcBef>
                <a:spcPts val="0"/>
              </a:spcBef>
              <a:spcAft>
                <a:spcPts val="0"/>
              </a:spcAft>
              <a:buClr>
                <a:schemeClr val="lt1"/>
              </a:buClr>
              <a:buSzPts val="4800"/>
              <a:buNone/>
              <a:defRPr sz="4800">
                <a:solidFill>
                  <a:schemeClr val="lt1"/>
                </a:solidFill>
              </a:defRPr>
            </a:lvl6pPr>
            <a:lvl7pPr lvl="6" rtl="0" algn="l">
              <a:lnSpc>
                <a:spcPct val="90000"/>
              </a:lnSpc>
              <a:spcBef>
                <a:spcPts val="0"/>
              </a:spcBef>
              <a:spcAft>
                <a:spcPts val="0"/>
              </a:spcAft>
              <a:buClr>
                <a:schemeClr val="lt1"/>
              </a:buClr>
              <a:buSzPts val="4800"/>
              <a:buNone/>
              <a:defRPr sz="4800">
                <a:solidFill>
                  <a:schemeClr val="lt1"/>
                </a:solidFill>
              </a:defRPr>
            </a:lvl7pPr>
            <a:lvl8pPr lvl="7" rtl="0" algn="l">
              <a:lnSpc>
                <a:spcPct val="90000"/>
              </a:lnSpc>
              <a:spcBef>
                <a:spcPts val="0"/>
              </a:spcBef>
              <a:spcAft>
                <a:spcPts val="0"/>
              </a:spcAft>
              <a:buClr>
                <a:schemeClr val="lt1"/>
              </a:buClr>
              <a:buSzPts val="4800"/>
              <a:buNone/>
              <a:defRPr sz="4800">
                <a:solidFill>
                  <a:schemeClr val="lt1"/>
                </a:solidFill>
              </a:defRPr>
            </a:lvl8pPr>
            <a:lvl9pPr lvl="8" rtl="0" algn="l">
              <a:lnSpc>
                <a:spcPct val="90000"/>
              </a:lnSpc>
              <a:spcBef>
                <a:spcPts val="0"/>
              </a:spcBef>
              <a:spcAft>
                <a:spcPts val="0"/>
              </a:spcAft>
              <a:buClr>
                <a:schemeClr val="lt1"/>
              </a:buClr>
              <a:buSzPts val="4800"/>
              <a:buNone/>
              <a:defRPr sz="4800">
                <a:solidFill>
                  <a:schemeClr val="lt1"/>
                </a:solidFill>
              </a:defRPr>
            </a:lvl9pPr>
          </a:lstStyle>
          <a:p/>
        </p:txBody>
      </p:sp>
      <p:sp>
        <p:nvSpPr>
          <p:cNvPr id="131" name="Google Shape;131;g275cc9c300e_0_127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132" name="Shape 132"/>
        <p:cNvGrpSpPr/>
        <p:nvPr/>
      </p:nvGrpSpPr>
      <p:grpSpPr>
        <a:xfrm>
          <a:off x="0" y="0"/>
          <a:ext cx="0" cy="0"/>
          <a:chOff x="0" y="0"/>
          <a:chExt cx="0" cy="0"/>
        </a:xfrm>
      </p:grpSpPr>
      <p:sp>
        <p:nvSpPr>
          <p:cNvPr id="133" name="Google Shape;133;g275cc9c300e_0_1282"/>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g275cc9c300e_0_128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g275cc9c300e_0_1282"/>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SzPts val="3000"/>
              <a:buNone/>
              <a:defRPr/>
            </a:lvl1pPr>
            <a:lvl2pPr lvl="1" rtl="0" algn="l">
              <a:lnSpc>
                <a:spcPct val="90000"/>
              </a:lnSpc>
              <a:spcBef>
                <a:spcPts val="0"/>
              </a:spcBef>
              <a:spcAft>
                <a:spcPts val="0"/>
              </a:spcAft>
              <a:buSzPts val="3000"/>
              <a:buNone/>
              <a:defRPr/>
            </a:lvl2pPr>
            <a:lvl3pPr lvl="2" rtl="0" algn="l">
              <a:lnSpc>
                <a:spcPct val="90000"/>
              </a:lnSpc>
              <a:spcBef>
                <a:spcPts val="0"/>
              </a:spcBef>
              <a:spcAft>
                <a:spcPts val="0"/>
              </a:spcAft>
              <a:buSzPts val="3000"/>
              <a:buNone/>
              <a:defRPr/>
            </a:lvl3pPr>
            <a:lvl4pPr lvl="3" rtl="0" algn="l">
              <a:lnSpc>
                <a:spcPct val="90000"/>
              </a:lnSpc>
              <a:spcBef>
                <a:spcPts val="0"/>
              </a:spcBef>
              <a:spcAft>
                <a:spcPts val="0"/>
              </a:spcAft>
              <a:buSzPts val="3000"/>
              <a:buNone/>
              <a:defRPr/>
            </a:lvl4pPr>
            <a:lvl5pPr lvl="4" rtl="0" algn="l">
              <a:lnSpc>
                <a:spcPct val="90000"/>
              </a:lnSpc>
              <a:spcBef>
                <a:spcPts val="0"/>
              </a:spcBef>
              <a:spcAft>
                <a:spcPts val="0"/>
              </a:spcAft>
              <a:buSzPts val="3000"/>
              <a:buNone/>
              <a:defRPr/>
            </a:lvl5pPr>
            <a:lvl6pPr lvl="5" rtl="0" algn="l">
              <a:lnSpc>
                <a:spcPct val="90000"/>
              </a:lnSpc>
              <a:spcBef>
                <a:spcPts val="0"/>
              </a:spcBef>
              <a:spcAft>
                <a:spcPts val="0"/>
              </a:spcAft>
              <a:buSzPts val="3000"/>
              <a:buNone/>
              <a:defRPr/>
            </a:lvl6pPr>
            <a:lvl7pPr lvl="6" rtl="0" algn="l">
              <a:lnSpc>
                <a:spcPct val="90000"/>
              </a:lnSpc>
              <a:spcBef>
                <a:spcPts val="0"/>
              </a:spcBef>
              <a:spcAft>
                <a:spcPts val="0"/>
              </a:spcAft>
              <a:buSzPts val="3000"/>
              <a:buNone/>
              <a:defRPr/>
            </a:lvl7pPr>
            <a:lvl8pPr lvl="7" rtl="0" algn="l">
              <a:lnSpc>
                <a:spcPct val="90000"/>
              </a:lnSpc>
              <a:spcBef>
                <a:spcPts val="0"/>
              </a:spcBef>
              <a:spcAft>
                <a:spcPts val="0"/>
              </a:spcAft>
              <a:buSzPts val="3000"/>
              <a:buNone/>
              <a:defRPr/>
            </a:lvl8pPr>
            <a:lvl9pPr lvl="8" rtl="0" algn="l">
              <a:lnSpc>
                <a:spcPct val="90000"/>
              </a:lnSpc>
              <a:spcBef>
                <a:spcPts val="0"/>
              </a:spcBef>
              <a:spcAft>
                <a:spcPts val="0"/>
              </a:spcAft>
              <a:buSzPts val="3000"/>
              <a:buNone/>
              <a:defRPr/>
            </a:lvl9pPr>
          </a:lstStyle>
          <a:p/>
        </p:txBody>
      </p:sp>
      <p:sp>
        <p:nvSpPr>
          <p:cNvPr id="136" name="Google Shape;136;g275cc9c300e_0_1282"/>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rtl="0" algn="l">
              <a:lnSpc>
                <a:spcPct val="115000"/>
              </a:lnSpc>
              <a:spcBef>
                <a:spcPts val="600"/>
              </a:spcBef>
              <a:spcAft>
                <a:spcPts val="0"/>
              </a:spcAft>
              <a:buSzPts val="2400"/>
              <a:buChar char="▫"/>
              <a:defRPr/>
            </a:lvl1pPr>
            <a:lvl2pPr indent="-381000" lvl="1" marL="914400" rtl="0" algn="l">
              <a:lnSpc>
                <a:spcPct val="115000"/>
              </a:lnSpc>
              <a:spcBef>
                <a:spcPts val="0"/>
              </a:spcBef>
              <a:spcAft>
                <a:spcPts val="0"/>
              </a:spcAft>
              <a:buSzPts val="2400"/>
              <a:buChar char="▫"/>
              <a:defRPr/>
            </a:lvl2pPr>
            <a:lvl3pPr indent="-381000" lvl="2" marL="1371600" rtl="0" algn="l">
              <a:lnSpc>
                <a:spcPct val="115000"/>
              </a:lnSpc>
              <a:spcBef>
                <a:spcPts val="0"/>
              </a:spcBef>
              <a:spcAft>
                <a:spcPts val="0"/>
              </a:spcAft>
              <a:buSzPts val="2400"/>
              <a:buChar char="▫"/>
              <a:defRPr/>
            </a:lvl3pPr>
            <a:lvl4pPr indent="-381000" lvl="3" marL="1828800" rtl="0" algn="l">
              <a:lnSpc>
                <a:spcPct val="115000"/>
              </a:lnSpc>
              <a:spcBef>
                <a:spcPts val="0"/>
              </a:spcBef>
              <a:spcAft>
                <a:spcPts val="0"/>
              </a:spcAft>
              <a:buSzPts val="2400"/>
              <a:buChar char="▫"/>
              <a:defRPr/>
            </a:lvl4pPr>
            <a:lvl5pPr indent="-381000" lvl="4" marL="2286000" rtl="0" algn="l">
              <a:lnSpc>
                <a:spcPct val="115000"/>
              </a:lnSpc>
              <a:spcBef>
                <a:spcPts val="0"/>
              </a:spcBef>
              <a:spcAft>
                <a:spcPts val="0"/>
              </a:spcAft>
              <a:buSzPts val="2400"/>
              <a:buChar char="▫"/>
              <a:defRPr/>
            </a:lvl5pPr>
            <a:lvl6pPr indent="-381000" lvl="5" marL="2743200" rtl="0" algn="l">
              <a:lnSpc>
                <a:spcPct val="115000"/>
              </a:lnSpc>
              <a:spcBef>
                <a:spcPts val="0"/>
              </a:spcBef>
              <a:spcAft>
                <a:spcPts val="0"/>
              </a:spcAft>
              <a:buSzPts val="2400"/>
              <a:buChar char="▫"/>
              <a:defRPr/>
            </a:lvl6pPr>
            <a:lvl7pPr indent="-381000" lvl="6" marL="3200400" rtl="0" algn="l">
              <a:lnSpc>
                <a:spcPct val="115000"/>
              </a:lnSpc>
              <a:spcBef>
                <a:spcPts val="0"/>
              </a:spcBef>
              <a:spcAft>
                <a:spcPts val="0"/>
              </a:spcAft>
              <a:buSzPts val="2400"/>
              <a:buChar char="▫"/>
              <a:defRPr/>
            </a:lvl7pPr>
            <a:lvl8pPr indent="-381000" lvl="7" marL="3657600" rtl="0" algn="l">
              <a:lnSpc>
                <a:spcPct val="115000"/>
              </a:lnSpc>
              <a:spcBef>
                <a:spcPts val="0"/>
              </a:spcBef>
              <a:spcAft>
                <a:spcPts val="0"/>
              </a:spcAft>
              <a:buSzPts val="2400"/>
              <a:buChar char="▫"/>
              <a:defRPr/>
            </a:lvl8pPr>
            <a:lvl9pPr indent="-381000" lvl="8" marL="4114800" rtl="0" algn="l">
              <a:lnSpc>
                <a:spcPct val="115000"/>
              </a:lnSpc>
              <a:spcBef>
                <a:spcPts val="0"/>
              </a:spcBef>
              <a:spcAft>
                <a:spcPts val="0"/>
              </a:spcAft>
              <a:buSzPts val="2400"/>
              <a:buChar char="▫"/>
              <a:defRPr/>
            </a:lvl9pPr>
          </a:lstStyle>
          <a:p/>
        </p:txBody>
      </p:sp>
      <p:sp>
        <p:nvSpPr>
          <p:cNvPr id="137" name="Google Shape;137;g275cc9c300e_0_128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FFFFFF"/>
        </a:solidFill>
      </p:bgPr>
    </p:bg>
    <p:spTree>
      <p:nvGrpSpPr>
        <p:cNvPr id="138" name="Shape 138"/>
        <p:cNvGrpSpPr/>
        <p:nvPr/>
      </p:nvGrpSpPr>
      <p:grpSpPr>
        <a:xfrm>
          <a:off x="0" y="0"/>
          <a:ext cx="0" cy="0"/>
          <a:chOff x="0" y="0"/>
          <a:chExt cx="0" cy="0"/>
        </a:xfrm>
      </p:grpSpPr>
      <p:sp>
        <p:nvSpPr>
          <p:cNvPr id="139" name="Google Shape;139;g275cc9c300e_0_1288"/>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g275cc9c300e_0_1288"/>
          <p:cNvSpPr/>
          <p:nvPr/>
        </p:nvSpPr>
        <p:spPr>
          <a:xfrm flipH="1">
            <a:off x="3225000" y="1448425"/>
            <a:ext cx="5919000" cy="36951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g275cc9c300e_0_1288"/>
          <p:cNvSpPr/>
          <p:nvPr/>
        </p:nvSpPr>
        <p:spPr>
          <a:xfrm flipH="1">
            <a:off x="3397800" y="1448425"/>
            <a:ext cx="5746200" cy="3695100"/>
          </a:xfrm>
          <a:prstGeom prst="rtTriangle">
            <a:avLst/>
          </a:prstGeom>
          <a:solidFill>
            <a:srgbClr val="E0E0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g275cc9c300e_0_1288"/>
          <p:cNvSpPr/>
          <p:nvPr/>
        </p:nvSpPr>
        <p:spPr>
          <a:xfrm flipH="1">
            <a:off x="3836700" y="1448475"/>
            <a:ext cx="5307300" cy="3695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g275cc9c300e_0_1288"/>
          <p:cNvSpPr txBox="1"/>
          <p:nvPr>
            <p:ph type="ctrTitle"/>
          </p:nvPr>
        </p:nvSpPr>
        <p:spPr>
          <a:xfrm>
            <a:off x="335250" y="932100"/>
            <a:ext cx="5508300" cy="16557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Clr>
                <a:schemeClr val="dk1"/>
              </a:buClr>
              <a:buSzPts val="5200"/>
              <a:buNone/>
              <a:defRPr b="1" sz="5200">
                <a:solidFill>
                  <a:schemeClr val="dk1"/>
                </a:solidFill>
              </a:defRPr>
            </a:lvl1pPr>
            <a:lvl2pPr lvl="1" rtl="0" algn="l">
              <a:lnSpc>
                <a:spcPct val="100000"/>
              </a:lnSpc>
              <a:spcBef>
                <a:spcPts val="0"/>
              </a:spcBef>
              <a:spcAft>
                <a:spcPts val="0"/>
              </a:spcAft>
              <a:buClr>
                <a:schemeClr val="dk1"/>
              </a:buClr>
              <a:buSzPts val="5200"/>
              <a:buNone/>
              <a:defRPr b="1" sz="5200">
                <a:solidFill>
                  <a:schemeClr val="dk1"/>
                </a:solidFill>
              </a:defRPr>
            </a:lvl2pPr>
            <a:lvl3pPr lvl="2" rtl="0" algn="l">
              <a:lnSpc>
                <a:spcPct val="100000"/>
              </a:lnSpc>
              <a:spcBef>
                <a:spcPts val="0"/>
              </a:spcBef>
              <a:spcAft>
                <a:spcPts val="0"/>
              </a:spcAft>
              <a:buClr>
                <a:schemeClr val="dk1"/>
              </a:buClr>
              <a:buSzPts val="5200"/>
              <a:buNone/>
              <a:defRPr b="1" sz="5200">
                <a:solidFill>
                  <a:schemeClr val="dk1"/>
                </a:solidFill>
              </a:defRPr>
            </a:lvl3pPr>
            <a:lvl4pPr lvl="3" rtl="0" algn="l">
              <a:lnSpc>
                <a:spcPct val="100000"/>
              </a:lnSpc>
              <a:spcBef>
                <a:spcPts val="0"/>
              </a:spcBef>
              <a:spcAft>
                <a:spcPts val="0"/>
              </a:spcAft>
              <a:buClr>
                <a:schemeClr val="dk1"/>
              </a:buClr>
              <a:buSzPts val="5200"/>
              <a:buNone/>
              <a:defRPr b="1" sz="5200">
                <a:solidFill>
                  <a:schemeClr val="dk1"/>
                </a:solidFill>
              </a:defRPr>
            </a:lvl4pPr>
            <a:lvl5pPr lvl="4" rtl="0" algn="l">
              <a:lnSpc>
                <a:spcPct val="100000"/>
              </a:lnSpc>
              <a:spcBef>
                <a:spcPts val="0"/>
              </a:spcBef>
              <a:spcAft>
                <a:spcPts val="0"/>
              </a:spcAft>
              <a:buClr>
                <a:schemeClr val="dk1"/>
              </a:buClr>
              <a:buSzPts val="5200"/>
              <a:buNone/>
              <a:defRPr b="1" sz="5200">
                <a:solidFill>
                  <a:schemeClr val="dk1"/>
                </a:solidFill>
              </a:defRPr>
            </a:lvl5pPr>
            <a:lvl6pPr lvl="5" rtl="0" algn="l">
              <a:lnSpc>
                <a:spcPct val="100000"/>
              </a:lnSpc>
              <a:spcBef>
                <a:spcPts val="0"/>
              </a:spcBef>
              <a:spcAft>
                <a:spcPts val="0"/>
              </a:spcAft>
              <a:buClr>
                <a:schemeClr val="dk1"/>
              </a:buClr>
              <a:buSzPts val="5200"/>
              <a:buNone/>
              <a:defRPr b="1" sz="5200">
                <a:solidFill>
                  <a:schemeClr val="dk1"/>
                </a:solidFill>
              </a:defRPr>
            </a:lvl6pPr>
            <a:lvl7pPr lvl="6" rtl="0" algn="l">
              <a:lnSpc>
                <a:spcPct val="100000"/>
              </a:lnSpc>
              <a:spcBef>
                <a:spcPts val="0"/>
              </a:spcBef>
              <a:spcAft>
                <a:spcPts val="0"/>
              </a:spcAft>
              <a:buClr>
                <a:schemeClr val="dk1"/>
              </a:buClr>
              <a:buSzPts val="5200"/>
              <a:buNone/>
              <a:defRPr b="1" sz="5200">
                <a:solidFill>
                  <a:schemeClr val="dk1"/>
                </a:solidFill>
              </a:defRPr>
            </a:lvl7pPr>
            <a:lvl8pPr lvl="7" rtl="0" algn="l">
              <a:lnSpc>
                <a:spcPct val="100000"/>
              </a:lnSpc>
              <a:spcBef>
                <a:spcPts val="0"/>
              </a:spcBef>
              <a:spcAft>
                <a:spcPts val="0"/>
              </a:spcAft>
              <a:buClr>
                <a:schemeClr val="dk1"/>
              </a:buClr>
              <a:buSzPts val="5200"/>
              <a:buNone/>
              <a:defRPr b="1" sz="5200">
                <a:solidFill>
                  <a:schemeClr val="dk1"/>
                </a:solidFill>
              </a:defRPr>
            </a:lvl8pPr>
            <a:lvl9pPr lvl="8" rtl="0" algn="l">
              <a:lnSpc>
                <a:spcPct val="100000"/>
              </a:lnSpc>
              <a:spcBef>
                <a:spcPts val="0"/>
              </a:spcBef>
              <a:spcAft>
                <a:spcPts val="0"/>
              </a:spcAft>
              <a:buClr>
                <a:schemeClr val="dk1"/>
              </a:buClr>
              <a:buSzPts val="5200"/>
              <a:buNone/>
              <a:defRPr b="1" sz="5200">
                <a:solidFill>
                  <a:schemeClr val="dk1"/>
                </a:solidFill>
              </a:defRPr>
            </a:lvl9pPr>
          </a:lstStyle>
          <a:p/>
        </p:txBody>
      </p:sp>
      <p:sp>
        <p:nvSpPr>
          <p:cNvPr id="144" name="Google Shape;144;g275cc9c300e_0_1288"/>
          <p:cNvSpPr txBox="1"/>
          <p:nvPr>
            <p:ph idx="1" type="subTitle"/>
          </p:nvPr>
        </p:nvSpPr>
        <p:spPr>
          <a:xfrm>
            <a:off x="335250" y="2727850"/>
            <a:ext cx="3914700" cy="16125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Clr>
                <a:schemeClr val="dk2"/>
              </a:buClr>
              <a:buSzPts val="2400"/>
              <a:buNone/>
              <a:defRPr sz="2400">
                <a:solidFill>
                  <a:schemeClr val="dk2"/>
                </a:solidFill>
              </a:defRPr>
            </a:lvl1pPr>
            <a:lvl2pPr lvl="1" rtl="0" algn="l">
              <a:lnSpc>
                <a:spcPct val="100000"/>
              </a:lnSpc>
              <a:spcBef>
                <a:spcPts val="0"/>
              </a:spcBef>
              <a:spcAft>
                <a:spcPts val="0"/>
              </a:spcAft>
              <a:buClr>
                <a:schemeClr val="dk2"/>
              </a:buClr>
              <a:buSzPts val="2400"/>
              <a:buNone/>
              <a:defRPr sz="2400">
                <a:solidFill>
                  <a:schemeClr val="dk2"/>
                </a:solidFill>
              </a:defRPr>
            </a:lvl2pPr>
            <a:lvl3pPr lvl="2" rtl="0" algn="l">
              <a:lnSpc>
                <a:spcPct val="100000"/>
              </a:lnSpc>
              <a:spcBef>
                <a:spcPts val="0"/>
              </a:spcBef>
              <a:spcAft>
                <a:spcPts val="0"/>
              </a:spcAft>
              <a:buClr>
                <a:schemeClr val="dk2"/>
              </a:buClr>
              <a:buSzPts val="2400"/>
              <a:buNone/>
              <a:defRPr sz="2400">
                <a:solidFill>
                  <a:schemeClr val="dk2"/>
                </a:solidFill>
              </a:defRPr>
            </a:lvl3pPr>
            <a:lvl4pPr lvl="3" rtl="0" algn="l">
              <a:lnSpc>
                <a:spcPct val="100000"/>
              </a:lnSpc>
              <a:spcBef>
                <a:spcPts val="0"/>
              </a:spcBef>
              <a:spcAft>
                <a:spcPts val="0"/>
              </a:spcAft>
              <a:buClr>
                <a:schemeClr val="dk2"/>
              </a:buClr>
              <a:buSzPts val="2400"/>
              <a:buNone/>
              <a:defRPr sz="2400">
                <a:solidFill>
                  <a:schemeClr val="dk2"/>
                </a:solidFill>
              </a:defRPr>
            </a:lvl4pPr>
            <a:lvl5pPr lvl="4" rtl="0" algn="l">
              <a:lnSpc>
                <a:spcPct val="100000"/>
              </a:lnSpc>
              <a:spcBef>
                <a:spcPts val="0"/>
              </a:spcBef>
              <a:spcAft>
                <a:spcPts val="0"/>
              </a:spcAft>
              <a:buClr>
                <a:schemeClr val="dk2"/>
              </a:buClr>
              <a:buSzPts val="2400"/>
              <a:buNone/>
              <a:defRPr sz="2400">
                <a:solidFill>
                  <a:schemeClr val="dk2"/>
                </a:solidFill>
              </a:defRPr>
            </a:lvl5pPr>
            <a:lvl6pPr lvl="5" rtl="0" algn="l">
              <a:lnSpc>
                <a:spcPct val="100000"/>
              </a:lnSpc>
              <a:spcBef>
                <a:spcPts val="0"/>
              </a:spcBef>
              <a:spcAft>
                <a:spcPts val="0"/>
              </a:spcAft>
              <a:buClr>
                <a:schemeClr val="dk2"/>
              </a:buClr>
              <a:buSzPts val="2400"/>
              <a:buNone/>
              <a:defRPr sz="2400">
                <a:solidFill>
                  <a:schemeClr val="dk2"/>
                </a:solidFill>
              </a:defRPr>
            </a:lvl6pPr>
            <a:lvl7pPr lvl="6" rtl="0" algn="l">
              <a:lnSpc>
                <a:spcPct val="100000"/>
              </a:lnSpc>
              <a:spcBef>
                <a:spcPts val="0"/>
              </a:spcBef>
              <a:spcAft>
                <a:spcPts val="0"/>
              </a:spcAft>
              <a:buClr>
                <a:schemeClr val="dk2"/>
              </a:buClr>
              <a:buSzPts val="2400"/>
              <a:buNone/>
              <a:defRPr sz="2400">
                <a:solidFill>
                  <a:schemeClr val="dk2"/>
                </a:solidFill>
              </a:defRPr>
            </a:lvl7pPr>
            <a:lvl8pPr lvl="7" rtl="0" algn="l">
              <a:lnSpc>
                <a:spcPct val="100000"/>
              </a:lnSpc>
              <a:spcBef>
                <a:spcPts val="0"/>
              </a:spcBef>
              <a:spcAft>
                <a:spcPts val="0"/>
              </a:spcAft>
              <a:buClr>
                <a:schemeClr val="dk2"/>
              </a:buClr>
              <a:buSzPts val="2400"/>
              <a:buNone/>
              <a:defRPr sz="2400">
                <a:solidFill>
                  <a:schemeClr val="dk2"/>
                </a:solidFill>
              </a:defRPr>
            </a:lvl8pPr>
            <a:lvl9pPr lvl="8" rtl="0" algn="l">
              <a:lnSpc>
                <a:spcPct val="100000"/>
              </a:lnSpc>
              <a:spcBef>
                <a:spcPts val="0"/>
              </a:spcBef>
              <a:spcAft>
                <a:spcPts val="0"/>
              </a:spcAft>
              <a:buClr>
                <a:schemeClr val="dk2"/>
              </a:buClr>
              <a:buSzPts val="2400"/>
              <a:buNone/>
              <a:defRPr sz="2400">
                <a:solidFill>
                  <a:schemeClr val="dk2"/>
                </a:solidFill>
              </a:defRPr>
            </a:lvl9pPr>
          </a:lstStyle>
          <a:p/>
        </p:txBody>
      </p:sp>
      <p:sp>
        <p:nvSpPr>
          <p:cNvPr id="145" name="Google Shape;145;g275cc9c300e_0_128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1pPr>
            <a:lvl2pPr indent="0" lvl="1"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2pPr>
            <a:lvl3pPr indent="0" lvl="2"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3pPr>
            <a:lvl4pPr indent="0" lvl="3"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4pPr>
            <a:lvl5pPr indent="0" lvl="4"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5pPr>
            <a:lvl6pPr indent="0" lvl="5"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6pPr>
            <a:lvl7pPr indent="0" lvl="6"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7pPr>
            <a:lvl8pPr indent="0" lvl="7"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8pPr>
            <a:lvl9pPr indent="0" lvl="8" marL="0" marR="0" rtl="0" algn="r">
              <a:lnSpc>
                <a:spcPct val="100000"/>
              </a:lnSpc>
              <a:spcBef>
                <a:spcPts val="0"/>
              </a:spcBef>
              <a:spcAft>
                <a:spcPts val="0"/>
              </a:spcAft>
              <a:buClr>
                <a:schemeClr val="lt1"/>
              </a:buClr>
              <a:buSzPts val="1000"/>
              <a:buFont typeface="Arial"/>
              <a:buNone/>
              <a:defRPr b="1" i="0" sz="1000" u="none" cap="none" strike="noStrike">
                <a:solidFill>
                  <a:schemeClr val="lt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146" name="Shape 146"/>
        <p:cNvGrpSpPr/>
        <p:nvPr/>
      </p:nvGrpSpPr>
      <p:grpSpPr>
        <a:xfrm>
          <a:off x="0" y="0"/>
          <a:ext cx="0" cy="0"/>
          <a:chOff x="0" y="0"/>
          <a:chExt cx="0" cy="0"/>
        </a:xfrm>
      </p:grpSpPr>
      <p:sp>
        <p:nvSpPr>
          <p:cNvPr id="147" name="Google Shape;147;g275cc9c300e_0_1296"/>
          <p:cNvSpPr/>
          <p:nvPr/>
        </p:nvSpPr>
        <p:spPr>
          <a:xfrm>
            <a:off x="4337263"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g275cc9c300e_0_1296"/>
          <p:cNvSpPr txBox="1"/>
          <p:nvPr>
            <p:ph idx="12" type="sldNum"/>
          </p:nvPr>
        </p:nvSpPr>
        <p:spPr>
          <a:xfrm>
            <a:off x="4337138"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49" name="Google Shape;149;g275cc9c300e_0_1296"/>
          <p:cNvSpPr/>
          <p:nvPr/>
        </p:nvSpPr>
        <p:spPr>
          <a:xfrm>
            <a:off x="469875" y="469800"/>
            <a:ext cx="8204100" cy="42039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g275cc9c300e_0_1296"/>
          <p:cNvSpPr txBox="1"/>
          <p:nvPr>
            <p:ph idx="1" type="body"/>
          </p:nvPr>
        </p:nvSpPr>
        <p:spPr>
          <a:xfrm>
            <a:off x="1346350" y="1385300"/>
            <a:ext cx="6451500" cy="819900"/>
          </a:xfrm>
          <a:prstGeom prst="rect">
            <a:avLst/>
          </a:prstGeom>
          <a:noFill/>
          <a:ln>
            <a:noFill/>
          </a:ln>
          <a:effectLst>
            <a:outerShdw blurRad="42863" rotWithShape="0" algn="bl" dir="5400000" dist="9525">
              <a:srgbClr val="1C4587">
                <a:alpha val="40000"/>
              </a:srgbClr>
            </a:outerShdw>
          </a:effectLst>
        </p:spPr>
        <p:txBody>
          <a:bodyPr anchorCtr="0" anchor="t" bIns="0" lIns="0" spcFirstLastPara="1" rIns="0" wrap="square" tIns="0">
            <a:noAutofit/>
          </a:bodyPr>
          <a:lstStyle>
            <a:lvl1pPr indent="-431800" lvl="0" marL="457200" rtl="0" algn="ctr">
              <a:lnSpc>
                <a:spcPct val="115000"/>
              </a:lnSpc>
              <a:spcBef>
                <a:spcPts val="600"/>
              </a:spcBef>
              <a:spcAft>
                <a:spcPts val="0"/>
              </a:spcAft>
              <a:buClr>
                <a:schemeClr val="lt1"/>
              </a:buClr>
              <a:buSzPts val="3200"/>
              <a:buChar char="▫"/>
              <a:defRPr b="1" sz="3200">
                <a:solidFill>
                  <a:schemeClr val="lt1"/>
                </a:solidFill>
              </a:defRPr>
            </a:lvl1pPr>
            <a:lvl2pPr indent="-431800" lvl="1" marL="914400" rtl="0" algn="ctr">
              <a:lnSpc>
                <a:spcPct val="115000"/>
              </a:lnSpc>
              <a:spcBef>
                <a:spcPts val="0"/>
              </a:spcBef>
              <a:spcAft>
                <a:spcPts val="0"/>
              </a:spcAft>
              <a:buClr>
                <a:schemeClr val="lt1"/>
              </a:buClr>
              <a:buSzPts val="3200"/>
              <a:buChar char="▫"/>
              <a:defRPr b="1" sz="3200">
                <a:solidFill>
                  <a:schemeClr val="lt1"/>
                </a:solidFill>
              </a:defRPr>
            </a:lvl2pPr>
            <a:lvl3pPr indent="-431800" lvl="2" marL="1371600" rtl="0" algn="ctr">
              <a:lnSpc>
                <a:spcPct val="115000"/>
              </a:lnSpc>
              <a:spcBef>
                <a:spcPts val="0"/>
              </a:spcBef>
              <a:spcAft>
                <a:spcPts val="0"/>
              </a:spcAft>
              <a:buClr>
                <a:schemeClr val="lt1"/>
              </a:buClr>
              <a:buSzPts val="3200"/>
              <a:buChar char="▫"/>
              <a:defRPr b="1" sz="3200">
                <a:solidFill>
                  <a:schemeClr val="lt1"/>
                </a:solidFill>
              </a:defRPr>
            </a:lvl3pPr>
            <a:lvl4pPr indent="-431800" lvl="3" marL="1828800" rtl="0" algn="ctr">
              <a:lnSpc>
                <a:spcPct val="115000"/>
              </a:lnSpc>
              <a:spcBef>
                <a:spcPts val="0"/>
              </a:spcBef>
              <a:spcAft>
                <a:spcPts val="0"/>
              </a:spcAft>
              <a:buClr>
                <a:schemeClr val="lt1"/>
              </a:buClr>
              <a:buSzPts val="3200"/>
              <a:buChar char="▫"/>
              <a:defRPr b="1" sz="3200">
                <a:solidFill>
                  <a:schemeClr val="lt1"/>
                </a:solidFill>
              </a:defRPr>
            </a:lvl4pPr>
            <a:lvl5pPr indent="-431800" lvl="4" marL="2286000" rtl="0" algn="ctr">
              <a:lnSpc>
                <a:spcPct val="115000"/>
              </a:lnSpc>
              <a:spcBef>
                <a:spcPts val="0"/>
              </a:spcBef>
              <a:spcAft>
                <a:spcPts val="0"/>
              </a:spcAft>
              <a:buClr>
                <a:schemeClr val="lt1"/>
              </a:buClr>
              <a:buSzPts val="3200"/>
              <a:buChar char="▫"/>
              <a:defRPr b="1" sz="3200">
                <a:solidFill>
                  <a:schemeClr val="lt1"/>
                </a:solidFill>
              </a:defRPr>
            </a:lvl5pPr>
            <a:lvl6pPr indent="-431800" lvl="5" marL="2743200" rtl="0" algn="ctr">
              <a:lnSpc>
                <a:spcPct val="115000"/>
              </a:lnSpc>
              <a:spcBef>
                <a:spcPts val="0"/>
              </a:spcBef>
              <a:spcAft>
                <a:spcPts val="0"/>
              </a:spcAft>
              <a:buClr>
                <a:schemeClr val="lt1"/>
              </a:buClr>
              <a:buSzPts val="3200"/>
              <a:buChar char="▫"/>
              <a:defRPr b="1" sz="3200">
                <a:solidFill>
                  <a:schemeClr val="lt1"/>
                </a:solidFill>
              </a:defRPr>
            </a:lvl6pPr>
            <a:lvl7pPr indent="-431800" lvl="6" marL="3200400" rtl="0" algn="ctr">
              <a:lnSpc>
                <a:spcPct val="115000"/>
              </a:lnSpc>
              <a:spcBef>
                <a:spcPts val="0"/>
              </a:spcBef>
              <a:spcAft>
                <a:spcPts val="0"/>
              </a:spcAft>
              <a:buClr>
                <a:schemeClr val="lt1"/>
              </a:buClr>
              <a:buSzPts val="3200"/>
              <a:buChar char="▫"/>
              <a:defRPr b="1" sz="3200">
                <a:solidFill>
                  <a:schemeClr val="lt1"/>
                </a:solidFill>
              </a:defRPr>
            </a:lvl7pPr>
            <a:lvl8pPr indent="-431800" lvl="7" marL="3657600" rtl="0" algn="ctr">
              <a:lnSpc>
                <a:spcPct val="115000"/>
              </a:lnSpc>
              <a:spcBef>
                <a:spcPts val="0"/>
              </a:spcBef>
              <a:spcAft>
                <a:spcPts val="0"/>
              </a:spcAft>
              <a:buClr>
                <a:schemeClr val="lt1"/>
              </a:buClr>
              <a:buSzPts val="3200"/>
              <a:buChar char="▫"/>
              <a:defRPr b="1" sz="3200">
                <a:solidFill>
                  <a:schemeClr val="lt1"/>
                </a:solidFill>
              </a:defRPr>
            </a:lvl8pPr>
            <a:lvl9pPr indent="-431800" lvl="8" marL="4114800" rtl="0" algn="ctr">
              <a:lnSpc>
                <a:spcPct val="115000"/>
              </a:lnSpc>
              <a:spcBef>
                <a:spcPts val="0"/>
              </a:spcBef>
              <a:spcAft>
                <a:spcPts val="0"/>
              </a:spcAft>
              <a:buClr>
                <a:schemeClr val="lt1"/>
              </a:buClr>
              <a:buSzPts val="3200"/>
              <a:buChar char="▫"/>
              <a:defRPr b="1" sz="3200">
                <a:solidFill>
                  <a:schemeClr val="lt1"/>
                </a:solidFill>
              </a:defRPr>
            </a:lvl9pPr>
          </a:lstStyle>
          <a:p/>
        </p:txBody>
      </p:sp>
      <p:sp>
        <p:nvSpPr>
          <p:cNvPr id="151" name="Google Shape;151;g275cc9c300e_0_1296"/>
          <p:cNvSpPr txBox="1"/>
          <p:nvPr/>
        </p:nvSpPr>
        <p:spPr>
          <a:xfrm>
            <a:off x="3593400" y="476569"/>
            <a:ext cx="1957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1" i="0" lang="en" sz="9600" u="none" cap="none" strike="noStrike">
                <a:solidFill>
                  <a:schemeClr val="lt1"/>
                </a:solidFill>
                <a:latin typeface="Arial"/>
                <a:ea typeface="Arial"/>
                <a:cs typeface="Arial"/>
                <a:sym typeface="Arial"/>
              </a:rPr>
              <a:t>“</a:t>
            </a:r>
            <a:endParaRPr b="1" i="0" sz="96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152" name="Shape 152"/>
        <p:cNvGrpSpPr/>
        <p:nvPr/>
      </p:nvGrpSpPr>
      <p:grpSpPr>
        <a:xfrm>
          <a:off x="0" y="0"/>
          <a:ext cx="0" cy="0"/>
          <a:chOff x="0" y="0"/>
          <a:chExt cx="0" cy="0"/>
        </a:xfrm>
      </p:grpSpPr>
      <p:sp>
        <p:nvSpPr>
          <p:cNvPr id="153" name="Google Shape;153;g275cc9c300e_0_1302"/>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g275cc9c300e_0_130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g275cc9c300e_0_1302"/>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SzPts val="3000"/>
              <a:buNone/>
              <a:defRPr/>
            </a:lvl1pPr>
            <a:lvl2pPr lvl="1" rtl="0" algn="l">
              <a:lnSpc>
                <a:spcPct val="90000"/>
              </a:lnSpc>
              <a:spcBef>
                <a:spcPts val="0"/>
              </a:spcBef>
              <a:spcAft>
                <a:spcPts val="0"/>
              </a:spcAft>
              <a:buSzPts val="3000"/>
              <a:buNone/>
              <a:defRPr/>
            </a:lvl2pPr>
            <a:lvl3pPr lvl="2" rtl="0" algn="l">
              <a:lnSpc>
                <a:spcPct val="90000"/>
              </a:lnSpc>
              <a:spcBef>
                <a:spcPts val="0"/>
              </a:spcBef>
              <a:spcAft>
                <a:spcPts val="0"/>
              </a:spcAft>
              <a:buSzPts val="3000"/>
              <a:buNone/>
              <a:defRPr/>
            </a:lvl3pPr>
            <a:lvl4pPr lvl="3" rtl="0" algn="l">
              <a:lnSpc>
                <a:spcPct val="90000"/>
              </a:lnSpc>
              <a:spcBef>
                <a:spcPts val="0"/>
              </a:spcBef>
              <a:spcAft>
                <a:spcPts val="0"/>
              </a:spcAft>
              <a:buSzPts val="3000"/>
              <a:buNone/>
              <a:defRPr/>
            </a:lvl4pPr>
            <a:lvl5pPr lvl="4" rtl="0" algn="l">
              <a:lnSpc>
                <a:spcPct val="90000"/>
              </a:lnSpc>
              <a:spcBef>
                <a:spcPts val="0"/>
              </a:spcBef>
              <a:spcAft>
                <a:spcPts val="0"/>
              </a:spcAft>
              <a:buSzPts val="3000"/>
              <a:buNone/>
              <a:defRPr/>
            </a:lvl5pPr>
            <a:lvl6pPr lvl="5" rtl="0" algn="l">
              <a:lnSpc>
                <a:spcPct val="90000"/>
              </a:lnSpc>
              <a:spcBef>
                <a:spcPts val="0"/>
              </a:spcBef>
              <a:spcAft>
                <a:spcPts val="0"/>
              </a:spcAft>
              <a:buSzPts val="3000"/>
              <a:buNone/>
              <a:defRPr/>
            </a:lvl6pPr>
            <a:lvl7pPr lvl="6" rtl="0" algn="l">
              <a:lnSpc>
                <a:spcPct val="90000"/>
              </a:lnSpc>
              <a:spcBef>
                <a:spcPts val="0"/>
              </a:spcBef>
              <a:spcAft>
                <a:spcPts val="0"/>
              </a:spcAft>
              <a:buSzPts val="3000"/>
              <a:buNone/>
              <a:defRPr/>
            </a:lvl7pPr>
            <a:lvl8pPr lvl="7" rtl="0" algn="l">
              <a:lnSpc>
                <a:spcPct val="90000"/>
              </a:lnSpc>
              <a:spcBef>
                <a:spcPts val="0"/>
              </a:spcBef>
              <a:spcAft>
                <a:spcPts val="0"/>
              </a:spcAft>
              <a:buSzPts val="3000"/>
              <a:buNone/>
              <a:defRPr/>
            </a:lvl8pPr>
            <a:lvl9pPr lvl="8" rtl="0" algn="l">
              <a:lnSpc>
                <a:spcPct val="90000"/>
              </a:lnSpc>
              <a:spcBef>
                <a:spcPts val="0"/>
              </a:spcBef>
              <a:spcAft>
                <a:spcPts val="0"/>
              </a:spcAft>
              <a:buSzPts val="3000"/>
              <a:buNone/>
              <a:defRPr/>
            </a:lvl9pPr>
          </a:lstStyle>
          <a:p/>
        </p:txBody>
      </p:sp>
      <p:sp>
        <p:nvSpPr>
          <p:cNvPr id="156" name="Google Shape;156;g275cc9c300e_0_1302"/>
          <p:cNvSpPr txBox="1"/>
          <p:nvPr>
            <p:ph idx="1" type="body"/>
          </p:nvPr>
        </p:nvSpPr>
        <p:spPr>
          <a:xfrm>
            <a:off x="1136000" y="1200150"/>
            <a:ext cx="3254700" cy="3473400"/>
          </a:xfrm>
          <a:prstGeom prst="rect">
            <a:avLst/>
          </a:prstGeom>
          <a:noFill/>
          <a:ln>
            <a:noFill/>
          </a:ln>
        </p:spPr>
        <p:txBody>
          <a:bodyPr anchorCtr="0" anchor="t" bIns="0" lIns="0" spcFirstLastPara="1" rIns="0" wrap="square" tIns="0">
            <a:noAutofit/>
          </a:bodyPr>
          <a:lstStyle>
            <a:lvl1pPr indent="-355600" lvl="0" marL="457200" rtl="0" algn="l">
              <a:lnSpc>
                <a:spcPct val="115000"/>
              </a:lnSpc>
              <a:spcBef>
                <a:spcPts val="600"/>
              </a:spcBef>
              <a:spcAft>
                <a:spcPts val="0"/>
              </a:spcAft>
              <a:buSzPts val="2000"/>
              <a:buChar char="▫"/>
              <a:defRPr sz="2000"/>
            </a:lvl1pPr>
            <a:lvl2pPr indent="-355600" lvl="1" marL="914400" rtl="0" algn="l">
              <a:lnSpc>
                <a:spcPct val="115000"/>
              </a:lnSpc>
              <a:spcBef>
                <a:spcPts val="0"/>
              </a:spcBef>
              <a:spcAft>
                <a:spcPts val="0"/>
              </a:spcAft>
              <a:buSzPts val="2000"/>
              <a:buChar char="▫"/>
              <a:defRPr sz="2000"/>
            </a:lvl2pPr>
            <a:lvl3pPr indent="-355600" lvl="2" marL="1371600" rtl="0" algn="l">
              <a:lnSpc>
                <a:spcPct val="115000"/>
              </a:lnSpc>
              <a:spcBef>
                <a:spcPts val="0"/>
              </a:spcBef>
              <a:spcAft>
                <a:spcPts val="0"/>
              </a:spcAft>
              <a:buSzPts val="2000"/>
              <a:buChar char="▫"/>
              <a:defRPr sz="2000"/>
            </a:lvl3pPr>
            <a:lvl4pPr indent="-355600" lvl="3" marL="1828800" rtl="0" algn="l">
              <a:lnSpc>
                <a:spcPct val="115000"/>
              </a:lnSpc>
              <a:spcBef>
                <a:spcPts val="0"/>
              </a:spcBef>
              <a:spcAft>
                <a:spcPts val="0"/>
              </a:spcAft>
              <a:buSzPts val="2000"/>
              <a:buChar char="▫"/>
              <a:defRPr sz="2000"/>
            </a:lvl4pPr>
            <a:lvl5pPr indent="-355600" lvl="4" marL="2286000" rtl="0" algn="l">
              <a:lnSpc>
                <a:spcPct val="115000"/>
              </a:lnSpc>
              <a:spcBef>
                <a:spcPts val="0"/>
              </a:spcBef>
              <a:spcAft>
                <a:spcPts val="0"/>
              </a:spcAft>
              <a:buSzPts val="2000"/>
              <a:buChar char="▫"/>
              <a:defRPr sz="2000"/>
            </a:lvl5pPr>
            <a:lvl6pPr indent="-355600" lvl="5" marL="2743200" rtl="0" algn="l">
              <a:lnSpc>
                <a:spcPct val="115000"/>
              </a:lnSpc>
              <a:spcBef>
                <a:spcPts val="0"/>
              </a:spcBef>
              <a:spcAft>
                <a:spcPts val="0"/>
              </a:spcAft>
              <a:buSzPts val="2000"/>
              <a:buChar char="▫"/>
              <a:defRPr sz="2000"/>
            </a:lvl6pPr>
            <a:lvl7pPr indent="-355600" lvl="6" marL="3200400" rtl="0" algn="l">
              <a:lnSpc>
                <a:spcPct val="115000"/>
              </a:lnSpc>
              <a:spcBef>
                <a:spcPts val="0"/>
              </a:spcBef>
              <a:spcAft>
                <a:spcPts val="0"/>
              </a:spcAft>
              <a:buSzPts val="2000"/>
              <a:buChar char="▫"/>
              <a:defRPr sz="2000"/>
            </a:lvl7pPr>
            <a:lvl8pPr indent="-355600" lvl="7" marL="3657600" rtl="0" algn="l">
              <a:lnSpc>
                <a:spcPct val="115000"/>
              </a:lnSpc>
              <a:spcBef>
                <a:spcPts val="0"/>
              </a:spcBef>
              <a:spcAft>
                <a:spcPts val="0"/>
              </a:spcAft>
              <a:buSzPts val="2000"/>
              <a:buChar char="▫"/>
              <a:defRPr sz="2000"/>
            </a:lvl8pPr>
            <a:lvl9pPr indent="-355600" lvl="8" marL="4114800" rtl="0" algn="l">
              <a:lnSpc>
                <a:spcPct val="115000"/>
              </a:lnSpc>
              <a:spcBef>
                <a:spcPts val="0"/>
              </a:spcBef>
              <a:spcAft>
                <a:spcPts val="0"/>
              </a:spcAft>
              <a:buSzPts val="2000"/>
              <a:buChar char="▫"/>
              <a:defRPr sz="2000"/>
            </a:lvl9pPr>
          </a:lstStyle>
          <a:p/>
        </p:txBody>
      </p:sp>
      <p:sp>
        <p:nvSpPr>
          <p:cNvPr id="157" name="Google Shape;157;g275cc9c300e_0_1302"/>
          <p:cNvSpPr txBox="1"/>
          <p:nvPr>
            <p:ph idx="2" type="body"/>
          </p:nvPr>
        </p:nvSpPr>
        <p:spPr>
          <a:xfrm>
            <a:off x="4753180" y="1200150"/>
            <a:ext cx="3254700" cy="3473400"/>
          </a:xfrm>
          <a:prstGeom prst="rect">
            <a:avLst/>
          </a:prstGeom>
          <a:noFill/>
          <a:ln>
            <a:noFill/>
          </a:ln>
        </p:spPr>
        <p:txBody>
          <a:bodyPr anchorCtr="0" anchor="t" bIns="0" lIns="0" spcFirstLastPara="1" rIns="0" wrap="square" tIns="0">
            <a:noAutofit/>
          </a:bodyPr>
          <a:lstStyle>
            <a:lvl1pPr indent="-355600" lvl="0" marL="457200" rtl="0" algn="l">
              <a:lnSpc>
                <a:spcPct val="115000"/>
              </a:lnSpc>
              <a:spcBef>
                <a:spcPts val="600"/>
              </a:spcBef>
              <a:spcAft>
                <a:spcPts val="0"/>
              </a:spcAft>
              <a:buSzPts val="2000"/>
              <a:buChar char="▫"/>
              <a:defRPr sz="2000"/>
            </a:lvl1pPr>
            <a:lvl2pPr indent="-355600" lvl="1" marL="914400" rtl="0" algn="l">
              <a:lnSpc>
                <a:spcPct val="115000"/>
              </a:lnSpc>
              <a:spcBef>
                <a:spcPts val="0"/>
              </a:spcBef>
              <a:spcAft>
                <a:spcPts val="0"/>
              </a:spcAft>
              <a:buSzPts val="2000"/>
              <a:buChar char="▫"/>
              <a:defRPr sz="2000"/>
            </a:lvl2pPr>
            <a:lvl3pPr indent="-355600" lvl="2" marL="1371600" rtl="0" algn="l">
              <a:lnSpc>
                <a:spcPct val="115000"/>
              </a:lnSpc>
              <a:spcBef>
                <a:spcPts val="0"/>
              </a:spcBef>
              <a:spcAft>
                <a:spcPts val="0"/>
              </a:spcAft>
              <a:buSzPts val="2000"/>
              <a:buChar char="▫"/>
              <a:defRPr sz="2000"/>
            </a:lvl3pPr>
            <a:lvl4pPr indent="-355600" lvl="3" marL="1828800" rtl="0" algn="l">
              <a:lnSpc>
                <a:spcPct val="115000"/>
              </a:lnSpc>
              <a:spcBef>
                <a:spcPts val="0"/>
              </a:spcBef>
              <a:spcAft>
                <a:spcPts val="0"/>
              </a:spcAft>
              <a:buSzPts val="2000"/>
              <a:buChar char="▫"/>
              <a:defRPr sz="2000"/>
            </a:lvl4pPr>
            <a:lvl5pPr indent="-355600" lvl="4" marL="2286000" rtl="0" algn="l">
              <a:lnSpc>
                <a:spcPct val="115000"/>
              </a:lnSpc>
              <a:spcBef>
                <a:spcPts val="0"/>
              </a:spcBef>
              <a:spcAft>
                <a:spcPts val="0"/>
              </a:spcAft>
              <a:buSzPts val="2000"/>
              <a:buChar char="▫"/>
              <a:defRPr sz="2000"/>
            </a:lvl5pPr>
            <a:lvl6pPr indent="-355600" lvl="5" marL="2743200" rtl="0" algn="l">
              <a:lnSpc>
                <a:spcPct val="115000"/>
              </a:lnSpc>
              <a:spcBef>
                <a:spcPts val="0"/>
              </a:spcBef>
              <a:spcAft>
                <a:spcPts val="0"/>
              </a:spcAft>
              <a:buSzPts val="2000"/>
              <a:buChar char="▫"/>
              <a:defRPr sz="2000"/>
            </a:lvl6pPr>
            <a:lvl7pPr indent="-355600" lvl="6" marL="3200400" rtl="0" algn="l">
              <a:lnSpc>
                <a:spcPct val="115000"/>
              </a:lnSpc>
              <a:spcBef>
                <a:spcPts val="0"/>
              </a:spcBef>
              <a:spcAft>
                <a:spcPts val="0"/>
              </a:spcAft>
              <a:buSzPts val="2000"/>
              <a:buChar char="▫"/>
              <a:defRPr sz="2000"/>
            </a:lvl7pPr>
            <a:lvl8pPr indent="-355600" lvl="7" marL="3657600" rtl="0" algn="l">
              <a:lnSpc>
                <a:spcPct val="115000"/>
              </a:lnSpc>
              <a:spcBef>
                <a:spcPts val="0"/>
              </a:spcBef>
              <a:spcAft>
                <a:spcPts val="0"/>
              </a:spcAft>
              <a:buSzPts val="2000"/>
              <a:buChar char="▫"/>
              <a:defRPr sz="2000"/>
            </a:lvl8pPr>
            <a:lvl9pPr indent="-355600" lvl="8" marL="4114800" rtl="0" algn="l">
              <a:lnSpc>
                <a:spcPct val="115000"/>
              </a:lnSpc>
              <a:spcBef>
                <a:spcPts val="0"/>
              </a:spcBef>
              <a:spcAft>
                <a:spcPts val="0"/>
              </a:spcAft>
              <a:buSzPts val="2000"/>
              <a:buChar char="▫"/>
              <a:defRPr sz="2000"/>
            </a:lvl9pPr>
          </a:lstStyle>
          <a:p/>
        </p:txBody>
      </p:sp>
      <p:sp>
        <p:nvSpPr>
          <p:cNvPr id="158" name="Google Shape;158;g275cc9c300e_0_130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159" name="Shape 159"/>
        <p:cNvGrpSpPr/>
        <p:nvPr/>
      </p:nvGrpSpPr>
      <p:grpSpPr>
        <a:xfrm>
          <a:off x="0" y="0"/>
          <a:ext cx="0" cy="0"/>
          <a:chOff x="0" y="0"/>
          <a:chExt cx="0" cy="0"/>
        </a:xfrm>
      </p:grpSpPr>
      <p:sp>
        <p:nvSpPr>
          <p:cNvPr id="160" name="Google Shape;160;g275cc9c300e_0_1309"/>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 name="Google Shape;161;g275cc9c300e_0_1309"/>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g275cc9c300e_0_1309"/>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SzPts val="3000"/>
              <a:buNone/>
              <a:defRPr/>
            </a:lvl1pPr>
            <a:lvl2pPr lvl="1" rtl="0" algn="l">
              <a:lnSpc>
                <a:spcPct val="90000"/>
              </a:lnSpc>
              <a:spcBef>
                <a:spcPts val="0"/>
              </a:spcBef>
              <a:spcAft>
                <a:spcPts val="0"/>
              </a:spcAft>
              <a:buSzPts val="3000"/>
              <a:buNone/>
              <a:defRPr/>
            </a:lvl2pPr>
            <a:lvl3pPr lvl="2" rtl="0" algn="l">
              <a:lnSpc>
                <a:spcPct val="90000"/>
              </a:lnSpc>
              <a:spcBef>
                <a:spcPts val="0"/>
              </a:spcBef>
              <a:spcAft>
                <a:spcPts val="0"/>
              </a:spcAft>
              <a:buSzPts val="3000"/>
              <a:buNone/>
              <a:defRPr/>
            </a:lvl3pPr>
            <a:lvl4pPr lvl="3" rtl="0" algn="l">
              <a:lnSpc>
                <a:spcPct val="90000"/>
              </a:lnSpc>
              <a:spcBef>
                <a:spcPts val="0"/>
              </a:spcBef>
              <a:spcAft>
                <a:spcPts val="0"/>
              </a:spcAft>
              <a:buSzPts val="3000"/>
              <a:buNone/>
              <a:defRPr/>
            </a:lvl4pPr>
            <a:lvl5pPr lvl="4" rtl="0" algn="l">
              <a:lnSpc>
                <a:spcPct val="90000"/>
              </a:lnSpc>
              <a:spcBef>
                <a:spcPts val="0"/>
              </a:spcBef>
              <a:spcAft>
                <a:spcPts val="0"/>
              </a:spcAft>
              <a:buSzPts val="3000"/>
              <a:buNone/>
              <a:defRPr/>
            </a:lvl5pPr>
            <a:lvl6pPr lvl="5" rtl="0" algn="l">
              <a:lnSpc>
                <a:spcPct val="90000"/>
              </a:lnSpc>
              <a:spcBef>
                <a:spcPts val="0"/>
              </a:spcBef>
              <a:spcAft>
                <a:spcPts val="0"/>
              </a:spcAft>
              <a:buSzPts val="3000"/>
              <a:buNone/>
              <a:defRPr/>
            </a:lvl6pPr>
            <a:lvl7pPr lvl="6" rtl="0" algn="l">
              <a:lnSpc>
                <a:spcPct val="90000"/>
              </a:lnSpc>
              <a:spcBef>
                <a:spcPts val="0"/>
              </a:spcBef>
              <a:spcAft>
                <a:spcPts val="0"/>
              </a:spcAft>
              <a:buSzPts val="3000"/>
              <a:buNone/>
              <a:defRPr/>
            </a:lvl7pPr>
            <a:lvl8pPr lvl="7" rtl="0" algn="l">
              <a:lnSpc>
                <a:spcPct val="90000"/>
              </a:lnSpc>
              <a:spcBef>
                <a:spcPts val="0"/>
              </a:spcBef>
              <a:spcAft>
                <a:spcPts val="0"/>
              </a:spcAft>
              <a:buSzPts val="3000"/>
              <a:buNone/>
              <a:defRPr/>
            </a:lvl8pPr>
            <a:lvl9pPr lvl="8" rtl="0" algn="l">
              <a:lnSpc>
                <a:spcPct val="90000"/>
              </a:lnSpc>
              <a:spcBef>
                <a:spcPts val="0"/>
              </a:spcBef>
              <a:spcAft>
                <a:spcPts val="0"/>
              </a:spcAft>
              <a:buSzPts val="3000"/>
              <a:buNone/>
              <a:defRPr/>
            </a:lvl9pPr>
          </a:lstStyle>
          <a:p/>
        </p:txBody>
      </p:sp>
      <p:sp>
        <p:nvSpPr>
          <p:cNvPr id="163" name="Google Shape;163;g275cc9c300e_0_1309"/>
          <p:cNvSpPr txBox="1"/>
          <p:nvPr>
            <p:ph idx="1" type="body"/>
          </p:nvPr>
        </p:nvSpPr>
        <p:spPr>
          <a:xfrm>
            <a:off x="1136000" y="1200150"/>
            <a:ext cx="2134800" cy="3473400"/>
          </a:xfrm>
          <a:prstGeom prst="rect">
            <a:avLst/>
          </a:prstGeom>
          <a:noFill/>
          <a:ln>
            <a:noFill/>
          </a:ln>
        </p:spPr>
        <p:txBody>
          <a:bodyPr anchorCtr="0" anchor="t" bIns="0" lIns="0" spcFirstLastPara="1" rIns="0" wrap="square" tIns="0">
            <a:noAutofit/>
          </a:bodyPr>
          <a:lstStyle>
            <a:lvl1pPr indent="-330200" lvl="0" marL="457200" rtl="0" algn="l">
              <a:lnSpc>
                <a:spcPct val="115000"/>
              </a:lnSpc>
              <a:spcBef>
                <a:spcPts val="600"/>
              </a:spcBef>
              <a:spcAft>
                <a:spcPts val="0"/>
              </a:spcAft>
              <a:buSzPts val="1600"/>
              <a:buChar char="▫"/>
              <a:defRPr sz="1600"/>
            </a:lvl1pPr>
            <a:lvl2pPr indent="-330200" lvl="1" marL="914400" rtl="0" algn="l">
              <a:lnSpc>
                <a:spcPct val="115000"/>
              </a:lnSpc>
              <a:spcBef>
                <a:spcPts val="0"/>
              </a:spcBef>
              <a:spcAft>
                <a:spcPts val="0"/>
              </a:spcAft>
              <a:buSzPts val="1600"/>
              <a:buChar char="▫"/>
              <a:defRPr sz="1600"/>
            </a:lvl2pPr>
            <a:lvl3pPr indent="-330200" lvl="2" marL="1371600" rtl="0" algn="l">
              <a:lnSpc>
                <a:spcPct val="115000"/>
              </a:lnSpc>
              <a:spcBef>
                <a:spcPts val="0"/>
              </a:spcBef>
              <a:spcAft>
                <a:spcPts val="0"/>
              </a:spcAft>
              <a:buSzPts val="1600"/>
              <a:buChar char="▫"/>
              <a:defRPr sz="1600"/>
            </a:lvl3pPr>
            <a:lvl4pPr indent="-330200" lvl="3" marL="1828800" rtl="0" algn="l">
              <a:lnSpc>
                <a:spcPct val="115000"/>
              </a:lnSpc>
              <a:spcBef>
                <a:spcPts val="0"/>
              </a:spcBef>
              <a:spcAft>
                <a:spcPts val="0"/>
              </a:spcAft>
              <a:buSzPts val="1600"/>
              <a:buChar char="▫"/>
              <a:defRPr sz="1600"/>
            </a:lvl4pPr>
            <a:lvl5pPr indent="-330200" lvl="4" marL="2286000" rtl="0" algn="l">
              <a:lnSpc>
                <a:spcPct val="115000"/>
              </a:lnSpc>
              <a:spcBef>
                <a:spcPts val="0"/>
              </a:spcBef>
              <a:spcAft>
                <a:spcPts val="0"/>
              </a:spcAft>
              <a:buSzPts val="1600"/>
              <a:buChar char="▫"/>
              <a:defRPr sz="1600"/>
            </a:lvl5pPr>
            <a:lvl6pPr indent="-330200" lvl="5" marL="2743200" rtl="0" algn="l">
              <a:lnSpc>
                <a:spcPct val="115000"/>
              </a:lnSpc>
              <a:spcBef>
                <a:spcPts val="0"/>
              </a:spcBef>
              <a:spcAft>
                <a:spcPts val="0"/>
              </a:spcAft>
              <a:buSzPts val="1600"/>
              <a:buChar char="▫"/>
              <a:defRPr sz="1600"/>
            </a:lvl6pPr>
            <a:lvl7pPr indent="-330200" lvl="6" marL="3200400" rtl="0" algn="l">
              <a:lnSpc>
                <a:spcPct val="115000"/>
              </a:lnSpc>
              <a:spcBef>
                <a:spcPts val="0"/>
              </a:spcBef>
              <a:spcAft>
                <a:spcPts val="0"/>
              </a:spcAft>
              <a:buSzPts val="1600"/>
              <a:buChar char="▫"/>
              <a:defRPr sz="1600"/>
            </a:lvl7pPr>
            <a:lvl8pPr indent="-330200" lvl="7" marL="3657600" rtl="0" algn="l">
              <a:lnSpc>
                <a:spcPct val="115000"/>
              </a:lnSpc>
              <a:spcBef>
                <a:spcPts val="0"/>
              </a:spcBef>
              <a:spcAft>
                <a:spcPts val="0"/>
              </a:spcAft>
              <a:buSzPts val="1600"/>
              <a:buChar char="▫"/>
              <a:defRPr sz="1600"/>
            </a:lvl8pPr>
            <a:lvl9pPr indent="-330200" lvl="8" marL="4114800" rtl="0" algn="l">
              <a:lnSpc>
                <a:spcPct val="115000"/>
              </a:lnSpc>
              <a:spcBef>
                <a:spcPts val="0"/>
              </a:spcBef>
              <a:spcAft>
                <a:spcPts val="0"/>
              </a:spcAft>
              <a:buSzPts val="1600"/>
              <a:buChar char="▫"/>
              <a:defRPr sz="1600"/>
            </a:lvl9pPr>
          </a:lstStyle>
          <a:p/>
        </p:txBody>
      </p:sp>
      <p:sp>
        <p:nvSpPr>
          <p:cNvPr id="164" name="Google Shape;164;g275cc9c300e_0_1309"/>
          <p:cNvSpPr txBox="1"/>
          <p:nvPr>
            <p:ph idx="2" type="body"/>
          </p:nvPr>
        </p:nvSpPr>
        <p:spPr>
          <a:xfrm>
            <a:off x="3472501" y="1200150"/>
            <a:ext cx="2134800" cy="3473400"/>
          </a:xfrm>
          <a:prstGeom prst="rect">
            <a:avLst/>
          </a:prstGeom>
          <a:noFill/>
          <a:ln>
            <a:noFill/>
          </a:ln>
        </p:spPr>
        <p:txBody>
          <a:bodyPr anchorCtr="0" anchor="t" bIns="0" lIns="0" spcFirstLastPara="1" rIns="0" wrap="square" tIns="0">
            <a:noAutofit/>
          </a:bodyPr>
          <a:lstStyle>
            <a:lvl1pPr indent="-330200" lvl="0" marL="457200" rtl="0" algn="l">
              <a:lnSpc>
                <a:spcPct val="115000"/>
              </a:lnSpc>
              <a:spcBef>
                <a:spcPts val="600"/>
              </a:spcBef>
              <a:spcAft>
                <a:spcPts val="0"/>
              </a:spcAft>
              <a:buSzPts val="1600"/>
              <a:buChar char="▫"/>
              <a:defRPr sz="1600"/>
            </a:lvl1pPr>
            <a:lvl2pPr indent="-330200" lvl="1" marL="914400" rtl="0" algn="l">
              <a:lnSpc>
                <a:spcPct val="115000"/>
              </a:lnSpc>
              <a:spcBef>
                <a:spcPts val="0"/>
              </a:spcBef>
              <a:spcAft>
                <a:spcPts val="0"/>
              </a:spcAft>
              <a:buSzPts val="1600"/>
              <a:buChar char="▫"/>
              <a:defRPr sz="1600"/>
            </a:lvl2pPr>
            <a:lvl3pPr indent="-330200" lvl="2" marL="1371600" rtl="0" algn="l">
              <a:lnSpc>
                <a:spcPct val="115000"/>
              </a:lnSpc>
              <a:spcBef>
                <a:spcPts val="0"/>
              </a:spcBef>
              <a:spcAft>
                <a:spcPts val="0"/>
              </a:spcAft>
              <a:buSzPts val="1600"/>
              <a:buChar char="▫"/>
              <a:defRPr sz="1600"/>
            </a:lvl3pPr>
            <a:lvl4pPr indent="-330200" lvl="3" marL="1828800" rtl="0" algn="l">
              <a:lnSpc>
                <a:spcPct val="115000"/>
              </a:lnSpc>
              <a:spcBef>
                <a:spcPts val="0"/>
              </a:spcBef>
              <a:spcAft>
                <a:spcPts val="0"/>
              </a:spcAft>
              <a:buSzPts val="1600"/>
              <a:buChar char="▫"/>
              <a:defRPr sz="1600"/>
            </a:lvl4pPr>
            <a:lvl5pPr indent="-330200" lvl="4" marL="2286000" rtl="0" algn="l">
              <a:lnSpc>
                <a:spcPct val="115000"/>
              </a:lnSpc>
              <a:spcBef>
                <a:spcPts val="0"/>
              </a:spcBef>
              <a:spcAft>
                <a:spcPts val="0"/>
              </a:spcAft>
              <a:buSzPts val="1600"/>
              <a:buChar char="▫"/>
              <a:defRPr sz="1600"/>
            </a:lvl5pPr>
            <a:lvl6pPr indent="-330200" lvl="5" marL="2743200" rtl="0" algn="l">
              <a:lnSpc>
                <a:spcPct val="115000"/>
              </a:lnSpc>
              <a:spcBef>
                <a:spcPts val="0"/>
              </a:spcBef>
              <a:spcAft>
                <a:spcPts val="0"/>
              </a:spcAft>
              <a:buSzPts val="1600"/>
              <a:buChar char="▫"/>
              <a:defRPr sz="1600"/>
            </a:lvl6pPr>
            <a:lvl7pPr indent="-330200" lvl="6" marL="3200400" rtl="0" algn="l">
              <a:lnSpc>
                <a:spcPct val="115000"/>
              </a:lnSpc>
              <a:spcBef>
                <a:spcPts val="0"/>
              </a:spcBef>
              <a:spcAft>
                <a:spcPts val="0"/>
              </a:spcAft>
              <a:buSzPts val="1600"/>
              <a:buChar char="▫"/>
              <a:defRPr sz="1600"/>
            </a:lvl7pPr>
            <a:lvl8pPr indent="-330200" lvl="7" marL="3657600" rtl="0" algn="l">
              <a:lnSpc>
                <a:spcPct val="115000"/>
              </a:lnSpc>
              <a:spcBef>
                <a:spcPts val="0"/>
              </a:spcBef>
              <a:spcAft>
                <a:spcPts val="0"/>
              </a:spcAft>
              <a:buSzPts val="1600"/>
              <a:buChar char="▫"/>
              <a:defRPr sz="1600"/>
            </a:lvl8pPr>
            <a:lvl9pPr indent="-330200" lvl="8" marL="4114800" rtl="0" algn="l">
              <a:lnSpc>
                <a:spcPct val="115000"/>
              </a:lnSpc>
              <a:spcBef>
                <a:spcPts val="0"/>
              </a:spcBef>
              <a:spcAft>
                <a:spcPts val="0"/>
              </a:spcAft>
              <a:buSzPts val="1600"/>
              <a:buChar char="▫"/>
              <a:defRPr sz="1600"/>
            </a:lvl9pPr>
          </a:lstStyle>
          <a:p/>
        </p:txBody>
      </p:sp>
      <p:sp>
        <p:nvSpPr>
          <p:cNvPr id="165" name="Google Shape;165;g275cc9c300e_0_1309"/>
          <p:cNvSpPr txBox="1"/>
          <p:nvPr>
            <p:ph idx="3" type="body"/>
          </p:nvPr>
        </p:nvSpPr>
        <p:spPr>
          <a:xfrm>
            <a:off x="5809002" y="1200150"/>
            <a:ext cx="2134800" cy="3473400"/>
          </a:xfrm>
          <a:prstGeom prst="rect">
            <a:avLst/>
          </a:prstGeom>
          <a:noFill/>
          <a:ln>
            <a:noFill/>
          </a:ln>
        </p:spPr>
        <p:txBody>
          <a:bodyPr anchorCtr="0" anchor="t" bIns="0" lIns="0" spcFirstLastPara="1" rIns="0" wrap="square" tIns="0">
            <a:noAutofit/>
          </a:bodyPr>
          <a:lstStyle>
            <a:lvl1pPr indent="-330200" lvl="0" marL="457200" rtl="0" algn="l">
              <a:lnSpc>
                <a:spcPct val="115000"/>
              </a:lnSpc>
              <a:spcBef>
                <a:spcPts val="600"/>
              </a:spcBef>
              <a:spcAft>
                <a:spcPts val="0"/>
              </a:spcAft>
              <a:buSzPts val="1600"/>
              <a:buChar char="▫"/>
              <a:defRPr sz="1600"/>
            </a:lvl1pPr>
            <a:lvl2pPr indent="-330200" lvl="1" marL="914400" rtl="0" algn="l">
              <a:lnSpc>
                <a:spcPct val="115000"/>
              </a:lnSpc>
              <a:spcBef>
                <a:spcPts val="0"/>
              </a:spcBef>
              <a:spcAft>
                <a:spcPts val="0"/>
              </a:spcAft>
              <a:buSzPts val="1600"/>
              <a:buChar char="▫"/>
              <a:defRPr sz="1600"/>
            </a:lvl2pPr>
            <a:lvl3pPr indent="-330200" lvl="2" marL="1371600" rtl="0" algn="l">
              <a:lnSpc>
                <a:spcPct val="115000"/>
              </a:lnSpc>
              <a:spcBef>
                <a:spcPts val="0"/>
              </a:spcBef>
              <a:spcAft>
                <a:spcPts val="0"/>
              </a:spcAft>
              <a:buSzPts val="1600"/>
              <a:buChar char="▫"/>
              <a:defRPr sz="1600"/>
            </a:lvl3pPr>
            <a:lvl4pPr indent="-330200" lvl="3" marL="1828800" rtl="0" algn="l">
              <a:lnSpc>
                <a:spcPct val="115000"/>
              </a:lnSpc>
              <a:spcBef>
                <a:spcPts val="0"/>
              </a:spcBef>
              <a:spcAft>
                <a:spcPts val="0"/>
              </a:spcAft>
              <a:buSzPts val="1600"/>
              <a:buChar char="▫"/>
              <a:defRPr sz="1600"/>
            </a:lvl4pPr>
            <a:lvl5pPr indent="-330200" lvl="4" marL="2286000" rtl="0" algn="l">
              <a:lnSpc>
                <a:spcPct val="115000"/>
              </a:lnSpc>
              <a:spcBef>
                <a:spcPts val="0"/>
              </a:spcBef>
              <a:spcAft>
                <a:spcPts val="0"/>
              </a:spcAft>
              <a:buSzPts val="1600"/>
              <a:buChar char="▫"/>
              <a:defRPr sz="1600"/>
            </a:lvl5pPr>
            <a:lvl6pPr indent="-330200" lvl="5" marL="2743200" rtl="0" algn="l">
              <a:lnSpc>
                <a:spcPct val="115000"/>
              </a:lnSpc>
              <a:spcBef>
                <a:spcPts val="0"/>
              </a:spcBef>
              <a:spcAft>
                <a:spcPts val="0"/>
              </a:spcAft>
              <a:buSzPts val="1600"/>
              <a:buChar char="▫"/>
              <a:defRPr sz="1600"/>
            </a:lvl6pPr>
            <a:lvl7pPr indent="-330200" lvl="6" marL="3200400" rtl="0" algn="l">
              <a:lnSpc>
                <a:spcPct val="115000"/>
              </a:lnSpc>
              <a:spcBef>
                <a:spcPts val="0"/>
              </a:spcBef>
              <a:spcAft>
                <a:spcPts val="0"/>
              </a:spcAft>
              <a:buSzPts val="1600"/>
              <a:buChar char="▫"/>
              <a:defRPr sz="1600"/>
            </a:lvl7pPr>
            <a:lvl8pPr indent="-330200" lvl="7" marL="3657600" rtl="0" algn="l">
              <a:lnSpc>
                <a:spcPct val="115000"/>
              </a:lnSpc>
              <a:spcBef>
                <a:spcPts val="0"/>
              </a:spcBef>
              <a:spcAft>
                <a:spcPts val="0"/>
              </a:spcAft>
              <a:buSzPts val="1600"/>
              <a:buChar char="▫"/>
              <a:defRPr sz="1600"/>
            </a:lvl8pPr>
            <a:lvl9pPr indent="-330200" lvl="8" marL="4114800" rtl="0" algn="l">
              <a:lnSpc>
                <a:spcPct val="115000"/>
              </a:lnSpc>
              <a:spcBef>
                <a:spcPts val="0"/>
              </a:spcBef>
              <a:spcAft>
                <a:spcPts val="0"/>
              </a:spcAft>
              <a:buSzPts val="1600"/>
              <a:buChar char="▫"/>
              <a:defRPr sz="1600"/>
            </a:lvl9pPr>
          </a:lstStyle>
          <a:p/>
        </p:txBody>
      </p:sp>
      <p:sp>
        <p:nvSpPr>
          <p:cNvPr id="166" name="Google Shape;166;g275cc9c300e_0_1309"/>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67" name="Shape 167"/>
        <p:cNvGrpSpPr/>
        <p:nvPr/>
      </p:nvGrpSpPr>
      <p:grpSpPr>
        <a:xfrm>
          <a:off x="0" y="0"/>
          <a:ext cx="0" cy="0"/>
          <a:chOff x="0" y="0"/>
          <a:chExt cx="0" cy="0"/>
        </a:xfrm>
      </p:grpSpPr>
      <p:sp>
        <p:nvSpPr>
          <p:cNvPr id="168" name="Google Shape;168;g275cc9c300e_0_1317"/>
          <p:cNvSpPr/>
          <p:nvPr/>
        </p:nvSpPr>
        <p:spPr>
          <a:xfrm>
            <a:off x="-7000" y="3537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g275cc9c300e_0_1317"/>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g275cc9c300e_0_1317"/>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SzPts val="3000"/>
              <a:buNone/>
              <a:defRPr/>
            </a:lvl1pPr>
            <a:lvl2pPr lvl="1" rtl="0" algn="l">
              <a:lnSpc>
                <a:spcPct val="90000"/>
              </a:lnSpc>
              <a:spcBef>
                <a:spcPts val="0"/>
              </a:spcBef>
              <a:spcAft>
                <a:spcPts val="0"/>
              </a:spcAft>
              <a:buSzPts val="3000"/>
              <a:buNone/>
              <a:defRPr/>
            </a:lvl2pPr>
            <a:lvl3pPr lvl="2" rtl="0" algn="l">
              <a:lnSpc>
                <a:spcPct val="90000"/>
              </a:lnSpc>
              <a:spcBef>
                <a:spcPts val="0"/>
              </a:spcBef>
              <a:spcAft>
                <a:spcPts val="0"/>
              </a:spcAft>
              <a:buSzPts val="3000"/>
              <a:buNone/>
              <a:defRPr/>
            </a:lvl3pPr>
            <a:lvl4pPr lvl="3" rtl="0" algn="l">
              <a:lnSpc>
                <a:spcPct val="90000"/>
              </a:lnSpc>
              <a:spcBef>
                <a:spcPts val="0"/>
              </a:spcBef>
              <a:spcAft>
                <a:spcPts val="0"/>
              </a:spcAft>
              <a:buSzPts val="3000"/>
              <a:buNone/>
              <a:defRPr/>
            </a:lvl4pPr>
            <a:lvl5pPr lvl="4" rtl="0" algn="l">
              <a:lnSpc>
                <a:spcPct val="90000"/>
              </a:lnSpc>
              <a:spcBef>
                <a:spcPts val="0"/>
              </a:spcBef>
              <a:spcAft>
                <a:spcPts val="0"/>
              </a:spcAft>
              <a:buSzPts val="3000"/>
              <a:buNone/>
              <a:defRPr/>
            </a:lvl5pPr>
            <a:lvl6pPr lvl="5" rtl="0" algn="l">
              <a:lnSpc>
                <a:spcPct val="90000"/>
              </a:lnSpc>
              <a:spcBef>
                <a:spcPts val="0"/>
              </a:spcBef>
              <a:spcAft>
                <a:spcPts val="0"/>
              </a:spcAft>
              <a:buSzPts val="3000"/>
              <a:buNone/>
              <a:defRPr/>
            </a:lvl6pPr>
            <a:lvl7pPr lvl="6" rtl="0" algn="l">
              <a:lnSpc>
                <a:spcPct val="90000"/>
              </a:lnSpc>
              <a:spcBef>
                <a:spcPts val="0"/>
              </a:spcBef>
              <a:spcAft>
                <a:spcPts val="0"/>
              </a:spcAft>
              <a:buSzPts val="3000"/>
              <a:buNone/>
              <a:defRPr/>
            </a:lvl7pPr>
            <a:lvl8pPr lvl="7" rtl="0" algn="l">
              <a:lnSpc>
                <a:spcPct val="90000"/>
              </a:lnSpc>
              <a:spcBef>
                <a:spcPts val="0"/>
              </a:spcBef>
              <a:spcAft>
                <a:spcPts val="0"/>
              </a:spcAft>
              <a:buSzPts val="3000"/>
              <a:buNone/>
              <a:defRPr/>
            </a:lvl8pPr>
            <a:lvl9pPr lvl="8" rtl="0" algn="l">
              <a:lnSpc>
                <a:spcPct val="90000"/>
              </a:lnSpc>
              <a:spcBef>
                <a:spcPts val="0"/>
              </a:spcBef>
              <a:spcAft>
                <a:spcPts val="0"/>
              </a:spcAft>
              <a:buSzPts val="3000"/>
              <a:buNone/>
              <a:defRPr/>
            </a:lvl9pPr>
          </a:lstStyle>
          <a:p/>
        </p:txBody>
      </p:sp>
      <p:sp>
        <p:nvSpPr>
          <p:cNvPr id="171" name="Google Shape;171;g275cc9c300e_0_1317"/>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72" name="Shape 172"/>
        <p:cNvGrpSpPr/>
        <p:nvPr/>
      </p:nvGrpSpPr>
      <p:grpSpPr>
        <a:xfrm>
          <a:off x="0" y="0"/>
          <a:ext cx="0" cy="0"/>
          <a:chOff x="0" y="0"/>
          <a:chExt cx="0" cy="0"/>
        </a:xfrm>
      </p:grpSpPr>
      <p:sp>
        <p:nvSpPr>
          <p:cNvPr id="173" name="Google Shape;173;g275cc9c300e_0_1322"/>
          <p:cNvSpPr/>
          <p:nvPr/>
        </p:nvSpPr>
        <p:spPr>
          <a:xfrm>
            <a:off x="8674200" y="4673700"/>
            <a:ext cx="469800" cy="469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 name="Google Shape;174;g275cc9c300e_0_1322"/>
          <p:cNvSpPr txBox="1"/>
          <p:nvPr>
            <p:ph idx="1" type="body"/>
          </p:nvPr>
        </p:nvSpPr>
        <p:spPr>
          <a:xfrm>
            <a:off x="264125" y="4435200"/>
            <a:ext cx="8422500" cy="708300"/>
          </a:xfrm>
          <a:prstGeom prst="rect">
            <a:avLst/>
          </a:prstGeom>
          <a:noFill/>
          <a:ln>
            <a:noFill/>
          </a:ln>
        </p:spPr>
        <p:txBody>
          <a:bodyPr anchorCtr="0" anchor="ctr" bIns="0" lIns="0" spcFirstLastPara="1" rIns="0" wrap="square" tIns="0">
            <a:noAutofit/>
          </a:bodyPr>
          <a:lstStyle>
            <a:lvl1pPr indent="-228600" lvl="0" marL="457200" rtl="0" algn="l">
              <a:lnSpc>
                <a:spcPct val="115000"/>
              </a:lnSpc>
              <a:spcBef>
                <a:spcPts val="360"/>
              </a:spcBef>
              <a:spcAft>
                <a:spcPts val="0"/>
              </a:spcAft>
              <a:buSzPts val="1400"/>
              <a:buNone/>
              <a:defRPr sz="1400"/>
            </a:lvl1pPr>
          </a:lstStyle>
          <a:p/>
        </p:txBody>
      </p:sp>
      <p:sp>
        <p:nvSpPr>
          <p:cNvPr id="175" name="Google Shape;175;g275cc9c300e_0_1322"/>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76" name="Google Shape;176;g275cc9c300e_0_1322"/>
          <p:cNvSpPr/>
          <p:nvPr/>
        </p:nvSpPr>
        <p:spPr>
          <a:xfrm>
            <a:off x="-7000" y="4435200"/>
            <a:ext cx="126300" cy="708300"/>
          </a:xfrm>
          <a:prstGeom prst="rect">
            <a:avLst/>
          </a:prstGeom>
          <a:gradFill>
            <a:gsLst>
              <a:gs pos="0">
                <a:srgbClr val="05B3F1">
                  <a:alpha val="20000"/>
                </a:srgbClr>
              </a:gs>
              <a:gs pos="100000">
                <a:schemeClr val="accent1"/>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177" name="Shape 177"/>
        <p:cNvGrpSpPr/>
        <p:nvPr/>
      </p:nvGrpSpPr>
      <p:grpSpPr>
        <a:xfrm>
          <a:off x="0" y="0"/>
          <a:ext cx="0" cy="0"/>
          <a:chOff x="0" y="0"/>
          <a:chExt cx="0" cy="0"/>
        </a:xfrm>
      </p:grpSpPr>
      <p:sp>
        <p:nvSpPr>
          <p:cNvPr id="178" name="Google Shape;178;g275cc9c300e_0_1327"/>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79" name="Google Shape;179;g275cc9c300e_0_1327"/>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180" name="Google Shape;180;g275cc9c300e_0_1327"/>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3600"/>
              <a:buNone/>
              <a:defRPr sz="3600">
                <a:solidFill>
                  <a:schemeClr val="dk1"/>
                </a:solidFill>
              </a:defRPr>
            </a:lvl1pPr>
            <a:lvl2pPr lvl="1" rtl="0" algn="ctr">
              <a:lnSpc>
                <a:spcPct val="90000"/>
              </a:lnSpc>
              <a:spcBef>
                <a:spcPts val="0"/>
              </a:spcBef>
              <a:spcAft>
                <a:spcPts val="0"/>
              </a:spcAft>
              <a:buClr>
                <a:schemeClr val="dk1"/>
              </a:buClr>
              <a:buSzPts val="3600"/>
              <a:buNone/>
              <a:defRPr sz="3600">
                <a:solidFill>
                  <a:schemeClr val="dk1"/>
                </a:solidFill>
              </a:defRPr>
            </a:lvl2pPr>
            <a:lvl3pPr lvl="2" rtl="0" algn="ctr">
              <a:lnSpc>
                <a:spcPct val="90000"/>
              </a:lnSpc>
              <a:spcBef>
                <a:spcPts val="0"/>
              </a:spcBef>
              <a:spcAft>
                <a:spcPts val="0"/>
              </a:spcAft>
              <a:buClr>
                <a:schemeClr val="dk1"/>
              </a:buClr>
              <a:buSzPts val="3600"/>
              <a:buNone/>
              <a:defRPr sz="3600">
                <a:solidFill>
                  <a:schemeClr val="dk1"/>
                </a:solidFill>
              </a:defRPr>
            </a:lvl3pPr>
            <a:lvl4pPr lvl="3" rtl="0" algn="ctr">
              <a:lnSpc>
                <a:spcPct val="90000"/>
              </a:lnSpc>
              <a:spcBef>
                <a:spcPts val="0"/>
              </a:spcBef>
              <a:spcAft>
                <a:spcPts val="0"/>
              </a:spcAft>
              <a:buClr>
                <a:schemeClr val="dk1"/>
              </a:buClr>
              <a:buSzPts val="3600"/>
              <a:buNone/>
              <a:defRPr sz="3600">
                <a:solidFill>
                  <a:schemeClr val="dk1"/>
                </a:solidFill>
              </a:defRPr>
            </a:lvl4pPr>
            <a:lvl5pPr lvl="4" rtl="0" algn="ctr">
              <a:lnSpc>
                <a:spcPct val="90000"/>
              </a:lnSpc>
              <a:spcBef>
                <a:spcPts val="0"/>
              </a:spcBef>
              <a:spcAft>
                <a:spcPts val="0"/>
              </a:spcAft>
              <a:buClr>
                <a:schemeClr val="dk1"/>
              </a:buClr>
              <a:buSzPts val="3600"/>
              <a:buNone/>
              <a:defRPr sz="3600">
                <a:solidFill>
                  <a:schemeClr val="dk1"/>
                </a:solidFill>
              </a:defRPr>
            </a:lvl5pPr>
            <a:lvl6pPr lvl="5" rtl="0" algn="ctr">
              <a:lnSpc>
                <a:spcPct val="90000"/>
              </a:lnSpc>
              <a:spcBef>
                <a:spcPts val="0"/>
              </a:spcBef>
              <a:spcAft>
                <a:spcPts val="0"/>
              </a:spcAft>
              <a:buClr>
                <a:schemeClr val="dk1"/>
              </a:buClr>
              <a:buSzPts val="3600"/>
              <a:buNone/>
              <a:defRPr sz="3600">
                <a:solidFill>
                  <a:schemeClr val="dk1"/>
                </a:solidFill>
              </a:defRPr>
            </a:lvl6pPr>
            <a:lvl7pPr lvl="6" rtl="0" algn="ctr">
              <a:lnSpc>
                <a:spcPct val="90000"/>
              </a:lnSpc>
              <a:spcBef>
                <a:spcPts val="0"/>
              </a:spcBef>
              <a:spcAft>
                <a:spcPts val="0"/>
              </a:spcAft>
              <a:buClr>
                <a:schemeClr val="dk1"/>
              </a:buClr>
              <a:buSzPts val="3600"/>
              <a:buNone/>
              <a:defRPr sz="3600">
                <a:solidFill>
                  <a:schemeClr val="dk1"/>
                </a:solidFill>
              </a:defRPr>
            </a:lvl7pPr>
            <a:lvl8pPr lvl="7" rtl="0" algn="ctr">
              <a:lnSpc>
                <a:spcPct val="90000"/>
              </a:lnSpc>
              <a:spcBef>
                <a:spcPts val="0"/>
              </a:spcBef>
              <a:spcAft>
                <a:spcPts val="0"/>
              </a:spcAft>
              <a:buClr>
                <a:schemeClr val="dk1"/>
              </a:buClr>
              <a:buSzPts val="3600"/>
              <a:buNone/>
              <a:defRPr sz="3600">
                <a:solidFill>
                  <a:schemeClr val="dk1"/>
                </a:solidFill>
              </a:defRPr>
            </a:lvl8pPr>
            <a:lvl9pPr lvl="8" rtl="0" algn="ctr">
              <a:lnSpc>
                <a:spcPct val="90000"/>
              </a:lnSpc>
              <a:spcBef>
                <a:spcPts val="0"/>
              </a:spcBef>
              <a:spcAft>
                <a:spcPts val="0"/>
              </a:spcAft>
              <a:buClr>
                <a:schemeClr val="dk1"/>
              </a:buClr>
              <a:buSzPts val="3600"/>
              <a:buNone/>
              <a:defRPr sz="3600">
                <a:solidFill>
                  <a:schemeClr val="dk1"/>
                </a:solidFill>
              </a:defRPr>
            </a:lvl9pPr>
          </a:lstStyle>
          <a:p/>
        </p:txBody>
      </p:sp>
      <p:sp>
        <p:nvSpPr>
          <p:cNvPr id="181" name="Google Shape;181;g275cc9c300e_0_1327"/>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82" name="Google Shape;182;g275cc9c300e_0_1327"/>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rtl="0" algn="l">
              <a:lnSpc>
                <a:spcPct val="115000"/>
              </a:lnSpc>
              <a:spcBef>
                <a:spcPts val="0"/>
              </a:spcBef>
              <a:spcAft>
                <a:spcPts val="0"/>
              </a:spcAft>
              <a:buClr>
                <a:schemeClr val="lt1"/>
              </a:buClr>
              <a:buSzPts val="1800"/>
              <a:buChar char="▫"/>
              <a:defRPr>
                <a:solidFill>
                  <a:schemeClr val="lt1"/>
                </a:solidFill>
              </a:defRPr>
            </a:lvl1pPr>
            <a:lvl2pPr indent="-317500" lvl="1" marL="914400" rtl="0" algn="l">
              <a:lnSpc>
                <a:spcPct val="115000"/>
              </a:lnSpc>
              <a:spcBef>
                <a:spcPts val="1600"/>
              </a:spcBef>
              <a:spcAft>
                <a:spcPts val="0"/>
              </a:spcAft>
              <a:buClr>
                <a:schemeClr val="lt1"/>
              </a:buClr>
              <a:buSzPts val="1400"/>
              <a:buChar char="▫"/>
              <a:defRPr>
                <a:solidFill>
                  <a:schemeClr val="lt1"/>
                </a:solidFill>
              </a:defRPr>
            </a:lvl2pPr>
            <a:lvl3pPr indent="-317500" lvl="2" marL="1371600" rtl="0" algn="l">
              <a:lnSpc>
                <a:spcPct val="115000"/>
              </a:lnSpc>
              <a:spcBef>
                <a:spcPts val="1600"/>
              </a:spcBef>
              <a:spcAft>
                <a:spcPts val="0"/>
              </a:spcAft>
              <a:buClr>
                <a:schemeClr val="lt1"/>
              </a:buClr>
              <a:buSzPts val="1400"/>
              <a:buChar char="▫"/>
              <a:defRPr>
                <a:solidFill>
                  <a:schemeClr val="lt1"/>
                </a:solidFill>
              </a:defRPr>
            </a:lvl3pPr>
            <a:lvl4pPr indent="-317500" lvl="3" marL="1828800" rtl="0" algn="l">
              <a:lnSpc>
                <a:spcPct val="115000"/>
              </a:lnSpc>
              <a:spcBef>
                <a:spcPts val="1600"/>
              </a:spcBef>
              <a:spcAft>
                <a:spcPts val="0"/>
              </a:spcAft>
              <a:buClr>
                <a:schemeClr val="lt1"/>
              </a:buClr>
              <a:buSzPts val="1400"/>
              <a:buChar char="▫"/>
              <a:defRPr>
                <a:solidFill>
                  <a:schemeClr val="lt1"/>
                </a:solidFill>
              </a:defRPr>
            </a:lvl4pPr>
            <a:lvl5pPr indent="-317500" lvl="4" marL="2286000" rtl="0" algn="l">
              <a:lnSpc>
                <a:spcPct val="115000"/>
              </a:lnSpc>
              <a:spcBef>
                <a:spcPts val="1600"/>
              </a:spcBef>
              <a:spcAft>
                <a:spcPts val="0"/>
              </a:spcAft>
              <a:buClr>
                <a:schemeClr val="lt1"/>
              </a:buClr>
              <a:buSzPts val="1400"/>
              <a:buChar char="▫"/>
              <a:defRPr>
                <a:solidFill>
                  <a:schemeClr val="lt1"/>
                </a:solidFill>
              </a:defRPr>
            </a:lvl5pPr>
            <a:lvl6pPr indent="-317500" lvl="5" marL="2743200" rtl="0" algn="l">
              <a:lnSpc>
                <a:spcPct val="115000"/>
              </a:lnSpc>
              <a:spcBef>
                <a:spcPts val="1600"/>
              </a:spcBef>
              <a:spcAft>
                <a:spcPts val="0"/>
              </a:spcAft>
              <a:buClr>
                <a:schemeClr val="lt1"/>
              </a:buClr>
              <a:buSzPts val="1400"/>
              <a:buChar char="▫"/>
              <a:defRPr>
                <a:solidFill>
                  <a:schemeClr val="lt1"/>
                </a:solidFill>
              </a:defRPr>
            </a:lvl6pPr>
            <a:lvl7pPr indent="-317500" lvl="6" marL="3200400" rtl="0" algn="l">
              <a:lnSpc>
                <a:spcPct val="115000"/>
              </a:lnSpc>
              <a:spcBef>
                <a:spcPts val="1600"/>
              </a:spcBef>
              <a:spcAft>
                <a:spcPts val="0"/>
              </a:spcAft>
              <a:buClr>
                <a:schemeClr val="lt1"/>
              </a:buClr>
              <a:buSzPts val="1400"/>
              <a:buChar char="▫"/>
              <a:defRPr>
                <a:solidFill>
                  <a:schemeClr val="lt1"/>
                </a:solidFill>
              </a:defRPr>
            </a:lvl7pPr>
            <a:lvl8pPr indent="-317500" lvl="7" marL="3657600" rtl="0" algn="l">
              <a:lnSpc>
                <a:spcPct val="115000"/>
              </a:lnSpc>
              <a:spcBef>
                <a:spcPts val="1600"/>
              </a:spcBef>
              <a:spcAft>
                <a:spcPts val="0"/>
              </a:spcAft>
              <a:buClr>
                <a:schemeClr val="lt1"/>
              </a:buClr>
              <a:buSzPts val="1400"/>
              <a:buChar char="▫"/>
              <a:defRPr>
                <a:solidFill>
                  <a:schemeClr val="lt1"/>
                </a:solidFill>
              </a:defRPr>
            </a:lvl8pPr>
            <a:lvl9pPr indent="-317500" lvl="8" marL="4114800" rtl="0" algn="l">
              <a:lnSpc>
                <a:spcPct val="115000"/>
              </a:lnSpc>
              <a:spcBef>
                <a:spcPts val="1600"/>
              </a:spcBef>
              <a:spcAft>
                <a:spcPts val="1600"/>
              </a:spcAft>
              <a:buClr>
                <a:schemeClr val="lt1"/>
              </a:buClr>
              <a:buSzPts val="1400"/>
              <a:buChar char="▫"/>
              <a:defRPr>
                <a:solidFill>
                  <a:schemeClr val="lt1"/>
                </a:solidFill>
              </a:defRPr>
            </a:lvl9pPr>
          </a:lstStyle>
          <a:p/>
        </p:txBody>
      </p:sp>
      <p:sp>
        <p:nvSpPr>
          <p:cNvPr id="183" name="Google Shape;183;g275cc9c300e_0_132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1pPr>
            <a:lvl2pPr indent="0" lvl="1"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2pPr>
            <a:lvl3pPr indent="0" lvl="2"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3pPr>
            <a:lvl4pPr indent="0" lvl="3"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4pPr>
            <a:lvl5pPr indent="0" lvl="4"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5pPr>
            <a:lvl6pPr indent="0" lvl="5"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6pPr>
            <a:lvl7pPr indent="0" lvl="6"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7pPr>
            <a:lvl8pPr indent="0" lvl="7"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8pPr>
            <a:lvl9pPr indent="0" lvl="8" marL="0" marR="0" rtl="0" algn="l">
              <a:lnSpc>
                <a:spcPct val="100000"/>
              </a:lnSpc>
              <a:spcBef>
                <a:spcPts val="0"/>
              </a:spcBef>
              <a:spcAft>
                <a:spcPts val="0"/>
              </a:spcAft>
              <a:buClr>
                <a:schemeClr val="lt1"/>
              </a:buClr>
              <a:buSzPts val="1400"/>
              <a:buFont typeface="Arial"/>
              <a:buNone/>
              <a:defRPr b="1" i="0" sz="1100" u="none" cap="none" strike="noStrike">
                <a:solidFill>
                  <a:schemeClr val="lt1"/>
                </a:solidFill>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184" name="Shape 184"/>
        <p:cNvGrpSpPr/>
        <p:nvPr/>
      </p:nvGrpSpPr>
      <p:grpSpPr>
        <a:xfrm>
          <a:off x="0" y="0"/>
          <a:ext cx="0" cy="0"/>
          <a:chOff x="0" y="0"/>
          <a:chExt cx="0" cy="0"/>
        </a:xfrm>
      </p:grpSpPr>
      <p:sp>
        <p:nvSpPr>
          <p:cNvPr id="185" name="Google Shape;185;g275cc9c300e_0_1334"/>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rtl="0" algn="ctr">
              <a:lnSpc>
                <a:spcPct val="90000"/>
              </a:lnSpc>
              <a:spcBef>
                <a:spcPts val="0"/>
              </a:spcBef>
              <a:spcAft>
                <a:spcPts val="0"/>
              </a:spcAft>
              <a:buSzPts val="3000"/>
              <a:buNone/>
              <a:defRPr/>
            </a:lvl1pPr>
            <a:lvl2pPr lvl="1" rtl="0" algn="ctr">
              <a:lnSpc>
                <a:spcPct val="90000"/>
              </a:lnSpc>
              <a:spcBef>
                <a:spcPts val="0"/>
              </a:spcBef>
              <a:spcAft>
                <a:spcPts val="0"/>
              </a:spcAft>
              <a:buSzPts val="3000"/>
              <a:buNone/>
              <a:defRPr/>
            </a:lvl2pPr>
            <a:lvl3pPr lvl="2" rtl="0" algn="ctr">
              <a:lnSpc>
                <a:spcPct val="90000"/>
              </a:lnSpc>
              <a:spcBef>
                <a:spcPts val="0"/>
              </a:spcBef>
              <a:spcAft>
                <a:spcPts val="0"/>
              </a:spcAft>
              <a:buSzPts val="3000"/>
              <a:buNone/>
              <a:defRPr/>
            </a:lvl3pPr>
            <a:lvl4pPr lvl="3" rtl="0" algn="ctr">
              <a:lnSpc>
                <a:spcPct val="90000"/>
              </a:lnSpc>
              <a:spcBef>
                <a:spcPts val="0"/>
              </a:spcBef>
              <a:spcAft>
                <a:spcPts val="0"/>
              </a:spcAft>
              <a:buSzPts val="3000"/>
              <a:buNone/>
              <a:defRPr/>
            </a:lvl4pPr>
            <a:lvl5pPr lvl="4" rtl="0" algn="ctr">
              <a:lnSpc>
                <a:spcPct val="90000"/>
              </a:lnSpc>
              <a:spcBef>
                <a:spcPts val="0"/>
              </a:spcBef>
              <a:spcAft>
                <a:spcPts val="0"/>
              </a:spcAft>
              <a:buSzPts val="3000"/>
              <a:buNone/>
              <a:defRPr/>
            </a:lvl5pPr>
            <a:lvl6pPr lvl="5" rtl="0" algn="ctr">
              <a:lnSpc>
                <a:spcPct val="90000"/>
              </a:lnSpc>
              <a:spcBef>
                <a:spcPts val="0"/>
              </a:spcBef>
              <a:spcAft>
                <a:spcPts val="0"/>
              </a:spcAft>
              <a:buSzPts val="3000"/>
              <a:buNone/>
              <a:defRPr/>
            </a:lvl6pPr>
            <a:lvl7pPr lvl="6" rtl="0" algn="ctr">
              <a:lnSpc>
                <a:spcPct val="90000"/>
              </a:lnSpc>
              <a:spcBef>
                <a:spcPts val="0"/>
              </a:spcBef>
              <a:spcAft>
                <a:spcPts val="0"/>
              </a:spcAft>
              <a:buSzPts val="3000"/>
              <a:buNone/>
              <a:defRPr/>
            </a:lvl7pPr>
            <a:lvl8pPr lvl="7" rtl="0" algn="ctr">
              <a:lnSpc>
                <a:spcPct val="90000"/>
              </a:lnSpc>
              <a:spcBef>
                <a:spcPts val="0"/>
              </a:spcBef>
              <a:spcAft>
                <a:spcPts val="0"/>
              </a:spcAft>
              <a:buSzPts val="3000"/>
              <a:buNone/>
              <a:defRPr/>
            </a:lvl8pPr>
            <a:lvl9pPr lvl="8" rtl="0" algn="ctr">
              <a:lnSpc>
                <a:spcPct val="90000"/>
              </a:lnSpc>
              <a:spcBef>
                <a:spcPts val="0"/>
              </a:spcBef>
              <a:spcAft>
                <a:spcPts val="0"/>
              </a:spcAft>
              <a:buSzPts val="3000"/>
              <a:buNone/>
              <a:defRPr/>
            </a:lvl9pPr>
          </a:lstStyle>
          <a:p/>
        </p:txBody>
      </p:sp>
      <p:sp>
        <p:nvSpPr>
          <p:cNvPr id="186" name="Google Shape;186;g275cc9c300e_0_1334"/>
          <p:cNvSpPr txBox="1"/>
          <p:nvPr>
            <p:ph idx="1" type="subTitle"/>
          </p:nvPr>
        </p:nvSpPr>
        <p:spPr>
          <a:xfrm>
            <a:off x="1371600" y="2914650"/>
            <a:ext cx="6400800" cy="1314300"/>
          </a:xfrm>
          <a:prstGeom prst="rect">
            <a:avLst/>
          </a:prstGeom>
          <a:noFill/>
          <a:ln>
            <a:noFill/>
          </a:ln>
        </p:spPr>
        <p:txBody>
          <a:bodyPr anchorCtr="0" anchor="t" bIns="45700" lIns="91425" spcFirstLastPara="1" rIns="91425" wrap="square" tIns="45700">
            <a:noAutofit/>
          </a:bodyPr>
          <a:lstStyle>
            <a:lvl1pPr lvl="0" rtl="0" algn="ctr">
              <a:lnSpc>
                <a:spcPct val="115000"/>
              </a:lnSpc>
              <a:spcBef>
                <a:spcPts val="640"/>
              </a:spcBef>
              <a:spcAft>
                <a:spcPts val="0"/>
              </a:spcAft>
              <a:buClr>
                <a:schemeClr val="dk1"/>
              </a:buClr>
              <a:buSzPts val="3200"/>
              <a:buFont typeface="Arial"/>
              <a:buNone/>
              <a:defRPr/>
            </a:lvl1pPr>
            <a:lvl2pPr lvl="1" rtl="0" algn="ctr">
              <a:lnSpc>
                <a:spcPct val="115000"/>
              </a:lnSpc>
              <a:spcBef>
                <a:spcPts val="560"/>
              </a:spcBef>
              <a:spcAft>
                <a:spcPts val="0"/>
              </a:spcAft>
              <a:buClr>
                <a:schemeClr val="dk1"/>
              </a:buClr>
              <a:buSzPts val="2800"/>
              <a:buFont typeface="Arial"/>
              <a:buNone/>
              <a:defRPr/>
            </a:lvl2pPr>
            <a:lvl3pPr lvl="2" rtl="0" algn="ctr">
              <a:lnSpc>
                <a:spcPct val="115000"/>
              </a:lnSpc>
              <a:spcBef>
                <a:spcPts val="480"/>
              </a:spcBef>
              <a:spcAft>
                <a:spcPts val="0"/>
              </a:spcAft>
              <a:buClr>
                <a:schemeClr val="dk1"/>
              </a:buClr>
              <a:buSzPts val="2400"/>
              <a:buFont typeface="Arial"/>
              <a:buNone/>
              <a:defRPr/>
            </a:lvl3pPr>
            <a:lvl4pPr lvl="3" rtl="0" algn="ctr">
              <a:lnSpc>
                <a:spcPct val="115000"/>
              </a:lnSpc>
              <a:spcBef>
                <a:spcPts val="400"/>
              </a:spcBef>
              <a:spcAft>
                <a:spcPts val="0"/>
              </a:spcAft>
              <a:buClr>
                <a:schemeClr val="dk1"/>
              </a:buClr>
              <a:buSzPts val="2000"/>
              <a:buFont typeface="Arial"/>
              <a:buNone/>
              <a:defRPr/>
            </a:lvl4pPr>
            <a:lvl5pPr lvl="4" rtl="0" algn="ctr">
              <a:lnSpc>
                <a:spcPct val="115000"/>
              </a:lnSpc>
              <a:spcBef>
                <a:spcPts val="400"/>
              </a:spcBef>
              <a:spcAft>
                <a:spcPts val="0"/>
              </a:spcAft>
              <a:buClr>
                <a:schemeClr val="dk1"/>
              </a:buClr>
              <a:buSzPts val="2000"/>
              <a:buFont typeface="Arial"/>
              <a:buNone/>
              <a:defRPr/>
            </a:lvl5pPr>
            <a:lvl6pPr lvl="5" rtl="0" algn="ctr">
              <a:lnSpc>
                <a:spcPct val="115000"/>
              </a:lnSpc>
              <a:spcBef>
                <a:spcPts val="400"/>
              </a:spcBef>
              <a:spcAft>
                <a:spcPts val="0"/>
              </a:spcAft>
              <a:buClr>
                <a:schemeClr val="dk1"/>
              </a:buClr>
              <a:buSzPts val="2000"/>
              <a:buFont typeface="Arial"/>
              <a:buNone/>
              <a:defRPr/>
            </a:lvl6pPr>
            <a:lvl7pPr lvl="6" rtl="0" algn="ctr">
              <a:lnSpc>
                <a:spcPct val="115000"/>
              </a:lnSpc>
              <a:spcBef>
                <a:spcPts val="400"/>
              </a:spcBef>
              <a:spcAft>
                <a:spcPts val="0"/>
              </a:spcAft>
              <a:buClr>
                <a:schemeClr val="dk1"/>
              </a:buClr>
              <a:buSzPts val="2000"/>
              <a:buFont typeface="Arial"/>
              <a:buNone/>
              <a:defRPr/>
            </a:lvl7pPr>
            <a:lvl8pPr lvl="7" rtl="0" algn="ctr">
              <a:lnSpc>
                <a:spcPct val="115000"/>
              </a:lnSpc>
              <a:spcBef>
                <a:spcPts val="400"/>
              </a:spcBef>
              <a:spcAft>
                <a:spcPts val="0"/>
              </a:spcAft>
              <a:buClr>
                <a:schemeClr val="dk1"/>
              </a:buClr>
              <a:buSzPts val="2000"/>
              <a:buFont typeface="Arial"/>
              <a:buNone/>
              <a:defRPr/>
            </a:lvl8pPr>
            <a:lvl9pPr lvl="8" rtl="0" algn="ctr">
              <a:lnSpc>
                <a:spcPct val="115000"/>
              </a:lnSpc>
              <a:spcBef>
                <a:spcPts val="400"/>
              </a:spcBef>
              <a:spcAft>
                <a:spcPts val="0"/>
              </a:spcAft>
              <a:buClr>
                <a:schemeClr val="dk1"/>
              </a:buClr>
              <a:buSzPts val="2000"/>
              <a:buFont typeface="Arial"/>
              <a:buNone/>
              <a:defRPr/>
            </a:lvl9pPr>
          </a:lstStyle>
          <a:p/>
        </p:txBody>
      </p:sp>
      <p:sp>
        <p:nvSpPr>
          <p:cNvPr id="187" name="Google Shape;187;g275cc9c300e_0_1334"/>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88" name="Google Shape;188;g275cc9c300e_0_1334"/>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89" name="Google Shape;189;g275cc9c300e_0_1334"/>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0" name="Shape 190"/>
        <p:cNvGrpSpPr/>
        <p:nvPr/>
      </p:nvGrpSpPr>
      <p:grpSpPr>
        <a:xfrm>
          <a:off x="0" y="0"/>
          <a:ext cx="0" cy="0"/>
          <a:chOff x="0" y="0"/>
          <a:chExt cx="0" cy="0"/>
        </a:xfrm>
      </p:grpSpPr>
      <p:sp>
        <p:nvSpPr>
          <p:cNvPr id="191" name="Google Shape;191;g275cc9c300e_0_1340"/>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rtl="0" algn="ctr">
              <a:lnSpc>
                <a:spcPct val="90000"/>
              </a:lnSpc>
              <a:spcBef>
                <a:spcPts val="0"/>
              </a:spcBef>
              <a:spcAft>
                <a:spcPts val="0"/>
              </a:spcAft>
              <a:buSzPts val="3000"/>
              <a:buNone/>
              <a:defRPr/>
            </a:lvl1pPr>
            <a:lvl2pPr lvl="1" rtl="0" algn="ctr">
              <a:lnSpc>
                <a:spcPct val="90000"/>
              </a:lnSpc>
              <a:spcBef>
                <a:spcPts val="0"/>
              </a:spcBef>
              <a:spcAft>
                <a:spcPts val="0"/>
              </a:spcAft>
              <a:buSzPts val="3000"/>
              <a:buNone/>
              <a:defRPr/>
            </a:lvl2pPr>
            <a:lvl3pPr lvl="2" rtl="0" algn="ctr">
              <a:lnSpc>
                <a:spcPct val="90000"/>
              </a:lnSpc>
              <a:spcBef>
                <a:spcPts val="0"/>
              </a:spcBef>
              <a:spcAft>
                <a:spcPts val="0"/>
              </a:spcAft>
              <a:buSzPts val="3000"/>
              <a:buNone/>
              <a:defRPr/>
            </a:lvl3pPr>
            <a:lvl4pPr lvl="3" rtl="0" algn="ctr">
              <a:lnSpc>
                <a:spcPct val="90000"/>
              </a:lnSpc>
              <a:spcBef>
                <a:spcPts val="0"/>
              </a:spcBef>
              <a:spcAft>
                <a:spcPts val="0"/>
              </a:spcAft>
              <a:buSzPts val="3000"/>
              <a:buNone/>
              <a:defRPr/>
            </a:lvl4pPr>
            <a:lvl5pPr lvl="4" rtl="0" algn="ctr">
              <a:lnSpc>
                <a:spcPct val="90000"/>
              </a:lnSpc>
              <a:spcBef>
                <a:spcPts val="0"/>
              </a:spcBef>
              <a:spcAft>
                <a:spcPts val="0"/>
              </a:spcAft>
              <a:buSzPts val="3000"/>
              <a:buNone/>
              <a:defRPr/>
            </a:lvl5pPr>
            <a:lvl6pPr lvl="5" rtl="0" algn="ctr">
              <a:lnSpc>
                <a:spcPct val="90000"/>
              </a:lnSpc>
              <a:spcBef>
                <a:spcPts val="0"/>
              </a:spcBef>
              <a:spcAft>
                <a:spcPts val="0"/>
              </a:spcAft>
              <a:buSzPts val="3000"/>
              <a:buNone/>
              <a:defRPr/>
            </a:lvl6pPr>
            <a:lvl7pPr lvl="6" rtl="0" algn="ctr">
              <a:lnSpc>
                <a:spcPct val="90000"/>
              </a:lnSpc>
              <a:spcBef>
                <a:spcPts val="0"/>
              </a:spcBef>
              <a:spcAft>
                <a:spcPts val="0"/>
              </a:spcAft>
              <a:buSzPts val="3000"/>
              <a:buNone/>
              <a:defRPr/>
            </a:lvl7pPr>
            <a:lvl8pPr lvl="7" rtl="0" algn="ctr">
              <a:lnSpc>
                <a:spcPct val="90000"/>
              </a:lnSpc>
              <a:spcBef>
                <a:spcPts val="0"/>
              </a:spcBef>
              <a:spcAft>
                <a:spcPts val="0"/>
              </a:spcAft>
              <a:buSzPts val="3000"/>
              <a:buNone/>
              <a:defRPr/>
            </a:lvl8pPr>
            <a:lvl9pPr lvl="8" rtl="0" algn="ctr">
              <a:lnSpc>
                <a:spcPct val="90000"/>
              </a:lnSpc>
              <a:spcBef>
                <a:spcPts val="0"/>
              </a:spcBef>
              <a:spcAft>
                <a:spcPts val="0"/>
              </a:spcAft>
              <a:buSzPts val="3000"/>
              <a:buNone/>
              <a:defRPr/>
            </a:lvl9pPr>
          </a:lstStyle>
          <a:p/>
        </p:txBody>
      </p:sp>
      <p:sp>
        <p:nvSpPr>
          <p:cNvPr id="192" name="Google Shape;192;g275cc9c300e_0_1340"/>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rtl="0" algn="l">
              <a:lnSpc>
                <a:spcPct val="115000"/>
              </a:lnSpc>
              <a:spcBef>
                <a:spcPts val="360"/>
              </a:spcBef>
              <a:spcAft>
                <a:spcPts val="0"/>
              </a:spcAft>
              <a:buClr>
                <a:schemeClr val="dk1"/>
              </a:buClr>
              <a:buSzPts val="1800"/>
              <a:buChar char="▫"/>
              <a:defRPr/>
            </a:lvl1pPr>
            <a:lvl2pPr indent="-342900" lvl="1" marL="914400" rtl="0" algn="l">
              <a:lnSpc>
                <a:spcPct val="115000"/>
              </a:lnSpc>
              <a:spcBef>
                <a:spcPts val="360"/>
              </a:spcBef>
              <a:spcAft>
                <a:spcPts val="0"/>
              </a:spcAft>
              <a:buClr>
                <a:schemeClr val="dk1"/>
              </a:buClr>
              <a:buSzPts val="1800"/>
              <a:buChar char="▫"/>
              <a:defRPr/>
            </a:lvl2pPr>
            <a:lvl3pPr indent="-342900" lvl="2" marL="1371600" rtl="0" algn="l">
              <a:lnSpc>
                <a:spcPct val="115000"/>
              </a:lnSpc>
              <a:spcBef>
                <a:spcPts val="360"/>
              </a:spcBef>
              <a:spcAft>
                <a:spcPts val="0"/>
              </a:spcAft>
              <a:buClr>
                <a:schemeClr val="dk1"/>
              </a:buClr>
              <a:buSzPts val="1800"/>
              <a:buChar char="▫"/>
              <a:defRPr/>
            </a:lvl3pPr>
            <a:lvl4pPr indent="-342900" lvl="3" marL="1828800" rtl="0" algn="l">
              <a:lnSpc>
                <a:spcPct val="115000"/>
              </a:lnSpc>
              <a:spcBef>
                <a:spcPts val="360"/>
              </a:spcBef>
              <a:spcAft>
                <a:spcPts val="0"/>
              </a:spcAft>
              <a:buClr>
                <a:schemeClr val="dk1"/>
              </a:buClr>
              <a:buSzPts val="1800"/>
              <a:buChar char="▫"/>
              <a:defRPr/>
            </a:lvl4pPr>
            <a:lvl5pPr indent="-342900" lvl="4" marL="2286000" rtl="0" algn="l">
              <a:lnSpc>
                <a:spcPct val="115000"/>
              </a:lnSpc>
              <a:spcBef>
                <a:spcPts val="360"/>
              </a:spcBef>
              <a:spcAft>
                <a:spcPts val="0"/>
              </a:spcAft>
              <a:buClr>
                <a:schemeClr val="dk1"/>
              </a:buClr>
              <a:buSzPts val="1800"/>
              <a:buChar char="▫"/>
              <a:defRPr/>
            </a:lvl5pPr>
            <a:lvl6pPr indent="-342900" lvl="5" marL="2743200" rtl="0" algn="l">
              <a:lnSpc>
                <a:spcPct val="115000"/>
              </a:lnSpc>
              <a:spcBef>
                <a:spcPts val="360"/>
              </a:spcBef>
              <a:spcAft>
                <a:spcPts val="0"/>
              </a:spcAft>
              <a:buClr>
                <a:schemeClr val="dk1"/>
              </a:buClr>
              <a:buSzPts val="1800"/>
              <a:buChar char="▫"/>
              <a:defRPr/>
            </a:lvl6pPr>
            <a:lvl7pPr indent="-342900" lvl="6" marL="3200400" rtl="0" algn="l">
              <a:lnSpc>
                <a:spcPct val="115000"/>
              </a:lnSpc>
              <a:spcBef>
                <a:spcPts val="360"/>
              </a:spcBef>
              <a:spcAft>
                <a:spcPts val="0"/>
              </a:spcAft>
              <a:buClr>
                <a:schemeClr val="dk1"/>
              </a:buClr>
              <a:buSzPts val="1800"/>
              <a:buChar char="▫"/>
              <a:defRPr/>
            </a:lvl7pPr>
            <a:lvl8pPr indent="-342900" lvl="7" marL="3657600" rtl="0" algn="l">
              <a:lnSpc>
                <a:spcPct val="115000"/>
              </a:lnSpc>
              <a:spcBef>
                <a:spcPts val="360"/>
              </a:spcBef>
              <a:spcAft>
                <a:spcPts val="0"/>
              </a:spcAft>
              <a:buClr>
                <a:schemeClr val="dk1"/>
              </a:buClr>
              <a:buSzPts val="1800"/>
              <a:buChar char="▫"/>
              <a:defRPr/>
            </a:lvl8pPr>
            <a:lvl9pPr indent="-342900" lvl="8" marL="4114800" rtl="0" algn="l">
              <a:lnSpc>
                <a:spcPct val="115000"/>
              </a:lnSpc>
              <a:spcBef>
                <a:spcPts val="360"/>
              </a:spcBef>
              <a:spcAft>
                <a:spcPts val="0"/>
              </a:spcAft>
              <a:buClr>
                <a:schemeClr val="dk1"/>
              </a:buClr>
              <a:buSzPts val="1800"/>
              <a:buChar char="▫"/>
              <a:defRPr/>
            </a:lvl9pPr>
          </a:lstStyle>
          <a:p/>
        </p:txBody>
      </p:sp>
      <p:sp>
        <p:nvSpPr>
          <p:cNvPr id="193" name="Google Shape;193;g275cc9c300e_0_1340"/>
          <p:cNvSpPr txBox="1"/>
          <p:nvPr>
            <p:ph idx="10" type="dt"/>
          </p:nvPr>
        </p:nvSpPr>
        <p:spPr>
          <a:xfrm>
            <a:off x="457200" y="4683919"/>
            <a:ext cx="2133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94" name="Google Shape;194;g275cc9c300e_0_1340"/>
          <p:cNvSpPr txBox="1"/>
          <p:nvPr>
            <p:ph idx="11" type="ftr"/>
          </p:nvPr>
        </p:nvSpPr>
        <p:spPr>
          <a:xfrm>
            <a:off x="3124200" y="4683919"/>
            <a:ext cx="2895600" cy="3573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95" name="Google Shape;195;g275cc9c300e_0_1340"/>
          <p:cNvSpPr txBox="1"/>
          <p:nvPr>
            <p:ph idx="12" type="sldNum"/>
          </p:nvPr>
        </p:nvSpPr>
        <p:spPr>
          <a:xfrm>
            <a:off x="6553200" y="4683919"/>
            <a:ext cx="2133600" cy="3573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b="1" sz="1100">
              <a:solidFill>
                <a:schemeClr val="accent1"/>
              </a:solidFill>
              <a:latin typeface="DM Sans"/>
              <a:ea typeface="DM Sans"/>
              <a:cs typeface="DM Sans"/>
              <a:sym typeface="DM Sans"/>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1.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7.xml"/><Relationship Id="rId10" Type="http://schemas.openxmlformats.org/officeDocument/2006/relationships/slideLayout" Target="../slideLayouts/slideLayout26.xml"/><Relationship Id="rId13" Type="http://schemas.openxmlformats.org/officeDocument/2006/relationships/slideLayout" Target="../slideLayouts/slideLayout29.xml"/><Relationship Id="rId12" Type="http://schemas.openxmlformats.org/officeDocument/2006/relationships/slideLayout" Target="../slideLayouts/slideLayout28.xml"/><Relationship Id="rId1" Type="http://schemas.openxmlformats.org/officeDocument/2006/relationships/slideLayout" Target="../slideLayouts/slideLayout17.xml"/><Relationship Id="rId2" Type="http://schemas.openxmlformats.org/officeDocument/2006/relationships/slideLayout" Target="../slideLayouts/slideLayout18.xml"/><Relationship Id="rId3" Type="http://schemas.openxmlformats.org/officeDocument/2006/relationships/slideLayout" Target="../slideLayouts/slideLayout19.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5" Type="http://schemas.openxmlformats.org/officeDocument/2006/relationships/slideLayout" Target="../slideLayouts/slideLayout31.xml"/><Relationship Id="rId14" Type="http://schemas.openxmlformats.org/officeDocument/2006/relationships/slideLayout" Target="../slideLayouts/slideLayout30.xml"/><Relationship Id="rId16" Type="http://schemas.openxmlformats.org/officeDocument/2006/relationships/theme" Target="../theme/theme2.xml"/><Relationship Id="rId5" Type="http://schemas.openxmlformats.org/officeDocument/2006/relationships/slideLayout" Target="../slideLayouts/slideLayout21.xml"/><Relationship Id="rId6" Type="http://schemas.openxmlformats.org/officeDocument/2006/relationships/slideLayout" Target="../slideLayouts/slideLayout22.xml"/><Relationship Id="rId7" Type="http://schemas.openxmlformats.org/officeDocument/2006/relationships/slideLayout" Target="../slideLayouts/slideLayout23.xml"/><Relationship Id="rId8"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93"/>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7" name="Google Shape;7;p93"/>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1pPr>
            <a:lvl2pPr lvl="1"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2pPr>
            <a:lvl3pPr lvl="2"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3pPr>
            <a:lvl4pPr lvl="3"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4pPr>
            <a:lvl5pPr lvl="4"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5pPr>
            <a:lvl6pPr lvl="5"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6pPr>
            <a:lvl7pPr lvl="6"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7pPr>
            <a:lvl8pPr lvl="7"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8pPr>
            <a:lvl9pPr lvl="8" marR="0" rtl="0" algn="l">
              <a:lnSpc>
                <a:spcPct val="90000"/>
              </a:lnSpc>
              <a:spcBef>
                <a:spcPts val="0"/>
              </a:spcBef>
              <a:spcAft>
                <a:spcPts val="0"/>
              </a:spcAft>
              <a:buClr>
                <a:schemeClr val="accent1"/>
              </a:buClr>
              <a:buSzPts val="3000"/>
              <a:buFont typeface="Arial"/>
              <a:buNone/>
              <a:defRPr b="1" i="0" sz="3000" u="none" cap="none" strike="noStrike">
                <a:solidFill>
                  <a:schemeClr val="accent1"/>
                </a:solidFill>
                <a:latin typeface="Arial"/>
                <a:ea typeface="Arial"/>
                <a:cs typeface="Arial"/>
                <a:sym typeface="Arial"/>
              </a:defRPr>
            </a:lvl9pPr>
          </a:lstStyle>
          <a:p/>
        </p:txBody>
      </p:sp>
      <p:sp>
        <p:nvSpPr>
          <p:cNvPr id="8" name="Google Shape;8;p93"/>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rtl="0" algn="l">
              <a:lnSpc>
                <a:spcPct val="115000"/>
              </a:lnSpc>
              <a:spcBef>
                <a:spcPts val="600"/>
              </a:spcBef>
              <a:spcAft>
                <a:spcPts val="0"/>
              </a:spcAft>
              <a:buClr>
                <a:schemeClr val="accent1"/>
              </a:buClr>
              <a:buSzPts val="2400"/>
              <a:buFont typeface="Arial"/>
              <a:buChar char="▫"/>
              <a:defRPr b="0" i="0" sz="2400" u="none" cap="none" strike="noStrike">
                <a:solidFill>
                  <a:schemeClr val="dk1"/>
                </a:solidFill>
                <a:latin typeface="Arial"/>
                <a:ea typeface="Arial"/>
                <a:cs typeface="Arial"/>
                <a:sym typeface="Arial"/>
              </a:defRPr>
            </a:lvl1pPr>
            <a:lvl2pPr indent="-381000" lvl="1" marL="9144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2pPr>
            <a:lvl3pPr indent="-381000" lvl="2" marL="13716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115000"/>
              </a:lnSpc>
              <a:spcBef>
                <a:spcPts val="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104" name="Shape 104"/>
        <p:cNvGrpSpPr/>
        <p:nvPr/>
      </p:nvGrpSpPr>
      <p:grpSpPr>
        <a:xfrm>
          <a:off x="0" y="0"/>
          <a:ext cx="0" cy="0"/>
          <a:chOff x="0" y="0"/>
          <a:chExt cx="0" cy="0"/>
        </a:xfrm>
      </p:grpSpPr>
      <p:sp>
        <p:nvSpPr>
          <p:cNvPr id="105" name="Google Shape;105;g275cc9c300e_0_1254"/>
          <p:cNvSpPr txBox="1"/>
          <p:nvPr>
            <p:ph idx="12" type="sldNum"/>
          </p:nvPr>
        </p:nvSpPr>
        <p:spPr>
          <a:xfrm>
            <a:off x="8674075" y="4673650"/>
            <a:ext cx="469800" cy="4698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1pPr>
            <a:lvl2pPr indent="0" lvl="1"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2pPr>
            <a:lvl3pPr indent="0" lvl="2"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3pPr>
            <a:lvl4pPr indent="0" lvl="3"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4pPr>
            <a:lvl5pPr indent="0" lvl="4"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5pPr>
            <a:lvl6pPr indent="0" lvl="5"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6pPr>
            <a:lvl7pPr indent="0" lvl="6"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7pPr>
            <a:lvl8pPr indent="0" lvl="7"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8pPr>
            <a:lvl9pPr indent="0" lvl="8" marL="0" marR="0" rtl="0" algn="ctr">
              <a:lnSpc>
                <a:spcPct val="100000"/>
              </a:lnSpc>
              <a:spcBef>
                <a:spcPts val="0"/>
              </a:spcBef>
              <a:spcAft>
                <a:spcPts val="0"/>
              </a:spcAft>
              <a:buClr>
                <a:srgbClr val="000000"/>
              </a:buClr>
              <a:buSzPts val="1100"/>
              <a:buFont typeface="Arial"/>
              <a:buNone/>
              <a:defRPr b="1" i="0" sz="1100" u="none" cap="none" strike="noStrike">
                <a:solidFill>
                  <a:schemeClr val="accent1"/>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
        <p:nvSpPr>
          <p:cNvPr id="106" name="Google Shape;106;g275cc9c300e_0_1254"/>
          <p:cNvSpPr txBox="1"/>
          <p:nvPr>
            <p:ph type="title"/>
          </p:nvPr>
        </p:nvSpPr>
        <p:spPr>
          <a:xfrm>
            <a:off x="304800" y="355075"/>
            <a:ext cx="8474700" cy="7083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1pPr>
            <a:lvl2pPr lvl="1"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2pPr>
            <a:lvl3pPr lvl="2"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3pPr>
            <a:lvl4pPr lvl="3"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4pPr>
            <a:lvl5pPr lvl="4"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5pPr>
            <a:lvl6pPr lvl="5"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6pPr>
            <a:lvl7pPr lvl="6"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7pPr>
            <a:lvl8pPr lvl="7"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8pPr>
            <a:lvl9pPr lvl="8" marR="0" rtl="0" algn="l">
              <a:lnSpc>
                <a:spcPct val="90000"/>
              </a:lnSpc>
              <a:spcBef>
                <a:spcPts val="0"/>
              </a:spcBef>
              <a:spcAft>
                <a:spcPts val="0"/>
              </a:spcAft>
              <a:buClr>
                <a:schemeClr val="accent1"/>
              </a:buClr>
              <a:buSzPts val="3000"/>
              <a:buFont typeface="DM Sans"/>
              <a:buNone/>
              <a:defRPr b="1" i="0" sz="3000" u="none" cap="none" strike="noStrike">
                <a:solidFill>
                  <a:schemeClr val="accent1"/>
                </a:solidFill>
                <a:latin typeface="DM Sans"/>
                <a:ea typeface="DM Sans"/>
                <a:cs typeface="DM Sans"/>
                <a:sym typeface="DM Sans"/>
              </a:defRPr>
            </a:lvl9pPr>
          </a:lstStyle>
          <a:p/>
        </p:txBody>
      </p:sp>
      <p:sp>
        <p:nvSpPr>
          <p:cNvPr id="107" name="Google Shape;107;g275cc9c300e_0_1254"/>
          <p:cNvSpPr txBox="1"/>
          <p:nvPr>
            <p:ph idx="1" type="body"/>
          </p:nvPr>
        </p:nvSpPr>
        <p:spPr>
          <a:xfrm>
            <a:off x="1136000" y="1200150"/>
            <a:ext cx="6872100" cy="3473400"/>
          </a:xfrm>
          <a:prstGeom prst="rect">
            <a:avLst/>
          </a:prstGeom>
          <a:noFill/>
          <a:ln>
            <a:noFill/>
          </a:ln>
        </p:spPr>
        <p:txBody>
          <a:bodyPr anchorCtr="0" anchor="t" bIns="0" lIns="0" spcFirstLastPara="1" rIns="0" wrap="square" tIns="0">
            <a:noAutofit/>
          </a:bodyPr>
          <a:lstStyle>
            <a:lvl1pPr indent="-381000" lvl="0" marL="457200" marR="0" rtl="0" algn="l">
              <a:lnSpc>
                <a:spcPct val="115000"/>
              </a:lnSpc>
              <a:spcBef>
                <a:spcPts val="600"/>
              </a:spcBef>
              <a:spcAft>
                <a:spcPts val="0"/>
              </a:spcAft>
              <a:buClr>
                <a:schemeClr val="accent1"/>
              </a:buClr>
              <a:buSzPts val="2400"/>
              <a:buFont typeface="DM Sans"/>
              <a:buChar char="▫"/>
              <a:defRPr b="0" i="0" sz="2400" u="none" cap="none" strike="noStrike">
                <a:solidFill>
                  <a:schemeClr val="dk1"/>
                </a:solidFill>
                <a:latin typeface="DM Sans"/>
                <a:ea typeface="DM Sans"/>
                <a:cs typeface="DM Sans"/>
                <a:sym typeface="DM Sans"/>
              </a:defRPr>
            </a:lvl1pPr>
            <a:lvl2pPr indent="-381000" lvl="1" marL="914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2pPr>
            <a:lvl3pPr indent="-381000" lvl="2" marL="1371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3pPr>
            <a:lvl4pPr indent="-381000" lvl="3" marL="1828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4pPr>
            <a:lvl5pPr indent="-381000" lvl="4" marL="22860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5pPr>
            <a:lvl6pPr indent="-381000" lvl="5" marL="27432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6pPr>
            <a:lvl7pPr indent="-381000" lvl="6" marL="32004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7pPr>
            <a:lvl8pPr indent="-381000" lvl="7" marL="36576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8pPr>
            <a:lvl9pPr indent="-381000" lvl="8" marL="4114800" marR="0" rtl="0" algn="l">
              <a:lnSpc>
                <a:spcPct val="115000"/>
              </a:lnSpc>
              <a:spcBef>
                <a:spcPts val="0"/>
              </a:spcBef>
              <a:spcAft>
                <a:spcPts val="0"/>
              </a:spcAft>
              <a:buClr>
                <a:schemeClr val="dk2"/>
              </a:buClr>
              <a:buSzPts val="2400"/>
              <a:buFont typeface="DM Sans"/>
              <a:buChar char="▫"/>
              <a:defRPr b="0" i="0" sz="2400" u="none" cap="none" strike="noStrike">
                <a:solidFill>
                  <a:schemeClr val="dk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 Id="rId3"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 Id="rId3" Type="http://schemas.openxmlformats.org/officeDocument/2006/relationships/hyperlink" Target="http://www.youtube.com/watch?v=cj1BDPBE6Wk" TargetMode="External"/><Relationship Id="rId4" Type="http://schemas.openxmlformats.org/officeDocument/2006/relationships/image" Target="../media/image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 Id="rId3"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5.xml"/><Relationship Id="rId3"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 Id="rId3" Type="http://schemas.openxmlformats.org/officeDocument/2006/relationships/hyperlink" Target="http://www.youtube.com/watch?v=ayjXMix-nMw" TargetMode="External"/><Relationship Id="rId4"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 Id="rId3"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8.xml"/><Relationship Id="rId3" Type="http://schemas.openxmlformats.org/officeDocument/2006/relationships/hyperlink" Target="http://www.youtube.com/watch?v=Gf_guzP_u2M" TargetMode="External"/><Relationship Id="rId4" Type="http://schemas.openxmlformats.org/officeDocument/2006/relationships/image" Target="../media/image1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9.xml"/><Relationship Id="rId3" Type="http://schemas.openxmlformats.org/officeDocument/2006/relationships/image" Target="../media/image26.png"/><Relationship Id="rId4" Type="http://schemas.openxmlformats.org/officeDocument/2006/relationships/image" Target="../media/image22.png"/><Relationship Id="rId5" Type="http://schemas.openxmlformats.org/officeDocument/2006/relationships/image" Target="../media/image17.png"/><Relationship Id="rId6"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7.xml"/><Relationship Id="rId3" Type="http://schemas.openxmlformats.org/officeDocument/2006/relationships/hyperlink" Target="http://www.youtube.com/watch?v=URiKA7CKtfc" TargetMode="External"/><Relationship Id="rId4" Type="http://schemas.openxmlformats.org/officeDocument/2006/relationships/image" Target="../media/image19.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 Id="rId3" Type="http://schemas.openxmlformats.org/officeDocument/2006/relationships/image" Target="../media/image1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1.xml"/><Relationship Id="rId3" Type="http://schemas.openxmlformats.org/officeDocument/2006/relationships/hyperlink" Target="http://www.youtube.com/watch?v=K-zJme3RTzM" TargetMode="External"/><Relationship Id="rId4" Type="http://schemas.openxmlformats.org/officeDocument/2006/relationships/image" Target="../media/image20.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9" name="Shape 199"/>
        <p:cNvGrpSpPr/>
        <p:nvPr/>
      </p:nvGrpSpPr>
      <p:grpSpPr>
        <a:xfrm>
          <a:off x="0" y="0"/>
          <a:ext cx="0" cy="0"/>
          <a:chOff x="0" y="0"/>
          <a:chExt cx="0" cy="0"/>
        </a:xfrm>
      </p:grpSpPr>
      <p:sp>
        <p:nvSpPr>
          <p:cNvPr id="200" name="Google Shape;200;p1"/>
          <p:cNvSpPr txBox="1"/>
          <p:nvPr>
            <p:ph type="ctrTitle"/>
          </p:nvPr>
        </p:nvSpPr>
        <p:spPr>
          <a:xfrm>
            <a:off x="244750" y="3059700"/>
            <a:ext cx="5936400" cy="1503600"/>
          </a:xfrm>
          <a:prstGeom prst="rect">
            <a:avLst/>
          </a:prstGeom>
          <a:noFill/>
          <a:ln>
            <a:noFill/>
          </a:ln>
        </p:spPr>
        <p:txBody>
          <a:bodyPr anchorCtr="0" anchor="ctr" bIns="0" lIns="0" spcFirstLastPara="1" rIns="0" wrap="square" tIns="0">
            <a:noAutofit/>
          </a:bodyPr>
          <a:lstStyle/>
          <a:p>
            <a:pPr indent="0" lvl="0" marL="0" rtl="0" algn="l">
              <a:lnSpc>
                <a:spcPct val="80000"/>
              </a:lnSpc>
              <a:spcBef>
                <a:spcPts val="0"/>
              </a:spcBef>
              <a:spcAft>
                <a:spcPts val="0"/>
              </a:spcAft>
              <a:buSzPts val="4800"/>
              <a:buNone/>
            </a:pPr>
            <a:r>
              <a:rPr lang="en" sz="2700">
                <a:solidFill>
                  <a:schemeClr val="dk1"/>
                </a:solidFill>
              </a:rPr>
              <a:t>Viktor Frankl</a:t>
            </a:r>
            <a:br>
              <a:rPr lang="en" sz="2700"/>
            </a:br>
            <a:r>
              <a:rPr lang="en" sz="2700">
                <a:solidFill>
                  <a:schemeClr val="dk1"/>
                </a:solidFill>
              </a:rPr>
              <a:t>Addiction Recovery Coaching</a:t>
            </a:r>
            <a:endParaRPr sz="2700">
              <a:solidFill>
                <a:schemeClr val="dk1"/>
              </a:solidFill>
            </a:endParaRPr>
          </a:p>
          <a:p>
            <a:pPr indent="0" lvl="0" marL="0" rtl="0" algn="l">
              <a:lnSpc>
                <a:spcPct val="80000"/>
              </a:lnSpc>
              <a:spcBef>
                <a:spcPts val="0"/>
              </a:spcBef>
              <a:spcAft>
                <a:spcPts val="0"/>
              </a:spcAft>
              <a:buSzPts val="4800"/>
              <a:buNone/>
            </a:pPr>
            <a:r>
              <a:rPr lang="en" sz="2700">
                <a:solidFill>
                  <a:schemeClr val="accent2"/>
                </a:solidFill>
              </a:rPr>
              <a:t>Week 6</a:t>
            </a:r>
            <a:endParaRPr sz="2700">
              <a:solidFill>
                <a:schemeClr val="accent2"/>
              </a:solidFill>
            </a:endParaRPr>
          </a:p>
        </p:txBody>
      </p:sp>
      <p:pic>
        <p:nvPicPr>
          <p:cNvPr id="201" name="Google Shape;201;p1"/>
          <p:cNvPicPr preferRelativeResize="0"/>
          <p:nvPr/>
        </p:nvPicPr>
        <p:blipFill rotWithShape="1">
          <a:blip r:embed="rId4">
            <a:alphaModFix/>
          </a:blip>
          <a:srcRect b="0" l="0" r="0" t="0"/>
          <a:stretch/>
        </p:blipFill>
        <p:spPr>
          <a:xfrm>
            <a:off x="4474129" y="664229"/>
            <a:ext cx="3799300" cy="2202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gdfba890cbb_0_2461"/>
          <p:cNvSpPr txBox="1"/>
          <p:nvPr>
            <p:ph idx="1" type="body"/>
          </p:nvPr>
        </p:nvSpPr>
        <p:spPr>
          <a:xfrm>
            <a:off x="359975" y="565325"/>
            <a:ext cx="4861800" cy="3221400"/>
          </a:xfrm>
          <a:prstGeom prst="rect">
            <a:avLst/>
          </a:prstGeom>
          <a:noFill/>
          <a:ln>
            <a:noFill/>
          </a:ln>
        </p:spPr>
        <p:txBody>
          <a:bodyPr anchorCtr="0" anchor="t" bIns="0" lIns="0" spcFirstLastPara="1" rIns="0" wrap="square" tIns="0">
            <a:noAutofit/>
          </a:bodyPr>
          <a:lstStyle/>
          <a:p>
            <a:pPr indent="0" lvl="0" marL="457200" rtl="0" algn="l">
              <a:lnSpc>
                <a:spcPct val="100000"/>
              </a:lnSpc>
              <a:spcBef>
                <a:spcPts val="0"/>
              </a:spcBef>
              <a:spcAft>
                <a:spcPts val="0"/>
              </a:spcAft>
              <a:buSzPts val="2400"/>
              <a:buNone/>
            </a:pPr>
            <a:r>
              <a:t/>
            </a:r>
            <a:endParaRPr sz="2100">
              <a:solidFill>
                <a:srgbClr val="000000"/>
              </a:solidFill>
            </a:endParaRPr>
          </a:p>
          <a:p>
            <a:pPr indent="0" lvl="0" marL="457200" rtl="0" algn="l">
              <a:lnSpc>
                <a:spcPct val="100000"/>
              </a:lnSpc>
              <a:spcBef>
                <a:spcPts val="0"/>
              </a:spcBef>
              <a:spcAft>
                <a:spcPts val="0"/>
              </a:spcAft>
              <a:buSzPts val="2400"/>
              <a:buNone/>
            </a:pPr>
            <a:r>
              <a:t/>
            </a:r>
            <a:endParaRPr sz="2100">
              <a:solidFill>
                <a:srgbClr val="000000"/>
              </a:solidFill>
            </a:endParaRPr>
          </a:p>
          <a:p>
            <a:pPr indent="0" lvl="0" marL="0" rtl="0" algn="l">
              <a:lnSpc>
                <a:spcPct val="100000"/>
              </a:lnSpc>
              <a:spcBef>
                <a:spcPts val="0"/>
              </a:spcBef>
              <a:spcAft>
                <a:spcPts val="0"/>
              </a:spcAft>
              <a:buSzPts val="2400"/>
              <a:buNone/>
            </a:pPr>
            <a:r>
              <a:t/>
            </a:r>
            <a:endParaRPr sz="2100">
              <a:solidFill>
                <a:srgbClr val="000000"/>
              </a:solidFill>
            </a:endParaRPr>
          </a:p>
          <a:p>
            <a:pPr indent="-387350" lvl="0" marL="457200" rtl="0" algn="l">
              <a:lnSpc>
                <a:spcPct val="100000"/>
              </a:lnSpc>
              <a:spcBef>
                <a:spcPts val="0"/>
              </a:spcBef>
              <a:spcAft>
                <a:spcPts val="0"/>
              </a:spcAft>
              <a:buClr>
                <a:srgbClr val="000000"/>
              </a:buClr>
              <a:buSzPts val="2500"/>
              <a:buChar char="●"/>
            </a:pPr>
            <a:r>
              <a:rPr lang="en" sz="2500">
                <a:solidFill>
                  <a:srgbClr val="000000"/>
                </a:solidFill>
              </a:rPr>
              <a:t>Addiction Recovery </a:t>
            </a:r>
            <a:r>
              <a:rPr lang="en" sz="2500">
                <a:solidFill>
                  <a:srgbClr val="000000"/>
                </a:solidFill>
              </a:rPr>
              <a:t>coaching</a:t>
            </a:r>
            <a:endParaRPr sz="2500">
              <a:solidFill>
                <a:srgbClr val="000000"/>
              </a:solidFill>
            </a:endParaRPr>
          </a:p>
          <a:p>
            <a:pPr indent="0" lvl="0" marL="457200" rtl="0" algn="l">
              <a:lnSpc>
                <a:spcPct val="100000"/>
              </a:lnSpc>
              <a:spcBef>
                <a:spcPts val="0"/>
              </a:spcBef>
              <a:spcAft>
                <a:spcPts val="0"/>
              </a:spcAft>
              <a:buSzPts val="2400"/>
              <a:buNone/>
            </a:pPr>
            <a:r>
              <a:t/>
            </a:r>
            <a:endParaRPr sz="2500">
              <a:solidFill>
                <a:srgbClr val="000000"/>
              </a:solidFill>
            </a:endParaRPr>
          </a:p>
          <a:p>
            <a:pPr indent="-387350" lvl="0" marL="457200" rtl="0" algn="l">
              <a:lnSpc>
                <a:spcPct val="100000"/>
              </a:lnSpc>
              <a:spcBef>
                <a:spcPts val="0"/>
              </a:spcBef>
              <a:spcAft>
                <a:spcPts val="0"/>
              </a:spcAft>
              <a:buClr>
                <a:srgbClr val="000000"/>
              </a:buClr>
              <a:buSzPts val="2500"/>
              <a:buChar char="●"/>
            </a:pPr>
            <a:r>
              <a:rPr lang="en" sz="2500">
                <a:solidFill>
                  <a:srgbClr val="000000"/>
                </a:solidFill>
              </a:rPr>
              <a:t>Recovery Plan</a:t>
            </a:r>
            <a:endParaRPr sz="2500">
              <a:solidFill>
                <a:srgbClr val="000000"/>
              </a:solidFill>
            </a:endParaRPr>
          </a:p>
          <a:p>
            <a:pPr indent="0" lvl="0" marL="457200" rtl="0" algn="l">
              <a:lnSpc>
                <a:spcPct val="100000"/>
              </a:lnSpc>
              <a:spcBef>
                <a:spcPts val="0"/>
              </a:spcBef>
              <a:spcAft>
                <a:spcPts val="0"/>
              </a:spcAft>
              <a:buNone/>
            </a:pPr>
            <a:r>
              <a:t/>
            </a:r>
            <a:endParaRPr sz="2500">
              <a:solidFill>
                <a:srgbClr val="000000"/>
              </a:solidFill>
            </a:endParaRPr>
          </a:p>
          <a:p>
            <a:pPr indent="-387350" lvl="0" marL="457200" rtl="0" algn="l">
              <a:lnSpc>
                <a:spcPct val="100000"/>
              </a:lnSpc>
              <a:spcBef>
                <a:spcPts val="0"/>
              </a:spcBef>
              <a:spcAft>
                <a:spcPts val="0"/>
              </a:spcAft>
              <a:buClr>
                <a:srgbClr val="000000"/>
              </a:buClr>
              <a:buSzPts val="2500"/>
              <a:buChar char="●"/>
            </a:pPr>
            <a:r>
              <a:rPr lang="en" sz="2500">
                <a:solidFill>
                  <a:srgbClr val="000000"/>
                </a:solidFill>
              </a:rPr>
              <a:t>Motivational Interviewing </a:t>
            </a:r>
            <a:endParaRPr sz="2500">
              <a:solidFill>
                <a:srgbClr val="000000"/>
              </a:solidFill>
            </a:endParaRPr>
          </a:p>
          <a:p>
            <a:pPr indent="0" lvl="0" marL="0" rtl="0" algn="l">
              <a:lnSpc>
                <a:spcPct val="100000"/>
              </a:lnSpc>
              <a:spcBef>
                <a:spcPts val="0"/>
              </a:spcBef>
              <a:spcAft>
                <a:spcPts val="0"/>
              </a:spcAft>
              <a:buSzPts val="2400"/>
              <a:buNone/>
            </a:pPr>
            <a:r>
              <a:t/>
            </a:r>
            <a:endParaRPr sz="2100">
              <a:solidFill>
                <a:srgbClr val="000000"/>
              </a:solidFill>
              <a:latin typeface="Arial"/>
              <a:ea typeface="Arial"/>
              <a:cs typeface="Arial"/>
              <a:sym typeface="Arial"/>
            </a:endParaRPr>
          </a:p>
          <a:p>
            <a:pPr indent="0" lvl="0" marL="0" rtl="0" algn="l">
              <a:lnSpc>
                <a:spcPct val="115000"/>
              </a:lnSpc>
              <a:spcBef>
                <a:spcPts val="600"/>
              </a:spcBef>
              <a:spcAft>
                <a:spcPts val="0"/>
              </a:spcAft>
              <a:buSzPts val="2400"/>
              <a:buNone/>
            </a:pPr>
            <a:r>
              <a:t/>
            </a:r>
            <a:endParaRPr b="1" sz="2900"/>
          </a:p>
          <a:p>
            <a:pPr indent="0" lvl="0" marL="0" rtl="0" algn="l">
              <a:lnSpc>
                <a:spcPct val="115000"/>
              </a:lnSpc>
              <a:spcBef>
                <a:spcPts val="600"/>
              </a:spcBef>
              <a:spcAft>
                <a:spcPts val="0"/>
              </a:spcAft>
              <a:buSzPts val="2400"/>
              <a:buNone/>
            </a:pPr>
            <a:r>
              <a:t/>
            </a:r>
            <a:endParaRPr b="1" sz="2300"/>
          </a:p>
          <a:p>
            <a:pPr indent="0" lvl="0" marL="0" rtl="0" algn="l">
              <a:lnSpc>
                <a:spcPct val="115000"/>
              </a:lnSpc>
              <a:spcBef>
                <a:spcPts val="600"/>
              </a:spcBef>
              <a:spcAft>
                <a:spcPts val="0"/>
              </a:spcAft>
              <a:buSzPts val="2400"/>
              <a:buNone/>
            </a:pPr>
            <a:r>
              <a:t/>
            </a:r>
            <a:endParaRPr b="1" sz="3200"/>
          </a:p>
          <a:p>
            <a:pPr indent="0" lvl="0" marL="0" rtl="0" algn="l">
              <a:lnSpc>
                <a:spcPct val="115000"/>
              </a:lnSpc>
              <a:spcBef>
                <a:spcPts val="600"/>
              </a:spcBef>
              <a:spcAft>
                <a:spcPts val="0"/>
              </a:spcAft>
              <a:buClr>
                <a:schemeClr val="dk1"/>
              </a:buClr>
              <a:buSzPts val="1100"/>
              <a:buFont typeface="Arial"/>
              <a:buNone/>
            </a:pPr>
            <a:r>
              <a:t/>
            </a:r>
            <a:endParaRPr b="1" sz="3600"/>
          </a:p>
        </p:txBody>
      </p:sp>
      <p:pic>
        <p:nvPicPr>
          <p:cNvPr id="207" name="Google Shape;207;gdfba890cbb_0_2461"/>
          <p:cNvPicPr preferRelativeResize="0"/>
          <p:nvPr/>
        </p:nvPicPr>
        <p:blipFill rotWithShape="1">
          <a:blip r:embed="rId3">
            <a:alphaModFix/>
          </a:blip>
          <a:srcRect b="0" l="0" r="0" t="0"/>
          <a:stretch/>
        </p:blipFill>
        <p:spPr>
          <a:xfrm>
            <a:off x="5679200" y="1215775"/>
            <a:ext cx="2880775" cy="1920501"/>
          </a:xfrm>
          <a:prstGeom prst="rect">
            <a:avLst/>
          </a:prstGeom>
          <a:noFill/>
          <a:ln>
            <a:noFill/>
          </a:ln>
        </p:spPr>
      </p:pic>
      <p:sp>
        <p:nvSpPr>
          <p:cNvPr id="208" name="Google Shape;208;gdfba890cbb_0_2461"/>
          <p:cNvSpPr txBox="1"/>
          <p:nvPr>
            <p:ph type="title"/>
          </p:nvPr>
        </p:nvSpPr>
        <p:spPr>
          <a:xfrm>
            <a:off x="0" y="565325"/>
            <a:ext cx="4838700" cy="708300"/>
          </a:xfrm>
          <a:prstGeom prst="rect">
            <a:avLst/>
          </a:prstGeom>
          <a:noFill/>
          <a:ln>
            <a:noFill/>
          </a:ln>
        </p:spPr>
        <p:txBody>
          <a:bodyPr anchorCtr="0" anchor="ctr" bIns="0" lIns="0" spcFirstLastPara="1" rIns="0" wrap="square" tIns="0">
            <a:noAutofit/>
          </a:bodyPr>
          <a:lstStyle/>
          <a:p>
            <a:pPr indent="0" lvl="0" marL="457200" rtl="0" algn="l">
              <a:lnSpc>
                <a:spcPct val="135000"/>
              </a:lnSpc>
              <a:spcBef>
                <a:spcPts val="0"/>
              </a:spcBef>
              <a:spcAft>
                <a:spcPts val="1200"/>
              </a:spcAft>
              <a:buSzPts val="3000"/>
              <a:buNone/>
            </a:pPr>
            <a:r>
              <a:rPr lang="en">
                <a:highlight>
                  <a:srgbClr val="FFFFFF"/>
                </a:highlight>
              </a:rPr>
              <a:t>Week 6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9CFD"/>
            </a:gs>
            <a:gs pos="100000">
              <a:srgbClr val="054B76"/>
            </a:gs>
          </a:gsLst>
          <a:lin ang="5400012" scaled="0"/>
        </a:gradFill>
      </p:bgPr>
    </p:bg>
    <p:spTree>
      <p:nvGrpSpPr>
        <p:cNvPr id="212" name="Shape 212"/>
        <p:cNvGrpSpPr/>
        <p:nvPr/>
      </p:nvGrpSpPr>
      <p:grpSpPr>
        <a:xfrm>
          <a:off x="0" y="0"/>
          <a:ext cx="0" cy="0"/>
          <a:chOff x="0" y="0"/>
          <a:chExt cx="0" cy="0"/>
        </a:xfrm>
      </p:grpSpPr>
      <p:sp>
        <p:nvSpPr>
          <p:cNvPr id="213" name="Google Shape;213;ge634e917c7_1_73"/>
          <p:cNvSpPr txBox="1"/>
          <p:nvPr/>
        </p:nvSpPr>
        <p:spPr>
          <a:xfrm>
            <a:off x="482800" y="1507325"/>
            <a:ext cx="5756100" cy="3203400"/>
          </a:xfrm>
          <a:prstGeom prst="rect">
            <a:avLst/>
          </a:prstGeom>
          <a:noFill/>
          <a:ln>
            <a:noFill/>
          </a:ln>
        </p:spPr>
        <p:txBody>
          <a:bodyPr anchorCtr="0" anchor="t" bIns="91425" lIns="91425" spcFirstLastPara="1" rIns="91425" wrap="square" tIns="91425">
            <a:noAutofit/>
          </a:bodyPr>
          <a:lstStyle/>
          <a:p>
            <a:pPr indent="-368300" lvl="0" marL="457200" marR="0" rtl="0" algn="l">
              <a:lnSpc>
                <a:spcPct val="150000"/>
              </a:lnSpc>
              <a:spcBef>
                <a:spcPts val="0"/>
              </a:spcBef>
              <a:spcAft>
                <a:spcPts val="0"/>
              </a:spcAft>
              <a:buClr>
                <a:schemeClr val="lt1"/>
              </a:buClr>
              <a:buSzPts val="2200"/>
              <a:buFont typeface="Arial"/>
              <a:buChar char="●"/>
            </a:pPr>
            <a:r>
              <a:rPr b="0" i="0" lang="en" sz="2200" u="none" cap="none" strike="noStrike">
                <a:solidFill>
                  <a:schemeClr val="lt1"/>
                </a:solidFill>
                <a:latin typeface="Arial"/>
                <a:ea typeface="Arial"/>
                <a:cs typeface="Arial"/>
                <a:sym typeface="Arial"/>
              </a:rPr>
              <a:t>Track your progress (Dopamine)</a:t>
            </a:r>
            <a:endParaRPr b="0" i="0" sz="2200" u="none" cap="none" strike="noStrike">
              <a:solidFill>
                <a:schemeClr val="lt1"/>
              </a:solidFill>
              <a:latin typeface="Arial"/>
              <a:ea typeface="Arial"/>
              <a:cs typeface="Arial"/>
              <a:sym typeface="Arial"/>
            </a:endParaRPr>
          </a:p>
          <a:p>
            <a:pPr indent="-368300" lvl="0" marL="457200" marR="0" rtl="0" algn="l">
              <a:lnSpc>
                <a:spcPct val="150000"/>
              </a:lnSpc>
              <a:spcBef>
                <a:spcPts val="0"/>
              </a:spcBef>
              <a:spcAft>
                <a:spcPts val="0"/>
              </a:spcAft>
              <a:buClr>
                <a:schemeClr val="lt1"/>
              </a:buClr>
              <a:buSzPts val="2200"/>
              <a:buFont typeface="Arial"/>
              <a:buChar char="●"/>
            </a:pPr>
            <a:r>
              <a:rPr b="0" i="0" lang="en" sz="2200" u="none" cap="none" strike="noStrike">
                <a:solidFill>
                  <a:schemeClr val="lt1"/>
                </a:solidFill>
                <a:latin typeface="Arial"/>
                <a:ea typeface="Arial"/>
                <a:cs typeface="Arial"/>
                <a:sym typeface="Arial"/>
              </a:rPr>
              <a:t>Identify triggers and ways to manage them</a:t>
            </a:r>
            <a:endParaRPr b="0" i="0" sz="2200" u="none" cap="none" strike="noStrike">
              <a:solidFill>
                <a:schemeClr val="lt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lt1"/>
              </a:solidFill>
              <a:latin typeface="Arial"/>
              <a:ea typeface="Arial"/>
              <a:cs typeface="Arial"/>
              <a:sym typeface="Arial"/>
            </a:endParaRPr>
          </a:p>
          <a:p>
            <a:pPr indent="0" lvl="0" marL="457200" marR="0" rtl="0" algn="l">
              <a:lnSpc>
                <a:spcPct val="115000"/>
              </a:lnSpc>
              <a:spcBef>
                <a:spcPts val="3000"/>
              </a:spcBef>
              <a:spcAft>
                <a:spcPts val="0"/>
              </a:spcAft>
              <a:buClr>
                <a:srgbClr val="000000"/>
              </a:buClr>
              <a:buSzPts val="2300"/>
              <a:buFont typeface="Arial"/>
              <a:buNone/>
            </a:pPr>
            <a:r>
              <a:t/>
            </a:r>
            <a:endParaRPr b="0" i="0" sz="230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300"/>
              <a:buFont typeface="Arial"/>
              <a:buNone/>
            </a:pPr>
            <a:r>
              <a:t/>
            </a:r>
            <a:endParaRPr b="0" i="0" sz="23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300"/>
              <a:buFont typeface="Arial"/>
              <a:buNone/>
            </a:pPr>
            <a:br>
              <a:rPr b="0" i="0" lang="en" sz="2300" u="none" cap="none" strike="noStrike">
                <a:solidFill>
                  <a:srgbClr val="000000"/>
                </a:solidFill>
                <a:latin typeface="Arial"/>
                <a:ea typeface="Arial"/>
                <a:cs typeface="Arial"/>
                <a:sym typeface="Arial"/>
              </a:rPr>
            </a:br>
            <a:endParaRPr b="0" i="0" sz="2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600"/>
              <a:buFont typeface="Arial"/>
              <a:buNone/>
            </a:pPr>
            <a:r>
              <a:t/>
            </a:r>
            <a:endParaRPr b="0" i="0" sz="2400" u="none" cap="none" strike="noStrike">
              <a:solidFill>
                <a:srgbClr val="000000"/>
              </a:solidFill>
              <a:latin typeface="Arial"/>
              <a:ea typeface="Arial"/>
              <a:cs typeface="Arial"/>
              <a:sym typeface="Arial"/>
            </a:endParaRPr>
          </a:p>
        </p:txBody>
      </p:sp>
      <p:sp>
        <p:nvSpPr>
          <p:cNvPr id="214" name="Google Shape;214;ge634e917c7_1_73"/>
          <p:cNvSpPr txBox="1"/>
          <p:nvPr/>
        </p:nvSpPr>
        <p:spPr>
          <a:xfrm>
            <a:off x="515500" y="524000"/>
            <a:ext cx="5690700" cy="810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0" lang="en" sz="3200" u="none" cap="none" strike="noStrike">
                <a:solidFill>
                  <a:schemeClr val="lt1"/>
                </a:solidFill>
                <a:latin typeface="Arial"/>
                <a:ea typeface="Arial"/>
                <a:cs typeface="Arial"/>
                <a:sym typeface="Arial"/>
              </a:rPr>
              <a:t>Coaching - Recovery Plan</a:t>
            </a:r>
            <a:endParaRPr b="1" i="0" sz="3200" u="none" cap="none" strike="noStrike">
              <a:solidFill>
                <a:schemeClr val="lt1"/>
              </a:solidFill>
              <a:latin typeface="Arial"/>
              <a:ea typeface="Arial"/>
              <a:cs typeface="Arial"/>
              <a:sym typeface="Arial"/>
            </a:endParaRPr>
          </a:p>
        </p:txBody>
      </p:sp>
      <p:pic>
        <p:nvPicPr>
          <p:cNvPr id="215" name="Google Shape;215;ge634e917c7_1_73"/>
          <p:cNvPicPr preferRelativeResize="0"/>
          <p:nvPr/>
        </p:nvPicPr>
        <p:blipFill rotWithShape="1">
          <a:blip r:embed="rId3">
            <a:alphaModFix/>
          </a:blip>
          <a:srcRect b="0" l="0" r="0" t="0"/>
          <a:stretch/>
        </p:blipFill>
        <p:spPr>
          <a:xfrm>
            <a:off x="6372250" y="781050"/>
            <a:ext cx="2413550" cy="160610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219" name="Shape 219"/>
        <p:cNvGrpSpPr/>
        <p:nvPr/>
      </p:nvGrpSpPr>
      <p:grpSpPr>
        <a:xfrm>
          <a:off x="0" y="0"/>
          <a:ext cx="0" cy="0"/>
          <a:chOff x="0" y="0"/>
          <a:chExt cx="0" cy="0"/>
        </a:xfrm>
      </p:grpSpPr>
      <p:sp>
        <p:nvSpPr>
          <p:cNvPr id="220" name="Google Shape;220;ge44833c4c4_0_156"/>
          <p:cNvSpPr txBox="1"/>
          <p:nvPr/>
        </p:nvSpPr>
        <p:spPr>
          <a:xfrm>
            <a:off x="561425" y="1373000"/>
            <a:ext cx="5809500" cy="3203400"/>
          </a:xfrm>
          <a:prstGeom prst="rect">
            <a:avLst/>
          </a:prstGeom>
          <a:noFill/>
          <a:ln>
            <a:noFill/>
          </a:ln>
        </p:spPr>
        <p:txBody>
          <a:bodyPr anchorCtr="0" anchor="t" bIns="91425" lIns="91425" spcFirstLastPara="1" rIns="91425" wrap="square" tIns="91425">
            <a:noAutofit/>
          </a:bodyPr>
          <a:lstStyle/>
          <a:p>
            <a:pPr indent="-374650" lvl="0" marL="457200" marR="0" rtl="0" algn="l">
              <a:lnSpc>
                <a:spcPct val="150000"/>
              </a:lnSpc>
              <a:spcBef>
                <a:spcPts val="0"/>
              </a:spcBef>
              <a:spcAft>
                <a:spcPts val="0"/>
              </a:spcAft>
              <a:buClr>
                <a:schemeClr val="dk1"/>
              </a:buClr>
              <a:buSzPts val="2300"/>
              <a:buFont typeface="Arial"/>
              <a:buChar char="●"/>
            </a:pPr>
            <a:r>
              <a:rPr b="0" i="0" lang="en" sz="2300" u="none" cap="none" strike="noStrike">
                <a:solidFill>
                  <a:schemeClr val="dk1"/>
                </a:solidFill>
                <a:latin typeface="Arial"/>
                <a:ea typeface="Arial"/>
                <a:cs typeface="Arial"/>
                <a:sym typeface="Arial"/>
              </a:rPr>
              <a:t>Offer healthier lifestyle alternatives:</a:t>
            </a:r>
            <a:endParaRPr b="0" i="0" sz="2300" u="none" cap="none" strike="noStrike">
              <a:solidFill>
                <a:schemeClr val="dk1"/>
              </a:solidFill>
              <a:latin typeface="Arial"/>
              <a:ea typeface="Arial"/>
              <a:cs typeface="Arial"/>
              <a:sym typeface="Arial"/>
            </a:endParaRPr>
          </a:p>
          <a:p>
            <a:pPr indent="0" lvl="0" marL="457200" marR="0" rtl="0" algn="l">
              <a:lnSpc>
                <a:spcPct val="150000"/>
              </a:lnSpc>
              <a:spcBef>
                <a:spcPts val="0"/>
              </a:spcBef>
              <a:spcAft>
                <a:spcPts val="0"/>
              </a:spcAft>
              <a:buClr>
                <a:srgbClr val="000000"/>
              </a:buClr>
              <a:buSzPts val="2300"/>
              <a:buFont typeface="Arial"/>
              <a:buNone/>
            </a:pPr>
            <a:r>
              <a:rPr b="0" i="0" lang="en" sz="2300" u="none" cap="none" strike="noStrike">
                <a:solidFill>
                  <a:schemeClr val="dk1"/>
                </a:solidFill>
                <a:latin typeface="Arial"/>
                <a:ea typeface="Arial"/>
                <a:cs typeface="Arial"/>
                <a:sym typeface="Arial"/>
              </a:rPr>
              <a:t>Relationships, activities, exercise (Dopamine, Oxytocin, Endorphins)</a:t>
            </a:r>
            <a:endParaRPr b="0" i="0" sz="2300" u="none" cap="none" strike="noStrike">
              <a:solidFill>
                <a:schemeClr val="dk1"/>
              </a:solidFill>
              <a:latin typeface="Arial"/>
              <a:ea typeface="Arial"/>
              <a:cs typeface="Arial"/>
              <a:sym typeface="Arial"/>
            </a:endParaRPr>
          </a:p>
          <a:p>
            <a:pPr indent="-374650" lvl="0" marL="457200" marR="0" rtl="0" algn="l">
              <a:lnSpc>
                <a:spcPct val="150000"/>
              </a:lnSpc>
              <a:spcBef>
                <a:spcPts val="0"/>
              </a:spcBef>
              <a:spcAft>
                <a:spcPts val="0"/>
              </a:spcAft>
              <a:buClr>
                <a:schemeClr val="dk1"/>
              </a:buClr>
              <a:buSzPts val="2300"/>
              <a:buFont typeface="Arial"/>
              <a:buChar char="●"/>
            </a:pPr>
            <a:r>
              <a:rPr b="0" i="0" lang="en" sz="2300" u="none" cap="none" strike="noStrike">
                <a:solidFill>
                  <a:schemeClr val="dk1"/>
                </a:solidFill>
                <a:latin typeface="Arial"/>
                <a:ea typeface="Arial"/>
                <a:cs typeface="Arial"/>
                <a:sym typeface="Arial"/>
              </a:rPr>
              <a:t>Creativity, Exercise, Music, Volunteering  (Dopamine)</a:t>
            </a:r>
            <a:endParaRPr b="0" i="0" sz="2300" u="none" cap="none" strike="noStrike">
              <a:solidFill>
                <a:schemeClr val="dk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2300"/>
              <a:buFont typeface="Arial"/>
              <a:buNone/>
            </a:pPr>
            <a:br>
              <a:rPr b="0" i="0" lang="en" sz="2300" u="none" cap="none" strike="noStrike">
                <a:solidFill>
                  <a:srgbClr val="000000"/>
                </a:solidFill>
                <a:latin typeface="Arial"/>
                <a:ea typeface="Arial"/>
                <a:cs typeface="Arial"/>
                <a:sym typeface="Arial"/>
              </a:rPr>
            </a:br>
            <a:endParaRPr b="0" i="0" sz="2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600"/>
              <a:buFont typeface="Arial"/>
              <a:buNone/>
            </a:pPr>
            <a:r>
              <a:t/>
            </a:r>
            <a:endParaRPr b="0" i="0" sz="2400" u="none" cap="none" strike="noStrike">
              <a:solidFill>
                <a:srgbClr val="000000"/>
              </a:solidFill>
              <a:latin typeface="Arial"/>
              <a:ea typeface="Arial"/>
              <a:cs typeface="Arial"/>
              <a:sym typeface="Arial"/>
            </a:endParaRPr>
          </a:p>
        </p:txBody>
      </p:sp>
      <p:sp>
        <p:nvSpPr>
          <p:cNvPr id="221" name="Google Shape;221;ge44833c4c4_0_156"/>
          <p:cNvSpPr txBox="1"/>
          <p:nvPr/>
        </p:nvSpPr>
        <p:spPr>
          <a:xfrm>
            <a:off x="824325" y="562100"/>
            <a:ext cx="2772600" cy="810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0" lang="en" sz="3200" u="none" cap="none" strike="noStrike">
                <a:solidFill>
                  <a:schemeClr val="dk1"/>
                </a:solidFill>
                <a:latin typeface="Arial"/>
                <a:ea typeface="Arial"/>
                <a:cs typeface="Arial"/>
                <a:sym typeface="Arial"/>
              </a:rPr>
              <a:t>Coaching</a:t>
            </a:r>
            <a:endParaRPr b="1" i="0" sz="3200" u="none" cap="none" strike="noStrike">
              <a:solidFill>
                <a:schemeClr val="dk1"/>
              </a:solidFill>
              <a:latin typeface="Arial"/>
              <a:ea typeface="Arial"/>
              <a:cs typeface="Arial"/>
              <a:sym typeface="Arial"/>
            </a:endParaRPr>
          </a:p>
        </p:txBody>
      </p:sp>
      <p:pic>
        <p:nvPicPr>
          <p:cNvPr id="222" name="Google Shape;222;ge44833c4c4_0_156"/>
          <p:cNvPicPr preferRelativeResize="0"/>
          <p:nvPr/>
        </p:nvPicPr>
        <p:blipFill rotWithShape="1">
          <a:blip r:embed="rId3">
            <a:alphaModFix/>
          </a:blip>
          <a:srcRect b="0" l="0" r="0" t="0"/>
          <a:stretch/>
        </p:blipFill>
        <p:spPr>
          <a:xfrm>
            <a:off x="6277125" y="1149500"/>
            <a:ext cx="2257742" cy="15024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9CFD"/>
            </a:gs>
            <a:gs pos="100000">
              <a:srgbClr val="054B76"/>
            </a:gs>
          </a:gsLst>
          <a:lin ang="5400012" scaled="0"/>
        </a:gradFill>
      </p:bgPr>
    </p:bg>
    <p:spTree>
      <p:nvGrpSpPr>
        <p:cNvPr id="226" name="Shape 226"/>
        <p:cNvGrpSpPr/>
        <p:nvPr/>
      </p:nvGrpSpPr>
      <p:grpSpPr>
        <a:xfrm>
          <a:off x="0" y="0"/>
          <a:ext cx="0" cy="0"/>
          <a:chOff x="0" y="0"/>
          <a:chExt cx="0" cy="0"/>
        </a:xfrm>
      </p:grpSpPr>
      <p:sp>
        <p:nvSpPr>
          <p:cNvPr id="227" name="Google Shape;227;ge44833c4c4_0_528"/>
          <p:cNvSpPr txBox="1"/>
          <p:nvPr/>
        </p:nvSpPr>
        <p:spPr>
          <a:xfrm>
            <a:off x="616150" y="1516850"/>
            <a:ext cx="4984500" cy="3203400"/>
          </a:xfrm>
          <a:prstGeom prst="rect">
            <a:avLst/>
          </a:prstGeom>
          <a:noFill/>
          <a:ln>
            <a:noFill/>
          </a:ln>
        </p:spPr>
        <p:txBody>
          <a:bodyPr anchorCtr="0" anchor="t" bIns="91425" lIns="91425" spcFirstLastPara="1" rIns="91425" wrap="square" tIns="91425">
            <a:noAutofit/>
          </a:bodyPr>
          <a:lstStyle/>
          <a:p>
            <a:pPr indent="-374650" lvl="0" marL="457200" marR="0" rtl="0" algn="l">
              <a:lnSpc>
                <a:spcPct val="150000"/>
              </a:lnSpc>
              <a:spcBef>
                <a:spcPts val="0"/>
              </a:spcBef>
              <a:spcAft>
                <a:spcPts val="0"/>
              </a:spcAft>
              <a:buClr>
                <a:schemeClr val="lt1"/>
              </a:buClr>
              <a:buSzPts val="2300"/>
              <a:buFont typeface="Arial"/>
              <a:buChar char="●"/>
            </a:pPr>
            <a:r>
              <a:rPr b="0" i="0" lang="en" sz="2300" u="none" cap="none" strike="noStrike">
                <a:solidFill>
                  <a:schemeClr val="lt1"/>
                </a:solidFill>
                <a:latin typeface="Arial"/>
                <a:ea typeface="Arial"/>
                <a:cs typeface="Arial"/>
                <a:sym typeface="Arial"/>
              </a:rPr>
              <a:t>Education</a:t>
            </a:r>
            <a:endParaRPr b="0" i="0" sz="2300" u="none" cap="none" strike="noStrike">
              <a:solidFill>
                <a:schemeClr val="lt1"/>
              </a:solidFill>
              <a:latin typeface="Arial"/>
              <a:ea typeface="Arial"/>
              <a:cs typeface="Arial"/>
              <a:sym typeface="Arial"/>
            </a:endParaRPr>
          </a:p>
          <a:p>
            <a:pPr indent="-374650" lvl="0" marL="457200" marR="0" rtl="0" algn="l">
              <a:lnSpc>
                <a:spcPct val="150000"/>
              </a:lnSpc>
              <a:spcBef>
                <a:spcPts val="0"/>
              </a:spcBef>
              <a:spcAft>
                <a:spcPts val="0"/>
              </a:spcAft>
              <a:buClr>
                <a:schemeClr val="lt1"/>
              </a:buClr>
              <a:buSzPts val="2300"/>
              <a:buFont typeface="Arial"/>
              <a:buChar char="●"/>
            </a:pPr>
            <a:r>
              <a:rPr b="0" i="0" lang="en" sz="2300" u="none" cap="none" strike="noStrike">
                <a:solidFill>
                  <a:schemeClr val="lt1"/>
                </a:solidFill>
                <a:latin typeface="Arial"/>
                <a:ea typeface="Arial"/>
                <a:cs typeface="Arial"/>
                <a:sym typeface="Arial"/>
              </a:rPr>
              <a:t>Work </a:t>
            </a:r>
            <a:endParaRPr b="0" i="0" sz="2300" u="none" cap="none" strike="noStrike">
              <a:solidFill>
                <a:schemeClr val="lt1"/>
              </a:solidFill>
              <a:latin typeface="Arial"/>
              <a:ea typeface="Arial"/>
              <a:cs typeface="Arial"/>
              <a:sym typeface="Arial"/>
            </a:endParaRPr>
          </a:p>
          <a:p>
            <a:pPr indent="-374650" lvl="0" marL="457200" marR="0" rtl="0" algn="l">
              <a:lnSpc>
                <a:spcPct val="150000"/>
              </a:lnSpc>
              <a:spcBef>
                <a:spcPts val="0"/>
              </a:spcBef>
              <a:spcAft>
                <a:spcPts val="0"/>
              </a:spcAft>
              <a:buClr>
                <a:schemeClr val="lt1"/>
              </a:buClr>
              <a:buSzPts val="2300"/>
              <a:buFont typeface="Arial"/>
              <a:buChar char="●"/>
            </a:pPr>
            <a:r>
              <a:rPr b="0" i="0" lang="en" sz="2300" u="none" cap="none" strike="noStrike">
                <a:solidFill>
                  <a:schemeClr val="lt1"/>
                </a:solidFill>
                <a:latin typeface="Arial"/>
                <a:ea typeface="Arial"/>
                <a:cs typeface="Arial"/>
                <a:sym typeface="Arial"/>
              </a:rPr>
              <a:t>Housing </a:t>
            </a:r>
            <a:endParaRPr b="0" i="0" sz="2300" u="none" cap="none" strike="noStrike">
              <a:solidFill>
                <a:schemeClr val="lt1"/>
              </a:solidFill>
              <a:latin typeface="Arial"/>
              <a:ea typeface="Arial"/>
              <a:cs typeface="Arial"/>
              <a:sym typeface="Arial"/>
            </a:endParaRPr>
          </a:p>
          <a:p>
            <a:pPr indent="-374650" lvl="0" marL="457200" marR="0" rtl="0" algn="l">
              <a:lnSpc>
                <a:spcPct val="150000"/>
              </a:lnSpc>
              <a:spcBef>
                <a:spcPts val="0"/>
              </a:spcBef>
              <a:spcAft>
                <a:spcPts val="0"/>
              </a:spcAft>
              <a:buClr>
                <a:schemeClr val="lt1"/>
              </a:buClr>
              <a:buSzPts val="2300"/>
              <a:buFont typeface="Arial"/>
              <a:buChar char="●"/>
            </a:pPr>
            <a:r>
              <a:rPr b="0" i="0" lang="en" sz="2300" u="none" cap="none" strike="noStrike">
                <a:solidFill>
                  <a:schemeClr val="lt1"/>
                </a:solidFill>
                <a:latin typeface="Arial"/>
                <a:ea typeface="Arial"/>
                <a:cs typeface="Arial"/>
                <a:sym typeface="Arial"/>
              </a:rPr>
              <a:t>Jobs</a:t>
            </a:r>
            <a:br>
              <a:rPr b="0" i="0" lang="en" sz="2300" u="none" cap="none" strike="noStrike">
                <a:solidFill>
                  <a:schemeClr val="lt1"/>
                </a:solidFill>
                <a:latin typeface="Arial"/>
                <a:ea typeface="Arial"/>
                <a:cs typeface="Arial"/>
                <a:sym typeface="Arial"/>
              </a:rPr>
            </a:br>
            <a:endParaRPr b="0" i="0" sz="230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300"/>
              <a:buFont typeface="Arial"/>
              <a:buNone/>
            </a:pPr>
            <a:r>
              <a:t/>
            </a:r>
            <a:endParaRPr b="0" i="0" sz="23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300"/>
              <a:buFont typeface="Arial"/>
              <a:buNone/>
            </a:pPr>
            <a:br>
              <a:rPr b="0" i="0" lang="en" sz="2300" u="none" cap="none" strike="noStrike">
                <a:solidFill>
                  <a:srgbClr val="000000"/>
                </a:solidFill>
                <a:latin typeface="Arial"/>
                <a:ea typeface="Arial"/>
                <a:cs typeface="Arial"/>
                <a:sym typeface="Arial"/>
              </a:rPr>
            </a:br>
            <a:endParaRPr b="0" i="0" sz="2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600"/>
              <a:buFont typeface="Arial"/>
              <a:buNone/>
            </a:pPr>
            <a:r>
              <a:t/>
            </a:r>
            <a:endParaRPr b="0" i="0" sz="2400" u="none" cap="none" strike="noStrike">
              <a:solidFill>
                <a:srgbClr val="000000"/>
              </a:solidFill>
              <a:latin typeface="Arial"/>
              <a:ea typeface="Arial"/>
              <a:cs typeface="Arial"/>
              <a:sym typeface="Arial"/>
            </a:endParaRPr>
          </a:p>
        </p:txBody>
      </p:sp>
      <p:sp>
        <p:nvSpPr>
          <p:cNvPr id="228" name="Google Shape;228;ge44833c4c4_0_528"/>
          <p:cNvSpPr txBox="1"/>
          <p:nvPr/>
        </p:nvSpPr>
        <p:spPr>
          <a:xfrm>
            <a:off x="824325" y="562100"/>
            <a:ext cx="4900200" cy="810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0" lang="en" sz="3200" u="none" cap="none" strike="noStrike">
                <a:solidFill>
                  <a:schemeClr val="lt1"/>
                </a:solidFill>
                <a:latin typeface="Arial"/>
                <a:ea typeface="Arial"/>
                <a:cs typeface="Arial"/>
                <a:sym typeface="Arial"/>
              </a:rPr>
              <a:t>Coaching - Resources</a:t>
            </a:r>
            <a:endParaRPr b="1" i="0" sz="3200" u="none" cap="none" strike="noStrike">
              <a:solidFill>
                <a:schemeClr val="lt1"/>
              </a:solidFill>
              <a:latin typeface="Arial"/>
              <a:ea typeface="Arial"/>
              <a:cs typeface="Arial"/>
              <a:sym typeface="Arial"/>
            </a:endParaRPr>
          </a:p>
        </p:txBody>
      </p:sp>
      <p:pic>
        <p:nvPicPr>
          <p:cNvPr id="229" name="Google Shape;229;ge44833c4c4_0_528"/>
          <p:cNvPicPr preferRelativeResize="0"/>
          <p:nvPr/>
        </p:nvPicPr>
        <p:blipFill rotWithShape="1">
          <a:blip r:embed="rId3">
            <a:alphaModFix/>
          </a:blip>
          <a:srcRect b="0" l="0" r="0" t="0"/>
          <a:stretch/>
        </p:blipFill>
        <p:spPr>
          <a:xfrm>
            <a:off x="5863675" y="1076325"/>
            <a:ext cx="2413550" cy="160610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DECDB"/>
            </a:gs>
            <a:gs pos="100000">
              <a:srgbClr val="F0A963"/>
            </a:gs>
          </a:gsLst>
          <a:path path="circle">
            <a:fillToRect b="50%" l="50%" r="50%" t="50%"/>
          </a:path>
          <a:tileRect/>
        </a:gradFill>
      </p:bgPr>
    </p:bg>
    <p:spTree>
      <p:nvGrpSpPr>
        <p:cNvPr id="233" name="Shape 233"/>
        <p:cNvGrpSpPr/>
        <p:nvPr/>
      </p:nvGrpSpPr>
      <p:grpSpPr>
        <a:xfrm>
          <a:off x="0" y="0"/>
          <a:ext cx="0" cy="0"/>
          <a:chOff x="0" y="0"/>
          <a:chExt cx="0" cy="0"/>
        </a:xfrm>
      </p:grpSpPr>
      <p:sp>
        <p:nvSpPr>
          <p:cNvPr id="234" name="Google Shape;234;ge44833c4c4_0_2"/>
          <p:cNvSpPr txBox="1"/>
          <p:nvPr/>
        </p:nvSpPr>
        <p:spPr>
          <a:xfrm>
            <a:off x="484250" y="838150"/>
            <a:ext cx="5690400" cy="3203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Arial"/>
              <a:ea typeface="Arial"/>
              <a:cs typeface="Arial"/>
              <a:sym typeface="Arial"/>
            </a:endParaRPr>
          </a:p>
          <a:p>
            <a:pPr indent="-374650" lvl="0" marL="457200" marR="0" rtl="0" algn="l">
              <a:lnSpc>
                <a:spcPct val="115000"/>
              </a:lnSpc>
              <a:spcBef>
                <a:spcPts val="0"/>
              </a:spcBef>
              <a:spcAft>
                <a:spcPts val="0"/>
              </a:spcAft>
              <a:buClr>
                <a:srgbClr val="000000"/>
              </a:buClr>
              <a:buSzPts val="2300"/>
              <a:buFont typeface="Arial"/>
              <a:buChar char="●"/>
            </a:pPr>
            <a:r>
              <a:rPr b="0" i="0" lang="en" sz="2300" u="none" cap="none" strike="noStrike">
                <a:solidFill>
                  <a:srgbClr val="000000"/>
                </a:solidFill>
                <a:latin typeface="Arial"/>
                <a:ea typeface="Arial"/>
                <a:cs typeface="Arial"/>
                <a:sym typeface="Arial"/>
              </a:rPr>
              <a:t>Promote 12 step/support groups </a:t>
            </a:r>
            <a:br>
              <a:rPr b="0" i="0" lang="en" sz="2300" u="none" cap="none" strike="noStrike">
                <a:solidFill>
                  <a:srgbClr val="000000"/>
                </a:solidFill>
                <a:latin typeface="Arial"/>
                <a:ea typeface="Arial"/>
                <a:cs typeface="Arial"/>
                <a:sym typeface="Arial"/>
              </a:rPr>
            </a:br>
            <a:r>
              <a:rPr b="0" i="0" lang="en" sz="2300" u="none" cap="none" strike="noStrike">
                <a:solidFill>
                  <a:srgbClr val="000000"/>
                </a:solidFill>
                <a:latin typeface="Arial"/>
                <a:ea typeface="Arial"/>
                <a:cs typeface="Arial"/>
                <a:sym typeface="Arial"/>
              </a:rPr>
              <a:t>  </a:t>
            </a:r>
            <a:endParaRPr b="0" i="0" sz="23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300"/>
              <a:buFont typeface="Arial"/>
              <a:buNone/>
            </a:pPr>
            <a:r>
              <a:rPr b="0" i="0" lang="en" sz="2300" u="none" cap="none" strike="noStrike">
                <a:solidFill>
                  <a:srgbClr val="000000"/>
                </a:solidFill>
                <a:latin typeface="Arial"/>
                <a:ea typeface="Arial"/>
                <a:cs typeface="Arial"/>
                <a:sym typeface="Arial"/>
              </a:rPr>
              <a:t>(Dopamine  - social reward is processed in the same brain reward centers in the limbic system as non-social reward and drug addiction)</a:t>
            </a:r>
            <a:endParaRPr b="0" i="0" sz="2300" u="none" cap="none" strike="noStrike">
              <a:solidFill>
                <a:srgbClr val="000000"/>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2300"/>
              <a:buFont typeface="Arial"/>
              <a:buNone/>
            </a:pPr>
            <a:r>
              <a:t/>
            </a:r>
            <a:endParaRPr b="0" i="0" sz="2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600"/>
              <a:buFont typeface="Arial"/>
              <a:buNone/>
            </a:pPr>
            <a:r>
              <a:t/>
            </a:r>
            <a:endParaRPr b="0" i="0" sz="2400" u="none" cap="none" strike="noStrike">
              <a:solidFill>
                <a:srgbClr val="000000"/>
              </a:solidFill>
              <a:latin typeface="Arial"/>
              <a:ea typeface="Arial"/>
              <a:cs typeface="Arial"/>
              <a:sym typeface="Arial"/>
            </a:endParaRPr>
          </a:p>
        </p:txBody>
      </p:sp>
      <p:sp>
        <p:nvSpPr>
          <p:cNvPr id="235" name="Google Shape;235;ge44833c4c4_0_2"/>
          <p:cNvSpPr txBox="1"/>
          <p:nvPr/>
        </p:nvSpPr>
        <p:spPr>
          <a:xfrm>
            <a:off x="596575" y="490125"/>
            <a:ext cx="3288000" cy="810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0" lang="en" sz="3200" u="none" cap="none" strike="noStrike">
                <a:solidFill>
                  <a:srgbClr val="000000"/>
                </a:solidFill>
                <a:latin typeface="Arial"/>
                <a:ea typeface="Arial"/>
                <a:cs typeface="Arial"/>
                <a:sym typeface="Arial"/>
              </a:rPr>
              <a:t>12 Steps</a:t>
            </a:r>
            <a:endParaRPr b="1" i="0" sz="3200" u="none" cap="none" strike="noStrike">
              <a:solidFill>
                <a:srgbClr val="000000"/>
              </a:solidFill>
              <a:latin typeface="Arial"/>
              <a:ea typeface="Arial"/>
              <a:cs typeface="Arial"/>
              <a:sym typeface="Arial"/>
            </a:endParaRPr>
          </a:p>
        </p:txBody>
      </p:sp>
      <p:pic>
        <p:nvPicPr>
          <p:cNvPr id="236" name="Google Shape;236;ge44833c4c4_0_2"/>
          <p:cNvPicPr preferRelativeResize="0"/>
          <p:nvPr/>
        </p:nvPicPr>
        <p:blipFill rotWithShape="1">
          <a:blip r:embed="rId3">
            <a:alphaModFix/>
          </a:blip>
          <a:srcRect b="0" l="0" r="0" t="0"/>
          <a:stretch/>
        </p:blipFill>
        <p:spPr>
          <a:xfrm>
            <a:off x="6075275" y="1099575"/>
            <a:ext cx="2619375" cy="17430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240" name="Shape 240"/>
        <p:cNvGrpSpPr/>
        <p:nvPr/>
      </p:nvGrpSpPr>
      <p:grpSpPr>
        <a:xfrm>
          <a:off x="0" y="0"/>
          <a:ext cx="0" cy="0"/>
          <a:chOff x="0" y="0"/>
          <a:chExt cx="0" cy="0"/>
        </a:xfrm>
      </p:grpSpPr>
      <p:sp>
        <p:nvSpPr>
          <p:cNvPr id="241" name="Google Shape;241;ge44833c4c4_0_177"/>
          <p:cNvSpPr txBox="1"/>
          <p:nvPr/>
        </p:nvSpPr>
        <p:spPr>
          <a:xfrm>
            <a:off x="544200" y="1313025"/>
            <a:ext cx="5150700" cy="3203400"/>
          </a:xfrm>
          <a:prstGeom prst="rect">
            <a:avLst/>
          </a:prstGeom>
          <a:noFill/>
          <a:ln>
            <a:noFill/>
          </a:ln>
        </p:spPr>
        <p:txBody>
          <a:bodyPr anchorCtr="0" anchor="t" bIns="91425" lIns="91425" spcFirstLastPara="1" rIns="91425" wrap="square" tIns="91425">
            <a:noAutofit/>
          </a:bodyPr>
          <a:lstStyle/>
          <a:p>
            <a:pPr indent="-374650" lvl="0" marL="457200" marR="0" rtl="0" algn="l">
              <a:lnSpc>
                <a:spcPct val="150000"/>
              </a:lnSpc>
              <a:spcBef>
                <a:spcPts val="0"/>
              </a:spcBef>
              <a:spcAft>
                <a:spcPts val="0"/>
              </a:spcAft>
              <a:buClr>
                <a:srgbClr val="000000"/>
              </a:buClr>
              <a:buSzPts val="2300"/>
              <a:buFont typeface="Arial"/>
              <a:buChar char="●"/>
            </a:pPr>
            <a:r>
              <a:rPr b="0" i="0" lang="en" sz="2300" u="none" cap="none" strike="noStrike">
                <a:solidFill>
                  <a:srgbClr val="000000"/>
                </a:solidFill>
                <a:latin typeface="Arial"/>
                <a:ea typeface="Arial"/>
                <a:cs typeface="Arial"/>
                <a:sym typeface="Arial"/>
              </a:rPr>
              <a:t>65% increase in endogenous dopamine release</a:t>
            </a:r>
            <a:endParaRPr b="0" i="0" sz="2300" u="none" cap="none" strike="noStrike">
              <a:solidFill>
                <a:srgbClr val="000000"/>
              </a:solidFill>
              <a:latin typeface="Arial"/>
              <a:ea typeface="Arial"/>
              <a:cs typeface="Arial"/>
              <a:sym typeface="Arial"/>
            </a:endParaRPr>
          </a:p>
          <a:p>
            <a:pPr indent="-374650" lvl="0" marL="457200" marR="0" rtl="0" algn="l">
              <a:lnSpc>
                <a:spcPct val="150000"/>
              </a:lnSpc>
              <a:spcBef>
                <a:spcPts val="0"/>
              </a:spcBef>
              <a:spcAft>
                <a:spcPts val="0"/>
              </a:spcAft>
              <a:buClr>
                <a:srgbClr val="000000"/>
              </a:buClr>
              <a:buSzPts val="2300"/>
              <a:buFont typeface="Arial"/>
              <a:buChar char="●"/>
            </a:pPr>
            <a:r>
              <a:rPr b="0" i="0" lang="en" sz="2300" u="none" cap="none" strike="noStrike">
                <a:solidFill>
                  <a:srgbClr val="000000"/>
                </a:solidFill>
                <a:latin typeface="Arial"/>
                <a:ea typeface="Arial"/>
                <a:cs typeface="Arial"/>
                <a:sym typeface="Arial"/>
              </a:rPr>
              <a:t>Increase in the serotonin levels during meditation</a:t>
            </a:r>
            <a:br>
              <a:rPr b="0" i="0" lang="en" sz="1400" u="none" cap="none" strike="noStrike">
                <a:solidFill>
                  <a:srgbClr val="000000"/>
                </a:solidFill>
                <a:latin typeface="Arial"/>
                <a:ea typeface="Arial"/>
                <a:cs typeface="Arial"/>
                <a:sym typeface="Arial"/>
              </a:rPr>
            </a:b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https://www.ncbi.nlm.nih.gov/pmc/articles/PMC3190564/</a:t>
            </a:r>
            <a:endParaRPr b="0" i="0" sz="1400" u="none" cap="none" strike="noStrike">
              <a:solidFill>
                <a:srgbClr val="000000"/>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2300"/>
              <a:buFont typeface="Arial"/>
              <a:buNone/>
            </a:pPr>
            <a:r>
              <a:t/>
            </a:r>
            <a:endParaRPr b="0" i="0" sz="2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600"/>
              <a:buFont typeface="Arial"/>
              <a:buNone/>
            </a:pPr>
            <a:r>
              <a:t/>
            </a:r>
            <a:endParaRPr b="0" i="0" sz="2400" u="none" cap="none" strike="noStrike">
              <a:solidFill>
                <a:srgbClr val="000000"/>
              </a:solidFill>
              <a:latin typeface="Arial"/>
              <a:ea typeface="Arial"/>
              <a:cs typeface="Arial"/>
              <a:sym typeface="Arial"/>
            </a:endParaRPr>
          </a:p>
        </p:txBody>
      </p:sp>
      <p:sp>
        <p:nvSpPr>
          <p:cNvPr id="242" name="Google Shape;242;ge44833c4c4_0_177"/>
          <p:cNvSpPr txBox="1"/>
          <p:nvPr/>
        </p:nvSpPr>
        <p:spPr>
          <a:xfrm>
            <a:off x="608550" y="502125"/>
            <a:ext cx="3444000" cy="8109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600"/>
              <a:buFont typeface="Arial"/>
              <a:buNone/>
            </a:pPr>
            <a:r>
              <a:rPr b="1" i="0" lang="en" sz="2600" u="none" cap="none" strike="noStrike">
                <a:solidFill>
                  <a:srgbClr val="000000"/>
                </a:solidFill>
                <a:latin typeface="Arial"/>
                <a:ea typeface="Arial"/>
                <a:cs typeface="Arial"/>
                <a:sym typeface="Arial"/>
              </a:rPr>
              <a:t>Spiritual Growth</a:t>
            </a:r>
            <a:endParaRPr b="1" i="0" sz="3500" u="none" cap="none" strike="noStrike">
              <a:solidFill>
                <a:srgbClr val="000000"/>
              </a:solidFill>
              <a:latin typeface="Arial"/>
              <a:ea typeface="Arial"/>
              <a:cs typeface="Arial"/>
              <a:sym typeface="Arial"/>
            </a:endParaRPr>
          </a:p>
        </p:txBody>
      </p:sp>
      <p:pic>
        <p:nvPicPr>
          <p:cNvPr id="243" name="Google Shape;243;ge44833c4c4_0_177"/>
          <p:cNvPicPr preferRelativeResize="0"/>
          <p:nvPr/>
        </p:nvPicPr>
        <p:blipFill rotWithShape="1">
          <a:blip r:embed="rId3">
            <a:alphaModFix/>
          </a:blip>
          <a:srcRect b="0" l="0" r="0" t="0"/>
          <a:stretch/>
        </p:blipFill>
        <p:spPr>
          <a:xfrm>
            <a:off x="5859275" y="799825"/>
            <a:ext cx="2619375" cy="17430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lin ang="5400012" scaled="0"/>
        </a:gradFill>
      </p:bgPr>
    </p:bg>
    <p:spTree>
      <p:nvGrpSpPr>
        <p:cNvPr id="247" name="Shape 247"/>
        <p:cNvGrpSpPr/>
        <p:nvPr/>
      </p:nvGrpSpPr>
      <p:grpSpPr>
        <a:xfrm>
          <a:off x="0" y="0"/>
          <a:ext cx="0" cy="0"/>
          <a:chOff x="0" y="0"/>
          <a:chExt cx="0" cy="0"/>
        </a:xfrm>
      </p:grpSpPr>
      <p:sp>
        <p:nvSpPr>
          <p:cNvPr id="248" name="Google Shape;248;ge44833c4c4_0_298"/>
          <p:cNvSpPr txBox="1"/>
          <p:nvPr/>
        </p:nvSpPr>
        <p:spPr>
          <a:xfrm>
            <a:off x="608550" y="502125"/>
            <a:ext cx="3948300" cy="8109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600"/>
              <a:buFont typeface="Arial"/>
              <a:buNone/>
            </a:pPr>
            <a:r>
              <a:rPr b="1" i="0" lang="en" sz="2600" u="none" cap="none" strike="noStrike">
                <a:solidFill>
                  <a:schemeClr val="lt1"/>
                </a:solidFill>
                <a:latin typeface="Arial"/>
                <a:ea typeface="Arial"/>
                <a:cs typeface="Arial"/>
                <a:sym typeface="Arial"/>
              </a:rPr>
              <a:t>4. Relapse Prevention</a:t>
            </a:r>
            <a:endParaRPr b="1" i="0" sz="3500" u="none" cap="none" strike="noStrike">
              <a:solidFill>
                <a:schemeClr val="lt1"/>
              </a:solidFill>
              <a:latin typeface="Arial"/>
              <a:ea typeface="Arial"/>
              <a:cs typeface="Arial"/>
              <a:sym typeface="Arial"/>
            </a:endParaRPr>
          </a:p>
        </p:txBody>
      </p:sp>
      <p:pic>
        <p:nvPicPr>
          <p:cNvPr id="249" name="Google Shape;249;ge44833c4c4_0_298"/>
          <p:cNvPicPr preferRelativeResize="0"/>
          <p:nvPr/>
        </p:nvPicPr>
        <p:blipFill rotWithShape="1">
          <a:blip r:embed="rId3">
            <a:alphaModFix/>
          </a:blip>
          <a:srcRect b="0" l="0" r="0" t="0"/>
          <a:stretch/>
        </p:blipFill>
        <p:spPr>
          <a:xfrm>
            <a:off x="4900350" y="99375"/>
            <a:ext cx="3770114" cy="5143501"/>
          </a:xfrm>
          <a:prstGeom prst="rect">
            <a:avLst/>
          </a:prstGeom>
          <a:noFill/>
          <a:ln>
            <a:noFill/>
          </a:ln>
        </p:spPr>
      </p:pic>
      <p:sp>
        <p:nvSpPr>
          <p:cNvPr id="250" name="Google Shape;250;ge44833c4c4_0_298"/>
          <p:cNvSpPr txBox="1"/>
          <p:nvPr/>
        </p:nvSpPr>
        <p:spPr>
          <a:xfrm>
            <a:off x="623450" y="1462725"/>
            <a:ext cx="3561000" cy="3001500"/>
          </a:xfrm>
          <a:prstGeom prst="rect">
            <a:avLst/>
          </a:prstGeom>
          <a:noFill/>
          <a:ln>
            <a:noFill/>
          </a:ln>
        </p:spPr>
        <p:txBody>
          <a:bodyPr anchorCtr="0" anchor="t" bIns="91425" lIns="91425" spcFirstLastPara="1" rIns="91425" wrap="square" tIns="91425">
            <a:spAutoFit/>
          </a:bodyPr>
          <a:lstStyle/>
          <a:p>
            <a:pPr indent="-368300" lvl="0" marL="457200" marR="0" rtl="0" algn="l">
              <a:lnSpc>
                <a:spcPct val="150000"/>
              </a:lnSpc>
              <a:spcBef>
                <a:spcPts val="0"/>
              </a:spcBef>
              <a:spcAft>
                <a:spcPts val="0"/>
              </a:spcAft>
              <a:buClr>
                <a:schemeClr val="lt1"/>
              </a:buClr>
              <a:buSzPts val="2200"/>
              <a:buFont typeface="Arial"/>
              <a:buChar char="●"/>
            </a:pPr>
            <a:r>
              <a:rPr b="0" i="0" lang="en" sz="2200" u="none" cap="none" strike="noStrike">
                <a:solidFill>
                  <a:schemeClr val="lt1"/>
                </a:solidFill>
                <a:latin typeface="Arial"/>
                <a:ea typeface="Arial"/>
                <a:cs typeface="Arial"/>
                <a:sym typeface="Arial"/>
              </a:rPr>
              <a:t>Stress Cues</a:t>
            </a:r>
            <a:endParaRPr b="0" i="0" sz="2200" u="none" cap="none" strike="noStrike">
              <a:solidFill>
                <a:schemeClr val="lt1"/>
              </a:solidFill>
              <a:latin typeface="Arial"/>
              <a:ea typeface="Arial"/>
              <a:cs typeface="Arial"/>
              <a:sym typeface="Arial"/>
            </a:endParaRPr>
          </a:p>
          <a:p>
            <a:pPr indent="-368300" lvl="0" marL="457200" marR="0" rtl="0" algn="l">
              <a:lnSpc>
                <a:spcPct val="150000"/>
              </a:lnSpc>
              <a:spcBef>
                <a:spcPts val="0"/>
              </a:spcBef>
              <a:spcAft>
                <a:spcPts val="0"/>
              </a:spcAft>
              <a:buClr>
                <a:schemeClr val="lt1"/>
              </a:buClr>
              <a:buSzPts val="2200"/>
              <a:buFont typeface="Arial"/>
              <a:buChar char="●"/>
            </a:pPr>
            <a:r>
              <a:rPr b="0" i="0" lang="en" sz="2200" u="none" cap="none" strike="noStrike">
                <a:solidFill>
                  <a:schemeClr val="lt1"/>
                </a:solidFill>
                <a:latin typeface="Arial"/>
                <a:ea typeface="Arial"/>
                <a:cs typeface="Arial"/>
                <a:sym typeface="Arial"/>
              </a:rPr>
              <a:t>Re-Exposing</a:t>
            </a:r>
            <a:endParaRPr b="0" i="0" sz="2200" u="none" cap="none" strike="noStrike">
              <a:solidFill>
                <a:schemeClr val="lt1"/>
              </a:solidFill>
              <a:latin typeface="Arial"/>
              <a:ea typeface="Arial"/>
              <a:cs typeface="Arial"/>
              <a:sym typeface="Arial"/>
            </a:endParaRPr>
          </a:p>
          <a:p>
            <a:pPr indent="-368300" lvl="0" marL="457200" marR="0" rtl="0" algn="l">
              <a:lnSpc>
                <a:spcPct val="150000"/>
              </a:lnSpc>
              <a:spcBef>
                <a:spcPts val="0"/>
              </a:spcBef>
              <a:spcAft>
                <a:spcPts val="0"/>
              </a:spcAft>
              <a:buClr>
                <a:schemeClr val="lt1"/>
              </a:buClr>
              <a:buSzPts val="2200"/>
              <a:buFont typeface="Arial"/>
              <a:buChar char="●"/>
            </a:pPr>
            <a:r>
              <a:rPr b="0" i="0" lang="en" sz="2200" u="none" cap="none" strike="noStrike">
                <a:solidFill>
                  <a:schemeClr val="lt1"/>
                </a:solidFill>
                <a:latin typeface="Arial"/>
                <a:ea typeface="Arial"/>
                <a:cs typeface="Arial"/>
                <a:sym typeface="Arial"/>
              </a:rPr>
              <a:t>Environment</a:t>
            </a:r>
            <a:endParaRPr b="0" i="0" sz="22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254" name="Shape 254"/>
        <p:cNvGrpSpPr/>
        <p:nvPr/>
      </p:nvGrpSpPr>
      <p:grpSpPr>
        <a:xfrm>
          <a:off x="0" y="0"/>
          <a:ext cx="0" cy="0"/>
          <a:chOff x="0" y="0"/>
          <a:chExt cx="0" cy="0"/>
        </a:xfrm>
      </p:grpSpPr>
      <p:pic>
        <p:nvPicPr>
          <p:cNvPr id="255" name="Google Shape;255;ge44833c4c4_0_307"/>
          <p:cNvPicPr preferRelativeResize="0"/>
          <p:nvPr/>
        </p:nvPicPr>
        <p:blipFill rotWithShape="1">
          <a:blip r:embed="rId3">
            <a:alphaModFix/>
          </a:blip>
          <a:srcRect b="0" l="0" r="0" t="0"/>
          <a:stretch/>
        </p:blipFill>
        <p:spPr>
          <a:xfrm>
            <a:off x="4740675" y="500075"/>
            <a:ext cx="3032175" cy="3924900"/>
          </a:xfrm>
          <a:prstGeom prst="rect">
            <a:avLst/>
          </a:prstGeom>
          <a:noFill/>
          <a:ln>
            <a:noFill/>
          </a:ln>
        </p:spPr>
      </p:pic>
      <p:sp>
        <p:nvSpPr>
          <p:cNvPr id="256" name="Google Shape;256;ge44833c4c4_0_307"/>
          <p:cNvSpPr txBox="1"/>
          <p:nvPr/>
        </p:nvSpPr>
        <p:spPr>
          <a:xfrm>
            <a:off x="438975" y="566200"/>
            <a:ext cx="3729300" cy="3909600"/>
          </a:xfrm>
          <a:prstGeom prst="rect">
            <a:avLst/>
          </a:prstGeom>
          <a:noFill/>
          <a:ln>
            <a:noFill/>
          </a:ln>
        </p:spPr>
        <p:txBody>
          <a:bodyPr anchorCtr="0" anchor="t" bIns="91425" lIns="91425" spcFirstLastPara="1" rIns="91425" wrap="square" tIns="91425">
            <a:spAutoFit/>
          </a:bodyPr>
          <a:lstStyle/>
          <a:p>
            <a:pPr indent="-368300" lvl="0" marL="457200" marR="0" rtl="0" algn="l">
              <a:lnSpc>
                <a:spcPct val="100000"/>
              </a:lnSpc>
              <a:spcBef>
                <a:spcPts val="0"/>
              </a:spcBef>
              <a:spcAft>
                <a:spcPts val="0"/>
              </a:spcAft>
              <a:buClr>
                <a:schemeClr val="dk1"/>
              </a:buClr>
              <a:buSzPts val="2200"/>
              <a:buFont typeface="Arial"/>
              <a:buChar char="●"/>
            </a:pPr>
            <a:r>
              <a:rPr b="0" i="0" lang="en" sz="2200" u="none" cap="none" strike="noStrike">
                <a:solidFill>
                  <a:schemeClr val="dk1"/>
                </a:solidFill>
                <a:latin typeface="Arial"/>
                <a:ea typeface="Arial"/>
                <a:cs typeface="Arial"/>
                <a:sym typeface="Arial"/>
              </a:rPr>
              <a:t>The Wellness Recovery Action Plan® or WRAP®, is a self-designed prevention and wellness process </a:t>
            </a:r>
            <a:endParaRPr b="0" i="0" sz="22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a:p>
            <a:pPr indent="-368300" lvl="0" marL="457200" marR="0" rtl="0" algn="l">
              <a:lnSpc>
                <a:spcPct val="100000"/>
              </a:lnSpc>
              <a:spcBef>
                <a:spcPts val="0"/>
              </a:spcBef>
              <a:spcAft>
                <a:spcPts val="0"/>
              </a:spcAft>
              <a:buClr>
                <a:schemeClr val="dk1"/>
              </a:buClr>
              <a:buSzPts val="2200"/>
              <a:buFont typeface="Arial"/>
              <a:buChar char="●"/>
            </a:pPr>
            <a:r>
              <a:rPr b="0" i="0" lang="en" sz="2200" u="none" cap="none" strike="noStrike">
                <a:solidFill>
                  <a:schemeClr val="dk1"/>
                </a:solidFill>
                <a:latin typeface="Arial"/>
                <a:ea typeface="Arial"/>
                <a:cs typeface="Arial"/>
                <a:sym typeface="Arial"/>
              </a:rPr>
              <a:t>Developed to help addiction and mental health and help people their life dreams and goals.  </a:t>
            </a:r>
            <a:endParaRPr b="0" i="0" sz="2200" u="none" cap="none" strike="noStrike">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36262"/>
            </a:gs>
            <a:gs pos="100000">
              <a:srgbClr val="BB1717"/>
            </a:gs>
          </a:gsLst>
          <a:path path="circle">
            <a:fillToRect b="50%" l="50%" r="50%" t="50%"/>
          </a:path>
          <a:tileRect/>
        </a:gradFill>
      </p:bgPr>
    </p:bg>
    <p:spTree>
      <p:nvGrpSpPr>
        <p:cNvPr id="260" name="Shape 260"/>
        <p:cNvGrpSpPr/>
        <p:nvPr/>
      </p:nvGrpSpPr>
      <p:grpSpPr>
        <a:xfrm>
          <a:off x="0" y="0"/>
          <a:ext cx="0" cy="0"/>
          <a:chOff x="0" y="0"/>
          <a:chExt cx="0" cy="0"/>
        </a:xfrm>
      </p:grpSpPr>
      <p:sp>
        <p:nvSpPr>
          <p:cNvPr id="261" name="Google Shape;261;g275cc9c300e_0_1249"/>
          <p:cNvSpPr txBox="1"/>
          <p:nvPr>
            <p:ph type="ctrTitle"/>
          </p:nvPr>
        </p:nvSpPr>
        <p:spPr>
          <a:xfrm>
            <a:off x="1860000" y="2218850"/>
            <a:ext cx="5424000" cy="4191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3600"/>
              <a:buNone/>
            </a:pPr>
            <a:r>
              <a:rPr lang="en" sz="3400">
                <a:solidFill>
                  <a:srgbClr val="DB0000"/>
                </a:solidFill>
              </a:rPr>
              <a:t>Motivational Interviewing</a:t>
            </a:r>
            <a:r>
              <a:rPr lang="en" sz="3400">
                <a:solidFill>
                  <a:srgbClr val="DB0000"/>
                </a:solidFill>
              </a:rPr>
              <a:t> </a:t>
            </a:r>
            <a:endParaRPr sz="3400">
              <a:solidFill>
                <a:srgbClr val="DB0000"/>
              </a:solidFill>
            </a:endParaRPr>
          </a:p>
        </p:txBody>
      </p:sp>
      <p:sp>
        <p:nvSpPr>
          <p:cNvPr id="262" name="Google Shape;262;g275cc9c300e_0_1249"/>
          <p:cNvSpPr txBox="1"/>
          <p:nvPr/>
        </p:nvSpPr>
        <p:spPr>
          <a:xfrm>
            <a:off x="-115925" y="1556750"/>
            <a:ext cx="1735200" cy="174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t/>
            </a:r>
            <a:endParaRPr b="1" i="0" sz="9600" u="none" cap="none" strike="noStrike">
              <a:solidFill>
                <a:schemeClr val="accent6"/>
              </a:solidFill>
              <a:latin typeface="DM Sans"/>
              <a:ea typeface="DM Sans"/>
              <a:cs typeface="DM Sans"/>
              <a:sym typeface="DM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g275cc9c300e_0_853"/>
          <p:cNvSpPr txBox="1"/>
          <p:nvPr>
            <p:ph type="title"/>
          </p:nvPr>
        </p:nvSpPr>
        <p:spPr>
          <a:xfrm>
            <a:off x="457200" y="154484"/>
            <a:ext cx="8229600" cy="643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2"/>
              </a:buClr>
              <a:buSzPts val="4000"/>
              <a:buFont typeface="Arial"/>
              <a:buNone/>
            </a:pPr>
            <a:r>
              <a:rPr lang="en"/>
              <a:t>What is Motivational Interviewing?</a:t>
            </a:r>
            <a:endParaRPr/>
          </a:p>
        </p:txBody>
      </p:sp>
      <p:pic>
        <p:nvPicPr>
          <p:cNvPr id="268" name="Google Shape;268;g275cc9c300e_0_853"/>
          <p:cNvPicPr preferRelativeResize="0"/>
          <p:nvPr>
            <p:ph idx="1" type="body"/>
          </p:nvPr>
        </p:nvPicPr>
        <p:blipFill rotWithShape="1">
          <a:blip r:embed="rId3">
            <a:alphaModFix/>
          </a:blip>
          <a:srcRect b="0" l="0" r="0" t="0"/>
          <a:stretch/>
        </p:blipFill>
        <p:spPr>
          <a:xfrm>
            <a:off x="1428750" y="1850231"/>
            <a:ext cx="6286500" cy="23574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272" name="Shape 272"/>
        <p:cNvGrpSpPr/>
        <p:nvPr/>
      </p:nvGrpSpPr>
      <p:grpSpPr>
        <a:xfrm>
          <a:off x="0" y="0"/>
          <a:ext cx="0" cy="0"/>
          <a:chOff x="0" y="0"/>
          <a:chExt cx="0" cy="0"/>
        </a:xfrm>
      </p:grpSpPr>
      <p:sp>
        <p:nvSpPr>
          <p:cNvPr id="273" name="Google Shape;273;g275cc9c300e_0_858"/>
          <p:cNvSpPr txBox="1"/>
          <p:nvPr>
            <p:ph type="title"/>
          </p:nvPr>
        </p:nvSpPr>
        <p:spPr>
          <a:xfrm>
            <a:off x="457200" y="154484"/>
            <a:ext cx="8229600" cy="643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2"/>
              </a:buClr>
              <a:buSzPts val="4000"/>
              <a:buFont typeface="Arial"/>
              <a:buNone/>
            </a:pPr>
            <a:r>
              <a:rPr lang="en">
                <a:solidFill>
                  <a:schemeClr val="dk1"/>
                </a:solidFill>
              </a:rPr>
              <a:t>What is Motivational Interviewing?</a:t>
            </a:r>
            <a:endParaRPr>
              <a:solidFill>
                <a:schemeClr val="dk1"/>
              </a:solidFill>
            </a:endParaRPr>
          </a:p>
        </p:txBody>
      </p:sp>
      <p:pic>
        <p:nvPicPr>
          <p:cNvPr descr="Watch the full video at: https://www.psychotherapy.net/video/miller-motivational-interviewing&#10;&#10;MI founder William Miller talks about how Motivational Interviewing helps people resolve their ambivalence about changing addictive behaviors." id="274" name="Google Shape;274;g275cc9c300e_0_858" title="Motivational Interviewing (MI) with William Miller Video">
            <a:hlinkClick r:id="rId3"/>
          </p:cNvPr>
          <p:cNvPicPr preferRelativeResize="0"/>
          <p:nvPr/>
        </p:nvPicPr>
        <p:blipFill>
          <a:blip r:embed="rId4">
            <a:alphaModFix/>
          </a:blip>
          <a:stretch>
            <a:fillRect/>
          </a:stretch>
        </p:blipFill>
        <p:spPr>
          <a:xfrm>
            <a:off x="2598700" y="1093459"/>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4"/>
                                        </p:tgtEl>
                                        <p:attrNameLst>
                                          <p:attrName>style.visibility</p:attrName>
                                        </p:attrNameLst>
                                      </p:cBhvr>
                                      <p:to>
                                        <p:strVal val="visible"/>
                                      </p:to>
                                    </p:set>
                                    <p:animEffect filter="fade" transition="in">
                                      <p:cBhvr>
                                        <p:cTn dur="1000"/>
                                        <p:tgtEl>
                                          <p:spTgt spid="2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g275cc9c300e_0_863"/>
          <p:cNvSpPr txBox="1"/>
          <p:nvPr>
            <p:ph type="title"/>
          </p:nvPr>
        </p:nvSpPr>
        <p:spPr>
          <a:xfrm>
            <a:off x="838200" y="342900"/>
            <a:ext cx="8305800" cy="6858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2"/>
              </a:buClr>
              <a:buSzPct val="100000"/>
              <a:buFont typeface="Arial"/>
              <a:buNone/>
            </a:pPr>
            <a:r>
              <a:rPr b="1" lang="en" sz="3800"/>
              <a:t>MOTIVATIONAL INTERVIEWING</a:t>
            </a:r>
            <a:br>
              <a:rPr lang="en" sz="3800"/>
            </a:br>
            <a:r>
              <a:rPr lang="en" sz="2900">
                <a:solidFill>
                  <a:schemeClr val="accent2"/>
                </a:solidFill>
              </a:rPr>
              <a:t>W. Miller &amp; S. Rollnick</a:t>
            </a:r>
            <a:endParaRPr/>
          </a:p>
        </p:txBody>
      </p:sp>
      <p:sp>
        <p:nvSpPr>
          <p:cNvPr id="281" name="Google Shape;281;g275cc9c300e_0_863"/>
          <p:cNvSpPr txBox="1"/>
          <p:nvPr>
            <p:ph idx="1" type="body"/>
          </p:nvPr>
        </p:nvSpPr>
        <p:spPr>
          <a:xfrm>
            <a:off x="600650" y="1295325"/>
            <a:ext cx="8153400" cy="3486300"/>
          </a:xfrm>
          <a:prstGeom prst="rect">
            <a:avLst/>
          </a:prstGeom>
          <a:noFill/>
          <a:ln>
            <a:noFill/>
          </a:ln>
        </p:spPr>
        <p:txBody>
          <a:bodyPr anchorCtr="0" anchor="t" bIns="45700" lIns="91425" spcFirstLastPara="1" rIns="91425" wrap="square" tIns="45700">
            <a:normAutofit lnSpcReduction="10000"/>
          </a:bodyPr>
          <a:lstStyle/>
          <a:p>
            <a:pPr indent="-182880" lvl="0" marL="182880" rtl="0" algn="l">
              <a:spcBef>
                <a:spcPts val="0"/>
              </a:spcBef>
              <a:spcAft>
                <a:spcPts val="0"/>
              </a:spcAft>
              <a:buSzPts val="2040"/>
              <a:buChar char="▫"/>
            </a:pPr>
            <a:r>
              <a:rPr b="1" lang="en"/>
              <a:t>Trapped by Ambivalence</a:t>
            </a:r>
            <a:endParaRPr/>
          </a:p>
          <a:p>
            <a:pPr indent="-182880" lvl="1" marL="457200" rtl="0" algn="l">
              <a:spcBef>
                <a:spcPts val="400"/>
              </a:spcBef>
              <a:spcAft>
                <a:spcPts val="0"/>
              </a:spcAft>
              <a:buSzPts val="1700"/>
              <a:buChar char="▫"/>
            </a:pPr>
            <a:r>
              <a:rPr lang="en">
                <a:solidFill>
                  <a:schemeClr val="dk2"/>
                </a:solidFill>
              </a:rPr>
              <a:t>Procrastination, Self Esteem, Self Assertion</a:t>
            </a:r>
            <a:endParaRPr/>
          </a:p>
          <a:p>
            <a:pPr indent="0" lvl="0" marL="0" rtl="0" algn="l">
              <a:spcBef>
                <a:spcPts val="480"/>
              </a:spcBef>
              <a:spcAft>
                <a:spcPts val="0"/>
              </a:spcAft>
              <a:buSzPts val="2040"/>
              <a:buNone/>
            </a:pPr>
            <a:r>
              <a:t/>
            </a:r>
            <a:endParaRPr b="1"/>
          </a:p>
          <a:p>
            <a:pPr indent="-182880" lvl="0" marL="182880" rtl="0" algn="l">
              <a:spcBef>
                <a:spcPts val="480"/>
              </a:spcBef>
              <a:spcAft>
                <a:spcPts val="0"/>
              </a:spcAft>
              <a:buSzPts val="2040"/>
              <a:buChar char="▫"/>
            </a:pPr>
            <a:r>
              <a:rPr b="1" lang="en"/>
              <a:t>Client Matching</a:t>
            </a:r>
            <a:endParaRPr/>
          </a:p>
          <a:p>
            <a:pPr indent="-182880" lvl="1" marL="457200" rtl="0" algn="l">
              <a:spcBef>
                <a:spcPts val="400"/>
              </a:spcBef>
              <a:spcAft>
                <a:spcPts val="0"/>
              </a:spcAft>
              <a:buSzPts val="1700"/>
              <a:buChar char="▫"/>
            </a:pPr>
            <a:r>
              <a:rPr lang="en">
                <a:solidFill>
                  <a:schemeClr val="dk2"/>
                </a:solidFill>
              </a:rPr>
              <a:t>Nothing Works for Everyone</a:t>
            </a:r>
            <a:endParaRPr/>
          </a:p>
          <a:p>
            <a:pPr indent="-182880" lvl="1" marL="457200" rtl="0" algn="l">
              <a:spcBef>
                <a:spcPts val="400"/>
              </a:spcBef>
              <a:spcAft>
                <a:spcPts val="0"/>
              </a:spcAft>
              <a:buSzPts val="1700"/>
              <a:buChar char="▫"/>
            </a:pPr>
            <a:r>
              <a:rPr lang="en">
                <a:solidFill>
                  <a:schemeClr val="dk2"/>
                </a:solidFill>
              </a:rPr>
              <a:t>Counselors must be comfortable with this or they may feel frustrated with a slow paced, ineffectual approach</a:t>
            </a:r>
            <a:endParaRPr/>
          </a:p>
          <a:p>
            <a:pPr indent="-74929" lvl="1" marL="457200" rtl="0" algn="l">
              <a:spcBef>
                <a:spcPts val="400"/>
              </a:spcBef>
              <a:spcAft>
                <a:spcPts val="0"/>
              </a:spcAft>
              <a:buSzPts val="1700"/>
              <a:buNone/>
            </a:pPr>
            <a:r>
              <a:t/>
            </a:r>
            <a:endParaRPr b="1"/>
          </a:p>
        </p:txBody>
      </p:sp>
      <p:sp>
        <p:nvSpPr>
          <p:cNvPr id="282" name="Google Shape;282;g275cc9c300e_0_863"/>
          <p:cNvSpPr txBox="1"/>
          <p:nvPr/>
        </p:nvSpPr>
        <p:spPr>
          <a:xfrm>
            <a:off x="12023725" y="4031456"/>
            <a:ext cx="184200" cy="831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0" i="0" sz="2400" u="none" cap="none" strike="noStrike">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t/>
            </a:r>
            <a:endParaRPr b="0"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g275cc9c300e_0_870"/>
          <p:cNvSpPr txBox="1"/>
          <p:nvPr>
            <p:ph type="title"/>
          </p:nvPr>
        </p:nvSpPr>
        <p:spPr>
          <a:xfrm>
            <a:off x="457200" y="154484"/>
            <a:ext cx="8229600" cy="6432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3800"/>
              <a:buFont typeface="Arial"/>
              <a:buNone/>
            </a:pPr>
            <a:r>
              <a:rPr b="1" lang="en" sz="3800"/>
              <a:t>Motivational Interviewing</a:t>
            </a:r>
            <a:endParaRPr/>
          </a:p>
        </p:txBody>
      </p:sp>
      <p:sp>
        <p:nvSpPr>
          <p:cNvPr id="288" name="Google Shape;288;g275cc9c300e_0_870"/>
          <p:cNvSpPr txBox="1"/>
          <p:nvPr>
            <p:ph idx="1" type="body"/>
          </p:nvPr>
        </p:nvSpPr>
        <p:spPr>
          <a:xfrm>
            <a:off x="457200" y="1085850"/>
            <a:ext cx="8229600" cy="3771900"/>
          </a:xfrm>
          <a:prstGeom prst="rect">
            <a:avLst/>
          </a:prstGeom>
          <a:noFill/>
          <a:ln>
            <a:noFill/>
          </a:ln>
        </p:spPr>
        <p:txBody>
          <a:bodyPr anchorCtr="0" anchor="t" bIns="45700" lIns="91425" spcFirstLastPara="1" rIns="91425" wrap="square" tIns="45700">
            <a:normAutofit/>
          </a:bodyPr>
          <a:lstStyle/>
          <a:p>
            <a:pPr indent="-182880" lvl="0" marL="182880" rtl="0" algn="l">
              <a:spcBef>
                <a:spcPts val="0"/>
              </a:spcBef>
              <a:spcAft>
                <a:spcPts val="0"/>
              </a:spcAft>
              <a:buSzPts val="2040"/>
              <a:buChar char="▫"/>
            </a:pPr>
            <a:r>
              <a:rPr lang="en"/>
              <a:t>Based on “Stages of Change”  (Prochaska &amp; DiClementi)</a:t>
            </a:r>
            <a:endParaRPr/>
          </a:p>
          <a:p>
            <a:pPr indent="0" lvl="0" marL="0" rtl="0" algn="l">
              <a:spcBef>
                <a:spcPts val="480"/>
              </a:spcBef>
              <a:spcAft>
                <a:spcPts val="0"/>
              </a:spcAft>
              <a:buSzPts val="2040"/>
              <a:buNone/>
            </a:pPr>
            <a:r>
              <a:t/>
            </a:r>
            <a:endParaRPr/>
          </a:p>
          <a:p>
            <a:pPr indent="-182880" lvl="0" marL="182880" rtl="0" algn="l">
              <a:spcBef>
                <a:spcPts val="480"/>
              </a:spcBef>
              <a:spcAft>
                <a:spcPts val="0"/>
              </a:spcAft>
              <a:buSzPts val="2040"/>
              <a:buChar char="▫"/>
            </a:pPr>
            <a:r>
              <a:rPr lang="en"/>
              <a:t>Interventions based on enhancing client’s presenting level of motivation</a:t>
            </a:r>
            <a:endParaRPr/>
          </a:p>
        </p:txBody>
      </p:sp>
      <p:pic>
        <p:nvPicPr>
          <p:cNvPr id="289" name="Google Shape;289;g275cc9c300e_0_870"/>
          <p:cNvPicPr preferRelativeResize="0"/>
          <p:nvPr/>
        </p:nvPicPr>
        <p:blipFill rotWithShape="1">
          <a:blip r:embed="rId3">
            <a:alphaModFix/>
          </a:blip>
          <a:srcRect b="0" l="0" r="0" t="0"/>
          <a:stretch/>
        </p:blipFill>
        <p:spPr>
          <a:xfrm>
            <a:off x="3303275" y="2894050"/>
            <a:ext cx="2763176" cy="184212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FE9FB"/>
            </a:gs>
            <a:gs pos="100000">
              <a:srgbClr val="6E9BE7"/>
            </a:gs>
          </a:gsLst>
          <a:path path="circle">
            <a:fillToRect b="50%" l="50%" r="50%" t="50%"/>
          </a:path>
          <a:tileRect/>
        </a:gradFill>
      </p:bgPr>
    </p:bg>
    <p:spTree>
      <p:nvGrpSpPr>
        <p:cNvPr id="293" name="Shape 293"/>
        <p:cNvGrpSpPr/>
        <p:nvPr/>
      </p:nvGrpSpPr>
      <p:grpSpPr>
        <a:xfrm>
          <a:off x="0" y="0"/>
          <a:ext cx="0" cy="0"/>
          <a:chOff x="0" y="0"/>
          <a:chExt cx="0" cy="0"/>
        </a:xfrm>
      </p:grpSpPr>
      <p:sp>
        <p:nvSpPr>
          <p:cNvPr id="294" name="Google Shape;294;g275cc9c300e_0_876"/>
          <p:cNvSpPr txBox="1"/>
          <p:nvPr>
            <p:ph type="title"/>
          </p:nvPr>
        </p:nvSpPr>
        <p:spPr>
          <a:xfrm>
            <a:off x="2392725" y="270984"/>
            <a:ext cx="8229600" cy="6432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3800"/>
              <a:buFont typeface="Arial"/>
              <a:buNone/>
            </a:pPr>
            <a:r>
              <a:rPr lang="en" sz="3800">
                <a:solidFill>
                  <a:schemeClr val="dk1"/>
                </a:solidFill>
              </a:rPr>
              <a:t>Stages of Change</a:t>
            </a:r>
            <a:endParaRPr>
              <a:solidFill>
                <a:schemeClr val="dk1"/>
              </a:solidFill>
            </a:endParaRPr>
          </a:p>
        </p:txBody>
      </p:sp>
      <p:pic>
        <p:nvPicPr>
          <p:cNvPr id="295" name="Google Shape;295;g275cc9c300e_0_876"/>
          <p:cNvPicPr preferRelativeResize="0"/>
          <p:nvPr/>
        </p:nvPicPr>
        <p:blipFill>
          <a:blip r:embed="rId3">
            <a:alphaModFix/>
          </a:blip>
          <a:stretch>
            <a:fillRect/>
          </a:stretch>
        </p:blipFill>
        <p:spPr>
          <a:xfrm>
            <a:off x="2768950" y="1263734"/>
            <a:ext cx="3838575" cy="32956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g275cc9c300e_0_881"/>
          <p:cNvSpPr txBox="1"/>
          <p:nvPr>
            <p:ph type="title"/>
          </p:nvPr>
        </p:nvSpPr>
        <p:spPr>
          <a:xfrm>
            <a:off x="2392725" y="270984"/>
            <a:ext cx="8229600" cy="6432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3800"/>
              <a:buFont typeface="Arial"/>
              <a:buNone/>
            </a:pPr>
            <a:r>
              <a:rPr lang="en" sz="3800"/>
              <a:t>Stages of Change</a:t>
            </a:r>
            <a:endParaRPr/>
          </a:p>
        </p:txBody>
      </p:sp>
      <p:pic>
        <p:nvPicPr>
          <p:cNvPr descr="This video explains the Stages of Change model. In the early 1980s, researchers - Prochaska and DiClemente developed the Transtheoretical model or ‘stages of change’ as it is better known.  The Stages of Change model is a useful guide for understanding the process of change, for example why some people may not be interested in making changes to their use, whereas others might be trying to stop.  Understanding a person’s stage of change can help tailor and match interventions that are person-centred and meaningful." id="301" name="Google Shape;301;g275cc9c300e_0_881" title="The Stages of Change Model">
            <a:hlinkClick r:id="rId3"/>
          </p:cNvPr>
          <p:cNvPicPr preferRelativeResize="0"/>
          <p:nvPr/>
        </p:nvPicPr>
        <p:blipFill>
          <a:blip r:embed="rId4">
            <a:alphaModFix/>
          </a:blip>
          <a:stretch>
            <a:fillRect/>
          </a:stretch>
        </p:blipFill>
        <p:spPr>
          <a:xfrm>
            <a:off x="2231300" y="1156209"/>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1"/>
                                        </p:tgtEl>
                                        <p:attrNameLst>
                                          <p:attrName>style.visibility</p:attrName>
                                        </p:attrNameLst>
                                      </p:cBhvr>
                                      <p:to>
                                        <p:strVal val="visible"/>
                                      </p:to>
                                    </p:set>
                                    <p:animEffect filter="fade" transition="in">
                                      <p:cBhvr>
                                        <p:cTn dur="1000"/>
                                        <p:tgtEl>
                                          <p:spTgt spid="30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pic>
        <p:nvPicPr>
          <p:cNvPr id="306" name="Google Shape;306;g275cc9c300e_0_886"/>
          <p:cNvPicPr preferRelativeResize="0"/>
          <p:nvPr/>
        </p:nvPicPr>
        <p:blipFill>
          <a:blip r:embed="rId3">
            <a:alphaModFix/>
          </a:blip>
          <a:stretch>
            <a:fillRect/>
          </a:stretch>
        </p:blipFill>
        <p:spPr>
          <a:xfrm>
            <a:off x="1478625" y="103075"/>
            <a:ext cx="6583124" cy="49373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310" name="Shape 310"/>
        <p:cNvGrpSpPr/>
        <p:nvPr/>
      </p:nvGrpSpPr>
      <p:grpSpPr>
        <a:xfrm>
          <a:off x="0" y="0"/>
          <a:ext cx="0" cy="0"/>
          <a:chOff x="0" y="0"/>
          <a:chExt cx="0" cy="0"/>
        </a:xfrm>
      </p:grpSpPr>
      <p:pic>
        <p:nvPicPr>
          <p:cNvPr id="311" name="Google Shape;311;g275cc9c300e_0_890" title="3 Motivational interviewing Core Skills  in Action">
            <a:hlinkClick r:id="rId3"/>
          </p:cNvPr>
          <p:cNvPicPr preferRelativeResize="0"/>
          <p:nvPr/>
        </p:nvPicPr>
        <p:blipFill>
          <a:blip r:embed="rId4">
            <a:alphaModFix/>
          </a:blip>
          <a:stretch>
            <a:fillRect/>
          </a:stretch>
        </p:blipFill>
        <p:spPr>
          <a:xfrm>
            <a:off x="2231300" y="1135025"/>
            <a:ext cx="4572000" cy="3429000"/>
          </a:xfrm>
          <a:prstGeom prst="rect">
            <a:avLst/>
          </a:prstGeom>
          <a:noFill/>
          <a:ln>
            <a:noFill/>
          </a:ln>
        </p:spPr>
      </p:pic>
      <p:sp>
        <p:nvSpPr>
          <p:cNvPr id="312" name="Google Shape;312;g275cc9c300e_0_890"/>
          <p:cNvSpPr txBox="1"/>
          <p:nvPr/>
        </p:nvSpPr>
        <p:spPr>
          <a:xfrm>
            <a:off x="3754575" y="295700"/>
            <a:ext cx="2858400" cy="63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900">
                <a:solidFill>
                  <a:schemeClr val="dk1"/>
                </a:solidFill>
              </a:rPr>
              <a:t>Drinking</a:t>
            </a:r>
            <a:endParaRPr sz="2900">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1"/>
                                        </p:tgtEl>
                                        <p:attrNameLst>
                                          <p:attrName>style.visibility</p:attrName>
                                        </p:attrNameLst>
                                      </p:cBhvr>
                                      <p:to>
                                        <p:strVal val="visible"/>
                                      </p:to>
                                    </p:set>
                                    <p:animEffect filter="fade" transition="in">
                                      <p:cBhvr>
                                        <p:cTn dur="1000"/>
                                        <p:tgtEl>
                                          <p:spTgt spid="31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5B3F1">
                <a:alpha val="20000"/>
              </a:srgbClr>
            </a:gs>
            <a:gs pos="100000">
              <a:schemeClr val="accent1"/>
            </a:gs>
          </a:gsLst>
          <a:lin ang="10801400" scaled="0"/>
        </a:gradFill>
      </p:bgPr>
    </p:bg>
    <p:spTree>
      <p:nvGrpSpPr>
        <p:cNvPr id="316" name="Shape 316"/>
        <p:cNvGrpSpPr/>
        <p:nvPr/>
      </p:nvGrpSpPr>
      <p:grpSpPr>
        <a:xfrm>
          <a:off x="0" y="0"/>
          <a:ext cx="0" cy="0"/>
          <a:chOff x="0" y="0"/>
          <a:chExt cx="0" cy="0"/>
        </a:xfrm>
      </p:grpSpPr>
      <p:sp>
        <p:nvSpPr>
          <p:cNvPr id="317" name="Google Shape;317;g275cc9c300e_0_895"/>
          <p:cNvSpPr txBox="1"/>
          <p:nvPr>
            <p:ph idx="1" type="body"/>
          </p:nvPr>
        </p:nvSpPr>
        <p:spPr>
          <a:xfrm>
            <a:off x="533400" y="1257300"/>
            <a:ext cx="8153400" cy="3486300"/>
          </a:xfrm>
          <a:prstGeom prst="rect">
            <a:avLst/>
          </a:prstGeom>
          <a:noFill/>
          <a:ln>
            <a:noFill/>
          </a:ln>
        </p:spPr>
        <p:txBody>
          <a:bodyPr anchorCtr="0" anchor="t" bIns="45700" lIns="91425" spcFirstLastPara="1" rIns="91425" wrap="square" tIns="45700">
            <a:normAutofit fontScale="62500" lnSpcReduction="10000"/>
          </a:bodyPr>
          <a:lstStyle/>
          <a:p>
            <a:pPr indent="-122158" lvl="1" marL="457200" rtl="0" algn="l">
              <a:spcBef>
                <a:spcPts val="0"/>
              </a:spcBef>
              <a:spcAft>
                <a:spcPts val="0"/>
              </a:spcAft>
              <a:buSzPct val="85000"/>
              <a:buChar char="▫"/>
            </a:pPr>
            <a:r>
              <a:rPr lang="en" sz="3000"/>
              <a:t>Counselor/case manager </a:t>
            </a:r>
            <a:r>
              <a:rPr b="1" lang="en" sz="3000" u="sng"/>
              <a:t>is not the expert</a:t>
            </a:r>
            <a:endParaRPr/>
          </a:p>
          <a:p>
            <a:pPr indent="-122158" lvl="1" marL="457200" rtl="0" algn="l">
              <a:spcBef>
                <a:spcPts val="600"/>
              </a:spcBef>
              <a:spcAft>
                <a:spcPts val="0"/>
              </a:spcAft>
              <a:buSzPct val="85000"/>
              <a:buChar char="▫"/>
            </a:pPr>
            <a:r>
              <a:rPr lang="en" sz="3000"/>
              <a:t>Client has responsibility for change</a:t>
            </a:r>
            <a:endParaRPr/>
          </a:p>
          <a:p>
            <a:pPr indent="-122158" lvl="1" marL="457200" rtl="0" algn="l">
              <a:spcBef>
                <a:spcPts val="600"/>
              </a:spcBef>
              <a:spcAft>
                <a:spcPts val="0"/>
              </a:spcAft>
              <a:buSzPct val="85000"/>
              <a:buChar char="▫"/>
            </a:pPr>
            <a:r>
              <a:rPr lang="en" sz="3000"/>
              <a:t>Strategies are more persuasive than coercive</a:t>
            </a:r>
            <a:endParaRPr/>
          </a:p>
          <a:p>
            <a:pPr indent="-122158" lvl="1" marL="457200" rtl="0" algn="l">
              <a:spcBef>
                <a:spcPts val="600"/>
              </a:spcBef>
              <a:spcAft>
                <a:spcPts val="0"/>
              </a:spcAft>
              <a:buSzPct val="85000"/>
              <a:buChar char="▫"/>
            </a:pPr>
            <a:r>
              <a:rPr lang="en" sz="3000"/>
              <a:t>More</a:t>
            </a:r>
            <a:r>
              <a:rPr b="1" lang="en" sz="3000"/>
              <a:t> </a:t>
            </a:r>
            <a:r>
              <a:rPr b="1" lang="en" sz="3000" u="sng"/>
              <a:t>supportive</a:t>
            </a:r>
            <a:r>
              <a:rPr b="1" lang="en" sz="3000"/>
              <a:t> </a:t>
            </a:r>
            <a:r>
              <a:rPr lang="en" sz="3000"/>
              <a:t>than</a:t>
            </a:r>
            <a:r>
              <a:rPr b="1" lang="en" sz="3000"/>
              <a:t> </a:t>
            </a:r>
            <a:r>
              <a:rPr b="1" lang="en" sz="3000" u="sng"/>
              <a:t>argumentative</a:t>
            </a:r>
            <a:endParaRPr b="1" sz="3000"/>
          </a:p>
          <a:p>
            <a:pPr indent="-122158" lvl="1" marL="457200" rtl="0" algn="l">
              <a:spcBef>
                <a:spcPts val="600"/>
              </a:spcBef>
              <a:spcAft>
                <a:spcPts val="0"/>
              </a:spcAft>
              <a:buSzPct val="85000"/>
              <a:buChar char="▫"/>
            </a:pPr>
            <a:r>
              <a:rPr lang="en" sz="3000"/>
              <a:t>Counselor/case manager seeks to create a positive atmosphere conducive to change</a:t>
            </a:r>
            <a:endParaRPr/>
          </a:p>
          <a:p>
            <a:pPr indent="-20955" lvl="1" marL="457200" rtl="0" algn="l">
              <a:spcBef>
                <a:spcPts val="600"/>
              </a:spcBef>
              <a:spcAft>
                <a:spcPts val="0"/>
              </a:spcAft>
              <a:buSzPct val="85000"/>
              <a:buNone/>
            </a:pPr>
            <a:r>
              <a:t/>
            </a:r>
            <a:endParaRPr b="1" sz="3000"/>
          </a:p>
          <a:p>
            <a:pPr indent="-53339" lvl="0" marL="182880" rtl="0" algn="l">
              <a:spcBef>
                <a:spcPts val="480"/>
              </a:spcBef>
              <a:spcAft>
                <a:spcPts val="0"/>
              </a:spcAft>
              <a:buSzPct val="85000"/>
              <a:buNone/>
            </a:pPr>
            <a:r>
              <a:t/>
            </a:r>
            <a:endParaRPr b="1"/>
          </a:p>
          <a:p>
            <a:pPr indent="-182879" lvl="2" marL="731520" rtl="0" algn="l">
              <a:spcBef>
                <a:spcPts val="360"/>
              </a:spcBef>
              <a:spcAft>
                <a:spcPts val="0"/>
              </a:spcAft>
              <a:buSzPct val="67500"/>
              <a:buFont typeface="Noto Sans Symbols"/>
              <a:buNone/>
            </a:pPr>
            <a:r>
              <a:t/>
            </a:r>
            <a:endParaRPr/>
          </a:p>
          <a:p>
            <a:pPr indent="-53339" lvl="0" marL="182880" rtl="0" algn="l">
              <a:spcBef>
                <a:spcPts val="480"/>
              </a:spcBef>
              <a:spcAft>
                <a:spcPts val="0"/>
              </a:spcAft>
              <a:buSzPct val="85000"/>
              <a:buNone/>
            </a:pPr>
            <a:r>
              <a:t/>
            </a:r>
            <a:endParaRPr/>
          </a:p>
        </p:txBody>
      </p:sp>
      <p:pic>
        <p:nvPicPr>
          <p:cNvPr id="318" name="Google Shape;318;g275cc9c300e_0_895"/>
          <p:cNvPicPr preferRelativeResize="0"/>
          <p:nvPr/>
        </p:nvPicPr>
        <p:blipFill rotWithShape="1">
          <a:blip r:embed="rId3">
            <a:alphaModFix/>
          </a:blip>
          <a:srcRect b="0" l="0" r="0" t="0"/>
          <a:stretch/>
        </p:blipFill>
        <p:spPr>
          <a:xfrm>
            <a:off x="8001000" y="4327922"/>
            <a:ext cx="525065" cy="490537"/>
          </a:xfrm>
          <a:prstGeom prst="rect">
            <a:avLst/>
          </a:prstGeom>
          <a:noFill/>
          <a:ln>
            <a:noFill/>
          </a:ln>
        </p:spPr>
      </p:pic>
      <p:pic>
        <p:nvPicPr>
          <p:cNvPr id="319" name="Google Shape;319;g275cc9c300e_0_895"/>
          <p:cNvPicPr preferRelativeResize="0"/>
          <p:nvPr/>
        </p:nvPicPr>
        <p:blipFill rotWithShape="1">
          <a:blip r:embed="rId4">
            <a:alphaModFix/>
          </a:blip>
          <a:srcRect b="0" l="0" r="0" t="0"/>
          <a:stretch/>
        </p:blipFill>
        <p:spPr>
          <a:xfrm>
            <a:off x="3068638" y="4400550"/>
            <a:ext cx="373856" cy="457201"/>
          </a:xfrm>
          <a:prstGeom prst="rect">
            <a:avLst/>
          </a:prstGeom>
          <a:noFill/>
          <a:ln>
            <a:noFill/>
          </a:ln>
        </p:spPr>
      </p:pic>
      <p:pic>
        <p:nvPicPr>
          <p:cNvPr id="320" name="Google Shape;320;g275cc9c300e_0_895"/>
          <p:cNvPicPr preferRelativeResize="0"/>
          <p:nvPr/>
        </p:nvPicPr>
        <p:blipFill rotWithShape="1">
          <a:blip r:embed="rId5">
            <a:alphaModFix/>
          </a:blip>
          <a:srcRect b="0" l="0" r="0" t="0"/>
          <a:stretch/>
        </p:blipFill>
        <p:spPr>
          <a:xfrm>
            <a:off x="1092200" y="4286250"/>
            <a:ext cx="270273" cy="583406"/>
          </a:xfrm>
          <a:prstGeom prst="rect">
            <a:avLst/>
          </a:prstGeom>
          <a:noFill/>
          <a:ln>
            <a:noFill/>
          </a:ln>
        </p:spPr>
      </p:pic>
      <p:pic>
        <p:nvPicPr>
          <p:cNvPr id="321" name="Google Shape;321;g275cc9c300e_0_895"/>
          <p:cNvPicPr preferRelativeResize="0"/>
          <p:nvPr/>
        </p:nvPicPr>
        <p:blipFill rotWithShape="1">
          <a:blip r:embed="rId6">
            <a:alphaModFix/>
          </a:blip>
          <a:srcRect b="0" l="0" r="0" t="0"/>
          <a:stretch/>
        </p:blipFill>
        <p:spPr>
          <a:xfrm>
            <a:off x="5562600" y="4286250"/>
            <a:ext cx="550069" cy="558404"/>
          </a:xfrm>
          <a:prstGeom prst="rect">
            <a:avLst/>
          </a:prstGeom>
          <a:noFill/>
          <a:ln>
            <a:noFill/>
          </a:ln>
        </p:spPr>
      </p:pic>
      <p:sp>
        <p:nvSpPr>
          <p:cNvPr id="322" name="Google Shape;322;g275cc9c300e_0_895"/>
          <p:cNvSpPr txBox="1"/>
          <p:nvPr/>
        </p:nvSpPr>
        <p:spPr>
          <a:xfrm>
            <a:off x="609600" y="457200"/>
            <a:ext cx="6096000" cy="677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 sz="3800" u="none" cap="none" strike="noStrike">
                <a:solidFill>
                  <a:schemeClr val="dk1"/>
                </a:solidFill>
                <a:latin typeface="Arial"/>
                <a:ea typeface="Arial"/>
                <a:cs typeface="Arial"/>
                <a:sym typeface="Arial"/>
              </a:rPr>
              <a:t>Motivational Interviewing</a:t>
            </a:r>
            <a:endParaRPr sz="1800">
              <a:solidFill>
                <a:schemeClr val="dk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g275cc9c300e_0_904"/>
          <p:cNvSpPr txBox="1"/>
          <p:nvPr>
            <p:ph type="title"/>
          </p:nvPr>
        </p:nvSpPr>
        <p:spPr>
          <a:xfrm>
            <a:off x="457200" y="154484"/>
            <a:ext cx="8229600" cy="6432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3800"/>
              <a:buFont typeface="Arial"/>
              <a:buNone/>
            </a:pPr>
            <a:r>
              <a:rPr b="1" lang="en" sz="3800"/>
              <a:t>Motivation</a:t>
            </a:r>
            <a:endParaRPr/>
          </a:p>
        </p:txBody>
      </p:sp>
      <p:sp>
        <p:nvSpPr>
          <p:cNvPr id="328" name="Google Shape;328;g275cc9c300e_0_904"/>
          <p:cNvSpPr txBox="1"/>
          <p:nvPr>
            <p:ph idx="1" type="body"/>
          </p:nvPr>
        </p:nvSpPr>
        <p:spPr>
          <a:xfrm>
            <a:off x="457200" y="1095038"/>
            <a:ext cx="8229600" cy="2545800"/>
          </a:xfrm>
          <a:prstGeom prst="rect">
            <a:avLst/>
          </a:prstGeom>
          <a:noFill/>
          <a:ln>
            <a:noFill/>
          </a:ln>
        </p:spPr>
        <p:txBody>
          <a:bodyPr anchorCtr="0" anchor="t" bIns="45700" lIns="91425" spcFirstLastPara="1" rIns="91425" wrap="square" tIns="45700">
            <a:normAutofit fontScale="92500"/>
          </a:bodyPr>
          <a:lstStyle/>
          <a:p>
            <a:pPr indent="-169925" lvl="0" marL="182880" rtl="0" algn="l">
              <a:spcBef>
                <a:spcPts val="0"/>
              </a:spcBef>
              <a:spcAft>
                <a:spcPts val="0"/>
              </a:spcAft>
              <a:buSzPct val="85000"/>
              <a:buChar char="▫"/>
            </a:pPr>
            <a:r>
              <a:rPr lang="en" sz="3200"/>
              <a:t>It is impossible to have an unmotivated client.</a:t>
            </a:r>
            <a:endParaRPr/>
          </a:p>
          <a:p>
            <a:pPr indent="-169925" lvl="0" marL="182880" rtl="0" algn="l">
              <a:spcBef>
                <a:spcPts val="640"/>
              </a:spcBef>
              <a:spcAft>
                <a:spcPts val="0"/>
              </a:spcAft>
              <a:buSzPct val="85000"/>
              <a:buChar char="▫"/>
            </a:pPr>
            <a:r>
              <a:rPr lang="en" sz="3200"/>
              <a:t>Everybody is always motivated towards something.</a:t>
            </a:r>
            <a:endParaRPr/>
          </a:p>
          <a:p>
            <a:pPr indent="-169925" lvl="0" marL="182880" rtl="0" algn="l">
              <a:spcBef>
                <a:spcPts val="640"/>
              </a:spcBef>
              <a:spcAft>
                <a:spcPts val="0"/>
              </a:spcAft>
              <a:buSzPct val="85000"/>
              <a:buChar char="▫"/>
            </a:pPr>
            <a:r>
              <a:rPr lang="en" sz="3200"/>
              <a:t>The question is what?</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g275cc9c300e_0_909"/>
          <p:cNvSpPr txBox="1"/>
          <p:nvPr>
            <p:ph type="title"/>
          </p:nvPr>
        </p:nvSpPr>
        <p:spPr>
          <a:xfrm>
            <a:off x="457200" y="154484"/>
            <a:ext cx="8229600" cy="6432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Arial"/>
              <a:buNone/>
            </a:pPr>
            <a:r>
              <a:rPr lang="en"/>
              <a:t>Key Points about Change</a:t>
            </a:r>
            <a:endParaRPr/>
          </a:p>
        </p:txBody>
      </p:sp>
      <p:sp>
        <p:nvSpPr>
          <p:cNvPr id="334" name="Google Shape;334;g275cc9c300e_0_909"/>
          <p:cNvSpPr txBox="1"/>
          <p:nvPr>
            <p:ph idx="1" type="body"/>
          </p:nvPr>
        </p:nvSpPr>
        <p:spPr>
          <a:xfrm>
            <a:off x="457200" y="1428750"/>
            <a:ext cx="8229600" cy="3429000"/>
          </a:xfrm>
          <a:prstGeom prst="rect">
            <a:avLst/>
          </a:prstGeom>
          <a:noFill/>
          <a:ln>
            <a:noFill/>
          </a:ln>
        </p:spPr>
        <p:txBody>
          <a:bodyPr anchorCtr="0" anchor="t" bIns="45700" lIns="91425" spcFirstLastPara="1" rIns="91425" wrap="square" tIns="45700">
            <a:normAutofit fontScale="92500" lnSpcReduction="10000"/>
          </a:bodyPr>
          <a:lstStyle/>
          <a:p>
            <a:pPr indent="-445865" lvl="0" marL="457200" rtl="0" algn="l">
              <a:spcBef>
                <a:spcPts val="0"/>
              </a:spcBef>
              <a:spcAft>
                <a:spcPts val="0"/>
              </a:spcAft>
              <a:buSzPct val="85000"/>
              <a:buFont typeface="Arial"/>
              <a:buAutoNum type="arabicPeriod"/>
            </a:pPr>
            <a:r>
              <a:rPr lang="en" sz="2800"/>
              <a:t>Change is difficult and not always comfortable</a:t>
            </a:r>
            <a:endParaRPr/>
          </a:p>
          <a:p>
            <a:pPr indent="-445865" lvl="0" marL="457200" rtl="0" algn="l">
              <a:spcBef>
                <a:spcPts val="560"/>
              </a:spcBef>
              <a:spcAft>
                <a:spcPts val="0"/>
              </a:spcAft>
              <a:buSzPct val="85000"/>
              <a:buFont typeface="Arial"/>
              <a:buAutoNum type="arabicPeriod"/>
            </a:pPr>
            <a:r>
              <a:rPr lang="en" sz="2800"/>
              <a:t>It is easier to stay the same</a:t>
            </a:r>
            <a:endParaRPr/>
          </a:p>
          <a:p>
            <a:pPr indent="-445865" lvl="0" marL="457200" rtl="0" algn="l">
              <a:spcBef>
                <a:spcPts val="560"/>
              </a:spcBef>
              <a:spcAft>
                <a:spcPts val="0"/>
              </a:spcAft>
              <a:buSzPct val="85000"/>
              <a:buFont typeface="Arial"/>
              <a:buAutoNum type="arabicPeriod"/>
            </a:pPr>
            <a:r>
              <a:rPr lang="en" sz="2800"/>
              <a:t>We tend to go back to old ways</a:t>
            </a:r>
            <a:endParaRPr/>
          </a:p>
          <a:p>
            <a:pPr indent="-445865" lvl="0" marL="457200" rtl="0" algn="l">
              <a:spcBef>
                <a:spcPts val="560"/>
              </a:spcBef>
              <a:spcAft>
                <a:spcPts val="0"/>
              </a:spcAft>
              <a:buSzPct val="85000"/>
              <a:buFont typeface="Arial"/>
              <a:buAutoNum type="arabicPeriod"/>
            </a:pPr>
            <a:r>
              <a:rPr lang="en" sz="2800"/>
              <a:t>Change requires creativity</a:t>
            </a:r>
            <a:endParaRPr/>
          </a:p>
          <a:p>
            <a:pPr indent="-445865" lvl="0" marL="457200" rtl="0" algn="l">
              <a:spcBef>
                <a:spcPts val="560"/>
              </a:spcBef>
              <a:spcAft>
                <a:spcPts val="0"/>
              </a:spcAft>
              <a:buSzPct val="85000"/>
              <a:buFont typeface="Arial"/>
              <a:buAutoNum type="arabicPeriod"/>
            </a:pPr>
            <a:r>
              <a:rPr lang="en" sz="2800"/>
              <a:t>Change requires an open mind</a:t>
            </a:r>
            <a:endParaRPr/>
          </a:p>
          <a:p>
            <a:pPr indent="-445865" lvl="0" marL="457200" rtl="0" algn="l">
              <a:spcBef>
                <a:spcPts val="560"/>
              </a:spcBef>
              <a:spcAft>
                <a:spcPts val="0"/>
              </a:spcAft>
              <a:buSzPct val="85000"/>
              <a:buFont typeface="Arial"/>
              <a:buAutoNum type="arabicPeriod"/>
            </a:pPr>
            <a:r>
              <a:rPr lang="en" sz="2800"/>
              <a:t>Change has emotional and cognitive components</a:t>
            </a:r>
            <a:endParaRPr/>
          </a:p>
          <a:p>
            <a:pPr indent="0" lvl="0" marL="0" rtl="0" algn="l">
              <a:spcBef>
                <a:spcPts val="560"/>
              </a:spcBef>
              <a:spcAft>
                <a:spcPts val="0"/>
              </a:spcAft>
              <a:buSzPct val="85000"/>
              <a:buNone/>
            </a:pPr>
            <a:r>
              <a:t/>
            </a:r>
            <a:endParaRPr sz="2800"/>
          </a:p>
        </p:txBody>
      </p:sp>
      <p:sp>
        <p:nvSpPr>
          <p:cNvPr id="335" name="Google Shape;335;g275cc9c300e_0_909"/>
          <p:cNvSpPr txBox="1"/>
          <p:nvPr/>
        </p:nvSpPr>
        <p:spPr>
          <a:xfrm>
            <a:off x="304800" y="4677549"/>
            <a:ext cx="2590800" cy="307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 sz="1400">
                <a:solidFill>
                  <a:schemeClr val="dk1"/>
                </a:solidFill>
                <a:latin typeface="Arial"/>
                <a:ea typeface="Arial"/>
                <a:cs typeface="Arial"/>
                <a:sym typeface="Arial"/>
              </a:rPr>
              <a:t>Broffman, 2011</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339" name="Shape 339"/>
        <p:cNvGrpSpPr/>
        <p:nvPr/>
      </p:nvGrpSpPr>
      <p:grpSpPr>
        <a:xfrm>
          <a:off x="0" y="0"/>
          <a:ext cx="0" cy="0"/>
          <a:chOff x="0" y="0"/>
          <a:chExt cx="0" cy="0"/>
        </a:xfrm>
      </p:grpSpPr>
      <p:sp>
        <p:nvSpPr>
          <p:cNvPr id="340" name="Google Shape;340;g275cc9c300e_0_915"/>
          <p:cNvSpPr txBox="1"/>
          <p:nvPr>
            <p:ph type="title"/>
          </p:nvPr>
        </p:nvSpPr>
        <p:spPr>
          <a:xfrm>
            <a:off x="457200" y="154484"/>
            <a:ext cx="8229600" cy="6432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000"/>
              <a:buFont typeface="Arial"/>
              <a:buNone/>
            </a:pPr>
            <a:r>
              <a:rPr lang="en">
                <a:solidFill>
                  <a:schemeClr val="dk1"/>
                </a:solidFill>
              </a:rPr>
              <a:t>Key Points about Change</a:t>
            </a:r>
            <a:endParaRPr>
              <a:solidFill>
                <a:schemeClr val="dk1"/>
              </a:solidFill>
            </a:endParaRPr>
          </a:p>
        </p:txBody>
      </p:sp>
      <p:sp>
        <p:nvSpPr>
          <p:cNvPr id="341" name="Google Shape;341;g275cc9c300e_0_915"/>
          <p:cNvSpPr txBox="1"/>
          <p:nvPr>
            <p:ph idx="1" type="body"/>
          </p:nvPr>
        </p:nvSpPr>
        <p:spPr>
          <a:xfrm>
            <a:off x="457200" y="914600"/>
            <a:ext cx="8229600" cy="3486300"/>
          </a:xfrm>
          <a:prstGeom prst="rect">
            <a:avLst/>
          </a:prstGeom>
          <a:noFill/>
          <a:ln>
            <a:noFill/>
          </a:ln>
        </p:spPr>
        <p:txBody>
          <a:bodyPr anchorCtr="0" anchor="t" bIns="45700" lIns="91425" spcFirstLastPara="1" rIns="91425" wrap="square" tIns="45700">
            <a:normAutofit lnSpcReduction="10000"/>
          </a:bodyPr>
          <a:lstStyle/>
          <a:p>
            <a:pPr indent="-514350" lvl="0" marL="514350" rtl="0" algn="l">
              <a:spcBef>
                <a:spcPts val="0"/>
              </a:spcBef>
              <a:spcAft>
                <a:spcPts val="0"/>
              </a:spcAft>
              <a:buSzPts val="2380"/>
              <a:buFont typeface="Arial"/>
              <a:buAutoNum type="arabicPeriod" startAt="7"/>
            </a:pPr>
            <a:r>
              <a:rPr lang="en" sz="2800"/>
              <a:t>Change happens over time</a:t>
            </a:r>
            <a:endParaRPr/>
          </a:p>
          <a:p>
            <a:pPr indent="-457200" lvl="0" marL="457200" rtl="0" algn="l">
              <a:spcBef>
                <a:spcPts val="560"/>
              </a:spcBef>
              <a:spcAft>
                <a:spcPts val="0"/>
              </a:spcAft>
              <a:buSzPts val="2380"/>
              <a:buFont typeface="Arial"/>
              <a:buAutoNum type="arabicPeriod" startAt="7"/>
            </a:pPr>
            <a:r>
              <a:rPr lang="en" sz="2800"/>
              <a:t>The process is as important as the result</a:t>
            </a:r>
            <a:endParaRPr/>
          </a:p>
          <a:p>
            <a:pPr indent="-514350" lvl="0" marL="514350" rtl="0" algn="l">
              <a:spcBef>
                <a:spcPts val="560"/>
              </a:spcBef>
              <a:spcAft>
                <a:spcPts val="0"/>
              </a:spcAft>
              <a:buSzPts val="2380"/>
              <a:buFont typeface="Arial"/>
              <a:buAutoNum type="arabicPeriod" startAt="7"/>
            </a:pPr>
            <a:r>
              <a:rPr lang="en" sz="2800"/>
              <a:t>Often there is a difference between what someone knows they should do and there readiness to do it.</a:t>
            </a:r>
            <a:endParaRPr/>
          </a:p>
          <a:p>
            <a:pPr indent="-457200" lvl="0" marL="457200" rtl="0" algn="l">
              <a:spcBef>
                <a:spcPts val="560"/>
              </a:spcBef>
              <a:spcAft>
                <a:spcPts val="0"/>
              </a:spcAft>
              <a:buSzPts val="2380"/>
              <a:buFont typeface="Arial"/>
              <a:buAutoNum type="arabicPeriod" startAt="7"/>
            </a:pPr>
            <a:r>
              <a:rPr lang="en" sz="2800"/>
              <a:t>Greatest chance to impact change is pairing it to the specific stage of change.</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g275cc9c300e_0_920"/>
          <p:cNvSpPr txBox="1"/>
          <p:nvPr>
            <p:ph idx="4294967295" type="title"/>
          </p:nvPr>
        </p:nvSpPr>
        <p:spPr>
          <a:xfrm>
            <a:off x="457200" y="394153"/>
            <a:ext cx="8229600" cy="857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3800"/>
              <a:buFont typeface="Arial"/>
              <a:buNone/>
            </a:pPr>
            <a:r>
              <a:rPr b="1" lang="en" sz="3800"/>
              <a:t>Spirit of </a:t>
            </a:r>
            <a:r>
              <a:rPr b="1" lang="en" sz="3800">
                <a:solidFill>
                  <a:srgbClr val="D2533C"/>
                </a:solidFill>
              </a:rPr>
              <a:t>Motivational Interviewing</a:t>
            </a:r>
            <a:endParaRPr sz="3600"/>
          </a:p>
        </p:txBody>
      </p:sp>
      <p:sp>
        <p:nvSpPr>
          <p:cNvPr id="349" name="Google Shape;349;g275cc9c300e_0_920"/>
          <p:cNvSpPr txBox="1"/>
          <p:nvPr>
            <p:ph idx="4294967295" type="body"/>
          </p:nvPr>
        </p:nvSpPr>
        <p:spPr>
          <a:xfrm>
            <a:off x="0" y="1200150"/>
            <a:ext cx="8229600" cy="3394500"/>
          </a:xfrm>
          <a:prstGeom prst="rect">
            <a:avLst/>
          </a:prstGeom>
          <a:noFill/>
          <a:ln>
            <a:noFill/>
          </a:ln>
        </p:spPr>
        <p:txBody>
          <a:bodyPr anchorCtr="0" anchor="t" bIns="45700" lIns="91425" spcFirstLastPara="1" rIns="91425" wrap="square" tIns="45700">
            <a:normAutofit/>
          </a:bodyPr>
          <a:lstStyle/>
          <a:p>
            <a:pPr indent="0" lvl="1" marL="274320" rtl="0" algn="l">
              <a:spcBef>
                <a:spcPts val="0"/>
              </a:spcBef>
              <a:spcAft>
                <a:spcPts val="0"/>
              </a:spcAft>
              <a:buSzPts val="1700"/>
              <a:buNone/>
            </a:pPr>
            <a:r>
              <a:t/>
            </a:r>
            <a:endParaRPr/>
          </a:p>
          <a:p>
            <a:pPr indent="-182880" lvl="1" marL="457200" rtl="0" algn="l">
              <a:lnSpc>
                <a:spcPct val="100000"/>
              </a:lnSpc>
              <a:spcBef>
                <a:spcPts val="560"/>
              </a:spcBef>
              <a:spcAft>
                <a:spcPts val="0"/>
              </a:spcAft>
              <a:buSzPts val="2380"/>
              <a:buChar char="▫"/>
            </a:pPr>
            <a:r>
              <a:rPr lang="en" sz="2800"/>
              <a:t>Collaboration</a:t>
            </a:r>
            <a:endParaRPr/>
          </a:p>
          <a:p>
            <a:pPr indent="-31750" lvl="1" marL="457200" rtl="0" algn="l">
              <a:lnSpc>
                <a:spcPct val="100000"/>
              </a:lnSpc>
              <a:spcBef>
                <a:spcPts val="560"/>
              </a:spcBef>
              <a:spcAft>
                <a:spcPts val="0"/>
              </a:spcAft>
              <a:buSzPts val="2380"/>
              <a:buNone/>
            </a:pPr>
            <a:r>
              <a:t/>
            </a:r>
            <a:endParaRPr sz="2800"/>
          </a:p>
          <a:p>
            <a:pPr indent="-182880" lvl="1" marL="457200" rtl="0" algn="l">
              <a:lnSpc>
                <a:spcPct val="100000"/>
              </a:lnSpc>
              <a:spcBef>
                <a:spcPts val="560"/>
              </a:spcBef>
              <a:spcAft>
                <a:spcPts val="0"/>
              </a:spcAft>
              <a:buSzPts val="2380"/>
              <a:buChar char="▫"/>
            </a:pPr>
            <a:r>
              <a:rPr lang="en" sz="2800"/>
              <a:t>Evocation</a:t>
            </a:r>
            <a:endParaRPr/>
          </a:p>
          <a:p>
            <a:pPr indent="-31750" lvl="1" marL="457200" rtl="0" algn="l">
              <a:lnSpc>
                <a:spcPct val="100000"/>
              </a:lnSpc>
              <a:spcBef>
                <a:spcPts val="560"/>
              </a:spcBef>
              <a:spcAft>
                <a:spcPts val="0"/>
              </a:spcAft>
              <a:buSzPts val="2380"/>
              <a:buNone/>
            </a:pPr>
            <a:r>
              <a:t/>
            </a:r>
            <a:endParaRPr sz="2800"/>
          </a:p>
          <a:p>
            <a:pPr indent="-182880" lvl="1" marL="457200" rtl="0" algn="l">
              <a:lnSpc>
                <a:spcPct val="100000"/>
              </a:lnSpc>
              <a:spcBef>
                <a:spcPts val="560"/>
              </a:spcBef>
              <a:spcAft>
                <a:spcPts val="0"/>
              </a:spcAft>
              <a:buSzPts val="2380"/>
              <a:buChar char="▫"/>
            </a:pPr>
            <a:r>
              <a:rPr lang="en" sz="2800"/>
              <a:t>Autonomy</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355" name="Shape 355"/>
        <p:cNvGrpSpPr/>
        <p:nvPr/>
      </p:nvGrpSpPr>
      <p:grpSpPr>
        <a:xfrm>
          <a:off x="0" y="0"/>
          <a:ext cx="0" cy="0"/>
          <a:chOff x="0" y="0"/>
          <a:chExt cx="0" cy="0"/>
        </a:xfrm>
      </p:grpSpPr>
      <p:sp>
        <p:nvSpPr>
          <p:cNvPr id="356" name="Google Shape;356;g275cc9c300e_0_927"/>
          <p:cNvSpPr txBox="1"/>
          <p:nvPr>
            <p:ph idx="4294967295" type="title"/>
          </p:nvPr>
        </p:nvSpPr>
        <p:spPr>
          <a:xfrm>
            <a:off x="259875" y="232853"/>
            <a:ext cx="8229600" cy="857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3800"/>
              <a:buFont typeface="Arial"/>
              <a:buNone/>
            </a:pPr>
            <a:r>
              <a:rPr b="1" lang="en" sz="3800">
                <a:solidFill>
                  <a:schemeClr val="lt1"/>
                </a:solidFill>
              </a:rPr>
              <a:t>Collaboration</a:t>
            </a:r>
            <a:endParaRPr>
              <a:solidFill>
                <a:schemeClr val="lt1"/>
              </a:solidFill>
            </a:endParaRPr>
          </a:p>
        </p:txBody>
      </p:sp>
      <p:sp>
        <p:nvSpPr>
          <p:cNvPr id="357" name="Google Shape;357;g275cc9c300e_0_927"/>
          <p:cNvSpPr txBox="1"/>
          <p:nvPr>
            <p:ph idx="4294967295" type="body"/>
          </p:nvPr>
        </p:nvSpPr>
        <p:spPr>
          <a:xfrm>
            <a:off x="358425" y="1209125"/>
            <a:ext cx="8229600" cy="3394500"/>
          </a:xfrm>
          <a:prstGeom prst="rect">
            <a:avLst/>
          </a:prstGeom>
          <a:noFill/>
          <a:ln>
            <a:noFill/>
          </a:ln>
        </p:spPr>
        <p:txBody>
          <a:bodyPr anchorCtr="0" anchor="t" bIns="45700" lIns="91425" spcFirstLastPara="1" rIns="91425" wrap="square" tIns="45700">
            <a:normAutofit/>
          </a:bodyPr>
          <a:lstStyle/>
          <a:p>
            <a:pPr indent="-381000" lvl="0" marL="457200" rtl="0" algn="l">
              <a:lnSpc>
                <a:spcPct val="150000"/>
              </a:lnSpc>
              <a:spcBef>
                <a:spcPts val="0"/>
              </a:spcBef>
              <a:spcAft>
                <a:spcPts val="0"/>
              </a:spcAft>
              <a:buSzPts val="2400"/>
              <a:buChar char="●"/>
            </a:pPr>
            <a:r>
              <a:rPr lang="en"/>
              <a:t>Helper approaches consumer as a partner</a:t>
            </a:r>
            <a:endParaRPr/>
          </a:p>
          <a:p>
            <a:pPr indent="-381000" lvl="0" marL="457200" rtl="0" algn="l">
              <a:lnSpc>
                <a:spcPct val="150000"/>
              </a:lnSpc>
              <a:spcBef>
                <a:spcPts val="0"/>
              </a:spcBef>
              <a:spcAft>
                <a:spcPts val="0"/>
              </a:spcAft>
              <a:buSzPts val="2400"/>
              <a:buChar char="●"/>
            </a:pPr>
            <a:r>
              <a:rPr lang="en"/>
              <a:t>Non-authoritarian</a:t>
            </a:r>
            <a:endParaRPr/>
          </a:p>
          <a:p>
            <a:pPr indent="-381000" lvl="0" marL="457200" rtl="0" algn="l">
              <a:lnSpc>
                <a:spcPct val="150000"/>
              </a:lnSpc>
              <a:spcBef>
                <a:spcPts val="0"/>
              </a:spcBef>
              <a:spcAft>
                <a:spcPts val="0"/>
              </a:spcAft>
              <a:buSzPts val="2400"/>
              <a:buChar char="●"/>
            </a:pPr>
            <a:r>
              <a:rPr lang="en"/>
              <a:t>Exploration and support</a:t>
            </a:r>
            <a:endParaRPr/>
          </a:p>
          <a:p>
            <a:pPr indent="-381000" lvl="0" marL="457200" rtl="0" algn="l">
              <a:lnSpc>
                <a:spcPct val="150000"/>
              </a:lnSpc>
              <a:spcBef>
                <a:spcPts val="0"/>
              </a:spcBef>
              <a:spcAft>
                <a:spcPts val="0"/>
              </a:spcAft>
              <a:buSzPts val="2400"/>
              <a:buChar char="●"/>
            </a:pPr>
            <a:r>
              <a:rPr lang="en"/>
              <a:t>Opposite: Confrontational or coercive approach</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g275cc9c300e_0_934"/>
          <p:cNvSpPr txBox="1"/>
          <p:nvPr>
            <p:ph idx="4294967295" type="title"/>
          </p:nvPr>
        </p:nvSpPr>
        <p:spPr>
          <a:xfrm>
            <a:off x="681025" y="277678"/>
            <a:ext cx="8229600" cy="857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3800"/>
              <a:buFont typeface="Arial"/>
              <a:buNone/>
            </a:pPr>
            <a:r>
              <a:rPr b="1" lang="en" sz="3800"/>
              <a:t>Evocation</a:t>
            </a:r>
            <a:endParaRPr/>
          </a:p>
        </p:txBody>
      </p:sp>
      <p:sp>
        <p:nvSpPr>
          <p:cNvPr id="365" name="Google Shape;365;g275cc9c300e_0_934"/>
          <p:cNvSpPr txBox="1"/>
          <p:nvPr>
            <p:ph idx="4294967295" type="body"/>
          </p:nvPr>
        </p:nvSpPr>
        <p:spPr>
          <a:xfrm>
            <a:off x="519725" y="1135075"/>
            <a:ext cx="8229600" cy="3394500"/>
          </a:xfrm>
          <a:prstGeom prst="rect">
            <a:avLst/>
          </a:prstGeom>
          <a:noFill/>
          <a:ln>
            <a:noFill/>
          </a:ln>
        </p:spPr>
        <p:txBody>
          <a:bodyPr anchorCtr="0" anchor="t" bIns="45700" lIns="91425" spcFirstLastPara="1" rIns="91425" wrap="square" tIns="45700">
            <a:normAutofit/>
          </a:bodyPr>
          <a:lstStyle/>
          <a:p>
            <a:pPr indent="-163830" lvl="0" marL="182880" rtl="0" algn="l">
              <a:lnSpc>
                <a:spcPct val="100000"/>
              </a:lnSpc>
              <a:spcBef>
                <a:spcPts val="0"/>
              </a:spcBef>
              <a:spcAft>
                <a:spcPts val="0"/>
              </a:spcAft>
              <a:buSzPts val="2080"/>
              <a:buChar char="▫"/>
            </a:pPr>
            <a:r>
              <a:rPr lang="en" sz="2500"/>
              <a:t>Eliciting or drawing out motivation from a client</a:t>
            </a:r>
            <a:endParaRPr sz="2100"/>
          </a:p>
          <a:p>
            <a:pPr indent="-31750" lvl="0" marL="182880" rtl="0" algn="l">
              <a:lnSpc>
                <a:spcPct val="100000"/>
              </a:lnSpc>
              <a:spcBef>
                <a:spcPts val="560"/>
              </a:spcBef>
              <a:spcAft>
                <a:spcPts val="0"/>
              </a:spcAft>
              <a:buSzPts val="2380"/>
              <a:buNone/>
            </a:pPr>
            <a:r>
              <a:t/>
            </a:r>
            <a:endParaRPr sz="2500"/>
          </a:p>
          <a:p>
            <a:pPr indent="-163830" lvl="0" marL="182880" rtl="0" algn="l">
              <a:lnSpc>
                <a:spcPct val="100000"/>
              </a:lnSpc>
              <a:spcBef>
                <a:spcPts val="560"/>
              </a:spcBef>
              <a:spcAft>
                <a:spcPts val="0"/>
              </a:spcAft>
              <a:buSzPts val="2080"/>
              <a:buChar char="▫"/>
            </a:pPr>
            <a:r>
              <a:rPr lang="en" sz="2500"/>
              <a:t>Drawing on the clients own goals and perceptions presumed to reside in the client</a:t>
            </a:r>
            <a:endParaRPr sz="2100"/>
          </a:p>
          <a:p>
            <a:pPr indent="0" lvl="0" marL="0" rtl="0" algn="l">
              <a:lnSpc>
                <a:spcPct val="100000"/>
              </a:lnSpc>
              <a:spcBef>
                <a:spcPts val="560"/>
              </a:spcBef>
              <a:spcAft>
                <a:spcPts val="0"/>
              </a:spcAft>
              <a:buSzPts val="2380"/>
              <a:buNone/>
            </a:pPr>
            <a:r>
              <a:t/>
            </a:r>
            <a:endParaRPr sz="2500"/>
          </a:p>
          <a:p>
            <a:pPr indent="-163830" lvl="0" marL="182880" rtl="0" algn="l">
              <a:lnSpc>
                <a:spcPct val="100000"/>
              </a:lnSpc>
              <a:spcBef>
                <a:spcPts val="560"/>
              </a:spcBef>
              <a:spcAft>
                <a:spcPts val="0"/>
              </a:spcAft>
              <a:buSzPts val="2080"/>
              <a:buChar char="▫"/>
            </a:pPr>
            <a:r>
              <a:rPr lang="en" sz="2500"/>
              <a:t>Opposite: Education, enlightenment by an expert</a:t>
            </a:r>
            <a:endParaRPr sz="21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371" name="Shape 371"/>
        <p:cNvGrpSpPr/>
        <p:nvPr/>
      </p:nvGrpSpPr>
      <p:grpSpPr>
        <a:xfrm>
          <a:off x="0" y="0"/>
          <a:ext cx="0" cy="0"/>
          <a:chOff x="0" y="0"/>
          <a:chExt cx="0" cy="0"/>
        </a:xfrm>
      </p:grpSpPr>
      <p:sp>
        <p:nvSpPr>
          <p:cNvPr id="372" name="Google Shape;372;g275cc9c300e_0_941"/>
          <p:cNvSpPr txBox="1"/>
          <p:nvPr>
            <p:ph idx="4294967295" type="title"/>
          </p:nvPr>
        </p:nvSpPr>
        <p:spPr>
          <a:xfrm>
            <a:off x="349475" y="250778"/>
            <a:ext cx="8229600" cy="857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3800"/>
              <a:buFont typeface="Arial"/>
              <a:buNone/>
            </a:pPr>
            <a:r>
              <a:rPr b="1" lang="en" sz="3800">
                <a:solidFill>
                  <a:schemeClr val="dk1"/>
                </a:solidFill>
              </a:rPr>
              <a:t>Autonomy</a:t>
            </a:r>
            <a:r>
              <a:rPr lang="en">
                <a:solidFill>
                  <a:schemeClr val="dk1"/>
                </a:solidFill>
              </a:rPr>
              <a:t>	</a:t>
            </a:r>
            <a:endParaRPr>
              <a:solidFill>
                <a:schemeClr val="dk1"/>
              </a:solidFill>
            </a:endParaRPr>
          </a:p>
        </p:txBody>
      </p:sp>
      <p:sp>
        <p:nvSpPr>
          <p:cNvPr id="373" name="Google Shape;373;g275cc9c300e_0_941"/>
          <p:cNvSpPr txBox="1"/>
          <p:nvPr>
            <p:ph idx="4294967295" type="body"/>
          </p:nvPr>
        </p:nvSpPr>
        <p:spPr>
          <a:xfrm>
            <a:off x="349475" y="1108175"/>
            <a:ext cx="8229600" cy="3394500"/>
          </a:xfrm>
          <a:prstGeom prst="rect">
            <a:avLst/>
          </a:prstGeom>
          <a:noFill/>
          <a:ln>
            <a:noFill/>
          </a:ln>
        </p:spPr>
        <p:txBody>
          <a:bodyPr anchorCtr="0" anchor="t" bIns="45700" lIns="91425" spcFirstLastPara="1" rIns="91425" wrap="square" tIns="45700">
            <a:normAutofit lnSpcReduction="20000"/>
          </a:bodyPr>
          <a:lstStyle/>
          <a:p>
            <a:pPr indent="-182880" lvl="0" marL="182880" rtl="0" algn="l">
              <a:lnSpc>
                <a:spcPct val="100000"/>
              </a:lnSpc>
              <a:spcBef>
                <a:spcPts val="0"/>
              </a:spcBef>
              <a:spcAft>
                <a:spcPts val="0"/>
              </a:spcAft>
              <a:buSzPts val="2380"/>
              <a:buChar char="●"/>
            </a:pPr>
            <a:r>
              <a:rPr lang="en" sz="2800"/>
              <a:t>All responsibility for change lies with the client</a:t>
            </a:r>
            <a:endParaRPr/>
          </a:p>
          <a:p>
            <a:pPr indent="0" lvl="0" marL="457200" rtl="0" algn="l">
              <a:lnSpc>
                <a:spcPct val="100000"/>
              </a:lnSpc>
              <a:spcBef>
                <a:spcPts val="560"/>
              </a:spcBef>
              <a:spcAft>
                <a:spcPts val="0"/>
              </a:spcAft>
              <a:buNone/>
            </a:pPr>
            <a:r>
              <a:t/>
            </a:r>
            <a:endParaRPr sz="2800"/>
          </a:p>
          <a:p>
            <a:pPr indent="-182880" lvl="0" marL="182880" rtl="0" algn="l">
              <a:lnSpc>
                <a:spcPct val="100000"/>
              </a:lnSpc>
              <a:spcBef>
                <a:spcPts val="560"/>
              </a:spcBef>
              <a:spcAft>
                <a:spcPts val="0"/>
              </a:spcAft>
              <a:buSzPts val="2380"/>
              <a:buChar char="●"/>
            </a:pPr>
            <a:r>
              <a:rPr lang="en" sz="2800"/>
              <a:t>Respect for autonomy of the client</a:t>
            </a:r>
            <a:endParaRPr/>
          </a:p>
          <a:p>
            <a:pPr indent="0" lvl="0" marL="0" rtl="0" algn="l">
              <a:lnSpc>
                <a:spcPct val="100000"/>
              </a:lnSpc>
              <a:spcBef>
                <a:spcPts val="560"/>
              </a:spcBef>
              <a:spcAft>
                <a:spcPts val="0"/>
              </a:spcAft>
              <a:buNone/>
            </a:pPr>
            <a:r>
              <a:t/>
            </a:r>
            <a:endParaRPr sz="2800"/>
          </a:p>
          <a:p>
            <a:pPr indent="-182880" lvl="0" marL="182880" rtl="0" algn="l">
              <a:lnSpc>
                <a:spcPct val="100000"/>
              </a:lnSpc>
              <a:spcBef>
                <a:spcPts val="560"/>
              </a:spcBef>
              <a:spcAft>
                <a:spcPts val="0"/>
              </a:spcAft>
              <a:buSzPts val="2380"/>
              <a:buChar char="●"/>
            </a:pPr>
            <a:r>
              <a:rPr lang="en" sz="2800"/>
              <a:t>Client freedom to accept or not accept counsel</a:t>
            </a:r>
            <a:endParaRPr/>
          </a:p>
          <a:p>
            <a:pPr indent="0" lvl="0" marL="457200" rtl="0" algn="l">
              <a:lnSpc>
                <a:spcPct val="100000"/>
              </a:lnSpc>
              <a:spcBef>
                <a:spcPts val="560"/>
              </a:spcBef>
              <a:spcAft>
                <a:spcPts val="0"/>
              </a:spcAft>
              <a:buNone/>
            </a:pPr>
            <a:r>
              <a:t/>
            </a:r>
            <a:endParaRPr sz="2800"/>
          </a:p>
          <a:p>
            <a:pPr indent="-182880" lvl="0" marL="182880" rtl="0" algn="l">
              <a:lnSpc>
                <a:spcPct val="100000"/>
              </a:lnSpc>
              <a:spcBef>
                <a:spcPts val="560"/>
              </a:spcBef>
              <a:spcAft>
                <a:spcPts val="0"/>
              </a:spcAft>
              <a:buSzPts val="2380"/>
              <a:buChar char="●"/>
            </a:pPr>
            <a:r>
              <a:rPr lang="en" sz="2800"/>
              <a:t>Opposite: Client told what to do or what he/she should do</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pic>
        <p:nvPicPr>
          <p:cNvPr descr="Demonstration of the motivational interviewing approach in a brief medical encounter. Produced by University of Florida Department of Psychiatry. Funded by Flight Attendant Medical Research Institute Grant #63504 (Co-Pls: Gold &amp; Merlo). ANYONE MAY USE THIS VIDEO FOR EDUCATIONAL PURPOSES. YOU DO NOT NEED TO CONTACT ME FOR PERMISSION. PLEASE ACKNOWLEDGE THE GRANT FUNDING CITED ABOVE, WHICH MADE DEVELOPMENT OF THIS VIDEO POSSIBLE. THANK YOU!" id="378" name="Google Shape;378;g275cc9c300e_0_948" title="The Effective Physician: Motivational Interviewing Demonstration">
            <a:hlinkClick r:id="rId3"/>
          </p:cNvPr>
          <p:cNvPicPr preferRelativeResize="0"/>
          <p:nvPr/>
        </p:nvPicPr>
        <p:blipFill>
          <a:blip r:embed="rId4">
            <a:alphaModFix/>
          </a:blip>
          <a:stretch>
            <a:fillRect/>
          </a:stretch>
        </p:blipFill>
        <p:spPr>
          <a:xfrm>
            <a:off x="2286000" y="1278425"/>
            <a:ext cx="4572000" cy="3429000"/>
          </a:xfrm>
          <a:prstGeom prst="rect">
            <a:avLst/>
          </a:prstGeom>
          <a:noFill/>
          <a:ln>
            <a:noFill/>
          </a:ln>
        </p:spPr>
      </p:pic>
      <p:sp>
        <p:nvSpPr>
          <p:cNvPr id="379" name="Google Shape;379;g275cc9c300e_0_948"/>
          <p:cNvSpPr txBox="1"/>
          <p:nvPr/>
        </p:nvSpPr>
        <p:spPr>
          <a:xfrm>
            <a:off x="3718725" y="421175"/>
            <a:ext cx="3566400" cy="661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100">
                <a:solidFill>
                  <a:schemeClr val="accent1"/>
                </a:solidFill>
              </a:rPr>
              <a:t>Smoking</a:t>
            </a:r>
            <a:endParaRPr sz="3100">
              <a:solidFill>
                <a:schemeClr val="accen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8"/>
                                        </p:tgtEl>
                                        <p:attrNameLst>
                                          <p:attrName>style.visibility</p:attrName>
                                        </p:attrNameLst>
                                      </p:cBhvr>
                                      <p:to>
                                        <p:strVal val="visible"/>
                                      </p:to>
                                    </p:set>
                                    <p:animEffect filter="fade" transition="in">
                                      <p:cBhvr>
                                        <p:cTn dur="1000"/>
                                        <p:tgtEl>
                                          <p:spTgt spid="3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g275cc9c300e_0_953"/>
          <p:cNvSpPr txBox="1"/>
          <p:nvPr>
            <p:ph type="title"/>
          </p:nvPr>
        </p:nvSpPr>
        <p:spPr>
          <a:xfrm>
            <a:off x="627375" y="445531"/>
            <a:ext cx="8474700" cy="5313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420"/>
              <a:buFont typeface="Arial"/>
              <a:buNone/>
            </a:pPr>
            <a:r>
              <a:rPr lang="en" sz="3320"/>
              <a:t>Motivational Cycle and Stages of Change</a:t>
            </a:r>
            <a:endParaRPr sz="2600"/>
          </a:p>
        </p:txBody>
      </p:sp>
      <p:pic>
        <p:nvPicPr>
          <p:cNvPr id="385" name="Google Shape;385;g275cc9c300e_0_953"/>
          <p:cNvPicPr preferRelativeResize="0"/>
          <p:nvPr/>
        </p:nvPicPr>
        <p:blipFill rotWithShape="1">
          <a:blip r:embed="rId3">
            <a:alphaModFix/>
          </a:blip>
          <a:srcRect b="0" l="0" r="0" t="0"/>
          <a:stretch/>
        </p:blipFill>
        <p:spPr>
          <a:xfrm>
            <a:off x="3494100" y="2162013"/>
            <a:ext cx="1992301" cy="2081962"/>
          </a:xfrm>
          <a:prstGeom prst="rect">
            <a:avLst/>
          </a:prstGeom>
          <a:noFill/>
          <a:ln>
            <a:noFill/>
          </a:ln>
        </p:spPr>
      </p:pic>
      <p:sp>
        <p:nvSpPr>
          <p:cNvPr id="386" name="Google Shape;386;g275cc9c300e_0_953"/>
          <p:cNvSpPr txBox="1"/>
          <p:nvPr/>
        </p:nvSpPr>
        <p:spPr>
          <a:xfrm>
            <a:off x="1295400" y="4114800"/>
            <a:ext cx="2647500" cy="461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 sz="2400">
                <a:solidFill>
                  <a:schemeClr val="dk1"/>
                </a:solidFill>
                <a:latin typeface="Times New Roman"/>
                <a:ea typeface="Times New Roman"/>
                <a:cs typeface="Times New Roman"/>
                <a:sym typeface="Times New Roman"/>
              </a:rPr>
              <a:t>Precontemplation</a:t>
            </a:r>
            <a:endParaRPr/>
          </a:p>
        </p:txBody>
      </p:sp>
      <p:sp>
        <p:nvSpPr>
          <p:cNvPr id="387" name="Google Shape;387;g275cc9c300e_0_953"/>
          <p:cNvSpPr txBox="1"/>
          <p:nvPr/>
        </p:nvSpPr>
        <p:spPr>
          <a:xfrm>
            <a:off x="5791200" y="3905325"/>
            <a:ext cx="2569200" cy="461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 sz="2400">
                <a:solidFill>
                  <a:schemeClr val="dk1"/>
                </a:solidFill>
                <a:latin typeface="Times New Roman"/>
                <a:ea typeface="Times New Roman"/>
                <a:cs typeface="Times New Roman"/>
                <a:sym typeface="Times New Roman"/>
              </a:rPr>
              <a:t>Contemplation</a:t>
            </a:r>
            <a:endParaRPr/>
          </a:p>
        </p:txBody>
      </p:sp>
      <p:sp>
        <p:nvSpPr>
          <p:cNvPr id="388" name="Google Shape;388;g275cc9c300e_0_953"/>
          <p:cNvSpPr txBox="1"/>
          <p:nvPr/>
        </p:nvSpPr>
        <p:spPr>
          <a:xfrm>
            <a:off x="5486400" y="1885950"/>
            <a:ext cx="1014300" cy="461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 sz="2400">
                <a:solidFill>
                  <a:schemeClr val="dk1"/>
                </a:solidFill>
                <a:latin typeface="Times New Roman"/>
                <a:ea typeface="Times New Roman"/>
                <a:cs typeface="Times New Roman"/>
                <a:sym typeface="Times New Roman"/>
              </a:rPr>
              <a:t>Action</a:t>
            </a:r>
            <a:endParaRPr/>
          </a:p>
        </p:txBody>
      </p:sp>
      <p:sp>
        <p:nvSpPr>
          <p:cNvPr id="389" name="Google Shape;389;g275cc9c300e_0_953"/>
          <p:cNvSpPr txBox="1"/>
          <p:nvPr/>
        </p:nvSpPr>
        <p:spPr>
          <a:xfrm>
            <a:off x="1828800" y="1943100"/>
            <a:ext cx="1757400" cy="461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 sz="2400">
                <a:solidFill>
                  <a:schemeClr val="dk1"/>
                </a:solidFill>
                <a:latin typeface="Times New Roman"/>
                <a:ea typeface="Times New Roman"/>
                <a:cs typeface="Times New Roman"/>
                <a:sym typeface="Times New Roman"/>
              </a:rPr>
              <a:t>Maintenance</a:t>
            </a:r>
            <a:endParaRPr/>
          </a:p>
        </p:txBody>
      </p:sp>
      <p:sp>
        <p:nvSpPr>
          <p:cNvPr id="390" name="Google Shape;390;g275cc9c300e_0_953"/>
          <p:cNvSpPr/>
          <p:nvPr/>
        </p:nvSpPr>
        <p:spPr>
          <a:xfrm>
            <a:off x="1524000" y="2628900"/>
            <a:ext cx="1524000" cy="400200"/>
          </a:xfrm>
          <a:prstGeom prst="leftArrow">
            <a:avLst>
              <a:gd fmla="val 50000" name="adj1"/>
              <a:gd fmla="val 71429" name="adj2"/>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91" name="Google Shape;391;g275cc9c300e_0_953"/>
          <p:cNvSpPr txBox="1"/>
          <p:nvPr/>
        </p:nvSpPr>
        <p:spPr>
          <a:xfrm>
            <a:off x="290528" y="2602700"/>
            <a:ext cx="1447800" cy="1200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 sz="2400">
                <a:solidFill>
                  <a:schemeClr val="dk1"/>
                </a:solidFill>
                <a:latin typeface="Times New Roman"/>
                <a:ea typeface="Times New Roman"/>
                <a:cs typeface="Times New Roman"/>
                <a:sym typeface="Times New Roman"/>
              </a:rPr>
              <a:t>Lapse</a:t>
            </a:r>
            <a:endParaRPr/>
          </a:p>
          <a:p>
            <a:pPr indent="0" lvl="0" marL="0" marR="0" rtl="0" algn="l">
              <a:spcBef>
                <a:spcPts val="0"/>
              </a:spcBef>
              <a:spcAft>
                <a:spcPts val="0"/>
              </a:spcAft>
              <a:buNone/>
            </a:pPr>
            <a:r>
              <a:rPr lang="en" sz="2400">
                <a:solidFill>
                  <a:schemeClr val="dk1"/>
                </a:solidFill>
                <a:latin typeface="Times New Roman"/>
                <a:ea typeface="Times New Roman"/>
                <a:cs typeface="Times New Roman"/>
                <a:sym typeface="Times New Roman"/>
              </a:rPr>
              <a:t>or</a:t>
            </a:r>
            <a:endParaRPr/>
          </a:p>
          <a:p>
            <a:pPr indent="0" lvl="0" marL="0" marR="0" rtl="0" algn="l">
              <a:spcBef>
                <a:spcPts val="0"/>
              </a:spcBef>
              <a:spcAft>
                <a:spcPts val="0"/>
              </a:spcAft>
              <a:buNone/>
            </a:pPr>
            <a:r>
              <a:rPr lang="en" sz="2400">
                <a:solidFill>
                  <a:schemeClr val="dk1"/>
                </a:solidFill>
                <a:latin typeface="Times New Roman"/>
                <a:ea typeface="Times New Roman"/>
                <a:cs typeface="Times New Roman"/>
                <a:sym typeface="Times New Roman"/>
              </a:rPr>
              <a:t>Relapse</a:t>
            </a:r>
            <a:endParaRPr/>
          </a:p>
        </p:txBody>
      </p:sp>
      <p:sp>
        <p:nvSpPr>
          <p:cNvPr id="392" name="Google Shape;392;g275cc9c300e_0_953"/>
          <p:cNvSpPr txBox="1"/>
          <p:nvPr/>
        </p:nvSpPr>
        <p:spPr>
          <a:xfrm>
            <a:off x="6324600" y="2857500"/>
            <a:ext cx="1266900" cy="461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 sz="2400">
                <a:solidFill>
                  <a:schemeClr val="dk1"/>
                </a:solidFill>
                <a:latin typeface="Times New Roman"/>
                <a:ea typeface="Times New Roman"/>
                <a:cs typeface="Times New Roman"/>
                <a:sym typeface="Times New Roman"/>
              </a:rPr>
              <a:t>Planning</a:t>
            </a:r>
            <a:endParaRPr/>
          </a:p>
        </p:txBody>
      </p:sp>
      <p:sp>
        <p:nvSpPr>
          <p:cNvPr id="393" name="Google Shape;393;g275cc9c300e_0_953"/>
          <p:cNvSpPr/>
          <p:nvPr/>
        </p:nvSpPr>
        <p:spPr>
          <a:xfrm>
            <a:off x="1600200" y="3314700"/>
            <a:ext cx="1447800" cy="400200"/>
          </a:xfrm>
          <a:prstGeom prst="rightArrow">
            <a:avLst>
              <a:gd fmla="val 50000" name="adj1"/>
              <a:gd fmla="val 67857" name="adj2"/>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g275cc9c300e_0_966"/>
          <p:cNvSpPr txBox="1"/>
          <p:nvPr>
            <p:ph type="title"/>
          </p:nvPr>
        </p:nvSpPr>
        <p:spPr>
          <a:xfrm>
            <a:off x="457200" y="154484"/>
            <a:ext cx="8229600" cy="6432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dk2"/>
              </a:buClr>
              <a:buSzPct val="100000"/>
              <a:buFont typeface="Arial"/>
              <a:buNone/>
            </a:pPr>
            <a:r>
              <a:rPr b="1" lang="en" sz="3800"/>
              <a:t>Matching Intervention to Motivation</a:t>
            </a:r>
            <a:endParaRPr/>
          </a:p>
        </p:txBody>
      </p:sp>
      <p:sp>
        <p:nvSpPr>
          <p:cNvPr id="399" name="Google Shape;399;g275cc9c300e_0_966"/>
          <p:cNvSpPr txBox="1"/>
          <p:nvPr>
            <p:ph idx="1" type="body"/>
          </p:nvPr>
        </p:nvSpPr>
        <p:spPr>
          <a:xfrm>
            <a:off x="457200" y="1142038"/>
            <a:ext cx="8229600" cy="2545800"/>
          </a:xfrm>
          <a:prstGeom prst="rect">
            <a:avLst/>
          </a:prstGeom>
          <a:noFill/>
          <a:ln>
            <a:noFill/>
          </a:ln>
        </p:spPr>
        <p:txBody>
          <a:bodyPr anchorCtr="0" anchor="t" bIns="45700" lIns="91425" spcFirstLastPara="1" rIns="91425" wrap="square" tIns="45700">
            <a:normAutofit lnSpcReduction="20000"/>
          </a:bodyPr>
          <a:lstStyle/>
          <a:p>
            <a:pPr indent="0" lvl="0" marL="0" rtl="0" algn="l">
              <a:spcBef>
                <a:spcPts val="0"/>
              </a:spcBef>
              <a:spcAft>
                <a:spcPts val="0"/>
              </a:spcAft>
              <a:buSzPts val="2380"/>
              <a:buNone/>
            </a:pPr>
            <a:r>
              <a:rPr b="1" lang="en" sz="2800"/>
              <a:t>Precontemplation</a:t>
            </a:r>
            <a:endParaRPr b="1" sz="2800"/>
          </a:p>
          <a:p>
            <a:pPr indent="0" lvl="0" marL="0" rtl="0" algn="l">
              <a:spcBef>
                <a:spcPts val="480"/>
              </a:spcBef>
              <a:spcAft>
                <a:spcPts val="0"/>
              </a:spcAft>
              <a:buSzPts val="2040"/>
              <a:buNone/>
            </a:pPr>
            <a:r>
              <a:t/>
            </a:r>
            <a:endParaRPr sz="2400"/>
          </a:p>
          <a:p>
            <a:pPr indent="-182880" lvl="1" marL="457200" rtl="0" algn="l">
              <a:lnSpc>
                <a:spcPct val="100000"/>
              </a:lnSpc>
              <a:spcBef>
                <a:spcPts val="480"/>
              </a:spcBef>
              <a:spcAft>
                <a:spcPts val="0"/>
              </a:spcAft>
              <a:buSzPts val="2040"/>
              <a:buChar char="▫"/>
            </a:pPr>
            <a:r>
              <a:rPr lang="en" sz="2400"/>
              <a:t>Not thinking about change</a:t>
            </a:r>
            <a:endParaRPr/>
          </a:p>
          <a:p>
            <a:pPr indent="-53340" lvl="1" marL="457200" rtl="0" algn="l">
              <a:lnSpc>
                <a:spcPct val="100000"/>
              </a:lnSpc>
              <a:spcBef>
                <a:spcPts val="480"/>
              </a:spcBef>
              <a:spcAft>
                <a:spcPts val="0"/>
              </a:spcAft>
              <a:buSzPts val="2040"/>
              <a:buNone/>
            </a:pPr>
            <a:r>
              <a:t/>
            </a:r>
            <a:endParaRPr sz="2400"/>
          </a:p>
          <a:p>
            <a:pPr indent="-182880" lvl="1" marL="457200" rtl="0" algn="l">
              <a:lnSpc>
                <a:spcPct val="100000"/>
              </a:lnSpc>
              <a:spcBef>
                <a:spcPts val="480"/>
              </a:spcBef>
              <a:spcAft>
                <a:spcPts val="0"/>
              </a:spcAft>
              <a:buSzPts val="2040"/>
              <a:buChar char="▫"/>
            </a:pPr>
            <a:r>
              <a:rPr lang="en" sz="2400"/>
              <a:t>Not seeing the problem </a:t>
            </a:r>
            <a:endParaRPr/>
          </a:p>
          <a:p>
            <a:pPr indent="0" lvl="1" marL="457200" rtl="0" algn="l">
              <a:spcBef>
                <a:spcPts val="480"/>
              </a:spcBef>
              <a:spcAft>
                <a:spcPts val="0"/>
              </a:spcAft>
              <a:buSzPts val="2040"/>
              <a:buNone/>
            </a:pPr>
            <a:r>
              <a:t/>
            </a:r>
            <a:endParaRPr sz="24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g275cc9c300e_0_971"/>
          <p:cNvSpPr txBox="1"/>
          <p:nvPr>
            <p:ph type="title"/>
          </p:nvPr>
        </p:nvSpPr>
        <p:spPr>
          <a:xfrm>
            <a:off x="457200" y="154484"/>
            <a:ext cx="8229600" cy="6432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dk2"/>
              </a:buClr>
              <a:buSzPct val="100000"/>
              <a:buFont typeface="Arial"/>
              <a:buNone/>
            </a:pPr>
            <a:r>
              <a:rPr b="1" lang="en" sz="3800"/>
              <a:t>Matching Intervention to Motivation</a:t>
            </a:r>
            <a:endParaRPr/>
          </a:p>
        </p:txBody>
      </p:sp>
      <p:sp>
        <p:nvSpPr>
          <p:cNvPr id="405" name="Google Shape;405;g275cc9c300e_0_971"/>
          <p:cNvSpPr txBox="1"/>
          <p:nvPr>
            <p:ph idx="1" type="body"/>
          </p:nvPr>
        </p:nvSpPr>
        <p:spPr>
          <a:xfrm>
            <a:off x="457200" y="1200150"/>
            <a:ext cx="8229600" cy="3771900"/>
          </a:xfrm>
          <a:prstGeom prst="rect">
            <a:avLst/>
          </a:prstGeom>
          <a:noFill/>
          <a:ln>
            <a:noFill/>
          </a:ln>
        </p:spPr>
        <p:txBody>
          <a:bodyPr anchorCtr="0" anchor="t" bIns="45700" lIns="91425" spcFirstLastPara="1" rIns="91425" wrap="square" tIns="45700">
            <a:normAutofit fontScale="77500" lnSpcReduction="20000"/>
          </a:bodyPr>
          <a:lstStyle/>
          <a:p>
            <a:pPr indent="0" lvl="0" marL="0" rtl="0" algn="l">
              <a:spcBef>
                <a:spcPts val="0"/>
              </a:spcBef>
              <a:spcAft>
                <a:spcPts val="0"/>
              </a:spcAft>
              <a:buSzPct val="85000"/>
              <a:buNone/>
            </a:pPr>
            <a:r>
              <a:rPr b="1" lang="en" sz="3000"/>
              <a:t>Precontemplation</a:t>
            </a:r>
            <a:endParaRPr b="1" sz="2800"/>
          </a:p>
          <a:p>
            <a:pPr indent="0" lvl="1" marL="274320" rtl="0" algn="l">
              <a:spcBef>
                <a:spcPts val="555"/>
              </a:spcBef>
              <a:spcAft>
                <a:spcPts val="0"/>
              </a:spcAft>
              <a:buSzPct val="85000"/>
              <a:buNone/>
            </a:pPr>
            <a:r>
              <a:rPr b="1" lang="en" sz="3000" u="sng"/>
              <a:t>Goals:</a:t>
            </a:r>
            <a:endParaRPr/>
          </a:p>
          <a:p>
            <a:pPr indent="-160210" lvl="1" marL="457200" rtl="0" algn="l">
              <a:spcBef>
                <a:spcPts val="518"/>
              </a:spcBef>
              <a:spcAft>
                <a:spcPts val="0"/>
              </a:spcAft>
              <a:buSzPct val="85000"/>
              <a:buChar char="▫"/>
            </a:pPr>
            <a:r>
              <a:rPr lang="en" sz="2800"/>
              <a:t>Understand current behaviors/patterns</a:t>
            </a:r>
            <a:endParaRPr/>
          </a:p>
          <a:p>
            <a:pPr indent="-160210" lvl="1" marL="457200" rtl="0" algn="l">
              <a:spcBef>
                <a:spcPts val="518"/>
              </a:spcBef>
              <a:spcAft>
                <a:spcPts val="0"/>
              </a:spcAft>
              <a:buSzPct val="85000"/>
              <a:buChar char="▫"/>
            </a:pPr>
            <a:r>
              <a:rPr lang="en" sz="2800"/>
              <a:t>Understand nature of client’s resistance to consider change</a:t>
            </a:r>
            <a:endParaRPr/>
          </a:p>
          <a:p>
            <a:pPr indent="-160210" lvl="1" marL="457200" rtl="0" algn="l">
              <a:spcBef>
                <a:spcPts val="518"/>
              </a:spcBef>
              <a:spcAft>
                <a:spcPts val="0"/>
              </a:spcAft>
              <a:buSzPct val="85000"/>
              <a:buChar char="▫"/>
            </a:pPr>
            <a:r>
              <a:rPr lang="en" sz="2800"/>
              <a:t>Assess client’s sense of self-efficacy</a:t>
            </a:r>
            <a:endParaRPr/>
          </a:p>
          <a:p>
            <a:pPr indent="-160210" lvl="1" marL="457200" rtl="0" algn="l">
              <a:spcBef>
                <a:spcPts val="518"/>
              </a:spcBef>
              <a:spcAft>
                <a:spcPts val="0"/>
              </a:spcAft>
              <a:buSzPct val="85000"/>
              <a:buChar char="▫"/>
            </a:pPr>
            <a:r>
              <a:rPr lang="en" sz="2800"/>
              <a:t>Express empathy and acceptance</a:t>
            </a:r>
            <a:endParaRPr/>
          </a:p>
          <a:p>
            <a:pPr indent="-160210" lvl="1" marL="457200" rtl="0" algn="l">
              <a:spcBef>
                <a:spcPts val="518"/>
              </a:spcBef>
              <a:spcAft>
                <a:spcPts val="0"/>
              </a:spcAft>
              <a:buSzPct val="85000"/>
              <a:buChar char="▫"/>
            </a:pPr>
            <a:r>
              <a:rPr lang="en" sz="2800"/>
              <a:t>Provide new information</a:t>
            </a:r>
            <a:endParaRPr/>
          </a:p>
          <a:p>
            <a:pPr indent="-160210" lvl="1" marL="457200" rtl="0" algn="l">
              <a:spcBef>
                <a:spcPts val="518"/>
              </a:spcBef>
              <a:spcAft>
                <a:spcPts val="0"/>
              </a:spcAft>
              <a:buSzPct val="85000"/>
              <a:buChar char="▫"/>
            </a:pPr>
            <a:r>
              <a:rPr lang="en" sz="2800"/>
              <a:t>Identify client’s goals for health &amp; well-being</a:t>
            </a:r>
            <a:endParaRPr/>
          </a:p>
          <a:p>
            <a:pPr indent="-160210" lvl="1" marL="457200" rtl="0" algn="l">
              <a:spcBef>
                <a:spcPts val="518"/>
              </a:spcBef>
              <a:spcAft>
                <a:spcPts val="0"/>
              </a:spcAft>
              <a:buSzPct val="85000"/>
              <a:buChar char="▫"/>
            </a:pPr>
            <a:r>
              <a:rPr lang="en" sz="2800"/>
              <a:t>“Just think about it”</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lin ang="5400012" scaled="0"/>
        </a:gradFill>
      </p:bgPr>
    </p:bg>
    <p:spTree>
      <p:nvGrpSpPr>
        <p:cNvPr id="409" name="Shape 409"/>
        <p:cNvGrpSpPr/>
        <p:nvPr/>
      </p:nvGrpSpPr>
      <p:grpSpPr>
        <a:xfrm>
          <a:off x="0" y="0"/>
          <a:ext cx="0" cy="0"/>
          <a:chOff x="0" y="0"/>
          <a:chExt cx="0" cy="0"/>
        </a:xfrm>
      </p:grpSpPr>
      <p:sp>
        <p:nvSpPr>
          <p:cNvPr id="410" name="Google Shape;410;g275cc9c300e_0_976"/>
          <p:cNvSpPr txBox="1"/>
          <p:nvPr/>
        </p:nvSpPr>
        <p:spPr>
          <a:xfrm>
            <a:off x="3620150" y="403250"/>
            <a:ext cx="3566400" cy="661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100">
                <a:solidFill>
                  <a:schemeClr val="dk1"/>
                </a:solidFill>
              </a:rPr>
              <a:t>Drug Use</a:t>
            </a:r>
            <a:endParaRPr sz="3100">
              <a:solidFill>
                <a:schemeClr val="dk1"/>
              </a:solidFill>
            </a:endParaRPr>
          </a:p>
        </p:txBody>
      </p:sp>
      <p:pic>
        <p:nvPicPr>
          <p:cNvPr descr="See the full video at:http://www.psychotherapy.net/video/motivational-interviewing-adolescent-substance-use&#10;&#10;Acquire practical Motivational Interviewing tools to help you manage challenging sessions with adolescent clients struggling with substance use." id="411" name="Google Shape;411;g275cc9c300e_0_976" title="Motivational Interviewing for Adolescent Substance Use">
            <a:hlinkClick r:id="rId3"/>
          </p:cNvPr>
          <p:cNvPicPr preferRelativeResize="0"/>
          <p:nvPr/>
        </p:nvPicPr>
        <p:blipFill>
          <a:blip r:embed="rId4">
            <a:alphaModFix/>
          </a:blip>
          <a:stretch>
            <a:fillRect/>
          </a:stretch>
        </p:blipFill>
        <p:spPr>
          <a:xfrm>
            <a:off x="2222350" y="1127775"/>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1"/>
                                        </p:tgtEl>
                                        <p:attrNameLst>
                                          <p:attrName>style.visibility</p:attrName>
                                        </p:attrNameLst>
                                      </p:cBhvr>
                                      <p:to>
                                        <p:strVal val="visible"/>
                                      </p:to>
                                    </p:set>
                                    <p:animEffect filter="fade" transition="in">
                                      <p:cBhvr>
                                        <p:cTn dur="1000"/>
                                        <p:tgtEl>
                                          <p:spTgt spid="41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g275cc9c300e_0_981"/>
          <p:cNvSpPr txBox="1"/>
          <p:nvPr>
            <p:ph type="title"/>
          </p:nvPr>
        </p:nvSpPr>
        <p:spPr>
          <a:xfrm>
            <a:off x="457200" y="154484"/>
            <a:ext cx="8229600" cy="6432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dk2"/>
              </a:buClr>
              <a:buSzPct val="100000"/>
              <a:buFont typeface="Arial"/>
              <a:buNone/>
            </a:pPr>
            <a:r>
              <a:rPr b="1" lang="en" sz="3800"/>
              <a:t>Matching Intervention to Motivation</a:t>
            </a:r>
            <a:endParaRPr/>
          </a:p>
        </p:txBody>
      </p:sp>
      <p:sp>
        <p:nvSpPr>
          <p:cNvPr id="417" name="Google Shape;417;g275cc9c300e_0_981"/>
          <p:cNvSpPr txBox="1"/>
          <p:nvPr>
            <p:ph idx="1" type="body"/>
          </p:nvPr>
        </p:nvSpPr>
        <p:spPr>
          <a:xfrm>
            <a:off x="457200" y="900113"/>
            <a:ext cx="8229600" cy="2545800"/>
          </a:xfrm>
          <a:prstGeom prst="rect">
            <a:avLst/>
          </a:prstGeom>
          <a:noFill/>
          <a:ln>
            <a:noFill/>
          </a:ln>
        </p:spPr>
        <p:txBody>
          <a:bodyPr anchorCtr="0" anchor="t" bIns="45700" lIns="91425" spcFirstLastPara="1" rIns="91425" wrap="square" tIns="45700">
            <a:noAutofit/>
          </a:bodyPr>
          <a:lstStyle/>
          <a:p>
            <a:pPr indent="0" lvl="0" marL="0" rtl="0" algn="l">
              <a:lnSpc>
                <a:spcPct val="95000"/>
              </a:lnSpc>
              <a:spcBef>
                <a:spcPts val="0"/>
              </a:spcBef>
              <a:spcAft>
                <a:spcPts val="0"/>
              </a:spcAft>
              <a:buSzPts val="1488"/>
              <a:buNone/>
            </a:pPr>
            <a:r>
              <a:rPr b="1" lang="en" sz="2150"/>
              <a:t>Contemplation</a:t>
            </a:r>
            <a:endParaRPr sz="1900"/>
          </a:p>
          <a:p>
            <a:pPr indent="0" lvl="0" marL="0" rtl="0" algn="l">
              <a:lnSpc>
                <a:spcPct val="95000"/>
              </a:lnSpc>
              <a:spcBef>
                <a:spcPts val="480"/>
              </a:spcBef>
              <a:spcAft>
                <a:spcPts val="0"/>
              </a:spcAft>
              <a:buSzPts val="1275"/>
              <a:buNone/>
            </a:pPr>
            <a:r>
              <a:t/>
            </a:r>
            <a:endParaRPr b="1" sz="1900"/>
          </a:p>
          <a:p>
            <a:pPr indent="-151606" lvl="1" marL="457200" rtl="0" algn="l">
              <a:lnSpc>
                <a:spcPct val="95000"/>
              </a:lnSpc>
              <a:spcBef>
                <a:spcPts val="560"/>
              </a:spcBef>
              <a:spcAft>
                <a:spcPts val="0"/>
              </a:spcAft>
              <a:buSzPts val="1888"/>
              <a:buChar char="▫"/>
            </a:pPr>
            <a:r>
              <a:rPr lang="en" sz="2150"/>
              <a:t>Willing to consider a possibility of change</a:t>
            </a:r>
            <a:endParaRPr sz="1900"/>
          </a:p>
          <a:p>
            <a:pPr indent="-151606" lvl="1" marL="457200" rtl="0" algn="l">
              <a:lnSpc>
                <a:spcPct val="95000"/>
              </a:lnSpc>
              <a:spcBef>
                <a:spcPts val="560"/>
              </a:spcBef>
              <a:spcAft>
                <a:spcPts val="0"/>
              </a:spcAft>
              <a:buSzPts val="1888"/>
              <a:buChar char="▫"/>
            </a:pPr>
            <a:r>
              <a:rPr lang="en" sz="2150"/>
              <a:t>Contemplation is not commitment</a:t>
            </a:r>
            <a:endParaRPr sz="1900"/>
          </a:p>
          <a:p>
            <a:pPr indent="-182880" lvl="1" marL="457200" rtl="0" algn="ctr">
              <a:lnSpc>
                <a:spcPct val="95000"/>
              </a:lnSpc>
              <a:spcBef>
                <a:spcPts val="560"/>
              </a:spcBef>
              <a:spcAft>
                <a:spcPts val="0"/>
              </a:spcAft>
              <a:buClr>
                <a:srgbClr val="93A299"/>
              </a:buClr>
              <a:buSzPts val="1488"/>
              <a:buNone/>
            </a:pPr>
            <a:r>
              <a:t/>
            </a:r>
            <a:endParaRPr sz="2150">
              <a:solidFill>
                <a:srgbClr val="292934"/>
              </a:solidFill>
            </a:endParaRPr>
          </a:p>
          <a:p>
            <a:pPr indent="-182880" lvl="1" marL="457200" rtl="0" algn="l">
              <a:lnSpc>
                <a:spcPct val="95000"/>
              </a:lnSpc>
              <a:spcBef>
                <a:spcPts val="560"/>
              </a:spcBef>
              <a:spcAft>
                <a:spcPts val="0"/>
              </a:spcAft>
              <a:buClr>
                <a:srgbClr val="93A299"/>
              </a:buClr>
              <a:buSzPts val="1488"/>
              <a:buNone/>
            </a:pPr>
            <a:r>
              <a:rPr lang="en" sz="2150">
                <a:solidFill>
                  <a:srgbClr val="292934"/>
                </a:solidFill>
              </a:rPr>
              <a:t>HOWEVER</a:t>
            </a:r>
            <a:endParaRPr sz="1900"/>
          </a:p>
          <a:p>
            <a:pPr indent="-151606" lvl="1" marL="457200" rtl="0" algn="l">
              <a:lnSpc>
                <a:spcPct val="95000"/>
              </a:lnSpc>
              <a:spcBef>
                <a:spcPts val="560"/>
              </a:spcBef>
              <a:spcAft>
                <a:spcPts val="0"/>
              </a:spcAft>
              <a:buClr>
                <a:srgbClr val="93A299"/>
              </a:buClr>
              <a:buSzPts val="1888"/>
              <a:buChar char="▫"/>
            </a:pPr>
            <a:r>
              <a:rPr lang="en" sz="2150">
                <a:solidFill>
                  <a:srgbClr val="292934"/>
                </a:solidFill>
              </a:rPr>
              <a:t>Ambivalence can keep client stuck</a:t>
            </a:r>
            <a:endParaRPr sz="1900"/>
          </a:p>
          <a:p>
            <a:pPr indent="-74929" lvl="1" marL="457200" rtl="0" algn="l">
              <a:lnSpc>
                <a:spcPct val="95000"/>
              </a:lnSpc>
              <a:spcBef>
                <a:spcPts val="400"/>
              </a:spcBef>
              <a:spcAft>
                <a:spcPts val="0"/>
              </a:spcAft>
              <a:buSzPts val="1063"/>
              <a:buNone/>
            </a:pPr>
            <a:r>
              <a:t/>
            </a:r>
            <a:endParaRPr sz="15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g275cc9c300e_0_986"/>
          <p:cNvSpPr txBox="1"/>
          <p:nvPr>
            <p:ph type="title"/>
          </p:nvPr>
        </p:nvSpPr>
        <p:spPr>
          <a:xfrm>
            <a:off x="457200" y="154484"/>
            <a:ext cx="8229600" cy="6432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dk2"/>
              </a:buClr>
              <a:buSzPct val="100000"/>
              <a:buFont typeface="Arial"/>
              <a:buNone/>
            </a:pPr>
            <a:r>
              <a:rPr b="1" lang="en" sz="3800"/>
              <a:t>Matching Intervention to Motivation</a:t>
            </a:r>
            <a:endParaRPr/>
          </a:p>
        </p:txBody>
      </p:sp>
      <p:sp>
        <p:nvSpPr>
          <p:cNvPr id="423" name="Google Shape;423;g275cc9c300e_0_986"/>
          <p:cNvSpPr txBox="1"/>
          <p:nvPr>
            <p:ph idx="1" type="body"/>
          </p:nvPr>
        </p:nvSpPr>
        <p:spPr>
          <a:xfrm>
            <a:off x="457200" y="900113"/>
            <a:ext cx="8229600" cy="2545800"/>
          </a:xfrm>
          <a:prstGeom prst="rect">
            <a:avLst/>
          </a:prstGeom>
          <a:noFill/>
          <a:ln>
            <a:noFill/>
          </a:ln>
        </p:spPr>
        <p:txBody>
          <a:bodyPr anchorCtr="0" anchor="t" bIns="45700" lIns="91425" spcFirstLastPara="1" rIns="91425" wrap="square" tIns="45700">
            <a:normAutofit fontScale="25000" lnSpcReduction="20000"/>
          </a:bodyPr>
          <a:lstStyle/>
          <a:p>
            <a:pPr indent="0" lvl="0" marL="0" rtl="0" algn="l">
              <a:spcBef>
                <a:spcPts val="0"/>
              </a:spcBef>
              <a:spcAft>
                <a:spcPts val="0"/>
              </a:spcAft>
              <a:buSzPct val="31813"/>
              <a:buNone/>
            </a:pPr>
            <a:r>
              <a:rPr b="1" lang="en" sz="8015"/>
              <a:t>Contemplation</a:t>
            </a:r>
            <a:endParaRPr sz="7415"/>
          </a:p>
          <a:p>
            <a:pPr indent="0" lvl="0" marL="0" rtl="0" algn="l">
              <a:spcBef>
                <a:spcPts val="444"/>
              </a:spcBef>
              <a:spcAft>
                <a:spcPts val="0"/>
              </a:spcAft>
              <a:buSzPct val="27510"/>
              <a:buNone/>
            </a:pPr>
            <a:r>
              <a:t/>
            </a:r>
            <a:endParaRPr b="1" sz="7415"/>
          </a:p>
          <a:p>
            <a:pPr indent="-160486" lvl="1" marL="457200" rtl="0" algn="l">
              <a:spcBef>
                <a:spcPts val="518"/>
              </a:spcBef>
              <a:spcAft>
                <a:spcPts val="0"/>
              </a:spcAft>
              <a:buSzPct val="94625"/>
              <a:buChar char="▫"/>
            </a:pPr>
            <a:r>
              <a:rPr lang="en" sz="7815"/>
              <a:t>Anticipate obstacles to change</a:t>
            </a:r>
            <a:endParaRPr sz="7415"/>
          </a:p>
          <a:p>
            <a:pPr indent="-160486" lvl="1" marL="457200" rtl="0" algn="l">
              <a:spcBef>
                <a:spcPts val="518"/>
              </a:spcBef>
              <a:spcAft>
                <a:spcPts val="0"/>
              </a:spcAft>
              <a:buSzPct val="94625"/>
              <a:buChar char="▫"/>
            </a:pPr>
            <a:r>
              <a:rPr lang="en" sz="7815"/>
              <a:t>Work on enhancing coping skills and self-efficacy</a:t>
            </a:r>
            <a:endParaRPr sz="7415"/>
          </a:p>
          <a:p>
            <a:pPr indent="-160486" lvl="1" marL="457200" rtl="0" algn="l">
              <a:spcBef>
                <a:spcPts val="518"/>
              </a:spcBef>
              <a:spcAft>
                <a:spcPts val="0"/>
              </a:spcAft>
              <a:buSzPct val="94625"/>
              <a:buChar char="▫"/>
            </a:pPr>
            <a:r>
              <a:rPr lang="en" sz="7815"/>
              <a:t>Small steps toward change and commitment</a:t>
            </a:r>
            <a:endParaRPr sz="7415"/>
          </a:p>
          <a:p>
            <a:pPr indent="-160486" lvl="1" marL="457200" rtl="0" algn="l">
              <a:spcBef>
                <a:spcPts val="518"/>
              </a:spcBef>
              <a:spcAft>
                <a:spcPts val="0"/>
              </a:spcAft>
              <a:buSzPct val="94625"/>
              <a:buChar char="▫"/>
            </a:pPr>
            <a:r>
              <a:rPr lang="en" sz="7815"/>
              <a:t>Cost-Benefit Analysis of behavior and of change</a:t>
            </a:r>
            <a:endParaRPr sz="7415"/>
          </a:p>
          <a:p>
            <a:pPr indent="-160486" lvl="1" marL="457200" rtl="0" algn="l">
              <a:spcBef>
                <a:spcPts val="518"/>
              </a:spcBef>
              <a:spcAft>
                <a:spcPts val="0"/>
              </a:spcAft>
              <a:buSzPct val="94625"/>
              <a:buChar char="▫"/>
            </a:pPr>
            <a:r>
              <a:rPr lang="en" sz="7815"/>
              <a:t>Evaluate past attempts at changing behavior</a:t>
            </a:r>
            <a:endParaRPr sz="7415"/>
          </a:p>
          <a:p>
            <a:pPr indent="-182880" lvl="1" marL="457200" rtl="0" algn="l">
              <a:spcBef>
                <a:spcPts val="518"/>
              </a:spcBef>
              <a:spcAft>
                <a:spcPts val="0"/>
              </a:spcAft>
              <a:buSzPct val="30452"/>
              <a:buFont typeface="Noto Sans Symbols"/>
              <a:buNone/>
            </a:pPr>
            <a:r>
              <a:t/>
            </a:r>
            <a:endParaRPr sz="7815"/>
          </a:p>
          <a:p>
            <a:pPr indent="-182880" lvl="1" marL="457200" rtl="0" algn="l">
              <a:spcBef>
                <a:spcPts val="518"/>
              </a:spcBef>
              <a:spcAft>
                <a:spcPts val="0"/>
              </a:spcAft>
              <a:buSzPct val="30452"/>
              <a:buFont typeface="Noto Sans Symbols"/>
              <a:buNone/>
            </a:pPr>
            <a:r>
              <a:rPr b="1" lang="en" sz="7815" u="sng"/>
              <a:t>Goals</a:t>
            </a:r>
            <a:r>
              <a:rPr b="1" lang="en" sz="7815"/>
              <a:t>:</a:t>
            </a:r>
            <a:endParaRPr sz="7415"/>
          </a:p>
          <a:p>
            <a:pPr indent="-160486" lvl="1" marL="457200" rtl="0" algn="l">
              <a:spcBef>
                <a:spcPts val="518"/>
              </a:spcBef>
              <a:spcAft>
                <a:spcPts val="0"/>
              </a:spcAft>
              <a:buSzPct val="94625"/>
              <a:buChar char="▫"/>
            </a:pPr>
            <a:r>
              <a:rPr lang="en" sz="7815"/>
              <a:t>Decrease ambivalence</a:t>
            </a:r>
            <a:endParaRPr sz="7415"/>
          </a:p>
          <a:p>
            <a:pPr indent="-160486" lvl="1" marL="457200" rtl="0" algn="l">
              <a:spcBef>
                <a:spcPts val="518"/>
              </a:spcBef>
              <a:spcAft>
                <a:spcPts val="0"/>
              </a:spcAft>
              <a:buSzPct val="94625"/>
              <a:buChar char="▫"/>
            </a:pPr>
            <a:r>
              <a:rPr lang="en" sz="7815"/>
              <a:t>Strengthen intention to change</a:t>
            </a:r>
            <a:endParaRPr sz="7415"/>
          </a:p>
          <a:p>
            <a:pPr indent="-73040" lvl="1" marL="457200" rtl="0" algn="l">
              <a:spcBef>
                <a:spcPts val="407"/>
              </a:spcBef>
              <a:spcAft>
                <a:spcPts val="0"/>
              </a:spcAft>
              <a:buSzPct val="85000"/>
              <a:buNone/>
            </a:pPr>
            <a:r>
              <a:t/>
            </a:r>
            <a:endParaRPr sz="220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graphicFrame>
        <p:nvGraphicFramePr>
          <p:cNvPr id="428" name="Google Shape;428;g275cc9c300e_0_991"/>
          <p:cNvGraphicFramePr/>
          <p:nvPr/>
        </p:nvGraphicFramePr>
        <p:xfrm>
          <a:off x="141514" y="914400"/>
          <a:ext cx="3000000" cy="3000000"/>
        </p:xfrm>
        <a:graphic>
          <a:graphicData uri="http://schemas.openxmlformats.org/drawingml/2006/table">
            <a:tbl>
              <a:tblPr>
                <a:noFill/>
                <a:tableStyleId>{B26776DF-B6F1-4E22-8B25-990FBAE9A1E6}</a:tableStyleId>
              </a:tblPr>
              <a:tblGrid>
                <a:gridCol w="4495800"/>
                <a:gridCol w="4495800"/>
              </a:tblGrid>
              <a:tr h="206000">
                <a:tc>
                  <a:txBody>
                    <a:bodyPr/>
                    <a:lstStyle/>
                    <a:p>
                      <a:pPr indent="0" lvl="0" marL="0" marR="0" rtl="0" algn="l">
                        <a:lnSpc>
                          <a:spcPct val="100000"/>
                        </a:lnSpc>
                        <a:spcBef>
                          <a:spcPts val="0"/>
                        </a:spcBef>
                        <a:spcAft>
                          <a:spcPts val="0"/>
                        </a:spcAft>
                        <a:buClr>
                          <a:schemeClr val="dk1"/>
                        </a:buClr>
                        <a:buSzPts val="1800"/>
                        <a:buFont typeface="Arial"/>
                        <a:buNone/>
                      </a:pPr>
                      <a:r>
                        <a:rPr b="1" i="0" lang="en" sz="1800" u="none" cap="none" strike="noStrike">
                          <a:solidFill>
                            <a:schemeClr val="dk1"/>
                          </a:solidFill>
                          <a:latin typeface="Arial"/>
                          <a:ea typeface="Arial"/>
                          <a:cs typeface="Arial"/>
                          <a:sym typeface="Arial"/>
                        </a:rPr>
                        <a:t>1) </a:t>
                      </a:r>
                      <a:r>
                        <a:rPr b="1" i="0" lang="en" sz="1800" u="sng" cap="none" strike="noStrike">
                          <a:solidFill>
                            <a:schemeClr val="dk1"/>
                          </a:solidFill>
                          <a:latin typeface="Arial"/>
                          <a:ea typeface="Arial"/>
                          <a:cs typeface="Arial"/>
                          <a:sym typeface="Arial"/>
                        </a:rPr>
                        <a:t>Positive</a:t>
                      </a:r>
                      <a:r>
                        <a:rPr b="1" i="0" lang="en" sz="1800" u="none" cap="none" strike="noStrike">
                          <a:solidFill>
                            <a:schemeClr val="dk1"/>
                          </a:solidFill>
                          <a:latin typeface="Arial"/>
                          <a:ea typeface="Arial"/>
                          <a:cs typeface="Arial"/>
                          <a:sym typeface="Arial"/>
                        </a:rPr>
                        <a:t> aspects of staying the same(what are the positive things?)</a:t>
                      </a:r>
                      <a:endParaRPr b="0" i="0" sz="1800" u="none" cap="none" strike="noStrike">
                        <a:solidFill>
                          <a:schemeClr val="dk1"/>
                        </a:solidFill>
                        <a:latin typeface="Arial"/>
                        <a:ea typeface="Arial"/>
                        <a:cs typeface="Arial"/>
                        <a:sym typeface="Arial"/>
                      </a:endParaRPr>
                    </a:p>
                  </a:txBody>
                  <a:tcPr marT="34300" marB="34300" marR="91450" marL="91450">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800"/>
                        <a:buFont typeface="Arial"/>
                        <a:buNone/>
                      </a:pPr>
                      <a:r>
                        <a:rPr b="1" i="0" lang="en" sz="1800" u="none" cap="none" strike="noStrike">
                          <a:solidFill>
                            <a:schemeClr val="dk1"/>
                          </a:solidFill>
                          <a:latin typeface="Arial"/>
                          <a:ea typeface="Arial"/>
                          <a:cs typeface="Arial"/>
                          <a:sym typeface="Arial"/>
                        </a:rPr>
                        <a:t>3) </a:t>
                      </a:r>
                      <a:r>
                        <a:rPr b="1" i="0" lang="en" sz="1800" u="sng" cap="none" strike="noStrike">
                          <a:solidFill>
                            <a:schemeClr val="dk1"/>
                          </a:solidFill>
                          <a:latin typeface="Arial"/>
                          <a:ea typeface="Arial"/>
                          <a:cs typeface="Arial"/>
                          <a:sym typeface="Arial"/>
                        </a:rPr>
                        <a:t>Negative</a:t>
                      </a:r>
                      <a:r>
                        <a:rPr b="1" i="0" lang="en" sz="1800" u="none" cap="none" strike="noStrike">
                          <a:solidFill>
                            <a:schemeClr val="dk1"/>
                          </a:solidFill>
                          <a:latin typeface="Arial"/>
                          <a:ea typeface="Arial"/>
                          <a:cs typeface="Arial"/>
                          <a:sym typeface="Arial"/>
                        </a:rPr>
                        <a:t> aspects of change (what do I lose if I change?)</a:t>
                      </a:r>
                      <a:endParaRPr b="0" i="0" sz="1800" u="none" cap="none" strike="noStrike">
                        <a:solidFill>
                          <a:schemeClr val="dk1"/>
                        </a:solidFill>
                        <a:latin typeface="Arial"/>
                        <a:ea typeface="Arial"/>
                        <a:cs typeface="Arial"/>
                        <a:sym typeface="Arial"/>
                      </a:endParaRPr>
                    </a:p>
                  </a:txBody>
                  <a:tcPr marT="34300" marB="34300" marR="91450" marL="91450">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91700">
                <a:tc>
                  <a:txBody>
                    <a:bodyPr/>
                    <a:lstStyle/>
                    <a:p>
                      <a:pPr indent="0" lvl="0" marL="0" marR="0" rtl="0" algn="l">
                        <a:lnSpc>
                          <a:spcPct val="100000"/>
                        </a:lnSpc>
                        <a:spcBef>
                          <a:spcPts val="0"/>
                        </a:spcBef>
                        <a:spcAft>
                          <a:spcPts val="0"/>
                        </a:spcAft>
                        <a:buClr>
                          <a:schemeClr val="hlink"/>
                        </a:buClr>
                        <a:buSzPts val="1400"/>
                        <a:buFont typeface="Noto Sans Symbols"/>
                        <a:buNone/>
                      </a:pPr>
                      <a:r>
                        <a:t/>
                      </a:r>
                      <a:endParaRPr b="0" i="0" sz="1800" u="none" cap="none" strike="noStrike">
                        <a:solidFill>
                          <a:schemeClr val="dk1"/>
                        </a:solidFill>
                        <a:latin typeface="Arial"/>
                        <a:ea typeface="Arial"/>
                        <a:cs typeface="Arial"/>
                        <a:sym typeface="Arial"/>
                      </a:endParaRPr>
                    </a:p>
                  </a:txBody>
                  <a:tcPr marT="34300" marB="34300" marR="91450" marL="91450">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hlink"/>
                        </a:buClr>
                        <a:buSzPts val="1400"/>
                        <a:buFont typeface="Noto Sans Symbols"/>
                        <a:buNone/>
                      </a:pPr>
                      <a:r>
                        <a:t/>
                      </a:r>
                      <a:endParaRPr b="0" i="0" sz="1800" u="none" cap="none" strike="noStrike">
                        <a:solidFill>
                          <a:schemeClr val="dk1"/>
                        </a:solidFill>
                        <a:latin typeface="Arial"/>
                        <a:ea typeface="Arial"/>
                        <a:cs typeface="Arial"/>
                        <a:sym typeface="Arial"/>
                      </a:endParaRPr>
                    </a:p>
                  </a:txBody>
                  <a:tcPr marT="34300" marB="34300" marR="91450" marL="91450">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91700">
                <a:tc>
                  <a:txBody>
                    <a:bodyPr/>
                    <a:lstStyle/>
                    <a:p>
                      <a:pPr indent="0" lvl="0" marL="0" marR="0" rtl="0" algn="l">
                        <a:lnSpc>
                          <a:spcPct val="100000"/>
                        </a:lnSpc>
                        <a:spcBef>
                          <a:spcPts val="0"/>
                        </a:spcBef>
                        <a:spcAft>
                          <a:spcPts val="0"/>
                        </a:spcAft>
                        <a:buClr>
                          <a:schemeClr val="hlink"/>
                        </a:buClr>
                        <a:buSzPts val="1400"/>
                        <a:buFont typeface="Noto Sans Symbols"/>
                        <a:buNone/>
                      </a:pPr>
                      <a:r>
                        <a:t/>
                      </a:r>
                      <a:endParaRPr b="0" i="0" sz="1800" u="none" cap="none" strike="noStrike">
                        <a:solidFill>
                          <a:schemeClr val="dk1"/>
                        </a:solidFill>
                        <a:latin typeface="Arial"/>
                        <a:ea typeface="Arial"/>
                        <a:cs typeface="Arial"/>
                        <a:sym typeface="Arial"/>
                      </a:endParaRPr>
                    </a:p>
                  </a:txBody>
                  <a:tcPr marT="34300" marB="34300" marR="91450" marL="91450">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hlink"/>
                        </a:buClr>
                        <a:buSzPts val="1400"/>
                        <a:buFont typeface="Noto Sans Symbols"/>
                        <a:buNone/>
                      </a:pPr>
                      <a:r>
                        <a:t/>
                      </a:r>
                      <a:endParaRPr b="0" i="0" sz="1800" u="none" cap="none" strike="noStrike">
                        <a:solidFill>
                          <a:schemeClr val="dk1"/>
                        </a:solidFill>
                        <a:latin typeface="Arial"/>
                        <a:ea typeface="Arial"/>
                        <a:cs typeface="Arial"/>
                        <a:sym typeface="Arial"/>
                      </a:endParaRPr>
                    </a:p>
                  </a:txBody>
                  <a:tcPr marT="34300" marB="34300" marR="91450" marL="91450">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91700">
                <a:tc>
                  <a:txBody>
                    <a:bodyPr/>
                    <a:lstStyle/>
                    <a:p>
                      <a:pPr indent="0" lvl="0" marL="0" marR="0" rtl="0" algn="l">
                        <a:lnSpc>
                          <a:spcPct val="100000"/>
                        </a:lnSpc>
                        <a:spcBef>
                          <a:spcPts val="0"/>
                        </a:spcBef>
                        <a:spcAft>
                          <a:spcPts val="0"/>
                        </a:spcAft>
                        <a:buClr>
                          <a:schemeClr val="hlink"/>
                        </a:buClr>
                        <a:buSzPts val="1400"/>
                        <a:buFont typeface="Noto Sans Symbols"/>
                        <a:buNone/>
                      </a:pPr>
                      <a:r>
                        <a:t/>
                      </a:r>
                      <a:endParaRPr b="0" i="0" sz="1800" u="none" cap="none" strike="noStrike">
                        <a:solidFill>
                          <a:schemeClr val="dk1"/>
                        </a:solidFill>
                        <a:latin typeface="Arial"/>
                        <a:ea typeface="Arial"/>
                        <a:cs typeface="Arial"/>
                        <a:sym typeface="Arial"/>
                      </a:endParaRPr>
                    </a:p>
                  </a:txBody>
                  <a:tcPr marT="34300" marB="34300" marR="91450" marL="91450">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hlink"/>
                        </a:buClr>
                        <a:buSzPts val="1400"/>
                        <a:buFont typeface="Noto Sans Symbols"/>
                        <a:buNone/>
                      </a:pPr>
                      <a:r>
                        <a:t/>
                      </a:r>
                      <a:endParaRPr b="0" i="0" sz="1800" u="none" cap="none" strike="noStrike">
                        <a:solidFill>
                          <a:schemeClr val="dk1"/>
                        </a:solidFill>
                        <a:latin typeface="Arial"/>
                        <a:ea typeface="Arial"/>
                        <a:cs typeface="Arial"/>
                        <a:sym typeface="Arial"/>
                      </a:endParaRPr>
                    </a:p>
                  </a:txBody>
                  <a:tcPr marT="34300" marB="34300" marR="91450" marL="91450">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79825">
                <a:tc>
                  <a:txBody>
                    <a:bodyPr/>
                    <a:lstStyle/>
                    <a:p>
                      <a:pPr indent="0" lvl="0" marL="0" marR="0" rtl="0" algn="l">
                        <a:lnSpc>
                          <a:spcPct val="100000"/>
                        </a:lnSpc>
                        <a:spcBef>
                          <a:spcPts val="0"/>
                        </a:spcBef>
                        <a:spcAft>
                          <a:spcPts val="0"/>
                        </a:spcAft>
                        <a:buClr>
                          <a:schemeClr val="dk1"/>
                        </a:buClr>
                        <a:buSzPts val="1800"/>
                        <a:buFont typeface="Arial"/>
                        <a:buNone/>
                      </a:pPr>
                      <a:r>
                        <a:rPr b="1" i="0" lang="en" sz="1800" u="none" cap="none" strike="noStrike">
                          <a:solidFill>
                            <a:schemeClr val="dk1"/>
                          </a:solidFill>
                          <a:latin typeface="Arial"/>
                          <a:ea typeface="Arial"/>
                          <a:cs typeface="Arial"/>
                          <a:sym typeface="Arial"/>
                        </a:rPr>
                        <a:t>2) What are the </a:t>
                      </a:r>
                      <a:r>
                        <a:rPr b="1" i="0" lang="en" sz="1800" u="sng" cap="none" strike="noStrike">
                          <a:solidFill>
                            <a:schemeClr val="dk1"/>
                          </a:solidFill>
                          <a:latin typeface="Arial"/>
                          <a:ea typeface="Arial"/>
                          <a:cs typeface="Arial"/>
                          <a:sym typeface="Arial"/>
                        </a:rPr>
                        <a:t>negative</a:t>
                      </a:r>
                      <a:r>
                        <a:rPr b="1" i="0" lang="en" sz="1800" u="none" cap="none" strike="noStrike">
                          <a:solidFill>
                            <a:schemeClr val="dk1"/>
                          </a:solidFill>
                          <a:latin typeface="Arial"/>
                          <a:ea typeface="Arial"/>
                          <a:cs typeface="Arial"/>
                          <a:sym typeface="Arial"/>
                        </a:rPr>
                        <a:t> consequences staying the same(current and future?)</a:t>
                      </a:r>
                      <a:endParaRPr b="0" i="0" sz="1800" u="none" cap="none" strike="noStrike">
                        <a:solidFill>
                          <a:schemeClr val="dk1"/>
                        </a:solidFill>
                        <a:latin typeface="Arial"/>
                        <a:ea typeface="Arial"/>
                        <a:cs typeface="Arial"/>
                        <a:sym typeface="Arial"/>
                      </a:endParaRPr>
                    </a:p>
                  </a:txBody>
                  <a:tcPr marT="34300" marB="34300" marR="91450" marL="91450">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800"/>
                        <a:buFont typeface="Arial"/>
                        <a:buNone/>
                      </a:pPr>
                      <a:r>
                        <a:rPr b="1" i="0" lang="en" sz="1800" u="none" cap="none" strike="noStrike">
                          <a:solidFill>
                            <a:schemeClr val="dk1"/>
                          </a:solidFill>
                          <a:latin typeface="Arial"/>
                          <a:ea typeface="Arial"/>
                          <a:cs typeface="Arial"/>
                          <a:sym typeface="Arial"/>
                        </a:rPr>
                        <a:t>4) What are the </a:t>
                      </a:r>
                      <a:r>
                        <a:rPr b="1" i="0" lang="en" sz="1800" u="sng" cap="none" strike="noStrike">
                          <a:solidFill>
                            <a:schemeClr val="dk1"/>
                          </a:solidFill>
                          <a:latin typeface="Arial"/>
                          <a:ea typeface="Arial"/>
                          <a:cs typeface="Arial"/>
                          <a:sym typeface="Arial"/>
                        </a:rPr>
                        <a:t>advantages</a:t>
                      </a:r>
                      <a:r>
                        <a:rPr b="1" i="0" lang="en" sz="1800" u="none" cap="none" strike="noStrike">
                          <a:solidFill>
                            <a:schemeClr val="dk1"/>
                          </a:solidFill>
                          <a:latin typeface="Arial"/>
                          <a:ea typeface="Arial"/>
                          <a:cs typeface="Arial"/>
                          <a:sym typeface="Arial"/>
                        </a:rPr>
                        <a:t> of change(what do I have to gain?)</a:t>
                      </a:r>
                      <a:endParaRPr b="0" i="0" sz="1800" u="none" cap="none" strike="noStrike">
                        <a:solidFill>
                          <a:schemeClr val="dk1"/>
                        </a:solidFill>
                        <a:latin typeface="Arial"/>
                        <a:ea typeface="Arial"/>
                        <a:cs typeface="Arial"/>
                        <a:sym typeface="Arial"/>
                      </a:endParaRPr>
                    </a:p>
                  </a:txBody>
                  <a:tcPr marT="34300" marB="34300" marR="91450" marL="91450">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94575">
                <a:tc>
                  <a:txBody>
                    <a:bodyPr/>
                    <a:lstStyle/>
                    <a:p>
                      <a:pPr indent="0" lvl="0" marL="0" marR="0" rtl="0" algn="l">
                        <a:lnSpc>
                          <a:spcPct val="100000"/>
                        </a:lnSpc>
                        <a:spcBef>
                          <a:spcPts val="0"/>
                        </a:spcBef>
                        <a:spcAft>
                          <a:spcPts val="0"/>
                        </a:spcAft>
                        <a:buClr>
                          <a:schemeClr val="hlink"/>
                        </a:buClr>
                        <a:buSzPts val="1400"/>
                        <a:buFont typeface="Noto Sans Symbols"/>
                        <a:buNone/>
                      </a:pPr>
                      <a:r>
                        <a:t/>
                      </a:r>
                      <a:endParaRPr b="0" i="0" sz="1800" u="none" cap="none" strike="noStrike">
                        <a:solidFill>
                          <a:schemeClr val="dk1"/>
                        </a:solidFill>
                        <a:latin typeface="Arial"/>
                        <a:ea typeface="Arial"/>
                        <a:cs typeface="Arial"/>
                        <a:sym typeface="Arial"/>
                      </a:endParaRPr>
                    </a:p>
                  </a:txBody>
                  <a:tcPr marT="34300" marB="34300" marR="91450" marL="91450">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hlink"/>
                        </a:buClr>
                        <a:buSzPts val="1700"/>
                        <a:buFont typeface="Noto Sans Symbols"/>
                        <a:buNone/>
                      </a:pPr>
                      <a:r>
                        <a:t/>
                      </a:r>
                      <a:endParaRPr b="0" i="0" sz="2100" u="none" cap="none" strike="noStrike">
                        <a:solidFill>
                          <a:schemeClr val="dk1"/>
                        </a:solidFill>
                        <a:latin typeface="Arial"/>
                        <a:ea typeface="Arial"/>
                        <a:cs typeface="Arial"/>
                        <a:sym typeface="Arial"/>
                      </a:endParaRPr>
                    </a:p>
                  </a:txBody>
                  <a:tcPr marT="34300" marB="34300" marR="91450" marL="91450">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63125">
                <a:tc>
                  <a:txBody>
                    <a:bodyPr/>
                    <a:lstStyle/>
                    <a:p>
                      <a:pPr indent="0" lvl="0" marL="0" marR="0" rtl="0" algn="l">
                        <a:lnSpc>
                          <a:spcPct val="100000"/>
                        </a:lnSpc>
                        <a:spcBef>
                          <a:spcPts val="0"/>
                        </a:spcBef>
                        <a:spcAft>
                          <a:spcPts val="0"/>
                        </a:spcAft>
                        <a:buClr>
                          <a:schemeClr val="hlink"/>
                        </a:buClr>
                        <a:buSzPts val="1400"/>
                        <a:buFont typeface="Noto Sans Symbols"/>
                        <a:buNone/>
                      </a:pPr>
                      <a:r>
                        <a:t/>
                      </a:r>
                      <a:endParaRPr b="0" i="0" sz="1800" u="none" cap="none" strike="noStrike">
                        <a:solidFill>
                          <a:schemeClr val="dk1"/>
                        </a:solidFill>
                        <a:latin typeface="Arial"/>
                        <a:ea typeface="Arial"/>
                        <a:cs typeface="Arial"/>
                        <a:sym typeface="Arial"/>
                      </a:endParaRPr>
                    </a:p>
                  </a:txBody>
                  <a:tcPr marT="34300" marB="34300" marR="91450" marL="91450">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hlink"/>
                        </a:buClr>
                        <a:buSzPts val="1700"/>
                        <a:buFont typeface="Noto Sans Symbols"/>
                        <a:buNone/>
                      </a:pPr>
                      <a:r>
                        <a:t/>
                      </a:r>
                      <a:endParaRPr b="0" i="0" sz="2100" u="none" cap="none" strike="noStrike">
                        <a:solidFill>
                          <a:schemeClr val="dk1"/>
                        </a:solidFill>
                        <a:latin typeface="Arial"/>
                        <a:ea typeface="Arial"/>
                        <a:cs typeface="Arial"/>
                        <a:sym typeface="Arial"/>
                      </a:endParaRPr>
                    </a:p>
                  </a:txBody>
                  <a:tcPr marT="34300" marB="34300" marR="91450" marL="91450">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31725">
                <a:tc>
                  <a:txBody>
                    <a:bodyPr/>
                    <a:lstStyle/>
                    <a:p>
                      <a:pPr indent="0" lvl="0" marL="0" marR="0" rtl="0" algn="l">
                        <a:lnSpc>
                          <a:spcPct val="100000"/>
                        </a:lnSpc>
                        <a:spcBef>
                          <a:spcPts val="0"/>
                        </a:spcBef>
                        <a:spcAft>
                          <a:spcPts val="0"/>
                        </a:spcAft>
                        <a:buClr>
                          <a:schemeClr val="hlink"/>
                        </a:buClr>
                        <a:buSzPts val="1400"/>
                        <a:buFont typeface="Noto Sans Symbols"/>
                        <a:buNone/>
                      </a:pPr>
                      <a:r>
                        <a:t/>
                      </a:r>
                      <a:endParaRPr b="0" i="0" sz="1800" u="none" cap="none" strike="noStrike">
                        <a:solidFill>
                          <a:schemeClr val="dk1"/>
                        </a:solidFill>
                        <a:latin typeface="Arial"/>
                        <a:ea typeface="Arial"/>
                        <a:cs typeface="Arial"/>
                        <a:sym typeface="Arial"/>
                      </a:endParaRPr>
                    </a:p>
                  </a:txBody>
                  <a:tcPr marT="34300" marB="34300" marR="91450" marL="91450">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hlink"/>
                        </a:buClr>
                        <a:buSzPts val="1700"/>
                        <a:buFont typeface="Noto Sans Symbols"/>
                        <a:buNone/>
                      </a:pPr>
                      <a:r>
                        <a:t/>
                      </a:r>
                      <a:endParaRPr b="0" i="0" sz="2100" u="none" cap="none" strike="noStrike">
                        <a:solidFill>
                          <a:schemeClr val="dk1"/>
                        </a:solidFill>
                        <a:latin typeface="Arial"/>
                        <a:ea typeface="Arial"/>
                        <a:cs typeface="Arial"/>
                        <a:sym typeface="Arial"/>
                      </a:endParaRPr>
                    </a:p>
                  </a:txBody>
                  <a:tcPr marT="34300" marB="34300" marR="91450" marL="91450">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
        <p:nvSpPr>
          <p:cNvPr id="429" name="Google Shape;429;g275cc9c300e_0_991"/>
          <p:cNvSpPr/>
          <p:nvPr/>
        </p:nvSpPr>
        <p:spPr>
          <a:xfrm>
            <a:off x="1295400" y="228600"/>
            <a:ext cx="6248400" cy="9696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 sz="3600">
                <a:solidFill>
                  <a:schemeClr val="dk1"/>
                </a:solidFill>
                <a:latin typeface="Arial"/>
                <a:ea typeface="Arial"/>
                <a:cs typeface="Arial"/>
                <a:sym typeface="Arial"/>
              </a:rPr>
              <a:t>        Decisional Balance</a:t>
            </a:r>
            <a:endParaRPr sz="3600">
              <a:solidFill>
                <a:schemeClr val="dk1"/>
              </a:solidFill>
              <a:latin typeface="Arial"/>
              <a:ea typeface="Arial"/>
              <a:cs typeface="Arial"/>
              <a:sym typeface="Arial"/>
            </a:endParaRPr>
          </a:p>
          <a:p>
            <a:pPr indent="0" lvl="0" marL="0" marR="0" rtl="0" algn="l">
              <a:spcBef>
                <a:spcPts val="1400"/>
              </a:spcBef>
              <a:spcAft>
                <a:spcPts val="0"/>
              </a:spcAft>
              <a:buNone/>
            </a:pPr>
            <a:r>
              <a:t/>
            </a:r>
            <a:endParaRPr sz="2800">
              <a:solidFill>
                <a:schemeClr val="dk1"/>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25C"/>
            </a:gs>
          </a:gsLst>
          <a:path path="circle">
            <a:fillToRect b="50%" l="50%" r="50%" t="50%"/>
          </a:path>
          <a:tileRect/>
        </a:gradFill>
      </p:bgPr>
    </p:bg>
    <p:spTree>
      <p:nvGrpSpPr>
        <p:cNvPr id="433" name="Shape 433"/>
        <p:cNvGrpSpPr/>
        <p:nvPr/>
      </p:nvGrpSpPr>
      <p:grpSpPr>
        <a:xfrm>
          <a:off x="0" y="0"/>
          <a:ext cx="0" cy="0"/>
          <a:chOff x="0" y="0"/>
          <a:chExt cx="0" cy="0"/>
        </a:xfrm>
      </p:grpSpPr>
      <p:sp>
        <p:nvSpPr>
          <p:cNvPr id="434" name="Google Shape;434;g275cc9c300e_0_996"/>
          <p:cNvSpPr txBox="1"/>
          <p:nvPr>
            <p:ph type="title"/>
          </p:nvPr>
        </p:nvSpPr>
        <p:spPr>
          <a:xfrm>
            <a:off x="457200" y="154484"/>
            <a:ext cx="8229600" cy="6432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dk2"/>
              </a:buClr>
              <a:buSzPct val="100000"/>
              <a:buFont typeface="Arial"/>
              <a:buNone/>
            </a:pPr>
            <a:r>
              <a:rPr b="1" lang="en" sz="3800"/>
              <a:t>Matching Intervention to Motivation</a:t>
            </a:r>
            <a:endParaRPr/>
          </a:p>
        </p:txBody>
      </p:sp>
      <p:sp>
        <p:nvSpPr>
          <p:cNvPr id="435" name="Google Shape;435;g275cc9c300e_0_996"/>
          <p:cNvSpPr txBox="1"/>
          <p:nvPr>
            <p:ph idx="1" type="body"/>
          </p:nvPr>
        </p:nvSpPr>
        <p:spPr>
          <a:xfrm>
            <a:off x="457200" y="1200150"/>
            <a:ext cx="8229600" cy="3714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2380"/>
              <a:buNone/>
            </a:pPr>
            <a:r>
              <a:rPr b="1" lang="en" sz="2700"/>
              <a:t>Preparation</a:t>
            </a:r>
            <a:endParaRPr b="1" sz="2700"/>
          </a:p>
          <a:p>
            <a:pPr indent="-157480" lvl="1" marL="457200" rtl="0" algn="l">
              <a:lnSpc>
                <a:spcPct val="100000"/>
              </a:lnSpc>
              <a:spcBef>
                <a:spcPts val="480"/>
              </a:spcBef>
              <a:spcAft>
                <a:spcPts val="0"/>
              </a:spcAft>
              <a:buSzPts val="1640"/>
              <a:buChar char="▫"/>
            </a:pPr>
            <a:r>
              <a:rPr lang="en" sz="2000"/>
              <a:t>Commitment to stop/change doesn’t make it happen automatically</a:t>
            </a:r>
            <a:endParaRPr sz="2000"/>
          </a:p>
          <a:p>
            <a:pPr indent="-157480" lvl="1" marL="457200" rtl="0" algn="l">
              <a:lnSpc>
                <a:spcPct val="100000"/>
              </a:lnSpc>
              <a:spcBef>
                <a:spcPts val="480"/>
              </a:spcBef>
              <a:spcAft>
                <a:spcPts val="0"/>
              </a:spcAft>
              <a:buSzPts val="1640"/>
              <a:buChar char="▫"/>
            </a:pPr>
            <a:r>
              <a:rPr lang="en" sz="2000"/>
              <a:t>Assess strength of client’s commitment</a:t>
            </a:r>
            <a:endParaRPr sz="2000"/>
          </a:p>
          <a:p>
            <a:pPr indent="-157480" lvl="1" marL="457200" rtl="0" algn="l">
              <a:lnSpc>
                <a:spcPct val="100000"/>
              </a:lnSpc>
              <a:spcBef>
                <a:spcPts val="480"/>
              </a:spcBef>
              <a:spcAft>
                <a:spcPts val="0"/>
              </a:spcAft>
              <a:buSzPts val="1640"/>
              <a:buChar char="▫"/>
            </a:pPr>
            <a:r>
              <a:rPr lang="en" sz="2000"/>
              <a:t>Anticipate problems and pitfalls</a:t>
            </a:r>
            <a:endParaRPr sz="2000"/>
          </a:p>
          <a:p>
            <a:pPr indent="-157480" lvl="1" marL="457200" rtl="0" algn="l">
              <a:lnSpc>
                <a:spcPct val="100000"/>
              </a:lnSpc>
              <a:spcBef>
                <a:spcPts val="480"/>
              </a:spcBef>
              <a:spcAft>
                <a:spcPts val="0"/>
              </a:spcAft>
              <a:buSzPts val="1640"/>
              <a:buChar char="▫"/>
            </a:pPr>
            <a:r>
              <a:rPr lang="en" sz="2000"/>
              <a:t>Provide choices</a:t>
            </a:r>
            <a:endParaRPr sz="2000"/>
          </a:p>
          <a:p>
            <a:pPr indent="-157480" lvl="1" marL="457200" rtl="0" algn="l">
              <a:lnSpc>
                <a:spcPct val="100000"/>
              </a:lnSpc>
              <a:spcBef>
                <a:spcPts val="480"/>
              </a:spcBef>
              <a:spcAft>
                <a:spcPts val="0"/>
              </a:spcAft>
              <a:buSzPts val="1640"/>
              <a:buChar char="▫"/>
            </a:pPr>
            <a:r>
              <a:rPr lang="en" sz="2000"/>
              <a:t>Develop coping skills and specific action plan</a:t>
            </a:r>
            <a:endParaRPr sz="2000"/>
          </a:p>
          <a:p>
            <a:pPr indent="-53340" lvl="1" marL="457200" rtl="0" algn="l">
              <a:lnSpc>
                <a:spcPct val="100000"/>
              </a:lnSpc>
              <a:spcBef>
                <a:spcPts val="480"/>
              </a:spcBef>
              <a:spcAft>
                <a:spcPts val="0"/>
              </a:spcAft>
              <a:buSzPts val="2040"/>
              <a:buNone/>
            </a:pPr>
            <a:r>
              <a:t/>
            </a:r>
            <a:endParaRPr sz="2000"/>
          </a:p>
          <a:p>
            <a:pPr indent="-182880" lvl="1" marL="457200" rtl="0" algn="l">
              <a:lnSpc>
                <a:spcPct val="100000"/>
              </a:lnSpc>
              <a:spcBef>
                <a:spcPts val="480"/>
              </a:spcBef>
              <a:spcAft>
                <a:spcPts val="0"/>
              </a:spcAft>
              <a:buSzPts val="2040"/>
              <a:buFont typeface="Noto Sans Symbols"/>
              <a:buNone/>
            </a:pPr>
            <a:r>
              <a:rPr b="1" lang="en" sz="2000" u="sng"/>
              <a:t>Goal</a:t>
            </a:r>
            <a:r>
              <a:rPr b="1" lang="en" sz="2000"/>
              <a:t>:</a:t>
            </a:r>
            <a:r>
              <a:rPr lang="en" sz="2000"/>
              <a:t>  Take action</a:t>
            </a:r>
            <a:endParaRPr sz="2000"/>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sp>
        <p:nvSpPr>
          <p:cNvPr id="440" name="Google Shape;440;g275cc9c300e_0_1001"/>
          <p:cNvSpPr txBox="1"/>
          <p:nvPr>
            <p:ph type="title"/>
          </p:nvPr>
        </p:nvSpPr>
        <p:spPr>
          <a:xfrm>
            <a:off x="457200" y="154484"/>
            <a:ext cx="8229600" cy="6432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dk2"/>
              </a:buClr>
              <a:buSzPct val="100000"/>
              <a:buFont typeface="Arial"/>
              <a:buNone/>
            </a:pPr>
            <a:r>
              <a:rPr b="1" lang="en" sz="3800"/>
              <a:t>Matching Intervention to Motivation</a:t>
            </a:r>
            <a:endParaRPr/>
          </a:p>
        </p:txBody>
      </p:sp>
      <p:sp>
        <p:nvSpPr>
          <p:cNvPr id="441" name="Google Shape;441;g275cc9c300e_0_1001"/>
          <p:cNvSpPr txBox="1"/>
          <p:nvPr>
            <p:ph idx="1" type="body"/>
          </p:nvPr>
        </p:nvSpPr>
        <p:spPr>
          <a:xfrm>
            <a:off x="457200" y="1200150"/>
            <a:ext cx="8229600" cy="3943200"/>
          </a:xfrm>
          <a:prstGeom prst="rect">
            <a:avLst/>
          </a:prstGeom>
          <a:noFill/>
          <a:ln>
            <a:noFill/>
          </a:ln>
        </p:spPr>
        <p:txBody>
          <a:bodyPr anchorCtr="0" anchor="t" bIns="45700" lIns="91425" spcFirstLastPara="1" rIns="91425" wrap="square" tIns="45700">
            <a:normAutofit/>
          </a:bodyPr>
          <a:lstStyle/>
          <a:p>
            <a:pPr indent="0" lvl="0" marL="0" rtl="0" algn="l">
              <a:lnSpc>
                <a:spcPct val="95000"/>
              </a:lnSpc>
              <a:spcBef>
                <a:spcPts val="0"/>
              </a:spcBef>
              <a:spcAft>
                <a:spcPts val="0"/>
              </a:spcAft>
              <a:buSzPts val="2023"/>
              <a:buNone/>
            </a:pPr>
            <a:r>
              <a:rPr b="1" lang="en" sz="2280"/>
              <a:t>Action</a:t>
            </a:r>
            <a:endParaRPr sz="1940"/>
          </a:p>
          <a:p>
            <a:pPr indent="0" lvl="0" marL="0" rtl="0" algn="l">
              <a:lnSpc>
                <a:spcPct val="95000"/>
              </a:lnSpc>
              <a:spcBef>
                <a:spcPts val="480"/>
              </a:spcBef>
              <a:spcAft>
                <a:spcPts val="0"/>
              </a:spcAft>
              <a:buSzPts val="1734"/>
              <a:buNone/>
            </a:pPr>
            <a:r>
              <a:t/>
            </a:r>
            <a:endParaRPr b="1" sz="1940"/>
          </a:p>
          <a:p>
            <a:pPr indent="-157099" lvl="1" marL="457200" rtl="0" algn="l">
              <a:lnSpc>
                <a:spcPct val="95000"/>
              </a:lnSpc>
              <a:spcBef>
                <a:spcPts val="480"/>
              </a:spcBef>
              <a:spcAft>
                <a:spcPts val="0"/>
              </a:spcAft>
              <a:buSzPts val="1634"/>
              <a:buChar char="▫"/>
            </a:pPr>
            <a:r>
              <a:rPr lang="en" sz="1940"/>
              <a:t>Ready to implement plan</a:t>
            </a:r>
            <a:endParaRPr sz="1940"/>
          </a:p>
          <a:p>
            <a:pPr indent="-157099" lvl="1" marL="457200" rtl="0" algn="l">
              <a:lnSpc>
                <a:spcPct val="95000"/>
              </a:lnSpc>
              <a:spcBef>
                <a:spcPts val="480"/>
              </a:spcBef>
              <a:spcAft>
                <a:spcPts val="0"/>
              </a:spcAft>
              <a:buSzPts val="1634"/>
              <a:buChar char="▫"/>
            </a:pPr>
            <a:r>
              <a:rPr lang="en" sz="1940"/>
              <a:t>Use counseling as reinforcement of commitment</a:t>
            </a:r>
            <a:endParaRPr sz="1940"/>
          </a:p>
          <a:p>
            <a:pPr indent="-157099" lvl="1" marL="457200" rtl="0" algn="l">
              <a:lnSpc>
                <a:spcPct val="95000"/>
              </a:lnSpc>
              <a:spcBef>
                <a:spcPts val="480"/>
              </a:spcBef>
              <a:spcAft>
                <a:spcPts val="0"/>
              </a:spcAft>
              <a:buSzPts val="1634"/>
              <a:buChar char="▫"/>
            </a:pPr>
            <a:r>
              <a:rPr lang="en" sz="1940"/>
              <a:t>External support and motivator</a:t>
            </a:r>
            <a:endParaRPr sz="1940"/>
          </a:p>
          <a:p>
            <a:pPr indent="-157099" lvl="1" marL="457200" rtl="0" algn="l">
              <a:lnSpc>
                <a:spcPct val="95000"/>
              </a:lnSpc>
              <a:spcBef>
                <a:spcPts val="480"/>
              </a:spcBef>
              <a:spcAft>
                <a:spcPts val="0"/>
              </a:spcAft>
              <a:buSzPts val="1634"/>
              <a:buChar char="▫"/>
            </a:pPr>
            <a:r>
              <a:rPr lang="en" sz="1940"/>
              <a:t>Help increase self-efficacy</a:t>
            </a:r>
            <a:endParaRPr sz="1940"/>
          </a:p>
          <a:p>
            <a:pPr indent="-157099" lvl="1" marL="457200" rtl="0" algn="l">
              <a:lnSpc>
                <a:spcPct val="95000"/>
              </a:lnSpc>
              <a:spcBef>
                <a:spcPts val="480"/>
              </a:spcBef>
              <a:spcAft>
                <a:spcPts val="0"/>
              </a:spcAft>
              <a:buSzPts val="1634"/>
              <a:buChar char="▫"/>
            </a:pPr>
            <a:r>
              <a:rPr lang="en" sz="1940"/>
              <a:t>Can offer information about range of options for action and change</a:t>
            </a:r>
            <a:endParaRPr sz="1940"/>
          </a:p>
          <a:p>
            <a:pPr indent="-157099" lvl="1" marL="457200" rtl="0" algn="l">
              <a:lnSpc>
                <a:spcPct val="95000"/>
              </a:lnSpc>
              <a:spcBef>
                <a:spcPts val="480"/>
              </a:spcBef>
              <a:spcAft>
                <a:spcPts val="0"/>
              </a:spcAft>
              <a:buSzPts val="1634"/>
              <a:buChar char="▫"/>
            </a:pPr>
            <a:r>
              <a:rPr lang="en" sz="1940"/>
              <a:t>Monitor change</a:t>
            </a:r>
            <a:endParaRPr sz="1940"/>
          </a:p>
          <a:p>
            <a:pPr indent="-182880" lvl="1" marL="457200" rtl="0" algn="l">
              <a:lnSpc>
                <a:spcPct val="95000"/>
              </a:lnSpc>
              <a:spcBef>
                <a:spcPts val="480"/>
              </a:spcBef>
              <a:spcAft>
                <a:spcPts val="0"/>
              </a:spcAft>
              <a:buSzPts val="1734"/>
              <a:buFont typeface="Noto Sans Symbols"/>
              <a:buNone/>
            </a:pPr>
            <a:r>
              <a:t/>
            </a:r>
            <a:endParaRPr sz="1940"/>
          </a:p>
          <a:p>
            <a:pPr indent="-182880" lvl="1" marL="457200" rtl="0" algn="l">
              <a:lnSpc>
                <a:spcPct val="95000"/>
              </a:lnSpc>
              <a:spcBef>
                <a:spcPts val="480"/>
              </a:spcBef>
              <a:spcAft>
                <a:spcPts val="0"/>
              </a:spcAft>
              <a:buSzPts val="1734"/>
              <a:buFont typeface="Noto Sans Symbols"/>
              <a:buNone/>
            </a:pPr>
            <a:r>
              <a:rPr b="1" lang="en" sz="1940" u="sng"/>
              <a:t>Goal</a:t>
            </a:r>
            <a:r>
              <a:rPr b="1" lang="en" sz="1940"/>
              <a:t>:  </a:t>
            </a:r>
            <a:r>
              <a:rPr lang="en" sz="1940"/>
              <a:t>Support action and change</a:t>
            </a:r>
            <a:endParaRPr sz="1940"/>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g275cc9c300e_0_1006"/>
          <p:cNvSpPr txBox="1"/>
          <p:nvPr>
            <p:ph type="title"/>
          </p:nvPr>
        </p:nvSpPr>
        <p:spPr>
          <a:xfrm>
            <a:off x="457200" y="154484"/>
            <a:ext cx="8229600" cy="6432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dk2"/>
              </a:buClr>
              <a:buSzPct val="100000"/>
              <a:buFont typeface="Arial"/>
              <a:buNone/>
            </a:pPr>
            <a:r>
              <a:rPr b="1" lang="en" sz="3800"/>
              <a:t>Matching Intervention to Motivation</a:t>
            </a:r>
            <a:endParaRPr/>
          </a:p>
        </p:txBody>
      </p:sp>
      <p:sp>
        <p:nvSpPr>
          <p:cNvPr id="447" name="Google Shape;447;g275cc9c300e_0_1006"/>
          <p:cNvSpPr txBox="1"/>
          <p:nvPr>
            <p:ph idx="1" type="body"/>
          </p:nvPr>
        </p:nvSpPr>
        <p:spPr>
          <a:xfrm>
            <a:off x="457200" y="1375013"/>
            <a:ext cx="8229600" cy="2545800"/>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spcBef>
                <a:spcPts val="0"/>
              </a:spcBef>
              <a:spcAft>
                <a:spcPts val="0"/>
              </a:spcAft>
              <a:buSzPct val="85000"/>
              <a:buNone/>
            </a:pPr>
            <a:r>
              <a:rPr b="1" lang="en" sz="2800"/>
              <a:t>Maintenance</a:t>
            </a:r>
            <a:endParaRPr/>
          </a:p>
          <a:p>
            <a:pPr indent="0" lvl="0" marL="0" rtl="0" algn="l">
              <a:spcBef>
                <a:spcPts val="560"/>
              </a:spcBef>
              <a:spcAft>
                <a:spcPts val="0"/>
              </a:spcAft>
              <a:buSzPct val="85000"/>
              <a:buNone/>
            </a:pPr>
            <a:r>
              <a:t/>
            </a:r>
            <a:endParaRPr b="1" sz="2800"/>
          </a:p>
          <a:p>
            <a:pPr indent="-173164" lvl="1" marL="457200" rtl="0" algn="l">
              <a:spcBef>
                <a:spcPts val="480"/>
              </a:spcBef>
              <a:spcAft>
                <a:spcPts val="0"/>
              </a:spcAft>
              <a:buSzPct val="85000"/>
              <a:buChar char="▫"/>
            </a:pPr>
            <a:r>
              <a:rPr lang="en" sz="2400"/>
              <a:t>Relapse prevention and coping</a:t>
            </a:r>
            <a:endParaRPr/>
          </a:p>
          <a:p>
            <a:pPr indent="-173164" lvl="1" marL="457200" rtl="0" algn="l">
              <a:spcBef>
                <a:spcPts val="480"/>
              </a:spcBef>
              <a:spcAft>
                <a:spcPts val="0"/>
              </a:spcAft>
              <a:buSzPct val="85000"/>
              <a:buChar char="▫"/>
            </a:pPr>
            <a:r>
              <a:rPr lang="en" sz="2400"/>
              <a:t>Recycle through stages</a:t>
            </a:r>
            <a:endParaRPr/>
          </a:p>
          <a:p>
            <a:pPr indent="-53340" lvl="1" marL="457200" rtl="0" algn="l">
              <a:spcBef>
                <a:spcPts val="480"/>
              </a:spcBef>
              <a:spcAft>
                <a:spcPts val="0"/>
              </a:spcAft>
              <a:buSzPct val="85000"/>
              <a:buNone/>
            </a:pPr>
            <a:r>
              <a:t/>
            </a:r>
            <a:endParaRPr sz="2400"/>
          </a:p>
          <a:p>
            <a:pPr indent="-182880" lvl="1" marL="457200" rtl="0" algn="l">
              <a:spcBef>
                <a:spcPts val="480"/>
              </a:spcBef>
              <a:spcAft>
                <a:spcPts val="0"/>
              </a:spcAft>
              <a:buSzPct val="85000"/>
              <a:buFont typeface="Noto Sans Symbols"/>
              <a:buNone/>
            </a:pPr>
            <a:r>
              <a:rPr b="1" lang="en" sz="2400" u="sng"/>
              <a:t>Goal</a:t>
            </a:r>
            <a:r>
              <a:rPr lang="en" sz="2400"/>
              <a:t>:  Maintain new behaviors, continue positive change</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g275cc9c300e_0_1011"/>
          <p:cNvSpPr txBox="1"/>
          <p:nvPr>
            <p:ph idx="4294967295" type="title"/>
          </p:nvPr>
        </p:nvSpPr>
        <p:spPr>
          <a:xfrm>
            <a:off x="295725" y="626335"/>
            <a:ext cx="8229600" cy="454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800"/>
              <a:buFont typeface="Arial"/>
              <a:buNone/>
            </a:pPr>
            <a:r>
              <a:rPr b="1" lang="en" sz="3800"/>
              <a:t>Matching Intervention to Motivation</a:t>
            </a:r>
            <a:endParaRPr b="1" i="1" sz="3800"/>
          </a:p>
        </p:txBody>
      </p:sp>
      <p:sp>
        <p:nvSpPr>
          <p:cNvPr id="455" name="Google Shape;455;g275cc9c300e_0_1011"/>
          <p:cNvSpPr txBox="1"/>
          <p:nvPr/>
        </p:nvSpPr>
        <p:spPr>
          <a:xfrm>
            <a:off x="914400" y="1428750"/>
            <a:ext cx="7467600" cy="461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Verdana"/>
              <a:ea typeface="Verdana"/>
              <a:cs typeface="Verdana"/>
              <a:sym typeface="Verdana"/>
            </a:endParaRPr>
          </a:p>
        </p:txBody>
      </p:sp>
      <p:sp>
        <p:nvSpPr>
          <p:cNvPr id="456" name="Google Shape;456;g275cc9c300e_0_1011"/>
          <p:cNvSpPr txBox="1"/>
          <p:nvPr/>
        </p:nvSpPr>
        <p:spPr>
          <a:xfrm>
            <a:off x="381000" y="1428750"/>
            <a:ext cx="8382000" cy="2709000"/>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None/>
            </a:pPr>
            <a:r>
              <a:rPr b="1" lang="en" sz="2500">
                <a:solidFill>
                  <a:schemeClr val="dk1"/>
                </a:solidFill>
                <a:latin typeface="DM Sans"/>
                <a:ea typeface="DM Sans"/>
                <a:cs typeface="DM Sans"/>
                <a:sym typeface="DM Sans"/>
              </a:rPr>
              <a:t>Recurrence/Lapse/Relapse</a:t>
            </a:r>
            <a:endParaRPr sz="1100">
              <a:latin typeface="DM Sans"/>
              <a:ea typeface="DM Sans"/>
              <a:cs typeface="DM Sans"/>
              <a:sym typeface="DM Sans"/>
            </a:endParaRPr>
          </a:p>
          <a:p>
            <a:pPr indent="-438150" lvl="0" marL="457200" marR="0" rtl="0" algn="l">
              <a:spcBef>
                <a:spcPts val="1200"/>
              </a:spcBef>
              <a:spcAft>
                <a:spcPts val="0"/>
              </a:spcAft>
              <a:buClr>
                <a:schemeClr val="dk1"/>
              </a:buClr>
              <a:buSzPts val="2100"/>
              <a:buFont typeface="DM Sans"/>
              <a:buAutoNum type="arabicPeriod"/>
            </a:pPr>
            <a:r>
              <a:rPr lang="en" sz="2100">
                <a:solidFill>
                  <a:schemeClr val="dk1"/>
                </a:solidFill>
                <a:latin typeface="DM Sans"/>
                <a:ea typeface="DM Sans"/>
                <a:cs typeface="DM Sans"/>
                <a:sym typeface="DM Sans"/>
              </a:rPr>
              <a:t>Encourage client to reenter change cycle and reinforce willingness to do so.</a:t>
            </a:r>
            <a:endParaRPr sz="1100">
              <a:latin typeface="DM Sans"/>
              <a:ea typeface="DM Sans"/>
              <a:cs typeface="DM Sans"/>
              <a:sym typeface="DM Sans"/>
            </a:endParaRPr>
          </a:p>
          <a:p>
            <a:pPr indent="-438150" lvl="0" marL="457200" marR="0" rtl="0" algn="l">
              <a:spcBef>
                <a:spcPts val="1200"/>
              </a:spcBef>
              <a:spcAft>
                <a:spcPts val="0"/>
              </a:spcAft>
              <a:buClr>
                <a:schemeClr val="dk1"/>
              </a:buClr>
              <a:buSzPts val="2100"/>
              <a:buFont typeface="DM Sans"/>
              <a:buAutoNum type="arabicPeriod"/>
            </a:pPr>
            <a:r>
              <a:rPr lang="en" sz="2100">
                <a:solidFill>
                  <a:schemeClr val="dk1"/>
                </a:solidFill>
                <a:latin typeface="DM Sans"/>
                <a:ea typeface="DM Sans"/>
                <a:cs typeface="DM Sans"/>
                <a:sym typeface="DM Sans"/>
              </a:rPr>
              <a:t>View recurrence as learning opportunity vs. failure.</a:t>
            </a:r>
            <a:endParaRPr sz="1100">
              <a:latin typeface="DM Sans"/>
              <a:ea typeface="DM Sans"/>
              <a:cs typeface="DM Sans"/>
              <a:sym typeface="DM Sans"/>
            </a:endParaRPr>
          </a:p>
          <a:p>
            <a:pPr indent="-438150" lvl="0" marL="457200" marR="0" rtl="0" algn="l">
              <a:spcBef>
                <a:spcPts val="1200"/>
              </a:spcBef>
              <a:spcAft>
                <a:spcPts val="0"/>
              </a:spcAft>
              <a:buClr>
                <a:schemeClr val="dk1"/>
              </a:buClr>
              <a:buSzPts val="2100"/>
              <a:buFont typeface="DM Sans"/>
              <a:buAutoNum type="arabicPeriod"/>
            </a:pPr>
            <a:r>
              <a:rPr lang="en" sz="2100">
                <a:solidFill>
                  <a:schemeClr val="dk1"/>
                </a:solidFill>
                <a:latin typeface="DM Sans"/>
                <a:ea typeface="DM Sans"/>
                <a:cs typeface="DM Sans"/>
                <a:sym typeface="DM Sans"/>
              </a:rPr>
              <a:t>Reinforce use of coping strategies (don’t use shortcuts).</a:t>
            </a:r>
            <a:endParaRPr sz="1100">
              <a:latin typeface="DM Sans"/>
              <a:ea typeface="DM Sans"/>
              <a:cs typeface="DM Sans"/>
              <a:sym typeface="DM Sans"/>
            </a:endParaRPr>
          </a:p>
          <a:p>
            <a:pPr indent="-438150" lvl="0" marL="457200" marR="0" rtl="0" algn="l">
              <a:spcBef>
                <a:spcPts val="1200"/>
              </a:spcBef>
              <a:spcAft>
                <a:spcPts val="0"/>
              </a:spcAft>
              <a:buClr>
                <a:schemeClr val="dk1"/>
              </a:buClr>
              <a:buSzPts val="2100"/>
              <a:buFont typeface="DM Sans"/>
              <a:buAutoNum type="arabicPeriod"/>
            </a:pPr>
            <a:r>
              <a:rPr lang="en" sz="2100">
                <a:solidFill>
                  <a:schemeClr val="dk1"/>
                </a:solidFill>
                <a:latin typeface="DM Sans"/>
                <a:ea typeface="DM Sans"/>
                <a:cs typeface="DM Sans"/>
                <a:sym typeface="DM Sans"/>
              </a:rPr>
              <a:t>Maintain supportive contact.</a:t>
            </a:r>
            <a:endParaRPr sz="1100">
              <a:latin typeface="DM Sans"/>
              <a:ea typeface="DM Sans"/>
              <a:cs typeface="DM Sans"/>
              <a:sym typeface="DM Sans"/>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9CFD"/>
            </a:gs>
            <a:gs pos="100000">
              <a:srgbClr val="054B76"/>
            </a:gs>
          </a:gsLst>
          <a:lin ang="5400012" scaled="0"/>
        </a:gradFill>
      </p:bgPr>
    </p:bg>
    <p:spTree>
      <p:nvGrpSpPr>
        <p:cNvPr id="460" name="Shape 460"/>
        <p:cNvGrpSpPr/>
        <p:nvPr/>
      </p:nvGrpSpPr>
      <p:grpSpPr>
        <a:xfrm>
          <a:off x="0" y="0"/>
          <a:ext cx="0" cy="0"/>
          <a:chOff x="0" y="0"/>
          <a:chExt cx="0" cy="0"/>
        </a:xfrm>
      </p:grpSpPr>
      <p:pic>
        <p:nvPicPr>
          <p:cNvPr id="461" name="Google Shape;461;ge80ea279d4_0_0"/>
          <p:cNvPicPr preferRelativeResize="0"/>
          <p:nvPr/>
        </p:nvPicPr>
        <p:blipFill rotWithShape="1">
          <a:blip r:embed="rId3">
            <a:alphaModFix/>
          </a:blip>
          <a:srcRect b="0" l="0" r="0" t="0"/>
          <a:stretch/>
        </p:blipFill>
        <p:spPr>
          <a:xfrm>
            <a:off x="2671237" y="152400"/>
            <a:ext cx="3717871" cy="4838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ercetus template">
  <a:themeElements>
    <a:clrScheme name="Custom 347">
      <a:dk1>
        <a:srgbClr val="00162A"/>
      </a:dk1>
      <a:lt1>
        <a:srgbClr val="FFFFFF"/>
      </a:lt1>
      <a:dk2>
        <a:srgbClr val="ABB8C0"/>
      </a:dk2>
      <a:lt2>
        <a:srgbClr val="F0F2F3"/>
      </a:lt2>
      <a:accent1>
        <a:srgbClr val="05B3F1"/>
      </a:accent1>
      <a:accent2>
        <a:srgbClr val="0073BB"/>
      </a:accent2>
      <a:accent3>
        <a:srgbClr val="B8DD63"/>
      </a:accent3>
      <a:accent4>
        <a:srgbClr val="78B329"/>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