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2" r:id="rId71"/>
  </p:sldIdLst>
  <p:sldSz cy="5143500" cx="9144000"/>
  <p:notesSz cx="6858000" cy="9144000"/>
  <p:embeddedFontLst>
    <p:embeddedFont>
      <p:font typeface="Raleway"/>
      <p:regular r:id="rId72"/>
      <p:bold r:id="rId73"/>
      <p:italic r:id="rId74"/>
      <p:boldItalic r:id="rId75"/>
    </p:embeddedFont>
    <p:embeddedFont>
      <p:font typeface="Roboto"/>
      <p:regular r:id="rId76"/>
      <p:bold r:id="rId77"/>
      <p:italic r:id="rId78"/>
      <p:boldItalic r:id="rId79"/>
    </p:embeddedFont>
    <p:embeddedFont>
      <p:font typeface="Lato"/>
      <p:regular r:id="rId80"/>
      <p:bold r:id="rId81"/>
      <p:italic r:id="rId82"/>
      <p:boldItalic r:id="rId83"/>
    </p:embeddedFont>
    <p:embeddedFont>
      <p:font typeface="Montserrat"/>
      <p:regular r:id="rId84"/>
      <p:bold r:id="rId85"/>
      <p:italic r:id="rId86"/>
      <p:boldItalic r:id="rId87"/>
    </p:embeddedFont>
    <p:embeddedFont>
      <p:font typeface="Montserrat ExtraBold"/>
      <p:bold r:id="rId88"/>
      <p:boldItalic r:id="rId89"/>
    </p:embeddedFont>
    <p:embeddedFont>
      <p:font typeface="DM Sans"/>
      <p:regular r:id="rId90"/>
      <p:bold r:id="rId91"/>
      <p:italic r:id="rId92"/>
      <p:boldItalic r:id="rId93"/>
    </p:embeddedFont>
    <p:embeddedFont>
      <p:font typeface="Merriweather"/>
      <p:regular r:id="rId94"/>
      <p:bold r:id="rId95"/>
      <p:italic r:id="rId96"/>
      <p:boldItalic r:id="rId9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98" roundtripDataSignature="AMtx7mi+uvQ+W5rptF/kz6I4T8iOLSzOs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95" Type="http://schemas.openxmlformats.org/officeDocument/2006/relationships/font" Target="fonts/Merriweather-bold.fntdata"/><Relationship Id="rId94" Type="http://schemas.openxmlformats.org/officeDocument/2006/relationships/font" Target="fonts/Merriweather-regular.fntdata"/><Relationship Id="rId97" Type="http://schemas.openxmlformats.org/officeDocument/2006/relationships/font" Target="fonts/Merriweather-boldItalic.fntdata"/><Relationship Id="rId96" Type="http://schemas.openxmlformats.org/officeDocument/2006/relationships/font" Target="fonts/Merriweather-italic.fntdata"/><Relationship Id="rId11" Type="http://schemas.openxmlformats.org/officeDocument/2006/relationships/slide" Target="slides/slide7.xml"/><Relationship Id="rId10" Type="http://schemas.openxmlformats.org/officeDocument/2006/relationships/slide" Target="slides/slide6.xml"/><Relationship Id="rId98" Type="http://customschemas.google.com/relationships/presentationmetadata" Target="metadata"/><Relationship Id="rId13" Type="http://schemas.openxmlformats.org/officeDocument/2006/relationships/slide" Target="slides/slide9.xml"/><Relationship Id="rId12" Type="http://schemas.openxmlformats.org/officeDocument/2006/relationships/slide" Target="slides/slide8.xml"/><Relationship Id="rId91" Type="http://schemas.openxmlformats.org/officeDocument/2006/relationships/font" Target="fonts/DMSans-bold.fntdata"/><Relationship Id="rId90" Type="http://schemas.openxmlformats.org/officeDocument/2006/relationships/font" Target="fonts/DMSans-regular.fntdata"/><Relationship Id="rId93" Type="http://schemas.openxmlformats.org/officeDocument/2006/relationships/font" Target="fonts/DMSans-boldItalic.fntdata"/><Relationship Id="rId92" Type="http://schemas.openxmlformats.org/officeDocument/2006/relationships/font" Target="fonts/DMSans-italic.fntdata"/><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 Id="rId84" Type="http://schemas.openxmlformats.org/officeDocument/2006/relationships/font" Target="fonts/Montserrat-regular.fntdata"/><Relationship Id="rId83" Type="http://schemas.openxmlformats.org/officeDocument/2006/relationships/font" Target="fonts/Lato-boldItalic.fntdata"/><Relationship Id="rId86" Type="http://schemas.openxmlformats.org/officeDocument/2006/relationships/font" Target="fonts/Montserrat-italic.fntdata"/><Relationship Id="rId85" Type="http://schemas.openxmlformats.org/officeDocument/2006/relationships/font" Target="fonts/Montserrat-bold.fntdata"/><Relationship Id="rId88" Type="http://schemas.openxmlformats.org/officeDocument/2006/relationships/font" Target="fonts/MontserratExtraBold-bold.fntdata"/><Relationship Id="rId87" Type="http://schemas.openxmlformats.org/officeDocument/2006/relationships/font" Target="fonts/Montserrat-boldItalic.fntdata"/><Relationship Id="rId89" Type="http://schemas.openxmlformats.org/officeDocument/2006/relationships/font" Target="fonts/MontserratExtraBold-boldItalic.fntdata"/><Relationship Id="rId80" Type="http://schemas.openxmlformats.org/officeDocument/2006/relationships/font" Target="fonts/Lato-regular.fntdata"/><Relationship Id="rId82" Type="http://schemas.openxmlformats.org/officeDocument/2006/relationships/font" Target="fonts/Lato-italic.fntdata"/><Relationship Id="rId81" Type="http://schemas.openxmlformats.org/officeDocument/2006/relationships/font" Target="fonts/Lato-bold.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73" Type="http://schemas.openxmlformats.org/officeDocument/2006/relationships/font" Target="fonts/Raleway-bold.fntdata"/><Relationship Id="rId72" Type="http://schemas.openxmlformats.org/officeDocument/2006/relationships/font" Target="fonts/Raleway-regular.fntdata"/><Relationship Id="rId75" Type="http://schemas.openxmlformats.org/officeDocument/2006/relationships/font" Target="fonts/Raleway-boldItalic.fntdata"/><Relationship Id="rId74" Type="http://schemas.openxmlformats.org/officeDocument/2006/relationships/font" Target="fonts/Raleway-italic.fntdata"/><Relationship Id="rId77" Type="http://schemas.openxmlformats.org/officeDocument/2006/relationships/font" Target="fonts/Roboto-bold.fntdata"/><Relationship Id="rId76" Type="http://schemas.openxmlformats.org/officeDocument/2006/relationships/font" Target="fonts/Roboto-regular.fntdata"/><Relationship Id="rId79" Type="http://schemas.openxmlformats.org/officeDocument/2006/relationships/font" Target="fonts/Roboto-boldItalic.fntdata"/><Relationship Id="rId78" Type="http://schemas.openxmlformats.org/officeDocument/2006/relationships/font" Target="fonts/Roboto-italic.fntdata"/><Relationship Id="rId71" Type="http://schemas.openxmlformats.org/officeDocument/2006/relationships/slide" Target="slides/slide67.xml"/><Relationship Id="rId70" Type="http://schemas.openxmlformats.org/officeDocument/2006/relationships/slide" Target="slides/slide66.xml"/><Relationship Id="rId62" Type="http://schemas.openxmlformats.org/officeDocument/2006/relationships/slide" Target="slides/slide58.xml"/><Relationship Id="rId61" Type="http://schemas.openxmlformats.org/officeDocument/2006/relationships/slide" Target="slides/slide57.xml"/><Relationship Id="rId64" Type="http://schemas.openxmlformats.org/officeDocument/2006/relationships/slide" Target="slides/slide60.xml"/><Relationship Id="rId63" Type="http://schemas.openxmlformats.org/officeDocument/2006/relationships/slide" Target="slides/slide59.xml"/><Relationship Id="rId66" Type="http://schemas.openxmlformats.org/officeDocument/2006/relationships/slide" Target="slides/slide62.xml"/><Relationship Id="rId65" Type="http://schemas.openxmlformats.org/officeDocument/2006/relationships/slide" Target="slides/slide61.xml"/><Relationship Id="rId68" Type="http://schemas.openxmlformats.org/officeDocument/2006/relationships/slide" Target="slides/slide64.xml"/><Relationship Id="rId67" Type="http://schemas.openxmlformats.org/officeDocument/2006/relationships/slide" Target="slides/slide63.xml"/><Relationship Id="rId60" Type="http://schemas.openxmlformats.org/officeDocument/2006/relationships/slide" Target="slides/slide56.xml"/><Relationship Id="rId69" Type="http://schemas.openxmlformats.org/officeDocument/2006/relationships/slide" Target="slides/slide65.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55" Type="http://schemas.openxmlformats.org/officeDocument/2006/relationships/slide" Target="slides/slide51.xml"/><Relationship Id="rId54" Type="http://schemas.openxmlformats.org/officeDocument/2006/relationships/slide" Target="slides/slide50.xml"/><Relationship Id="rId57" Type="http://schemas.openxmlformats.org/officeDocument/2006/relationships/slide" Target="slides/slide53.xml"/><Relationship Id="rId56" Type="http://schemas.openxmlformats.org/officeDocument/2006/relationships/slide" Target="slides/slide52.xml"/><Relationship Id="rId59" Type="http://schemas.openxmlformats.org/officeDocument/2006/relationships/slide" Target="slides/slide55.xml"/><Relationship Id="rId58"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UgVA6nXCj1U"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LlC2OdnhIiQ" TargetMode="Externa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364e080f534_0_48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3" name="Google Shape;113;g364e080f534_0_48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2" name="Google Shape;122;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364e080f534_0_58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2" name="Google Shape;132;g364e080f534_0_58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364e080f534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0" name="Google Shape;140;g364e080f534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364e080f534_0_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7" name="Google Shape;147;g364e080f534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364e080f534_0_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7" name="Google Shape;157;g364e080f534_0_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SzPts val="14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364e080f534_0_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3" name="Google Shape;173;g364e080f534_0_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364e080f534_0_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8" name="Google Shape;188;g364e080f534_0_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64e080f534_0_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8" name="Google Shape;198;g364e080f534_0_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364e080f534_0_6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8" name="Google Shape;208;g364e080f534_0_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364e080f534_0_7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8" name="Google Shape;218;g364e080f534_0_7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SzPts val="14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364e080f534_0_7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6" name="Google Shape;226;g364e080f534_0_7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364e080f534_0_8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4" name="Google Shape;234;g364e080f534_0_8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364e080f534_0_9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242" name="Google Shape;242;g364e080f534_0_9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364e080f534_0_9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9" name="Google Shape;249;g364e080f534_0_9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lang="en" u="sng">
                <a:solidFill>
                  <a:schemeClr val="hlink"/>
                </a:solidFill>
                <a:hlinkClick r:id="rId2"/>
              </a:rPr>
              <a:t>https://www.youtube.com/watch?v=UgVA6nXCj1U</a:t>
            </a:r>
            <a:endParaRPr/>
          </a:p>
          <a:p>
            <a:pPr indent="0" lvl="0" marL="0" rtl="0" algn="l">
              <a:lnSpc>
                <a:spcPct val="100000"/>
              </a:lnSpc>
              <a:spcBef>
                <a:spcPts val="0"/>
              </a:spcBef>
              <a:spcAft>
                <a:spcPts val="0"/>
              </a:spcAft>
              <a:buClr>
                <a:schemeClr val="dk1"/>
              </a:buClr>
              <a:buSzPts val="14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364e080f534_0_10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8" name="Google Shape;258;g364e080f534_0_10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364e080f534_0_1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5" name="Google Shape;265;g364e080f534_0_1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SzPts val="14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364e080f534_0_1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4" name="Google Shape;274;g364e080f534_0_1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SzPts val="14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364e080f534_0_1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2" name="Google Shape;282;g364e080f534_0_1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SzPts val="14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364e080f534_0_1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0" name="Google Shape;290;g364e080f534_0_1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SzPts val="14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364e080f534_0_1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298" name="Google Shape;298;g364e080f534_0_1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364e080f534_0_1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305" name="Google Shape;305;g364e080f534_0_1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364e080f534_0_1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2" name="Google Shape;312;g364e080f534_0_1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lang="en" u="sng">
                <a:solidFill>
                  <a:schemeClr val="hlink"/>
                </a:solidFill>
                <a:hlinkClick r:id="rId2"/>
              </a:rPr>
              <a:t>https://www.youtube.com/watch?v=LlC2OdnhIiQ</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364e080f534_0_16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0" name="Google Shape;320;g364e080f534_0_16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364e080f534_0_1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327" name="Google Shape;327;g364e080f534_0_16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3" name="Google Shape;333;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0" name="Google Shape;340;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0" name="Google Shape;350;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p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6" name="Google Shape;356;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f4301d33d1_0_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0" name="Google Shape;370;gf4301d33d1_0_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f4301d33d1_0_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6" name="Google Shape;376;gf4301d33d1_0_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https://www.youtube.com/watch?v=P2L2qw-IM64</a:t>
            </a:r>
            <a:endParaRPr/>
          </a:p>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f4301d33d1_0_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1" name="Google Shape;381;gf4301d33d1_0_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f4301d33d1_0_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9" name="Google Shape;389;gf4301d33d1_0_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gf4301d33d1_0_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7" name="Google Shape;397;gf4301d33d1_0_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f4301d33d1_0_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4" name="Google Shape;404;gf4301d33d1_0_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f4301d33d1_0_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0" name="Google Shape;410;gf4301d33d1_0_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gf4301d33d1_0_5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5" name="Google Shape;425;gf4301d33d1_0_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p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9" name="Google Shape;439;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f4301d33d1_0_15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6" name="Google Shape;446;gf4301d33d1_0_1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2" name="Google Shape;452;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9" name="Google Shape;459;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b="1" lang="en" sz="1150">
                <a:solidFill>
                  <a:srgbClr val="373737"/>
                </a:solidFill>
                <a:highlight>
                  <a:srgbClr val="FFFFFF"/>
                </a:highlight>
              </a:rPr>
              <a:t>Listening</a:t>
            </a:r>
            <a:endParaRPr b="1" sz="1150">
              <a:solidFill>
                <a:srgbClr val="373737"/>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150">
                <a:solidFill>
                  <a:srgbClr val="373737"/>
                </a:solidFill>
                <a:highlight>
                  <a:srgbClr val="FFFFFF"/>
                </a:highlight>
              </a:rPr>
              <a:t>It seems rather obvious that a coach would have to listen to the client, however there are many ways to listen to someone and on several different levels. Sometimes listening to what people are avoiding saying or to what they are saying with their tone, body language or other non verbal communications, is every bit as important as what they do say. Have a look at the blog on listening skills and models</a:t>
            </a:r>
            <a:endParaRPr sz="1150">
              <a:solidFill>
                <a:srgbClr val="373737"/>
              </a:solidFill>
              <a:highlight>
                <a:srgbClr val="FFFFFF"/>
              </a:highlight>
            </a:endParaRPr>
          </a:p>
          <a:p>
            <a:pPr indent="0" lvl="0" marL="0" rtl="0" algn="l">
              <a:lnSpc>
                <a:spcPct val="115000"/>
              </a:lnSpc>
              <a:spcBef>
                <a:spcPts val="1900"/>
              </a:spcBef>
              <a:spcAft>
                <a:spcPts val="0"/>
              </a:spcAft>
              <a:buClr>
                <a:schemeClr val="dk2"/>
              </a:buClr>
              <a:buSzPts val="1100"/>
              <a:buFont typeface="Arial"/>
              <a:buNone/>
            </a:pPr>
            <a:r>
              <a:rPr b="1" lang="en" sz="1150">
                <a:solidFill>
                  <a:srgbClr val="373737"/>
                </a:solidFill>
                <a:highlight>
                  <a:srgbClr val="FFFFFF"/>
                </a:highlight>
              </a:rPr>
              <a:t>Curiosity</a:t>
            </a:r>
            <a:endParaRPr b="1" sz="1150">
              <a:solidFill>
                <a:srgbClr val="373737"/>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150">
                <a:solidFill>
                  <a:srgbClr val="373737"/>
                </a:solidFill>
                <a:highlight>
                  <a:srgbClr val="FFFFFF"/>
                </a:highlight>
              </a:rPr>
              <a:t>One of the coach’s primary jobs is to be curious and ask provocative, open ended and inviting questions that will invite the client to look in a direction or another, but with no preconceived conclusion. These are not leading questions, and the coach is not attached to the answer they receive. If it is not a fruitful or relevant place to look, the client will know and say so, or the coach will see that it was a dead end and ask a different question.</a:t>
            </a:r>
            <a:endParaRPr sz="1150">
              <a:solidFill>
                <a:srgbClr val="373737"/>
              </a:solidFill>
              <a:highlight>
                <a:srgbClr val="FFFFFF"/>
              </a:highlight>
            </a:endParaRPr>
          </a:p>
          <a:p>
            <a:pPr indent="0" lvl="0" marL="0" rtl="0" algn="l">
              <a:lnSpc>
                <a:spcPct val="115000"/>
              </a:lnSpc>
              <a:spcBef>
                <a:spcPts val="1900"/>
              </a:spcBef>
              <a:spcAft>
                <a:spcPts val="0"/>
              </a:spcAft>
              <a:buClr>
                <a:schemeClr val="dk2"/>
              </a:buClr>
              <a:buSzPts val="1100"/>
              <a:buFont typeface="Arial"/>
              <a:buNone/>
            </a:pPr>
            <a:r>
              <a:rPr lang="en" sz="1150">
                <a:solidFill>
                  <a:srgbClr val="373737"/>
                </a:solidFill>
                <a:highlight>
                  <a:srgbClr val="FFFFFF"/>
                </a:highlight>
              </a:rPr>
              <a:t>Exploring together from the context of curiosity allows for non threatening exploration from a playful and innocent state, full of wonder and lacking in judgment. Curious questions like, “I wonder what you want?” “I wonder what your life would be like if you could design it anyway you like.” “I wonder what is holding you back” can be fun and exciting or even powerful and surprising to ponder.</a:t>
            </a:r>
            <a:endParaRPr sz="1150">
              <a:solidFill>
                <a:srgbClr val="373737"/>
              </a:solidFill>
              <a:highlight>
                <a:srgbClr val="FFFFFF"/>
              </a:highlight>
            </a:endParaRPr>
          </a:p>
          <a:p>
            <a:pPr indent="0" lvl="0" marL="0" rtl="0" algn="l">
              <a:lnSpc>
                <a:spcPct val="115000"/>
              </a:lnSpc>
              <a:spcBef>
                <a:spcPts val="1900"/>
              </a:spcBef>
              <a:spcAft>
                <a:spcPts val="0"/>
              </a:spcAft>
              <a:buClr>
                <a:schemeClr val="dk2"/>
              </a:buClr>
              <a:buSzPts val="1100"/>
              <a:buFont typeface="Arial"/>
              <a:buNone/>
            </a:pPr>
            <a:r>
              <a:rPr b="1" lang="en" sz="1150">
                <a:solidFill>
                  <a:srgbClr val="373737"/>
                </a:solidFill>
                <a:highlight>
                  <a:srgbClr val="FFFFFF"/>
                </a:highlight>
              </a:rPr>
              <a:t>Intuition</a:t>
            </a:r>
            <a:endParaRPr b="1" sz="1150">
              <a:solidFill>
                <a:srgbClr val="373737"/>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150">
                <a:solidFill>
                  <a:srgbClr val="373737"/>
                </a:solidFill>
                <a:highlight>
                  <a:srgbClr val="FFFFFF"/>
                </a:highlight>
              </a:rPr>
              <a:t>Our intuition or sixth sense, tells us things about our environment that the senses of sight, sound, smell, taste and touch cannot tell us if we develop, strengthen and learn to listen to it. Quite often we can get a “gut reaction” and not listen to it because we do not trust our intuition or instincts. In Co-active coaching people are taught that it is not so much about “being right” with their intuition, but the key is to have their senses sensitively tuned in to pick up signals, and then to speak directly from that place of intuition and then dance in the moment with what ever shows up.</a:t>
            </a:r>
            <a:endParaRPr sz="1150">
              <a:solidFill>
                <a:srgbClr val="373737"/>
              </a:solidFill>
              <a:highlight>
                <a:srgbClr val="FFFFFF"/>
              </a:highlight>
            </a:endParaRPr>
          </a:p>
          <a:p>
            <a:pPr indent="0" lvl="0" marL="0" rtl="0" algn="l">
              <a:lnSpc>
                <a:spcPct val="115000"/>
              </a:lnSpc>
              <a:spcBef>
                <a:spcPts val="1900"/>
              </a:spcBef>
              <a:spcAft>
                <a:spcPts val="0"/>
              </a:spcAft>
              <a:buClr>
                <a:schemeClr val="dk2"/>
              </a:buClr>
              <a:buSzPts val="1100"/>
              <a:buFont typeface="Arial"/>
              <a:buNone/>
            </a:pPr>
            <a:r>
              <a:rPr b="1" lang="en" sz="1150">
                <a:solidFill>
                  <a:srgbClr val="373737"/>
                </a:solidFill>
                <a:highlight>
                  <a:srgbClr val="FFFFFF"/>
                </a:highlight>
              </a:rPr>
              <a:t>Self Management</a:t>
            </a:r>
            <a:endParaRPr b="1" sz="1150">
              <a:solidFill>
                <a:srgbClr val="373737"/>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150">
                <a:solidFill>
                  <a:srgbClr val="373737"/>
                </a:solidFill>
                <a:highlight>
                  <a:srgbClr val="FFFFFF"/>
                </a:highlight>
              </a:rPr>
              <a:t>In order for the coach to hold the client’s agenda in the forefront, he or she must be able to effectively manage “their own stuff” in lots of different ways. This can range from keeping an open mind when presented with something that the coach has strong personal feelings about, to not rushing in to “give the answer” or rescue a client when they seem “stuck”, and also keeping in mind that your answer as the coach may not be the right answer at all for the client.</a:t>
            </a:r>
            <a:endParaRPr sz="1150">
              <a:solidFill>
                <a:srgbClr val="373737"/>
              </a:solidFill>
              <a:highlight>
                <a:srgbClr val="FFFFFF"/>
              </a:highlight>
            </a:endParaRPr>
          </a:p>
          <a:p>
            <a:pPr indent="0" lvl="0" marL="0" rtl="0" algn="l">
              <a:lnSpc>
                <a:spcPct val="115000"/>
              </a:lnSpc>
              <a:spcBef>
                <a:spcPts val="1900"/>
              </a:spcBef>
              <a:spcAft>
                <a:spcPts val="0"/>
              </a:spcAft>
              <a:buClr>
                <a:schemeClr val="dk2"/>
              </a:buClr>
              <a:buSzPts val="1100"/>
              <a:buFont typeface="Arial"/>
              <a:buNone/>
            </a:pPr>
            <a:r>
              <a:rPr lang="en" sz="1150">
                <a:solidFill>
                  <a:srgbClr val="373737"/>
                </a:solidFill>
                <a:highlight>
                  <a:srgbClr val="FFFFFF"/>
                </a:highlight>
              </a:rPr>
              <a:t>We all have our own experiences, opinions and approaches to doing things but it is important for the coach to remember that the client has or can find his or her own answer and that the coach’s job is to simply find the questions that reveal it.</a:t>
            </a:r>
            <a:endParaRPr sz="1150">
              <a:solidFill>
                <a:srgbClr val="373737"/>
              </a:solidFill>
              <a:highlight>
                <a:srgbClr val="FFFFFF"/>
              </a:highlight>
            </a:endParaRPr>
          </a:p>
          <a:p>
            <a:pPr indent="0" lvl="0" marL="0" rtl="0" algn="l">
              <a:lnSpc>
                <a:spcPct val="115000"/>
              </a:lnSpc>
              <a:spcBef>
                <a:spcPts val="1900"/>
              </a:spcBef>
              <a:spcAft>
                <a:spcPts val="0"/>
              </a:spcAft>
              <a:buClr>
                <a:schemeClr val="dk2"/>
              </a:buClr>
              <a:buSzPts val="1100"/>
              <a:buFont typeface="Arial"/>
              <a:buNone/>
            </a:pPr>
            <a:r>
              <a:rPr b="1" lang="en" sz="1150">
                <a:solidFill>
                  <a:srgbClr val="373737"/>
                </a:solidFill>
                <a:highlight>
                  <a:srgbClr val="FFFFFF"/>
                </a:highlight>
              </a:rPr>
              <a:t>Forward the Action / Deepen the Learning</a:t>
            </a:r>
            <a:endParaRPr b="1" sz="1150">
              <a:solidFill>
                <a:srgbClr val="373737"/>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150">
                <a:solidFill>
                  <a:srgbClr val="373737"/>
                </a:solidFill>
                <a:highlight>
                  <a:srgbClr val="FFFFFF"/>
                </a:highlight>
              </a:rPr>
              <a:t>One of the things that sets a coaching relationship apart from other similar ones is the focus on the client’s action. Clients come to coaching with a desire to move forward in their lives which is why “forwarding the action” is a core quality. Over time the client can see the progress of these actions but in the process of doing there is often also a lot of learning that takes place. Learning comes in many forms, from what they learn about themselves and their desires, to what they learn through their actions and even what they learn by not taking action. This is why the co-active model pairs “deepening the learning” with “forwarding the action”.</a:t>
            </a:r>
            <a:endParaRPr sz="1150">
              <a:solidFill>
                <a:srgbClr val="373737"/>
              </a:solidFill>
              <a:highlight>
                <a:srgbClr val="FFFFFF"/>
              </a:highlight>
            </a:endParaRPr>
          </a:p>
          <a:p>
            <a:pPr indent="0" lvl="0" marL="0" rtl="0" algn="l">
              <a:lnSpc>
                <a:spcPct val="100000"/>
              </a:lnSpc>
              <a:spcBef>
                <a:spcPts val="1900"/>
              </a:spcBef>
              <a:spcAft>
                <a:spcPts val="0"/>
              </a:spcAft>
              <a:buSzPts val="1400"/>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0" name="Google Shape;470;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b="1" lang="en" sz="1150">
                <a:solidFill>
                  <a:srgbClr val="373737"/>
                </a:solidFill>
                <a:highlight>
                  <a:srgbClr val="FFFFFF"/>
                </a:highlight>
              </a:rPr>
              <a:t>Listening</a:t>
            </a:r>
            <a:endParaRPr b="1" sz="1150">
              <a:solidFill>
                <a:srgbClr val="373737"/>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150">
                <a:solidFill>
                  <a:srgbClr val="373737"/>
                </a:solidFill>
                <a:highlight>
                  <a:srgbClr val="FFFFFF"/>
                </a:highlight>
              </a:rPr>
              <a:t>It seems rather obvious that a coach would have to listen to the client, however there are many ways to listen to someone and on several different levels. Sometimes listening to what people are avoiding saying or to what they are saying with their tone, body language or other non verbal communications, is every bit as important as what they do say. Have a look at the blog on listening skills and models</a:t>
            </a:r>
            <a:endParaRPr sz="1150">
              <a:solidFill>
                <a:srgbClr val="373737"/>
              </a:solidFill>
              <a:highlight>
                <a:srgbClr val="FFFFFF"/>
              </a:highlight>
            </a:endParaRPr>
          </a:p>
          <a:p>
            <a:pPr indent="0" lvl="0" marL="0" rtl="0" algn="l">
              <a:lnSpc>
                <a:spcPct val="115000"/>
              </a:lnSpc>
              <a:spcBef>
                <a:spcPts val="1900"/>
              </a:spcBef>
              <a:spcAft>
                <a:spcPts val="0"/>
              </a:spcAft>
              <a:buClr>
                <a:schemeClr val="dk2"/>
              </a:buClr>
              <a:buSzPts val="1100"/>
              <a:buFont typeface="Arial"/>
              <a:buNone/>
            </a:pPr>
            <a:r>
              <a:rPr b="1" lang="en" sz="1150">
                <a:solidFill>
                  <a:srgbClr val="373737"/>
                </a:solidFill>
                <a:highlight>
                  <a:srgbClr val="FFFFFF"/>
                </a:highlight>
              </a:rPr>
              <a:t>Curiosity</a:t>
            </a:r>
            <a:endParaRPr b="1" sz="1150">
              <a:solidFill>
                <a:srgbClr val="373737"/>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150">
                <a:solidFill>
                  <a:srgbClr val="373737"/>
                </a:solidFill>
                <a:highlight>
                  <a:srgbClr val="FFFFFF"/>
                </a:highlight>
              </a:rPr>
              <a:t>One of the coach’s primary jobs is to be curious and ask provocative, open ended and inviting questions that will invite the client to look in a direction or another, but with no preconceived conclusion. These are not leading questions, and the coach is not attached to the answer they receive. If it is not a fruitful or relevant place to look, the client will know and say so, or the coach will see that it was a dead end and ask a different question.</a:t>
            </a:r>
            <a:endParaRPr sz="1150">
              <a:solidFill>
                <a:srgbClr val="373737"/>
              </a:solidFill>
              <a:highlight>
                <a:srgbClr val="FFFFFF"/>
              </a:highlight>
            </a:endParaRPr>
          </a:p>
          <a:p>
            <a:pPr indent="0" lvl="0" marL="0" rtl="0" algn="l">
              <a:lnSpc>
                <a:spcPct val="115000"/>
              </a:lnSpc>
              <a:spcBef>
                <a:spcPts val="1900"/>
              </a:spcBef>
              <a:spcAft>
                <a:spcPts val="0"/>
              </a:spcAft>
              <a:buClr>
                <a:schemeClr val="dk2"/>
              </a:buClr>
              <a:buSzPts val="1100"/>
              <a:buFont typeface="Arial"/>
              <a:buNone/>
            </a:pPr>
            <a:r>
              <a:rPr lang="en" sz="1150">
                <a:solidFill>
                  <a:srgbClr val="373737"/>
                </a:solidFill>
                <a:highlight>
                  <a:srgbClr val="FFFFFF"/>
                </a:highlight>
              </a:rPr>
              <a:t>Exploring together from the context of curiosity allows for non threatening exploration from a playful and innocent state, full of wonder and lacking in judgment. Curious questions like, “I wonder what you want?” “I wonder what your life would be like if you could design it anyway you like.” “I wonder what is holding you back” can be fun and exciting or even powerful and surprising to ponder.</a:t>
            </a:r>
            <a:endParaRPr sz="1150">
              <a:solidFill>
                <a:srgbClr val="373737"/>
              </a:solidFill>
              <a:highlight>
                <a:srgbClr val="FFFFFF"/>
              </a:highlight>
            </a:endParaRPr>
          </a:p>
          <a:p>
            <a:pPr indent="0" lvl="0" marL="0" rtl="0" algn="l">
              <a:lnSpc>
                <a:spcPct val="115000"/>
              </a:lnSpc>
              <a:spcBef>
                <a:spcPts val="1900"/>
              </a:spcBef>
              <a:spcAft>
                <a:spcPts val="0"/>
              </a:spcAft>
              <a:buClr>
                <a:schemeClr val="dk2"/>
              </a:buClr>
              <a:buSzPts val="1100"/>
              <a:buFont typeface="Arial"/>
              <a:buNone/>
            </a:pPr>
            <a:r>
              <a:rPr b="1" lang="en" sz="1150">
                <a:solidFill>
                  <a:srgbClr val="373737"/>
                </a:solidFill>
                <a:highlight>
                  <a:srgbClr val="FFFFFF"/>
                </a:highlight>
              </a:rPr>
              <a:t>Intuition</a:t>
            </a:r>
            <a:endParaRPr b="1" sz="1150">
              <a:solidFill>
                <a:srgbClr val="373737"/>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150">
                <a:solidFill>
                  <a:srgbClr val="373737"/>
                </a:solidFill>
                <a:highlight>
                  <a:srgbClr val="FFFFFF"/>
                </a:highlight>
              </a:rPr>
              <a:t>Our intuition or sixth sense, tells us things about our environment that the senses of sight, sound, smell, taste and touch cannot tell us if we develop, strengthen and learn to listen to it. Quite often we can get a “gut reaction” and not listen to it because we do not trust our intuition or instincts. In Co-active coaching people are taught that it is not so much about “being right” with their intuition, but the key is to have their senses sensitively tuned in to pick up signals, and then to speak directly from that place of intuition and then dance in the moment with what ever shows up.</a:t>
            </a:r>
            <a:endParaRPr sz="1150">
              <a:solidFill>
                <a:srgbClr val="373737"/>
              </a:solidFill>
              <a:highlight>
                <a:srgbClr val="FFFFFF"/>
              </a:highlight>
            </a:endParaRPr>
          </a:p>
          <a:p>
            <a:pPr indent="0" lvl="0" marL="0" rtl="0" algn="l">
              <a:lnSpc>
                <a:spcPct val="115000"/>
              </a:lnSpc>
              <a:spcBef>
                <a:spcPts val="1900"/>
              </a:spcBef>
              <a:spcAft>
                <a:spcPts val="0"/>
              </a:spcAft>
              <a:buClr>
                <a:schemeClr val="dk2"/>
              </a:buClr>
              <a:buSzPts val="1100"/>
              <a:buFont typeface="Arial"/>
              <a:buNone/>
            </a:pPr>
            <a:r>
              <a:rPr b="1" lang="en" sz="1150">
                <a:solidFill>
                  <a:srgbClr val="373737"/>
                </a:solidFill>
                <a:highlight>
                  <a:srgbClr val="FFFFFF"/>
                </a:highlight>
              </a:rPr>
              <a:t>Self Management</a:t>
            </a:r>
            <a:endParaRPr b="1" sz="1150">
              <a:solidFill>
                <a:srgbClr val="373737"/>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150">
                <a:solidFill>
                  <a:srgbClr val="373737"/>
                </a:solidFill>
                <a:highlight>
                  <a:srgbClr val="FFFFFF"/>
                </a:highlight>
              </a:rPr>
              <a:t>In order for the coach to hold the client’s agenda in the forefront, he or she must be able to effectively manage “their own stuff” in lots of different ways. This can range from keeping an open mind when presented with something that the coach has strong personal feelings about, to not rushing in to “give the answer” or rescue a client when they seem “stuck”, and also keeping in mind that your answer as the coach may not be the right answer at all for the client.</a:t>
            </a:r>
            <a:endParaRPr sz="1150">
              <a:solidFill>
                <a:srgbClr val="373737"/>
              </a:solidFill>
              <a:highlight>
                <a:srgbClr val="FFFFFF"/>
              </a:highlight>
            </a:endParaRPr>
          </a:p>
          <a:p>
            <a:pPr indent="0" lvl="0" marL="0" rtl="0" algn="l">
              <a:lnSpc>
                <a:spcPct val="115000"/>
              </a:lnSpc>
              <a:spcBef>
                <a:spcPts val="1900"/>
              </a:spcBef>
              <a:spcAft>
                <a:spcPts val="0"/>
              </a:spcAft>
              <a:buClr>
                <a:schemeClr val="dk2"/>
              </a:buClr>
              <a:buSzPts val="1100"/>
              <a:buFont typeface="Arial"/>
              <a:buNone/>
            </a:pPr>
            <a:r>
              <a:rPr lang="en" sz="1150">
                <a:solidFill>
                  <a:srgbClr val="373737"/>
                </a:solidFill>
                <a:highlight>
                  <a:srgbClr val="FFFFFF"/>
                </a:highlight>
              </a:rPr>
              <a:t>We all have our own experiences, opinions and approaches to doing things but it is important for the coach to remember that the client has or can find his or her own answer and that the coach’s job is to simply find the questions that reveal it.</a:t>
            </a:r>
            <a:endParaRPr sz="1150">
              <a:solidFill>
                <a:srgbClr val="373737"/>
              </a:solidFill>
              <a:highlight>
                <a:srgbClr val="FFFFFF"/>
              </a:highlight>
            </a:endParaRPr>
          </a:p>
          <a:p>
            <a:pPr indent="0" lvl="0" marL="0" rtl="0" algn="l">
              <a:lnSpc>
                <a:spcPct val="115000"/>
              </a:lnSpc>
              <a:spcBef>
                <a:spcPts val="1900"/>
              </a:spcBef>
              <a:spcAft>
                <a:spcPts val="0"/>
              </a:spcAft>
              <a:buClr>
                <a:schemeClr val="dk2"/>
              </a:buClr>
              <a:buSzPts val="1100"/>
              <a:buFont typeface="Arial"/>
              <a:buNone/>
            </a:pPr>
            <a:r>
              <a:rPr b="1" lang="en" sz="1150">
                <a:solidFill>
                  <a:srgbClr val="373737"/>
                </a:solidFill>
                <a:highlight>
                  <a:srgbClr val="FFFFFF"/>
                </a:highlight>
              </a:rPr>
              <a:t>Forward the Action / Deepen the Learning</a:t>
            </a:r>
            <a:endParaRPr b="1" sz="1150">
              <a:solidFill>
                <a:srgbClr val="373737"/>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150">
                <a:solidFill>
                  <a:srgbClr val="373737"/>
                </a:solidFill>
                <a:highlight>
                  <a:srgbClr val="FFFFFF"/>
                </a:highlight>
              </a:rPr>
              <a:t>One of the things that sets a coaching relationship apart from other similar ones is the focus on the client’s action. Clients come to coaching with a desire to move forward in their lives which is why “forwarding the action” is a core quality. Over time the client can see the progress of these actions but in the process of doing there is often also a lot of learning that takes place. Learning comes in many forms, from what they learn about themselves and their desires, to what they learn through their actions and even what they learn by not taking action. This is why the co-active model pairs “deepening the learning” with “forwarding the action”.</a:t>
            </a:r>
            <a:endParaRPr sz="1150">
              <a:solidFill>
                <a:srgbClr val="373737"/>
              </a:solidFill>
              <a:highlight>
                <a:srgbClr val="FFFFFF"/>
              </a:highlight>
            </a:endParaRPr>
          </a:p>
          <a:p>
            <a:pPr indent="0" lvl="0" marL="0" rtl="0" algn="l">
              <a:lnSpc>
                <a:spcPct val="100000"/>
              </a:lnSpc>
              <a:spcBef>
                <a:spcPts val="1900"/>
              </a:spcBef>
              <a:spcAft>
                <a:spcPts val="0"/>
              </a:spcAft>
              <a:buSzPts val="1400"/>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7" name="Google Shape;477;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sz="1000">
                <a:solidFill>
                  <a:srgbClr val="26282A"/>
                </a:solidFill>
                <a:highlight>
                  <a:srgbClr val="FFFFFF"/>
                </a:highlight>
              </a:rPr>
              <a:t>Confidentiality </a:t>
            </a:r>
            <a:endParaRPr sz="1000">
              <a:solidFill>
                <a:srgbClr val="26282A"/>
              </a:solidFill>
              <a:highlight>
                <a:srgbClr val="FFFFFF"/>
              </a:highlight>
            </a:endParaRPr>
          </a:p>
          <a:p>
            <a:pPr indent="0" lvl="0" marL="0" rtl="0" algn="l">
              <a:lnSpc>
                <a:spcPct val="100000"/>
              </a:lnSpc>
              <a:spcBef>
                <a:spcPts val="0"/>
              </a:spcBef>
              <a:spcAft>
                <a:spcPts val="0"/>
              </a:spcAft>
              <a:buSzPts val="1400"/>
              <a:buNone/>
            </a:pPr>
            <a:r>
              <a:t/>
            </a:r>
            <a:endParaRPr sz="1000">
              <a:solidFill>
                <a:srgbClr val="26282A"/>
              </a:solidFill>
              <a:highlight>
                <a:srgbClr val="FFFFFF"/>
              </a:highlight>
            </a:endParaRPr>
          </a:p>
          <a:p>
            <a:pPr indent="0" lvl="0" marL="0" rtl="0" algn="l">
              <a:lnSpc>
                <a:spcPct val="115000"/>
              </a:lnSpc>
              <a:spcBef>
                <a:spcPts val="0"/>
              </a:spcBef>
              <a:spcAft>
                <a:spcPts val="0"/>
              </a:spcAft>
              <a:buSzPts val="1400"/>
              <a:buNone/>
            </a:pPr>
            <a:r>
              <a:rPr lang="en" sz="1000">
                <a:solidFill>
                  <a:srgbClr val="26282A"/>
                </a:solidFill>
                <a:highlight>
                  <a:srgbClr val="FFFFFF"/>
                </a:highlight>
              </a:rPr>
              <a:t>Coaching is an ongoing relationship between the professional and the client which focuses on the client taking action towards realization of the vision goals or desires</a:t>
            </a:r>
            <a:endParaRPr sz="1000">
              <a:solidFill>
                <a:srgbClr val="26282A"/>
              </a:solidFill>
              <a:highlight>
                <a:srgbClr val="FFFFFF"/>
              </a:highlight>
            </a:endParaRPr>
          </a:p>
          <a:p>
            <a:pPr indent="0" lvl="0" marL="0" rtl="0" algn="l">
              <a:lnSpc>
                <a:spcPct val="115000"/>
              </a:lnSpc>
              <a:spcBef>
                <a:spcPts val="0"/>
              </a:spcBef>
              <a:spcAft>
                <a:spcPts val="0"/>
              </a:spcAft>
              <a:buSzPts val="1400"/>
              <a:buNone/>
            </a:pPr>
            <a:r>
              <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000">
                <a:solidFill>
                  <a:srgbClr val="26282A"/>
                </a:solidFill>
                <a:highlight>
                  <a:srgbClr val="FFFFFF"/>
                </a:highlight>
              </a:rPr>
              <a:t>This relationship demands trust and safetty </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000">
                <a:solidFill>
                  <a:srgbClr val="26282A"/>
                </a:solidFill>
                <a:highlight>
                  <a:srgbClr val="FFFFFF"/>
                </a:highlight>
              </a:rPr>
              <a:t>Coaching uses a process of inquiry and personal discovery to build the clients level of awareness and responsibility for providing the client with structural support and feedback</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t/>
            </a:r>
            <a:endParaRPr sz="1000">
              <a:solidFill>
                <a:srgbClr val="26282A"/>
              </a:solidFill>
              <a:highlight>
                <a:srgbClr val="FFFFFF"/>
              </a:highlight>
            </a:endParaRPr>
          </a:p>
          <a:p>
            <a:pPr indent="0" lvl="0" marL="0" rtl="0" algn="l">
              <a:lnSpc>
                <a:spcPct val="100000"/>
              </a:lnSpc>
              <a:spcBef>
                <a:spcPts val="0"/>
              </a:spcBef>
              <a:spcAft>
                <a:spcPts val="0"/>
              </a:spcAft>
              <a:buSzPts val="1400"/>
              <a:buNone/>
            </a:pPr>
            <a:r>
              <a:t/>
            </a:r>
            <a:endParaRPr sz="1000">
              <a:solidFill>
                <a:srgbClr val="26282A"/>
              </a:solidFill>
              <a:highlight>
                <a:srgbClr val="FFFFFF"/>
              </a:highlight>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0" name="Google Shape;490;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6" name="Google Shape;496;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p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5" name="Google Shape;505;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2" name="Google Shape;512;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8" name="Google Shape;518;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3" name="Google Shape;523;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9" name="Google Shape;529;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2" name="Shape 532"/>
        <p:cNvGrpSpPr/>
        <p:nvPr/>
      </p:nvGrpSpPr>
      <p:grpSpPr>
        <a:xfrm>
          <a:off x="0" y="0"/>
          <a:ext cx="0" cy="0"/>
          <a:chOff x="0" y="0"/>
          <a:chExt cx="0" cy="0"/>
        </a:xfrm>
      </p:grpSpPr>
      <p:sp>
        <p:nvSpPr>
          <p:cNvPr id="533" name="Google Shape;533;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4" name="Google Shape;534;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p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9" name="Google Shape;539;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p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7" name="Google Shape;547;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p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4" name="Google Shape;554;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p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1" name="Google Shape;561;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p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0" name="Google Shape;570;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p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6" name="Google Shape;576;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p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2" name="Google Shape;582;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p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0" name="Google Shape;590;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5" name="Shape 595"/>
        <p:cNvGrpSpPr/>
        <p:nvPr/>
      </p:nvGrpSpPr>
      <p:grpSpPr>
        <a:xfrm>
          <a:off x="0" y="0"/>
          <a:ext cx="0" cy="0"/>
          <a:chOff x="0" y="0"/>
          <a:chExt cx="0" cy="0"/>
        </a:xfrm>
      </p:grpSpPr>
      <p:sp>
        <p:nvSpPr>
          <p:cNvPr id="596" name="Google Shape;596;p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7" name="Google Shape;597;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p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4" name="Google Shape;604;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p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2" name="Google Shape;612;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9" name="Shape 619"/>
        <p:cNvGrpSpPr/>
        <p:nvPr/>
      </p:nvGrpSpPr>
      <p:grpSpPr>
        <a:xfrm>
          <a:off x="0" y="0"/>
          <a:ext cx="0" cy="0"/>
          <a:chOff x="0" y="0"/>
          <a:chExt cx="0" cy="0"/>
        </a:xfrm>
      </p:grpSpPr>
      <p:sp>
        <p:nvSpPr>
          <p:cNvPr id="620" name="Google Shape;620;p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1" name="Google Shape;621;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p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1" name="Google Shape;631;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p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5" name="Google Shape;645;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2" name="Shape 652"/>
        <p:cNvGrpSpPr/>
        <p:nvPr/>
      </p:nvGrpSpPr>
      <p:grpSpPr>
        <a:xfrm>
          <a:off x="0" y="0"/>
          <a:ext cx="0" cy="0"/>
          <a:chOff x="0" y="0"/>
          <a:chExt cx="0" cy="0"/>
        </a:xfrm>
      </p:grpSpPr>
      <p:sp>
        <p:nvSpPr>
          <p:cNvPr id="653" name="Google Shape;653;p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4" name="Google Shape;654;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8" name="Shape 658"/>
        <p:cNvGrpSpPr/>
        <p:nvPr/>
      </p:nvGrpSpPr>
      <p:grpSpPr>
        <a:xfrm>
          <a:off x="0" y="0"/>
          <a:ext cx="0" cy="0"/>
          <a:chOff x="0" y="0"/>
          <a:chExt cx="0" cy="0"/>
        </a:xfrm>
      </p:grpSpPr>
      <p:sp>
        <p:nvSpPr>
          <p:cNvPr id="659" name="Google Shape;659;p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0" name="Google Shape;660;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AUTOLAYOUT">
    <p:bg>
      <p:bgPr>
        <a:solidFill>
          <a:srgbClr val="FFFFFF"/>
        </a:solidFill>
      </p:bgPr>
    </p:bg>
    <p:spTree>
      <p:nvGrpSpPr>
        <p:cNvPr id="9" name="Shape 9"/>
        <p:cNvGrpSpPr/>
        <p:nvPr/>
      </p:nvGrpSpPr>
      <p:grpSpPr>
        <a:xfrm>
          <a:off x="0" y="0"/>
          <a:ext cx="0" cy="0"/>
          <a:chOff x="0" y="0"/>
          <a:chExt cx="0" cy="0"/>
        </a:xfrm>
      </p:grpSpPr>
      <p:sp>
        <p:nvSpPr>
          <p:cNvPr id="10" name="Google Shape;10;p37"/>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37"/>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37"/>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p37"/>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 name="Google Shape;14;p37"/>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15" name="Google Shape;15;p37"/>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16" name="Google Shape;16;p3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 name="Shape 17"/>
        <p:cNvGrpSpPr/>
        <p:nvPr/>
      </p:nvGrpSpPr>
      <p:grpSpPr>
        <a:xfrm>
          <a:off x="0" y="0"/>
          <a:ext cx="0" cy="0"/>
          <a:chOff x="0" y="0"/>
          <a:chExt cx="0" cy="0"/>
        </a:xfrm>
      </p:grpSpPr>
      <p:sp>
        <p:nvSpPr>
          <p:cNvPr id="18" name="Google Shape;18;p38"/>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9" name="Shape 19"/>
        <p:cNvGrpSpPr/>
        <p:nvPr/>
      </p:nvGrpSpPr>
      <p:grpSpPr>
        <a:xfrm>
          <a:off x="0" y="0"/>
          <a:ext cx="0" cy="0"/>
          <a:chOff x="0" y="0"/>
          <a:chExt cx="0" cy="0"/>
        </a:xfrm>
      </p:grpSpPr>
      <p:cxnSp>
        <p:nvCxnSpPr>
          <p:cNvPr id="20" name="Google Shape;20;p39"/>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21" name="Google Shape;21;p39"/>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22" name="Google Shape;22;p39"/>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3" name="Shape 23"/>
        <p:cNvGrpSpPr/>
        <p:nvPr/>
      </p:nvGrpSpPr>
      <p:grpSpPr>
        <a:xfrm>
          <a:off x="0" y="0"/>
          <a:ext cx="0" cy="0"/>
          <a:chOff x="0" y="0"/>
          <a:chExt cx="0" cy="0"/>
        </a:xfrm>
      </p:grpSpPr>
      <p:cxnSp>
        <p:nvCxnSpPr>
          <p:cNvPr id="24" name="Google Shape;24;p40"/>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25" name="Google Shape;25;p40"/>
          <p:cNvSpPr txBox="1"/>
          <p:nvPr>
            <p:ph type="title"/>
          </p:nvPr>
        </p:nvSpPr>
        <p:spPr>
          <a:xfrm>
            <a:off x="319500" y="936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26" name="Google Shape;26;p40"/>
          <p:cNvSpPr txBox="1"/>
          <p:nvPr>
            <p:ph idx="1" type="body"/>
          </p:nvPr>
        </p:nvSpPr>
        <p:spPr>
          <a:xfrm>
            <a:off x="319500" y="1846804"/>
            <a:ext cx="2808000" cy="28062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27" name="Google Shape;27;p40"/>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28" name="Shape 28"/>
        <p:cNvGrpSpPr/>
        <p:nvPr/>
      </p:nvGrpSpPr>
      <p:grpSpPr>
        <a:xfrm>
          <a:off x="0" y="0"/>
          <a:ext cx="0" cy="0"/>
          <a:chOff x="0" y="0"/>
          <a:chExt cx="0" cy="0"/>
        </a:xfrm>
      </p:grpSpPr>
      <p:sp>
        <p:nvSpPr>
          <p:cNvPr id="29" name="Google Shape;29;p41"/>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0" name="Google Shape;30;p41"/>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31" name="Google Shape;31;p41"/>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100000"/>
              </a:lnSpc>
              <a:spcBef>
                <a:spcPts val="0"/>
              </a:spcBef>
              <a:spcAft>
                <a:spcPts val="0"/>
              </a:spcAft>
              <a:buClr>
                <a:schemeClr val="dk1"/>
              </a:buClr>
              <a:buSzPts val="3600"/>
              <a:buNone/>
              <a:defRPr sz="3600">
                <a:solidFill>
                  <a:schemeClr val="dk1"/>
                </a:solidFill>
              </a:defRPr>
            </a:lvl2pPr>
            <a:lvl3pPr lvl="2" algn="ctr">
              <a:lnSpc>
                <a:spcPct val="100000"/>
              </a:lnSpc>
              <a:spcBef>
                <a:spcPts val="0"/>
              </a:spcBef>
              <a:spcAft>
                <a:spcPts val="0"/>
              </a:spcAft>
              <a:buClr>
                <a:schemeClr val="dk1"/>
              </a:buClr>
              <a:buSzPts val="3600"/>
              <a:buNone/>
              <a:defRPr sz="3600">
                <a:solidFill>
                  <a:schemeClr val="dk1"/>
                </a:solidFill>
              </a:defRPr>
            </a:lvl3pPr>
            <a:lvl4pPr lvl="3" algn="ctr">
              <a:lnSpc>
                <a:spcPct val="100000"/>
              </a:lnSpc>
              <a:spcBef>
                <a:spcPts val="0"/>
              </a:spcBef>
              <a:spcAft>
                <a:spcPts val="0"/>
              </a:spcAft>
              <a:buClr>
                <a:schemeClr val="dk1"/>
              </a:buClr>
              <a:buSzPts val="3600"/>
              <a:buNone/>
              <a:defRPr sz="3600">
                <a:solidFill>
                  <a:schemeClr val="dk1"/>
                </a:solidFill>
              </a:defRPr>
            </a:lvl4pPr>
            <a:lvl5pPr lvl="4" algn="ctr">
              <a:lnSpc>
                <a:spcPct val="100000"/>
              </a:lnSpc>
              <a:spcBef>
                <a:spcPts val="0"/>
              </a:spcBef>
              <a:spcAft>
                <a:spcPts val="0"/>
              </a:spcAft>
              <a:buClr>
                <a:schemeClr val="dk1"/>
              </a:buClr>
              <a:buSzPts val="3600"/>
              <a:buNone/>
              <a:defRPr sz="3600">
                <a:solidFill>
                  <a:schemeClr val="dk1"/>
                </a:solidFill>
              </a:defRPr>
            </a:lvl5pPr>
            <a:lvl6pPr lvl="5" algn="ctr">
              <a:lnSpc>
                <a:spcPct val="100000"/>
              </a:lnSpc>
              <a:spcBef>
                <a:spcPts val="0"/>
              </a:spcBef>
              <a:spcAft>
                <a:spcPts val="0"/>
              </a:spcAft>
              <a:buClr>
                <a:schemeClr val="dk1"/>
              </a:buClr>
              <a:buSzPts val="3600"/>
              <a:buNone/>
              <a:defRPr sz="3600">
                <a:solidFill>
                  <a:schemeClr val="dk1"/>
                </a:solidFill>
              </a:defRPr>
            </a:lvl6pPr>
            <a:lvl7pPr lvl="6" algn="ctr">
              <a:lnSpc>
                <a:spcPct val="100000"/>
              </a:lnSpc>
              <a:spcBef>
                <a:spcPts val="0"/>
              </a:spcBef>
              <a:spcAft>
                <a:spcPts val="0"/>
              </a:spcAft>
              <a:buClr>
                <a:schemeClr val="dk1"/>
              </a:buClr>
              <a:buSzPts val="3600"/>
              <a:buNone/>
              <a:defRPr sz="3600">
                <a:solidFill>
                  <a:schemeClr val="dk1"/>
                </a:solidFill>
              </a:defRPr>
            </a:lvl7pPr>
            <a:lvl8pPr lvl="7" algn="ctr">
              <a:lnSpc>
                <a:spcPct val="100000"/>
              </a:lnSpc>
              <a:spcBef>
                <a:spcPts val="0"/>
              </a:spcBef>
              <a:spcAft>
                <a:spcPts val="0"/>
              </a:spcAft>
              <a:buClr>
                <a:schemeClr val="dk1"/>
              </a:buClr>
              <a:buSzPts val="3600"/>
              <a:buNone/>
              <a:defRPr sz="3600">
                <a:solidFill>
                  <a:schemeClr val="dk1"/>
                </a:solidFill>
              </a:defRPr>
            </a:lvl8pPr>
            <a:lvl9pPr lvl="8" algn="ctr">
              <a:lnSpc>
                <a:spcPct val="100000"/>
              </a:lnSpc>
              <a:spcBef>
                <a:spcPts val="0"/>
              </a:spcBef>
              <a:spcAft>
                <a:spcPts val="0"/>
              </a:spcAft>
              <a:buClr>
                <a:schemeClr val="dk1"/>
              </a:buClr>
              <a:buSzPts val="3600"/>
              <a:buNone/>
              <a:defRPr sz="3600">
                <a:solidFill>
                  <a:schemeClr val="dk1"/>
                </a:solidFill>
              </a:defRPr>
            </a:lvl9pPr>
          </a:lstStyle>
          <a:p/>
        </p:txBody>
      </p:sp>
      <p:sp>
        <p:nvSpPr>
          <p:cNvPr id="32" name="Google Shape;32;p41"/>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3" name="Google Shape;33;p41"/>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34" name="Google Shape;34;p4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5" name="Shape 35"/>
        <p:cNvGrpSpPr/>
        <p:nvPr/>
      </p:nvGrpSpPr>
      <p:grpSpPr>
        <a:xfrm>
          <a:off x="0" y="0"/>
          <a:ext cx="0" cy="0"/>
          <a:chOff x="0" y="0"/>
          <a:chExt cx="0" cy="0"/>
        </a:xfrm>
      </p:grpSpPr>
      <p:cxnSp>
        <p:nvCxnSpPr>
          <p:cNvPr id="36" name="Google Shape;36;p42"/>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37" name="Google Shape;37;p42"/>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38" name="Google Shape;38;p42"/>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39" name="Google Shape;39;p42"/>
          <p:cNvSpPr txBox="1"/>
          <p:nvPr>
            <p:ph type="ctrTitle"/>
          </p:nvPr>
        </p:nvSpPr>
        <p:spPr>
          <a:xfrm>
            <a:off x="2371725" y="630225"/>
            <a:ext cx="6331500" cy="1542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40" name="Google Shape;40;p42"/>
          <p:cNvSpPr txBox="1"/>
          <p:nvPr>
            <p:ph idx="1" type="subTitle"/>
          </p:nvPr>
        </p:nvSpPr>
        <p:spPr>
          <a:xfrm>
            <a:off x="2390267" y="3238450"/>
            <a:ext cx="6331500" cy="1241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lt1"/>
              </a:buClr>
              <a:buSzPts val="1800"/>
              <a:buNone/>
              <a:defRPr>
                <a:solidFill>
                  <a:schemeClr val="lt1"/>
                </a:solidFill>
              </a:defRPr>
            </a:lvl1pPr>
            <a:lvl2pPr lvl="1" algn="l">
              <a:lnSpc>
                <a:spcPct val="100000"/>
              </a:lnSpc>
              <a:spcBef>
                <a:spcPts val="0"/>
              </a:spcBef>
              <a:spcAft>
                <a:spcPts val="0"/>
              </a:spcAft>
              <a:buClr>
                <a:schemeClr val="lt1"/>
              </a:buClr>
              <a:buSzPts val="1800"/>
              <a:buNone/>
              <a:defRPr sz="1800">
                <a:solidFill>
                  <a:schemeClr val="lt1"/>
                </a:solidFill>
              </a:defRPr>
            </a:lvl2pPr>
            <a:lvl3pPr lvl="2" algn="l">
              <a:lnSpc>
                <a:spcPct val="100000"/>
              </a:lnSpc>
              <a:spcBef>
                <a:spcPts val="0"/>
              </a:spcBef>
              <a:spcAft>
                <a:spcPts val="0"/>
              </a:spcAft>
              <a:buClr>
                <a:schemeClr val="lt1"/>
              </a:buClr>
              <a:buSzPts val="1800"/>
              <a:buNone/>
              <a:defRPr sz="1800">
                <a:solidFill>
                  <a:schemeClr val="lt1"/>
                </a:solidFill>
              </a:defRPr>
            </a:lvl3pPr>
            <a:lvl4pPr lvl="3" algn="l">
              <a:lnSpc>
                <a:spcPct val="100000"/>
              </a:lnSpc>
              <a:spcBef>
                <a:spcPts val="0"/>
              </a:spcBef>
              <a:spcAft>
                <a:spcPts val="0"/>
              </a:spcAft>
              <a:buClr>
                <a:schemeClr val="lt1"/>
              </a:buClr>
              <a:buSzPts val="1800"/>
              <a:buNone/>
              <a:defRPr sz="1800">
                <a:solidFill>
                  <a:schemeClr val="lt1"/>
                </a:solidFill>
              </a:defRPr>
            </a:lvl4pPr>
            <a:lvl5pPr lvl="4" algn="l">
              <a:lnSpc>
                <a:spcPct val="100000"/>
              </a:lnSpc>
              <a:spcBef>
                <a:spcPts val="0"/>
              </a:spcBef>
              <a:spcAft>
                <a:spcPts val="0"/>
              </a:spcAft>
              <a:buClr>
                <a:schemeClr val="lt1"/>
              </a:buClr>
              <a:buSzPts val="1800"/>
              <a:buNone/>
              <a:defRPr sz="1800">
                <a:solidFill>
                  <a:schemeClr val="lt1"/>
                </a:solidFill>
              </a:defRPr>
            </a:lvl5pPr>
            <a:lvl6pPr lvl="5" algn="l">
              <a:lnSpc>
                <a:spcPct val="100000"/>
              </a:lnSpc>
              <a:spcBef>
                <a:spcPts val="0"/>
              </a:spcBef>
              <a:spcAft>
                <a:spcPts val="0"/>
              </a:spcAft>
              <a:buClr>
                <a:schemeClr val="lt1"/>
              </a:buClr>
              <a:buSzPts val="1800"/>
              <a:buNone/>
              <a:defRPr sz="1800">
                <a:solidFill>
                  <a:schemeClr val="lt1"/>
                </a:solidFill>
              </a:defRPr>
            </a:lvl6pPr>
            <a:lvl7pPr lvl="6" algn="l">
              <a:lnSpc>
                <a:spcPct val="100000"/>
              </a:lnSpc>
              <a:spcBef>
                <a:spcPts val="0"/>
              </a:spcBef>
              <a:spcAft>
                <a:spcPts val="0"/>
              </a:spcAft>
              <a:buClr>
                <a:schemeClr val="lt1"/>
              </a:buClr>
              <a:buSzPts val="1800"/>
              <a:buNone/>
              <a:defRPr sz="1800">
                <a:solidFill>
                  <a:schemeClr val="lt1"/>
                </a:solidFill>
              </a:defRPr>
            </a:lvl7pPr>
            <a:lvl8pPr lvl="7" algn="l">
              <a:lnSpc>
                <a:spcPct val="100000"/>
              </a:lnSpc>
              <a:spcBef>
                <a:spcPts val="0"/>
              </a:spcBef>
              <a:spcAft>
                <a:spcPts val="0"/>
              </a:spcAft>
              <a:buClr>
                <a:schemeClr val="lt1"/>
              </a:buClr>
              <a:buSzPts val="1800"/>
              <a:buNone/>
              <a:defRPr sz="1800">
                <a:solidFill>
                  <a:schemeClr val="lt1"/>
                </a:solidFill>
              </a:defRPr>
            </a:lvl8pPr>
            <a:lvl9pPr lvl="8" algn="l">
              <a:lnSpc>
                <a:spcPct val="100000"/>
              </a:lnSpc>
              <a:spcBef>
                <a:spcPts val="0"/>
              </a:spcBef>
              <a:spcAft>
                <a:spcPts val="0"/>
              </a:spcAft>
              <a:buClr>
                <a:schemeClr val="lt1"/>
              </a:buClr>
              <a:buSzPts val="1800"/>
              <a:buNone/>
              <a:defRPr sz="1800">
                <a:solidFill>
                  <a:schemeClr val="lt1"/>
                </a:solidFill>
              </a:defRPr>
            </a:lvl9pPr>
          </a:lstStyle>
          <a:p/>
        </p:txBody>
      </p:sp>
      <p:sp>
        <p:nvSpPr>
          <p:cNvPr id="41" name="Google Shape;41;p42"/>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2" name="Shape 42"/>
        <p:cNvGrpSpPr/>
        <p:nvPr/>
      </p:nvGrpSpPr>
      <p:grpSpPr>
        <a:xfrm>
          <a:off x="0" y="0"/>
          <a:ext cx="0" cy="0"/>
          <a:chOff x="0" y="0"/>
          <a:chExt cx="0" cy="0"/>
        </a:xfrm>
      </p:grpSpPr>
      <p:cxnSp>
        <p:nvCxnSpPr>
          <p:cNvPr id="43" name="Google Shape;43;p43"/>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44" name="Google Shape;44;p43"/>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45" name="Google Shape;45;p43"/>
          <p:cNvSpPr txBox="1"/>
          <p:nvPr>
            <p:ph type="title"/>
          </p:nvPr>
        </p:nvSpPr>
        <p:spPr>
          <a:xfrm>
            <a:off x="406425" y="1806825"/>
            <a:ext cx="8296800" cy="15420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4800"/>
              <a:buNone/>
              <a:defRPr sz="4800">
                <a:solidFill>
                  <a:schemeClr val="lt1"/>
                </a:solidFill>
              </a:defRPr>
            </a:lvl1pPr>
            <a:lvl2pPr lvl="1" algn="ctr">
              <a:lnSpc>
                <a:spcPct val="100000"/>
              </a:lnSpc>
              <a:spcBef>
                <a:spcPts val="0"/>
              </a:spcBef>
              <a:spcAft>
                <a:spcPts val="0"/>
              </a:spcAft>
              <a:buClr>
                <a:schemeClr val="lt1"/>
              </a:buClr>
              <a:buSzPts val="4800"/>
              <a:buNone/>
              <a:defRPr sz="4800">
                <a:solidFill>
                  <a:schemeClr val="lt1"/>
                </a:solidFill>
              </a:defRPr>
            </a:lvl2pPr>
            <a:lvl3pPr lvl="2" algn="ctr">
              <a:lnSpc>
                <a:spcPct val="100000"/>
              </a:lnSpc>
              <a:spcBef>
                <a:spcPts val="0"/>
              </a:spcBef>
              <a:spcAft>
                <a:spcPts val="0"/>
              </a:spcAft>
              <a:buClr>
                <a:schemeClr val="lt1"/>
              </a:buClr>
              <a:buSzPts val="4800"/>
              <a:buNone/>
              <a:defRPr sz="4800">
                <a:solidFill>
                  <a:schemeClr val="lt1"/>
                </a:solidFill>
              </a:defRPr>
            </a:lvl3pPr>
            <a:lvl4pPr lvl="3" algn="ctr">
              <a:lnSpc>
                <a:spcPct val="100000"/>
              </a:lnSpc>
              <a:spcBef>
                <a:spcPts val="0"/>
              </a:spcBef>
              <a:spcAft>
                <a:spcPts val="0"/>
              </a:spcAft>
              <a:buClr>
                <a:schemeClr val="lt1"/>
              </a:buClr>
              <a:buSzPts val="4800"/>
              <a:buNone/>
              <a:defRPr sz="4800">
                <a:solidFill>
                  <a:schemeClr val="lt1"/>
                </a:solidFill>
              </a:defRPr>
            </a:lvl4pPr>
            <a:lvl5pPr lvl="4" algn="ctr">
              <a:lnSpc>
                <a:spcPct val="100000"/>
              </a:lnSpc>
              <a:spcBef>
                <a:spcPts val="0"/>
              </a:spcBef>
              <a:spcAft>
                <a:spcPts val="0"/>
              </a:spcAft>
              <a:buClr>
                <a:schemeClr val="lt1"/>
              </a:buClr>
              <a:buSzPts val="4800"/>
              <a:buNone/>
              <a:defRPr sz="4800">
                <a:solidFill>
                  <a:schemeClr val="lt1"/>
                </a:solidFill>
              </a:defRPr>
            </a:lvl5pPr>
            <a:lvl6pPr lvl="5" algn="ctr">
              <a:lnSpc>
                <a:spcPct val="100000"/>
              </a:lnSpc>
              <a:spcBef>
                <a:spcPts val="0"/>
              </a:spcBef>
              <a:spcAft>
                <a:spcPts val="0"/>
              </a:spcAft>
              <a:buClr>
                <a:schemeClr val="lt1"/>
              </a:buClr>
              <a:buSzPts val="4800"/>
              <a:buNone/>
              <a:defRPr sz="4800">
                <a:solidFill>
                  <a:schemeClr val="lt1"/>
                </a:solidFill>
              </a:defRPr>
            </a:lvl6pPr>
            <a:lvl7pPr lvl="6" algn="ctr">
              <a:lnSpc>
                <a:spcPct val="100000"/>
              </a:lnSpc>
              <a:spcBef>
                <a:spcPts val="0"/>
              </a:spcBef>
              <a:spcAft>
                <a:spcPts val="0"/>
              </a:spcAft>
              <a:buClr>
                <a:schemeClr val="lt1"/>
              </a:buClr>
              <a:buSzPts val="4800"/>
              <a:buNone/>
              <a:defRPr sz="4800">
                <a:solidFill>
                  <a:schemeClr val="lt1"/>
                </a:solidFill>
              </a:defRPr>
            </a:lvl7pPr>
            <a:lvl8pPr lvl="7" algn="ctr">
              <a:lnSpc>
                <a:spcPct val="100000"/>
              </a:lnSpc>
              <a:spcBef>
                <a:spcPts val="0"/>
              </a:spcBef>
              <a:spcAft>
                <a:spcPts val="0"/>
              </a:spcAft>
              <a:buClr>
                <a:schemeClr val="lt1"/>
              </a:buClr>
              <a:buSzPts val="4800"/>
              <a:buNone/>
              <a:defRPr sz="4800">
                <a:solidFill>
                  <a:schemeClr val="lt1"/>
                </a:solidFill>
              </a:defRPr>
            </a:lvl8pPr>
            <a:lvl9pPr lvl="8" algn="ctr">
              <a:lnSpc>
                <a:spcPct val="100000"/>
              </a:lnSpc>
              <a:spcBef>
                <a:spcPts val="0"/>
              </a:spcBef>
              <a:spcAft>
                <a:spcPts val="0"/>
              </a:spcAft>
              <a:buClr>
                <a:schemeClr val="lt1"/>
              </a:buClr>
              <a:buSzPts val="4800"/>
              <a:buNone/>
              <a:defRPr sz="4800">
                <a:solidFill>
                  <a:schemeClr val="lt1"/>
                </a:solidFill>
              </a:defRPr>
            </a:lvl9pPr>
          </a:lstStyle>
          <a:p/>
        </p:txBody>
      </p:sp>
      <p:sp>
        <p:nvSpPr>
          <p:cNvPr id="46" name="Google Shape;46;p4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7" name="Shape 47"/>
        <p:cNvGrpSpPr/>
        <p:nvPr/>
      </p:nvGrpSpPr>
      <p:grpSpPr>
        <a:xfrm>
          <a:off x="0" y="0"/>
          <a:ext cx="0" cy="0"/>
          <a:chOff x="0" y="0"/>
          <a:chExt cx="0" cy="0"/>
        </a:xfrm>
      </p:grpSpPr>
      <p:cxnSp>
        <p:nvCxnSpPr>
          <p:cNvPr id="48" name="Google Shape;48;p44"/>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49" name="Google Shape;49;p44"/>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50" name="Google Shape;50;p44"/>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1" name="Google Shape;51;p44"/>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52" name="Google Shape;52;p44"/>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53" name="Google Shape;53;p44"/>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54" name="Shape 54"/>
        <p:cNvGrpSpPr/>
        <p:nvPr/>
      </p:nvGrpSpPr>
      <p:grpSpPr>
        <a:xfrm>
          <a:off x="0" y="0"/>
          <a:ext cx="0" cy="0"/>
          <a:chOff x="0" y="0"/>
          <a:chExt cx="0" cy="0"/>
        </a:xfrm>
      </p:grpSpPr>
      <p:cxnSp>
        <p:nvCxnSpPr>
          <p:cNvPr id="55" name="Google Shape;55;p45"/>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56" name="Google Shape;56;p45"/>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57" name="Google Shape;57;p45"/>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8" name="Google Shape;58;p45"/>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59" name="Google Shape;59;p45"/>
          <p:cNvSpPr txBox="1"/>
          <p:nvPr>
            <p:ph idx="1" type="body"/>
          </p:nvPr>
        </p:nvSpPr>
        <p:spPr>
          <a:xfrm>
            <a:off x="2400303"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60" name="Google Shape;60;p45"/>
          <p:cNvSpPr txBox="1"/>
          <p:nvPr>
            <p:ph idx="2" type="body"/>
          </p:nvPr>
        </p:nvSpPr>
        <p:spPr>
          <a:xfrm>
            <a:off x="5650572"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61" name="Google Shape;61;p4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2" name="Shape 62"/>
        <p:cNvGrpSpPr/>
        <p:nvPr/>
      </p:nvGrpSpPr>
      <p:grpSpPr>
        <a:xfrm>
          <a:off x="0" y="0"/>
          <a:ext cx="0" cy="0"/>
          <a:chOff x="0" y="0"/>
          <a:chExt cx="0" cy="0"/>
        </a:xfrm>
      </p:grpSpPr>
      <p:sp>
        <p:nvSpPr>
          <p:cNvPr id="63" name="Google Shape;63;p46"/>
          <p:cNvSpPr txBox="1"/>
          <p:nvPr>
            <p:ph type="title"/>
          </p:nvPr>
        </p:nvSpPr>
        <p:spPr>
          <a:xfrm>
            <a:off x="303300" y="411575"/>
            <a:ext cx="8520600" cy="639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64" name="Google Shape;64;p4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5" name="Shape 65"/>
        <p:cNvGrpSpPr/>
        <p:nvPr/>
      </p:nvGrpSpPr>
      <p:grpSpPr>
        <a:xfrm>
          <a:off x="0" y="0"/>
          <a:ext cx="0" cy="0"/>
          <a:chOff x="0" y="0"/>
          <a:chExt cx="0" cy="0"/>
        </a:xfrm>
      </p:grpSpPr>
      <p:cxnSp>
        <p:nvCxnSpPr>
          <p:cNvPr id="66" name="Google Shape;66;p47"/>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67" name="Google Shape;67;p47"/>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68" name="Google Shape;68;p47"/>
          <p:cNvSpPr txBox="1"/>
          <p:nvPr>
            <p:ph idx="1" type="body"/>
          </p:nvPr>
        </p:nvSpPr>
        <p:spPr>
          <a:xfrm>
            <a:off x="328017" y="4226025"/>
            <a:ext cx="8388600" cy="3936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stStyle>
          <a:p/>
        </p:txBody>
      </p:sp>
      <p:sp>
        <p:nvSpPr>
          <p:cNvPr id="69" name="Google Shape;69;p4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70" name="Shape 70"/>
        <p:cNvGrpSpPr/>
        <p:nvPr/>
      </p:nvGrpSpPr>
      <p:grpSpPr>
        <a:xfrm>
          <a:off x="0" y="0"/>
          <a:ext cx="0" cy="0"/>
          <a:chOff x="0" y="0"/>
          <a:chExt cx="0" cy="0"/>
        </a:xfrm>
      </p:grpSpPr>
      <p:cxnSp>
        <p:nvCxnSpPr>
          <p:cNvPr id="71" name="Google Shape;71;p48"/>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72" name="Google Shape;72;p48"/>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73" name="Google Shape;73;p48"/>
          <p:cNvSpPr txBox="1"/>
          <p:nvPr>
            <p:ph hasCustomPrompt="1" type="title"/>
          </p:nvPr>
        </p:nvSpPr>
        <p:spPr>
          <a:xfrm>
            <a:off x="853950" y="1304850"/>
            <a:ext cx="7436100" cy="1538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74" name="Google Shape;74;p48"/>
          <p:cNvSpPr txBox="1"/>
          <p:nvPr>
            <p:ph idx="1" type="body"/>
          </p:nvPr>
        </p:nvSpPr>
        <p:spPr>
          <a:xfrm>
            <a:off x="853950" y="2919450"/>
            <a:ext cx="7436100" cy="10716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75" name="Google Shape;75;p48"/>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p:cSld name="Main point">
    <p:spTree>
      <p:nvGrpSpPr>
        <p:cNvPr id="76" name="Shape 76"/>
        <p:cNvGrpSpPr/>
        <p:nvPr/>
      </p:nvGrpSpPr>
      <p:grpSpPr>
        <a:xfrm>
          <a:off x="0" y="0"/>
          <a:ext cx="0" cy="0"/>
          <a:chOff x="0" y="0"/>
          <a:chExt cx="0" cy="0"/>
        </a:xfrm>
      </p:grpSpPr>
      <p:cxnSp>
        <p:nvCxnSpPr>
          <p:cNvPr id="77" name="Google Shape;77;gf4301d33d1_0_140"/>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78" name="Google Shape;78;gf4301d33d1_0_140"/>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rtl="0" algn="l">
              <a:lnSpc>
                <a:spcPct val="100000"/>
              </a:lnSpc>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p:txBody>
      </p:sp>
      <p:sp>
        <p:nvSpPr>
          <p:cNvPr id="79" name="Google Shape;79;gf4301d33d1_0_140"/>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rtl="0" algn="l">
              <a:lnSpc>
                <a:spcPct val="100000"/>
              </a:lnSpc>
              <a:spcBef>
                <a:spcPts val="0"/>
              </a:spcBef>
              <a:spcAft>
                <a:spcPts val="0"/>
              </a:spcAft>
              <a:buClr>
                <a:schemeClr val="lt1"/>
              </a:buClr>
              <a:buSzPts val="1400"/>
              <a:buFont typeface="Arial"/>
              <a:buNone/>
              <a:defRPr>
                <a:solidFill>
                  <a:schemeClr val="lt1"/>
                </a:solidFill>
              </a:defRPr>
            </a:lvl1pPr>
            <a:lvl2pPr indent="0" lvl="1" marL="0" rtl="0" algn="l">
              <a:lnSpc>
                <a:spcPct val="100000"/>
              </a:lnSpc>
              <a:spcBef>
                <a:spcPts val="0"/>
              </a:spcBef>
              <a:spcAft>
                <a:spcPts val="0"/>
              </a:spcAft>
              <a:buClr>
                <a:schemeClr val="lt1"/>
              </a:buClr>
              <a:buSzPts val="1400"/>
              <a:buFont typeface="Arial"/>
              <a:buNone/>
              <a:defRPr>
                <a:solidFill>
                  <a:schemeClr val="lt1"/>
                </a:solidFill>
              </a:defRPr>
            </a:lvl2pPr>
            <a:lvl3pPr indent="0" lvl="2" marL="0" rtl="0" algn="l">
              <a:lnSpc>
                <a:spcPct val="100000"/>
              </a:lnSpc>
              <a:spcBef>
                <a:spcPts val="0"/>
              </a:spcBef>
              <a:spcAft>
                <a:spcPts val="0"/>
              </a:spcAft>
              <a:buClr>
                <a:schemeClr val="lt1"/>
              </a:buClr>
              <a:buSzPts val="1400"/>
              <a:buFont typeface="Arial"/>
              <a:buNone/>
              <a:defRPr>
                <a:solidFill>
                  <a:schemeClr val="lt1"/>
                </a:solidFill>
              </a:defRPr>
            </a:lvl3pPr>
            <a:lvl4pPr indent="0" lvl="3" marL="0" rtl="0" algn="l">
              <a:lnSpc>
                <a:spcPct val="100000"/>
              </a:lnSpc>
              <a:spcBef>
                <a:spcPts val="0"/>
              </a:spcBef>
              <a:spcAft>
                <a:spcPts val="0"/>
              </a:spcAft>
              <a:buClr>
                <a:schemeClr val="lt1"/>
              </a:buClr>
              <a:buSzPts val="1400"/>
              <a:buFont typeface="Arial"/>
              <a:buNone/>
              <a:defRPr>
                <a:solidFill>
                  <a:schemeClr val="lt1"/>
                </a:solidFill>
              </a:defRPr>
            </a:lvl4pPr>
            <a:lvl5pPr indent="0" lvl="4" marL="0" rtl="0" algn="l">
              <a:lnSpc>
                <a:spcPct val="100000"/>
              </a:lnSpc>
              <a:spcBef>
                <a:spcPts val="0"/>
              </a:spcBef>
              <a:spcAft>
                <a:spcPts val="0"/>
              </a:spcAft>
              <a:buClr>
                <a:schemeClr val="lt1"/>
              </a:buClr>
              <a:buSzPts val="1400"/>
              <a:buFont typeface="Arial"/>
              <a:buNone/>
              <a:defRPr>
                <a:solidFill>
                  <a:schemeClr val="lt1"/>
                </a:solidFill>
              </a:defRPr>
            </a:lvl5pPr>
            <a:lvl6pPr indent="0" lvl="5" marL="0" rtl="0" algn="l">
              <a:lnSpc>
                <a:spcPct val="100000"/>
              </a:lnSpc>
              <a:spcBef>
                <a:spcPts val="0"/>
              </a:spcBef>
              <a:spcAft>
                <a:spcPts val="0"/>
              </a:spcAft>
              <a:buClr>
                <a:schemeClr val="lt1"/>
              </a:buClr>
              <a:buSzPts val="1400"/>
              <a:buFont typeface="Arial"/>
              <a:buNone/>
              <a:defRPr>
                <a:solidFill>
                  <a:schemeClr val="lt1"/>
                </a:solidFill>
              </a:defRPr>
            </a:lvl6pPr>
            <a:lvl7pPr indent="0" lvl="6" marL="0" rtl="0" algn="l">
              <a:lnSpc>
                <a:spcPct val="100000"/>
              </a:lnSpc>
              <a:spcBef>
                <a:spcPts val="0"/>
              </a:spcBef>
              <a:spcAft>
                <a:spcPts val="0"/>
              </a:spcAft>
              <a:buClr>
                <a:schemeClr val="lt1"/>
              </a:buClr>
              <a:buSzPts val="1400"/>
              <a:buFont typeface="Arial"/>
              <a:buNone/>
              <a:defRPr>
                <a:solidFill>
                  <a:schemeClr val="lt1"/>
                </a:solidFill>
              </a:defRPr>
            </a:lvl7pPr>
            <a:lvl8pPr indent="0" lvl="7" marL="0" rtl="0" algn="l">
              <a:lnSpc>
                <a:spcPct val="100000"/>
              </a:lnSpc>
              <a:spcBef>
                <a:spcPts val="0"/>
              </a:spcBef>
              <a:spcAft>
                <a:spcPts val="0"/>
              </a:spcAft>
              <a:buClr>
                <a:schemeClr val="lt1"/>
              </a:buClr>
              <a:buSzPts val="1400"/>
              <a:buFont typeface="Arial"/>
              <a:buNone/>
              <a:defRPr>
                <a:solidFill>
                  <a:schemeClr val="lt1"/>
                </a:solidFill>
              </a:defRPr>
            </a:lvl8pPr>
            <a:lvl9pPr indent="0" lvl="8" marL="0" rtl="0" algn="l">
              <a:lnSpc>
                <a:spcPct val="100000"/>
              </a:lnSpc>
              <a:spcBef>
                <a:spcPts val="0"/>
              </a:spcBef>
              <a:spcAft>
                <a:spcPts val="0"/>
              </a:spcAft>
              <a:buClr>
                <a:schemeClr val="lt1"/>
              </a:buClr>
              <a:buSzPts val="1400"/>
              <a:buFont typeface="Arial"/>
              <a:buNone/>
              <a:defRPr>
                <a:solidFill>
                  <a:schemeClr val="lt1"/>
                </a:solidFil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p:cSld name="Section title and description">
    <p:spTree>
      <p:nvGrpSpPr>
        <p:cNvPr id="80" name="Shape 80"/>
        <p:cNvGrpSpPr/>
        <p:nvPr/>
      </p:nvGrpSpPr>
      <p:grpSpPr>
        <a:xfrm>
          <a:off x="0" y="0"/>
          <a:ext cx="0" cy="0"/>
          <a:chOff x="0" y="0"/>
          <a:chExt cx="0" cy="0"/>
        </a:xfrm>
      </p:grpSpPr>
      <p:sp>
        <p:nvSpPr>
          <p:cNvPr id="81" name="Google Shape;81;gf4301d33d1_0_144"/>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82" name="Google Shape;82;gf4301d33d1_0_144"/>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83" name="Google Shape;83;gf4301d33d1_0_144"/>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3600"/>
              <a:buNone/>
              <a:defRPr sz="3600">
                <a:solidFill>
                  <a:schemeClr val="dk1"/>
                </a:solidFill>
              </a:defRPr>
            </a:lvl1pPr>
            <a:lvl2pPr lvl="1" rtl="0" algn="ctr">
              <a:spcBef>
                <a:spcPts val="0"/>
              </a:spcBef>
              <a:spcAft>
                <a:spcPts val="0"/>
              </a:spcAft>
              <a:buClr>
                <a:schemeClr val="dk1"/>
              </a:buClr>
              <a:buSzPts val="3600"/>
              <a:buNone/>
              <a:defRPr sz="3600">
                <a:solidFill>
                  <a:schemeClr val="dk1"/>
                </a:solidFill>
              </a:defRPr>
            </a:lvl2pPr>
            <a:lvl3pPr lvl="2" rtl="0" algn="ctr">
              <a:spcBef>
                <a:spcPts val="0"/>
              </a:spcBef>
              <a:spcAft>
                <a:spcPts val="0"/>
              </a:spcAft>
              <a:buClr>
                <a:schemeClr val="dk1"/>
              </a:buClr>
              <a:buSzPts val="3600"/>
              <a:buNone/>
              <a:defRPr sz="3600">
                <a:solidFill>
                  <a:schemeClr val="dk1"/>
                </a:solidFill>
              </a:defRPr>
            </a:lvl3pPr>
            <a:lvl4pPr lvl="3" rtl="0" algn="ctr">
              <a:spcBef>
                <a:spcPts val="0"/>
              </a:spcBef>
              <a:spcAft>
                <a:spcPts val="0"/>
              </a:spcAft>
              <a:buClr>
                <a:schemeClr val="dk1"/>
              </a:buClr>
              <a:buSzPts val="3600"/>
              <a:buNone/>
              <a:defRPr sz="3600">
                <a:solidFill>
                  <a:schemeClr val="dk1"/>
                </a:solidFill>
              </a:defRPr>
            </a:lvl4pPr>
            <a:lvl5pPr lvl="4" rtl="0" algn="ctr">
              <a:spcBef>
                <a:spcPts val="0"/>
              </a:spcBef>
              <a:spcAft>
                <a:spcPts val="0"/>
              </a:spcAft>
              <a:buClr>
                <a:schemeClr val="dk1"/>
              </a:buClr>
              <a:buSzPts val="3600"/>
              <a:buNone/>
              <a:defRPr sz="3600">
                <a:solidFill>
                  <a:schemeClr val="dk1"/>
                </a:solidFill>
              </a:defRPr>
            </a:lvl5pPr>
            <a:lvl6pPr lvl="5" rtl="0" algn="ctr">
              <a:spcBef>
                <a:spcPts val="0"/>
              </a:spcBef>
              <a:spcAft>
                <a:spcPts val="0"/>
              </a:spcAft>
              <a:buClr>
                <a:schemeClr val="dk1"/>
              </a:buClr>
              <a:buSzPts val="3600"/>
              <a:buNone/>
              <a:defRPr sz="3600">
                <a:solidFill>
                  <a:schemeClr val="dk1"/>
                </a:solidFill>
              </a:defRPr>
            </a:lvl6pPr>
            <a:lvl7pPr lvl="6" rtl="0" algn="ctr">
              <a:spcBef>
                <a:spcPts val="0"/>
              </a:spcBef>
              <a:spcAft>
                <a:spcPts val="0"/>
              </a:spcAft>
              <a:buClr>
                <a:schemeClr val="dk1"/>
              </a:buClr>
              <a:buSzPts val="3600"/>
              <a:buNone/>
              <a:defRPr sz="3600">
                <a:solidFill>
                  <a:schemeClr val="dk1"/>
                </a:solidFill>
              </a:defRPr>
            </a:lvl7pPr>
            <a:lvl8pPr lvl="7" rtl="0" algn="ctr">
              <a:spcBef>
                <a:spcPts val="0"/>
              </a:spcBef>
              <a:spcAft>
                <a:spcPts val="0"/>
              </a:spcAft>
              <a:buClr>
                <a:schemeClr val="dk1"/>
              </a:buClr>
              <a:buSzPts val="3600"/>
              <a:buNone/>
              <a:defRPr sz="3600">
                <a:solidFill>
                  <a:schemeClr val="dk1"/>
                </a:solidFill>
              </a:defRPr>
            </a:lvl8pPr>
            <a:lvl9pPr lvl="8" rtl="0" algn="ctr">
              <a:spcBef>
                <a:spcPts val="0"/>
              </a:spcBef>
              <a:spcAft>
                <a:spcPts val="0"/>
              </a:spcAft>
              <a:buClr>
                <a:schemeClr val="dk1"/>
              </a:buClr>
              <a:buSzPts val="3600"/>
              <a:buNone/>
              <a:defRPr sz="3600">
                <a:solidFill>
                  <a:schemeClr val="dk1"/>
                </a:solidFill>
              </a:defRPr>
            </a:lvl9pPr>
          </a:lstStyle>
          <a:p/>
        </p:txBody>
      </p:sp>
      <p:sp>
        <p:nvSpPr>
          <p:cNvPr id="84" name="Google Shape;84;gf4301d33d1_0_144"/>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85" name="Google Shape;85;gf4301d33d1_0_144"/>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rtl="0" algn="l">
              <a:lnSpc>
                <a:spcPct val="115000"/>
              </a:lnSpc>
              <a:spcBef>
                <a:spcPts val="0"/>
              </a:spcBef>
              <a:spcAft>
                <a:spcPts val="0"/>
              </a:spcAft>
              <a:buClr>
                <a:schemeClr val="lt1"/>
              </a:buClr>
              <a:buSzPts val="1800"/>
              <a:buChar char="●"/>
              <a:defRPr>
                <a:solidFill>
                  <a:schemeClr val="lt1"/>
                </a:solidFill>
              </a:defRPr>
            </a:lvl1pPr>
            <a:lvl2pPr indent="-317500" lvl="1" marL="914400" rtl="0" algn="l">
              <a:lnSpc>
                <a:spcPct val="115000"/>
              </a:lnSpc>
              <a:spcBef>
                <a:spcPts val="1600"/>
              </a:spcBef>
              <a:spcAft>
                <a:spcPts val="0"/>
              </a:spcAft>
              <a:buClr>
                <a:schemeClr val="lt1"/>
              </a:buClr>
              <a:buSzPts val="1400"/>
              <a:buChar char="○"/>
              <a:defRPr>
                <a:solidFill>
                  <a:schemeClr val="lt1"/>
                </a:solidFill>
              </a:defRPr>
            </a:lvl2pPr>
            <a:lvl3pPr indent="-317500" lvl="2" marL="1371600" rtl="0" algn="l">
              <a:lnSpc>
                <a:spcPct val="115000"/>
              </a:lnSpc>
              <a:spcBef>
                <a:spcPts val="1600"/>
              </a:spcBef>
              <a:spcAft>
                <a:spcPts val="0"/>
              </a:spcAft>
              <a:buClr>
                <a:schemeClr val="lt1"/>
              </a:buClr>
              <a:buSzPts val="1400"/>
              <a:buChar char="■"/>
              <a:defRPr>
                <a:solidFill>
                  <a:schemeClr val="lt1"/>
                </a:solidFill>
              </a:defRPr>
            </a:lvl3pPr>
            <a:lvl4pPr indent="-317500" lvl="3" marL="1828800" rtl="0" algn="l">
              <a:lnSpc>
                <a:spcPct val="115000"/>
              </a:lnSpc>
              <a:spcBef>
                <a:spcPts val="1600"/>
              </a:spcBef>
              <a:spcAft>
                <a:spcPts val="0"/>
              </a:spcAft>
              <a:buClr>
                <a:schemeClr val="lt1"/>
              </a:buClr>
              <a:buSzPts val="1400"/>
              <a:buChar char="●"/>
              <a:defRPr>
                <a:solidFill>
                  <a:schemeClr val="lt1"/>
                </a:solidFill>
              </a:defRPr>
            </a:lvl4pPr>
            <a:lvl5pPr indent="-317500" lvl="4" marL="2286000" rtl="0" algn="l">
              <a:lnSpc>
                <a:spcPct val="115000"/>
              </a:lnSpc>
              <a:spcBef>
                <a:spcPts val="1600"/>
              </a:spcBef>
              <a:spcAft>
                <a:spcPts val="0"/>
              </a:spcAft>
              <a:buClr>
                <a:schemeClr val="lt1"/>
              </a:buClr>
              <a:buSzPts val="1400"/>
              <a:buChar char="○"/>
              <a:defRPr>
                <a:solidFill>
                  <a:schemeClr val="lt1"/>
                </a:solidFill>
              </a:defRPr>
            </a:lvl5pPr>
            <a:lvl6pPr indent="-317500" lvl="5" marL="2743200" rtl="0" algn="l">
              <a:lnSpc>
                <a:spcPct val="115000"/>
              </a:lnSpc>
              <a:spcBef>
                <a:spcPts val="1600"/>
              </a:spcBef>
              <a:spcAft>
                <a:spcPts val="0"/>
              </a:spcAft>
              <a:buClr>
                <a:schemeClr val="lt1"/>
              </a:buClr>
              <a:buSzPts val="1400"/>
              <a:buChar char="■"/>
              <a:defRPr>
                <a:solidFill>
                  <a:schemeClr val="lt1"/>
                </a:solidFill>
              </a:defRPr>
            </a:lvl6pPr>
            <a:lvl7pPr indent="-317500" lvl="6" marL="3200400" rtl="0" algn="l">
              <a:lnSpc>
                <a:spcPct val="115000"/>
              </a:lnSpc>
              <a:spcBef>
                <a:spcPts val="1600"/>
              </a:spcBef>
              <a:spcAft>
                <a:spcPts val="0"/>
              </a:spcAft>
              <a:buClr>
                <a:schemeClr val="lt1"/>
              </a:buClr>
              <a:buSzPts val="1400"/>
              <a:buChar char="●"/>
              <a:defRPr>
                <a:solidFill>
                  <a:schemeClr val="lt1"/>
                </a:solidFill>
              </a:defRPr>
            </a:lvl7pPr>
            <a:lvl8pPr indent="-317500" lvl="7" marL="3657600" rtl="0" algn="l">
              <a:lnSpc>
                <a:spcPct val="115000"/>
              </a:lnSpc>
              <a:spcBef>
                <a:spcPts val="1600"/>
              </a:spcBef>
              <a:spcAft>
                <a:spcPts val="0"/>
              </a:spcAft>
              <a:buClr>
                <a:schemeClr val="lt1"/>
              </a:buClr>
              <a:buSzPts val="1400"/>
              <a:buChar char="○"/>
              <a:defRPr>
                <a:solidFill>
                  <a:schemeClr val="lt1"/>
                </a:solidFill>
              </a:defRPr>
            </a:lvl8pPr>
            <a:lvl9pPr indent="-317500" lvl="8" marL="4114800" rtl="0" algn="l">
              <a:lnSpc>
                <a:spcPct val="115000"/>
              </a:lnSpc>
              <a:spcBef>
                <a:spcPts val="1600"/>
              </a:spcBef>
              <a:spcAft>
                <a:spcPts val="1600"/>
              </a:spcAft>
              <a:buClr>
                <a:schemeClr val="lt1"/>
              </a:buClr>
              <a:buSzPts val="1400"/>
              <a:buChar char="■"/>
              <a:defRPr>
                <a:solidFill>
                  <a:schemeClr val="lt1"/>
                </a:solidFill>
              </a:defRPr>
            </a:lvl9pPr>
          </a:lstStyle>
          <a:p/>
        </p:txBody>
      </p:sp>
      <p:sp>
        <p:nvSpPr>
          <p:cNvPr id="86" name="Google Shape;86;gf4301d33d1_0_144"/>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rtl="0" algn="l">
              <a:lnSpc>
                <a:spcPct val="100000"/>
              </a:lnSpc>
              <a:spcBef>
                <a:spcPts val="0"/>
              </a:spcBef>
              <a:spcAft>
                <a:spcPts val="0"/>
              </a:spcAft>
              <a:buClr>
                <a:schemeClr val="lt1"/>
              </a:buClr>
              <a:buSzPts val="1400"/>
              <a:buFont typeface="Arial"/>
              <a:buNone/>
              <a:defRPr>
                <a:solidFill>
                  <a:schemeClr val="lt1"/>
                </a:solidFill>
              </a:defRPr>
            </a:lvl1pPr>
            <a:lvl2pPr indent="0" lvl="1" marL="0" rtl="0" algn="l">
              <a:lnSpc>
                <a:spcPct val="100000"/>
              </a:lnSpc>
              <a:spcBef>
                <a:spcPts val="0"/>
              </a:spcBef>
              <a:spcAft>
                <a:spcPts val="0"/>
              </a:spcAft>
              <a:buClr>
                <a:schemeClr val="lt1"/>
              </a:buClr>
              <a:buSzPts val="1400"/>
              <a:buFont typeface="Arial"/>
              <a:buNone/>
              <a:defRPr>
                <a:solidFill>
                  <a:schemeClr val="lt1"/>
                </a:solidFill>
              </a:defRPr>
            </a:lvl2pPr>
            <a:lvl3pPr indent="0" lvl="2" marL="0" rtl="0" algn="l">
              <a:lnSpc>
                <a:spcPct val="100000"/>
              </a:lnSpc>
              <a:spcBef>
                <a:spcPts val="0"/>
              </a:spcBef>
              <a:spcAft>
                <a:spcPts val="0"/>
              </a:spcAft>
              <a:buClr>
                <a:schemeClr val="lt1"/>
              </a:buClr>
              <a:buSzPts val="1400"/>
              <a:buFont typeface="Arial"/>
              <a:buNone/>
              <a:defRPr>
                <a:solidFill>
                  <a:schemeClr val="lt1"/>
                </a:solidFill>
              </a:defRPr>
            </a:lvl3pPr>
            <a:lvl4pPr indent="0" lvl="3" marL="0" rtl="0" algn="l">
              <a:lnSpc>
                <a:spcPct val="100000"/>
              </a:lnSpc>
              <a:spcBef>
                <a:spcPts val="0"/>
              </a:spcBef>
              <a:spcAft>
                <a:spcPts val="0"/>
              </a:spcAft>
              <a:buClr>
                <a:schemeClr val="lt1"/>
              </a:buClr>
              <a:buSzPts val="1400"/>
              <a:buFont typeface="Arial"/>
              <a:buNone/>
              <a:defRPr>
                <a:solidFill>
                  <a:schemeClr val="lt1"/>
                </a:solidFill>
              </a:defRPr>
            </a:lvl4pPr>
            <a:lvl5pPr indent="0" lvl="4" marL="0" rtl="0" algn="l">
              <a:lnSpc>
                <a:spcPct val="100000"/>
              </a:lnSpc>
              <a:spcBef>
                <a:spcPts val="0"/>
              </a:spcBef>
              <a:spcAft>
                <a:spcPts val="0"/>
              </a:spcAft>
              <a:buClr>
                <a:schemeClr val="lt1"/>
              </a:buClr>
              <a:buSzPts val="1400"/>
              <a:buFont typeface="Arial"/>
              <a:buNone/>
              <a:defRPr>
                <a:solidFill>
                  <a:schemeClr val="lt1"/>
                </a:solidFill>
              </a:defRPr>
            </a:lvl5pPr>
            <a:lvl6pPr indent="0" lvl="5" marL="0" rtl="0" algn="l">
              <a:lnSpc>
                <a:spcPct val="100000"/>
              </a:lnSpc>
              <a:spcBef>
                <a:spcPts val="0"/>
              </a:spcBef>
              <a:spcAft>
                <a:spcPts val="0"/>
              </a:spcAft>
              <a:buClr>
                <a:schemeClr val="lt1"/>
              </a:buClr>
              <a:buSzPts val="1400"/>
              <a:buFont typeface="Arial"/>
              <a:buNone/>
              <a:defRPr>
                <a:solidFill>
                  <a:schemeClr val="lt1"/>
                </a:solidFill>
              </a:defRPr>
            </a:lvl6pPr>
            <a:lvl7pPr indent="0" lvl="6" marL="0" rtl="0" algn="l">
              <a:lnSpc>
                <a:spcPct val="100000"/>
              </a:lnSpc>
              <a:spcBef>
                <a:spcPts val="0"/>
              </a:spcBef>
              <a:spcAft>
                <a:spcPts val="0"/>
              </a:spcAft>
              <a:buClr>
                <a:schemeClr val="lt1"/>
              </a:buClr>
              <a:buSzPts val="1400"/>
              <a:buFont typeface="Arial"/>
              <a:buNone/>
              <a:defRPr>
                <a:solidFill>
                  <a:schemeClr val="lt1"/>
                </a:solidFill>
              </a:defRPr>
            </a:lvl7pPr>
            <a:lvl8pPr indent="0" lvl="7" marL="0" rtl="0" algn="l">
              <a:lnSpc>
                <a:spcPct val="100000"/>
              </a:lnSpc>
              <a:spcBef>
                <a:spcPts val="0"/>
              </a:spcBef>
              <a:spcAft>
                <a:spcPts val="0"/>
              </a:spcAft>
              <a:buClr>
                <a:schemeClr val="lt1"/>
              </a:buClr>
              <a:buSzPts val="1400"/>
              <a:buFont typeface="Arial"/>
              <a:buNone/>
              <a:defRPr>
                <a:solidFill>
                  <a:schemeClr val="lt1"/>
                </a:solidFill>
              </a:defRPr>
            </a:lvl8pPr>
            <a:lvl9pPr indent="0" lvl="8" marL="0" rtl="0" algn="l">
              <a:lnSpc>
                <a:spcPct val="100000"/>
              </a:lnSpc>
              <a:spcBef>
                <a:spcPts val="0"/>
              </a:spcBef>
              <a:spcAft>
                <a:spcPts val="0"/>
              </a:spcAft>
              <a:buClr>
                <a:schemeClr val="lt1"/>
              </a:buClr>
              <a:buSzPts val="1400"/>
              <a:buFont typeface="Arial"/>
              <a:buNone/>
              <a:defRPr>
                <a:solidFill>
                  <a:schemeClr val="lt1"/>
                </a:solidFil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1">
  <p:cSld name="One column text">
    <p:spTree>
      <p:nvGrpSpPr>
        <p:cNvPr id="87" name="Shape 87"/>
        <p:cNvGrpSpPr/>
        <p:nvPr/>
      </p:nvGrpSpPr>
      <p:grpSpPr>
        <a:xfrm>
          <a:off x="0" y="0"/>
          <a:ext cx="0" cy="0"/>
          <a:chOff x="0" y="0"/>
          <a:chExt cx="0" cy="0"/>
        </a:xfrm>
      </p:grpSpPr>
      <p:cxnSp>
        <p:nvCxnSpPr>
          <p:cNvPr id="88" name="Google Shape;88;gf4301d33d1_0_151"/>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89" name="Google Shape;89;gf4301d33d1_0_151"/>
          <p:cNvSpPr txBox="1"/>
          <p:nvPr>
            <p:ph type="title"/>
          </p:nvPr>
        </p:nvSpPr>
        <p:spPr>
          <a:xfrm>
            <a:off x="319500" y="936600"/>
            <a:ext cx="2808000" cy="755700"/>
          </a:xfrm>
          <a:prstGeom prst="rect">
            <a:avLst/>
          </a:prstGeom>
          <a:noFill/>
          <a:ln>
            <a:noFill/>
          </a:ln>
        </p:spPr>
        <p:txBody>
          <a:bodyPr anchorCtr="0" anchor="b" bIns="91425" lIns="91425" spcFirstLastPara="1" rIns="91425" wrap="square" tIns="91425">
            <a:noAutofit/>
          </a:bodyPr>
          <a:lstStyle>
            <a:lvl1pPr lvl="0" rtl="0" algn="l">
              <a:lnSpc>
                <a:spcPct val="100000"/>
              </a:lnSpc>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90" name="Google Shape;90;gf4301d33d1_0_151"/>
          <p:cNvSpPr txBox="1"/>
          <p:nvPr>
            <p:ph idx="1" type="body"/>
          </p:nvPr>
        </p:nvSpPr>
        <p:spPr>
          <a:xfrm>
            <a:off x="319500" y="1846804"/>
            <a:ext cx="2808000" cy="2806200"/>
          </a:xfrm>
          <a:prstGeom prst="rect">
            <a:avLst/>
          </a:prstGeom>
          <a:noFill/>
          <a:ln>
            <a:noFill/>
          </a:ln>
        </p:spPr>
        <p:txBody>
          <a:bodyPr anchorCtr="0" anchor="t" bIns="91425" lIns="91425" spcFirstLastPara="1" rIns="91425" wrap="square" tIns="91425">
            <a:noAutofit/>
          </a:bodyPr>
          <a:lstStyle>
            <a:lvl1pPr indent="-304800" lvl="0" marL="457200" rtl="0" algn="l">
              <a:lnSpc>
                <a:spcPct val="115000"/>
              </a:lnSpc>
              <a:spcBef>
                <a:spcPts val="0"/>
              </a:spcBef>
              <a:spcAft>
                <a:spcPts val="0"/>
              </a:spcAft>
              <a:buSzPts val="1200"/>
              <a:buChar char="●"/>
              <a:defRPr sz="1200"/>
            </a:lvl1pPr>
            <a:lvl2pPr indent="-304800" lvl="1" marL="914400" rtl="0" algn="l">
              <a:lnSpc>
                <a:spcPct val="115000"/>
              </a:lnSpc>
              <a:spcBef>
                <a:spcPts val="1600"/>
              </a:spcBef>
              <a:spcAft>
                <a:spcPts val="0"/>
              </a:spcAft>
              <a:buSzPts val="1200"/>
              <a:buChar char="○"/>
              <a:defRPr sz="1200"/>
            </a:lvl2pPr>
            <a:lvl3pPr indent="-304800" lvl="2" marL="1371600" rtl="0" algn="l">
              <a:lnSpc>
                <a:spcPct val="115000"/>
              </a:lnSpc>
              <a:spcBef>
                <a:spcPts val="1600"/>
              </a:spcBef>
              <a:spcAft>
                <a:spcPts val="0"/>
              </a:spcAft>
              <a:buSzPts val="1200"/>
              <a:buChar char="■"/>
              <a:defRPr sz="1200"/>
            </a:lvl3pPr>
            <a:lvl4pPr indent="-304800" lvl="3" marL="1828800" rtl="0" algn="l">
              <a:lnSpc>
                <a:spcPct val="115000"/>
              </a:lnSpc>
              <a:spcBef>
                <a:spcPts val="1600"/>
              </a:spcBef>
              <a:spcAft>
                <a:spcPts val="0"/>
              </a:spcAft>
              <a:buSzPts val="1200"/>
              <a:buChar char="●"/>
              <a:defRPr sz="1200"/>
            </a:lvl4pPr>
            <a:lvl5pPr indent="-304800" lvl="4" marL="2286000" rtl="0" algn="l">
              <a:lnSpc>
                <a:spcPct val="115000"/>
              </a:lnSpc>
              <a:spcBef>
                <a:spcPts val="1600"/>
              </a:spcBef>
              <a:spcAft>
                <a:spcPts val="0"/>
              </a:spcAft>
              <a:buSzPts val="1200"/>
              <a:buChar char="○"/>
              <a:defRPr sz="1200"/>
            </a:lvl5pPr>
            <a:lvl6pPr indent="-304800" lvl="5" marL="2743200" rtl="0" algn="l">
              <a:lnSpc>
                <a:spcPct val="115000"/>
              </a:lnSpc>
              <a:spcBef>
                <a:spcPts val="1600"/>
              </a:spcBef>
              <a:spcAft>
                <a:spcPts val="0"/>
              </a:spcAft>
              <a:buSzPts val="1200"/>
              <a:buChar char="■"/>
              <a:defRPr sz="1200"/>
            </a:lvl6pPr>
            <a:lvl7pPr indent="-304800" lvl="6" marL="3200400" rtl="0" algn="l">
              <a:lnSpc>
                <a:spcPct val="115000"/>
              </a:lnSpc>
              <a:spcBef>
                <a:spcPts val="1600"/>
              </a:spcBef>
              <a:spcAft>
                <a:spcPts val="0"/>
              </a:spcAft>
              <a:buSzPts val="1200"/>
              <a:buChar char="●"/>
              <a:defRPr sz="1200"/>
            </a:lvl7pPr>
            <a:lvl8pPr indent="-304800" lvl="7" marL="3657600" rtl="0" algn="l">
              <a:lnSpc>
                <a:spcPct val="115000"/>
              </a:lnSpc>
              <a:spcBef>
                <a:spcPts val="1600"/>
              </a:spcBef>
              <a:spcAft>
                <a:spcPts val="0"/>
              </a:spcAft>
              <a:buSzPts val="1200"/>
              <a:buChar char="○"/>
              <a:defRPr sz="1200"/>
            </a:lvl8pPr>
            <a:lvl9pPr indent="-304800" lvl="8" marL="4114800" rtl="0" algn="l">
              <a:lnSpc>
                <a:spcPct val="115000"/>
              </a:lnSpc>
              <a:spcBef>
                <a:spcPts val="1600"/>
              </a:spcBef>
              <a:spcAft>
                <a:spcPts val="1600"/>
              </a:spcAft>
              <a:buSzPts val="1200"/>
              <a:buChar char="■"/>
              <a:defRPr sz="1200"/>
            </a:lvl9pPr>
          </a:lstStyle>
          <a:p/>
        </p:txBody>
      </p:sp>
      <p:sp>
        <p:nvSpPr>
          <p:cNvPr id="91" name="Google Shape;91;gf4301d33d1_0_15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rtl="0" algn="l">
              <a:lnSpc>
                <a:spcPct val="100000"/>
              </a:lnSpc>
              <a:spcBef>
                <a:spcPts val="0"/>
              </a:spcBef>
              <a:spcAft>
                <a:spcPts val="0"/>
              </a:spcAft>
              <a:buClr>
                <a:srgbClr val="000000"/>
              </a:buClr>
              <a:buSzPts val="1400"/>
              <a:buFont typeface="Arial"/>
              <a:buNone/>
              <a:defRPr/>
            </a:lvl1pPr>
            <a:lvl2pPr indent="0" lvl="1" marL="0" rtl="0" algn="l">
              <a:lnSpc>
                <a:spcPct val="100000"/>
              </a:lnSpc>
              <a:spcBef>
                <a:spcPts val="0"/>
              </a:spcBef>
              <a:spcAft>
                <a:spcPts val="0"/>
              </a:spcAft>
              <a:buClr>
                <a:srgbClr val="000000"/>
              </a:buClr>
              <a:buSzPts val="1400"/>
              <a:buFont typeface="Arial"/>
              <a:buNone/>
              <a:defRPr/>
            </a:lvl2pPr>
            <a:lvl3pPr indent="0" lvl="2" marL="0" rtl="0" algn="l">
              <a:lnSpc>
                <a:spcPct val="100000"/>
              </a:lnSpc>
              <a:spcBef>
                <a:spcPts val="0"/>
              </a:spcBef>
              <a:spcAft>
                <a:spcPts val="0"/>
              </a:spcAft>
              <a:buClr>
                <a:srgbClr val="000000"/>
              </a:buClr>
              <a:buSzPts val="1400"/>
              <a:buFont typeface="Arial"/>
              <a:buNone/>
              <a:defRPr/>
            </a:lvl3pPr>
            <a:lvl4pPr indent="0" lvl="3" marL="0" rtl="0" algn="l">
              <a:lnSpc>
                <a:spcPct val="100000"/>
              </a:lnSpc>
              <a:spcBef>
                <a:spcPts val="0"/>
              </a:spcBef>
              <a:spcAft>
                <a:spcPts val="0"/>
              </a:spcAft>
              <a:buClr>
                <a:srgbClr val="000000"/>
              </a:buClr>
              <a:buSzPts val="1400"/>
              <a:buFont typeface="Arial"/>
              <a:buNone/>
              <a:defRPr/>
            </a:lvl4pPr>
            <a:lvl5pPr indent="0" lvl="4" marL="0" rtl="0" algn="l">
              <a:lnSpc>
                <a:spcPct val="100000"/>
              </a:lnSpc>
              <a:spcBef>
                <a:spcPts val="0"/>
              </a:spcBef>
              <a:spcAft>
                <a:spcPts val="0"/>
              </a:spcAft>
              <a:buClr>
                <a:srgbClr val="000000"/>
              </a:buClr>
              <a:buSzPts val="1400"/>
              <a:buFont typeface="Arial"/>
              <a:buNone/>
              <a:defRPr/>
            </a:lvl5pPr>
            <a:lvl6pPr indent="0" lvl="5" marL="0" rtl="0" algn="l">
              <a:lnSpc>
                <a:spcPct val="100000"/>
              </a:lnSpc>
              <a:spcBef>
                <a:spcPts val="0"/>
              </a:spcBef>
              <a:spcAft>
                <a:spcPts val="0"/>
              </a:spcAft>
              <a:buClr>
                <a:srgbClr val="000000"/>
              </a:buClr>
              <a:buSzPts val="1400"/>
              <a:buFont typeface="Arial"/>
              <a:buNone/>
              <a:defRPr/>
            </a:lvl6pPr>
            <a:lvl7pPr indent="0" lvl="6" marL="0" rtl="0" algn="l">
              <a:lnSpc>
                <a:spcPct val="100000"/>
              </a:lnSpc>
              <a:spcBef>
                <a:spcPts val="0"/>
              </a:spcBef>
              <a:spcAft>
                <a:spcPts val="0"/>
              </a:spcAft>
              <a:buClr>
                <a:srgbClr val="000000"/>
              </a:buClr>
              <a:buSzPts val="1400"/>
              <a:buFont typeface="Arial"/>
              <a:buNone/>
              <a:defRPr/>
            </a:lvl7pPr>
            <a:lvl8pPr indent="0" lvl="7" marL="0" rtl="0" algn="l">
              <a:lnSpc>
                <a:spcPct val="100000"/>
              </a:lnSpc>
              <a:spcBef>
                <a:spcPts val="0"/>
              </a:spcBef>
              <a:spcAft>
                <a:spcPts val="0"/>
              </a:spcAft>
              <a:buClr>
                <a:srgbClr val="000000"/>
              </a:buClr>
              <a:buSzPts val="1400"/>
              <a:buFont typeface="Arial"/>
              <a:buNone/>
              <a:defRPr/>
            </a:lvl8pPr>
            <a:lvl9pPr indent="0" lvl="8" marL="0" rtl="0" algn="l">
              <a:lnSpc>
                <a:spcPct val="100000"/>
              </a:lnSpc>
              <a:spcBef>
                <a:spcPts val="0"/>
              </a:spcBef>
              <a:spcAft>
                <a:spcPts val="0"/>
              </a:spcAft>
              <a:buClr>
                <a:srgbClr val="000000"/>
              </a:buClr>
              <a:buSzPts val="1400"/>
              <a:buFont typeface="Arial"/>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 layout">
    <p:bg>
      <p:bgPr>
        <a:solidFill>
          <a:srgbClr val="FFFFFF"/>
        </a:solidFill>
      </p:bgPr>
    </p:bg>
    <p:spTree>
      <p:nvGrpSpPr>
        <p:cNvPr id="92" name="Shape 92"/>
        <p:cNvGrpSpPr/>
        <p:nvPr/>
      </p:nvGrpSpPr>
      <p:grpSpPr>
        <a:xfrm>
          <a:off x="0" y="0"/>
          <a:ext cx="0" cy="0"/>
          <a:chOff x="0" y="0"/>
          <a:chExt cx="0" cy="0"/>
        </a:xfrm>
      </p:grpSpPr>
      <p:sp>
        <p:nvSpPr>
          <p:cNvPr id="93" name="Google Shape;93;g364e080f534_0_469"/>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g364e080f534_0_469"/>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g364e080f534_0_469"/>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g364e080f534_0_469"/>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g364e080f534_0_469"/>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98" name="Google Shape;98;g364e080f534_0_469"/>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99" name="Google Shape;99;g364e080f534_0_46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00" name="Shape 100"/>
        <p:cNvGrpSpPr/>
        <p:nvPr/>
      </p:nvGrpSpPr>
      <p:grpSpPr>
        <a:xfrm>
          <a:off x="0" y="0"/>
          <a:ext cx="0" cy="0"/>
          <a:chOff x="0" y="0"/>
          <a:chExt cx="0" cy="0"/>
        </a:xfrm>
      </p:grpSpPr>
      <p:sp>
        <p:nvSpPr>
          <p:cNvPr id="101" name="Google Shape;101;g364e080f534_0_477"/>
          <p:cNvSpPr txBox="1"/>
          <p:nvPr>
            <p:ph type="title"/>
          </p:nvPr>
        </p:nvSpPr>
        <p:spPr>
          <a:xfrm>
            <a:off x="457200" y="208359"/>
            <a:ext cx="8229600" cy="855000"/>
          </a:xfrm>
          <a:prstGeom prst="rect">
            <a:avLst/>
          </a:prstGeom>
          <a:noFill/>
          <a:ln>
            <a:noFill/>
          </a:ln>
        </p:spPr>
        <p:txBody>
          <a:bodyPr anchorCtr="1" anchor="ctr" bIns="45700" lIns="91425" spcFirstLastPara="1" rIns="91425" wrap="square" tIns="45700">
            <a:noAutofit/>
          </a:bodyPr>
          <a:lstStyle>
            <a:lvl1pPr lvl="0" algn="ctr">
              <a:lnSpc>
                <a:spcPct val="100000"/>
              </a:lnSpc>
              <a:spcBef>
                <a:spcPts val="0"/>
              </a:spcBef>
              <a:spcAft>
                <a:spcPts val="0"/>
              </a:spcAft>
              <a:buSzPts val="3000"/>
              <a:buNone/>
              <a:defRPr/>
            </a:lvl1pPr>
            <a:lvl2pPr lvl="1" algn="ctr">
              <a:lnSpc>
                <a:spcPct val="100000"/>
              </a:lnSpc>
              <a:spcBef>
                <a:spcPts val="0"/>
              </a:spcBef>
              <a:spcAft>
                <a:spcPts val="0"/>
              </a:spcAft>
              <a:buSzPts val="3000"/>
              <a:buNone/>
              <a:defRPr/>
            </a:lvl2pPr>
            <a:lvl3pPr lvl="2" algn="ctr">
              <a:lnSpc>
                <a:spcPct val="100000"/>
              </a:lnSpc>
              <a:spcBef>
                <a:spcPts val="0"/>
              </a:spcBef>
              <a:spcAft>
                <a:spcPts val="0"/>
              </a:spcAft>
              <a:buSzPts val="3000"/>
              <a:buNone/>
              <a:defRPr/>
            </a:lvl3pPr>
            <a:lvl4pPr lvl="3" algn="ctr">
              <a:lnSpc>
                <a:spcPct val="100000"/>
              </a:lnSpc>
              <a:spcBef>
                <a:spcPts val="0"/>
              </a:spcBef>
              <a:spcAft>
                <a:spcPts val="0"/>
              </a:spcAft>
              <a:buSzPts val="3000"/>
              <a:buNone/>
              <a:defRPr/>
            </a:lvl4pPr>
            <a:lvl5pPr lvl="4" algn="ctr">
              <a:lnSpc>
                <a:spcPct val="100000"/>
              </a:lnSpc>
              <a:spcBef>
                <a:spcPts val="0"/>
              </a:spcBef>
              <a:spcAft>
                <a:spcPts val="0"/>
              </a:spcAft>
              <a:buSzPts val="3000"/>
              <a:buNone/>
              <a:defRPr/>
            </a:lvl5pPr>
            <a:lvl6pPr lvl="5" algn="ctr">
              <a:lnSpc>
                <a:spcPct val="100000"/>
              </a:lnSpc>
              <a:spcBef>
                <a:spcPts val="0"/>
              </a:spcBef>
              <a:spcAft>
                <a:spcPts val="0"/>
              </a:spcAft>
              <a:buSzPts val="3000"/>
              <a:buNone/>
              <a:defRPr/>
            </a:lvl6pPr>
            <a:lvl7pPr lvl="6" algn="ctr">
              <a:lnSpc>
                <a:spcPct val="100000"/>
              </a:lnSpc>
              <a:spcBef>
                <a:spcPts val="0"/>
              </a:spcBef>
              <a:spcAft>
                <a:spcPts val="0"/>
              </a:spcAft>
              <a:buSzPts val="3000"/>
              <a:buNone/>
              <a:defRPr/>
            </a:lvl7pPr>
            <a:lvl8pPr lvl="7" algn="ctr">
              <a:lnSpc>
                <a:spcPct val="100000"/>
              </a:lnSpc>
              <a:spcBef>
                <a:spcPts val="0"/>
              </a:spcBef>
              <a:spcAft>
                <a:spcPts val="0"/>
              </a:spcAft>
              <a:buSzPts val="3000"/>
              <a:buNone/>
              <a:defRPr/>
            </a:lvl8pPr>
            <a:lvl9pPr lvl="8" algn="ctr">
              <a:lnSpc>
                <a:spcPct val="100000"/>
              </a:lnSpc>
              <a:spcBef>
                <a:spcPts val="0"/>
              </a:spcBef>
              <a:spcAft>
                <a:spcPts val="0"/>
              </a:spcAft>
              <a:buSzPts val="3000"/>
              <a:buNone/>
              <a:defRPr/>
            </a:lvl9pPr>
          </a:lstStyle>
          <a:p/>
        </p:txBody>
      </p:sp>
      <p:sp>
        <p:nvSpPr>
          <p:cNvPr id="102" name="Google Shape;102;g364e080f534_0_477"/>
          <p:cNvSpPr txBox="1"/>
          <p:nvPr>
            <p:ph idx="1" type="body"/>
          </p:nvPr>
        </p:nvSpPr>
        <p:spPr>
          <a:xfrm>
            <a:off x="457200" y="1200150"/>
            <a:ext cx="8229600" cy="3398100"/>
          </a:xfrm>
          <a:prstGeom prst="rect">
            <a:avLst/>
          </a:prstGeom>
          <a:noFill/>
          <a:ln>
            <a:noFill/>
          </a:ln>
        </p:spPr>
        <p:txBody>
          <a:bodyPr anchorCtr="0" anchor="t" bIns="45700" lIns="91425" spcFirstLastPara="1" rIns="91425" wrap="square" tIns="45700">
            <a:noAutofit/>
          </a:bodyPr>
          <a:lstStyle>
            <a:lvl1pPr indent="-314325" lvl="0" marL="457200" algn="l">
              <a:lnSpc>
                <a:spcPct val="115000"/>
              </a:lnSpc>
              <a:spcBef>
                <a:spcPts val="360"/>
              </a:spcBef>
              <a:spcAft>
                <a:spcPts val="0"/>
              </a:spcAft>
              <a:buSzPts val="1350"/>
              <a:buChar char="●"/>
              <a:defRPr/>
            </a:lvl1pPr>
            <a:lvl2pPr indent="-314325" lvl="1" marL="914400" algn="l">
              <a:lnSpc>
                <a:spcPct val="115000"/>
              </a:lnSpc>
              <a:spcBef>
                <a:spcPts val="360"/>
              </a:spcBef>
              <a:spcAft>
                <a:spcPts val="0"/>
              </a:spcAft>
              <a:buSzPts val="1350"/>
              <a:buChar char="○"/>
              <a:defRPr/>
            </a:lvl2pPr>
            <a:lvl3pPr indent="-314325" lvl="2" marL="1371600" algn="l">
              <a:lnSpc>
                <a:spcPct val="115000"/>
              </a:lnSpc>
              <a:spcBef>
                <a:spcPts val="360"/>
              </a:spcBef>
              <a:spcAft>
                <a:spcPts val="0"/>
              </a:spcAft>
              <a:buSzPts val="1350"/>
              <a:buChar char="■"/>
              <a:defRPr/>
            </a:lvl3pPr>
            <a:lvl4pPr indent="-314325" lvl="3" marL="1828800" algn="l">
              <a:lnSpc>
                <a:spcPct val="115000"/>
              </a:lnSpc>
              <a:spcBef>
                <a:spcPts val="360"/>
              </a:spcBef>
              <a:spcAft>
                <a:spcPts val="0"/>
              </a:spcAft>
              <a:buSzPts val="1350"/>
              <a:buChar char="●"/>
              <a:defRPr/>
            </a:lvl4pPr>
            <a:lvl5pPr indent="-314325" lvl="4" marL="2286000" algn="l">
              <a:lnSpc>
                <a:spcPct val="115000"/>
              </a:lnSpc>
              <a:spcBef>
                <a:spcPts val="360"/>
              </a:spcBef>
              <a:spcAft>
                <a:spcPts val="0"/>
              </a:spcAft>
              <a:buSzPts val="1350"/>
              <a:buChar char="○"/>
              <a:defRPr/>
            </a:lvl5pPr>
            <a:lvl6pPr indent="-314325" lvl="5" marL="2743200" algn="l">
              <a:lnSpc>
                <a:spcPct val="115000"/>
              </a:lnSpc>
              <a:spcBef>
                <a:spcPts val="360"/>
              </a:spcBef>
              <a:spcAft>
                <a:spcPts val="0"/>
              </a:spcAft>
              <a:buSzPts val="1350"/>
              <a:buChar char="■"/>
              <a:defRPr/>
            </a:lvl6pPr>
            <a:lvl7pPr indent="-314325" lvl="6" marL="3200400" algn="l">
              <a:lnSpc>
                <a:spcPct val="115000"/>
              </a:lnSpc>
              <a:spcBef>
                <a:spcPts val="360"/>
              </a:spcBef>
              <a:spcAft>
                <a:spcPts val="0"/>
              </a:spcAft>
              <a:buSzPts val="1350"/>
              <a:buChar char="●"/>
              <a:defRPr/>
            </a:lvl7pPr>
            <a:lvl8pPr indent="-314325" lvl="7" marL="3657600" algn="l">
              <a:lnSpc>
                <a:spcPct val="115000"/>
              </a:lnSpc>
              <a:spcBef>
                <a:spcPts val="360"/>
              </a:spcBef>
              <a:spcAft>
                <a:spcPts val="0"/>
              </a:spcAft>
              <a:buSzPts val="1350"/>
              <a:buChar char="○"/>
              <a:defRPr/>
            </a:lvl8pPr>
            <a:lvl9pPr indent="-314325" lvl="8" marL="4114800" algn="l">
              <a:lnSpc>
                <a:spcPct val="115000"/>
              </a:lnSpc>
              <a:spcBef>
                <a:spcPts val="360"/>
              </a:spcBef>
              <a:spcAft>
                <a:spcPts val="0"/>
              </a:spcAft>
              <a:buSzPts val="1350"/>
              <a:buChar char="■"/>
              <a:defRPr/>
            </a:lvl9pPr>
          </a:lstStyle>
          <a:p/>
        </p:txBody>
      </p:sp>
      <p:sp>
        <p:nvSpPr>
          <p:cNvPr id="103" name="Google Shape;103;g364e080f534_0_477"/>
          <p:cNvSpPr txBox="1"/>
          <p:nvPr>
            <p:ph idx="10" type="dt"/>
          </p:nvPr>
        </p:nvSpPr>
        <p:spPr>
          <a:xfrm>
            <a:off x="457200" y="4686300"/>
            <a:ext cx="2133600" cy="3429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04" name="Google Shape;104;g364e080f534_0_477"/>
          <p:cNvSpPr txBox="1"/>
          <p:nvPr>
            <p:ph idx="11" type="ftr"/>
          </p:nvPr>
        </p:nvSpPr>
        <p:spPr>
          <a:xfrm>
            <a:off x="3124200" y="4686300"/>
            <a:ext cx="2895600" cy="3429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05" name="Google Shape;105;g364e080f534_0_477"/>
          <p:cNvSpPr txBox="1"/>
          <p:nvPr>
            <p:ph idx="12" type="sldNum"/>
          </p:nvPr>
        </p:nvSpPr>
        <p:spPr>
          <a:xfrm>
            <a:off x="6553200" y="4686300"/>
            <a:ext cx="2133600" cy="3429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latin typeface="Roboto"/>
              <a:ea typeface="Roboto"/>
              <a:cs typeface="Roboto"/>
              <a:sym typeface="Roboto"/>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106" name="Shape 106"/>
        <p:cNvGrpSpPr/>
        <p:nvPr/>
      </p:nvGrpSpPr>
      <p:grpSpPr>
        <a:xfrm>
          <a:off x="0" y="0"/>
          <a:ext cx="0" cy="0"/>
          <a:chOff x="0" y="0"/>
          <a:chExt cx="0" cy="0"/>
        </a:xfrm>
      </p:grpSpPr>
      <p:sp>
        <p:nvSpPr>
          <p:cNvPr id="107" name="Google Shape;107;g364e080f534_0_567"/>
          <p:cNvSpPr/>
          <p:nvPr/>
        </p:nvSpPr>
        <p:spPr>
          <a:xfrm>
            <a:off x="0" y="1583350"/>
            <a:ext cx="7404300" cy="1739700"/>
          </a:xfrm>
          <a:prstGeom prst="rect">
            <a:avLst/>
          </a:prstGeom>
          <a:solidFill>
            <a:schemeClr val="lt1"/>
          </a:solidFill>
          <a:ln>
            <a:noFill/>
          </a:ln>
          <a:effectLst>
            <a:outerShdw blurRad="271463" rotWithShape="0" algn="bl" dist="66675">
              <a:schemeClr val="dk1">
                <a:alpha val="29800"/>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g364e080f534_0_567"/>
          <p:cNvSpPr txBox="1"/>
          <p:nvPr>
            <p:ph type="ctrTitle"/>
          </p:nvPr>
        </p:nvSpPr>
        <p:spPr>
          <a:xfrm>
            <a:off x="2012775" y="2049850"/>
            <a:ext cx="5109300" cy="483000"/>
          </a:xfrm>
          <a:prstGeom prst="rect">
            <a:avLst/>
          </a:prstGeom>
          <a:noFill/>
          <a:ln>
            <a:noFill/>
          </a:ln>
        </p:spPr>
        <p:txBody>
          <a:bodyPr anchorCtr="0" anchor="b" bIns="91425" lIns="91425" spcFirstLastPara="1" rIns="91425" wrap="square" tIns="91425">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109" name="Google Shape;109;g364e080f534_0_567"/>
          <p:cNvSpPr txBox="1"/>
          <p:nvPr>
            <p:ph idx="1" type="subTitle"/>
          </p:nvPr>
        </p:nvSpPr>
        <p:spPr>
          <a:xfrm>
            <a:off x="2012775" y="2553550"/>
            <a:ext cx="5109300" cy="3030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1600"/>
              </a:spcAft>
              <a:buClr>
                <a:schemeClr val="dk1"/>
              </a:buClr>
              <a:buSzPts val="1800"/>
              <a:buNone/>
              <a:defRPr sz="1800"/>
            </a:lvl9pPr>
          </a:lstStyle>
          <a:p/>
        </p:txBody>
      </p:sp>
      <p:sp>
        <p:nvSpPr>
          <p:cNvPr id="110" name="Google Shape;110;g364e080f534_0_567"/>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theme" Target="../theme/theme2.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solidFill>
          <a:schemeClr val="lt1"/>
        </a:solidFill>
      </p:bgPr>
    </p:bg>
    <p:spTree>
      <p:nvGrpSpPr>
        <p:cNvPr id="5" name="Shape 5"/>
        <p:cNvGrpSpPr/>
        <p:nvPr/>
      </p:nvGrpSpPr>
      <p:grpSpPr>
        <a:xfrm>
          <a:off x="0" y="0"/>
          <a:ext cx="0" cy="0"/>
          <a:chOff x="0" y="0"/>
          <a:chExt cx="0" cy="0"/>
        </a:xfrm>
      </p:grpSpPr>
      <p:sp>
        <p:nvSpPr>
          <p:cNvPr id="6" name="Google Shape;6;p36"/>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1pPr>
            <a:lvl2pPr lvl="1"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2pPr>
            <a:lvl3pPr lvl="2"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3pPr>
            <a:lvl4pPr lvl="3"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4pPr>
            <a:lvl5pPr lvl="4"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5pPr>
            <a:lvl6pPr lvl="5"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6pPr>
            <a:lvl7pPr lvl="6"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7pPr>
            <a:lvl8pPr lvl="7"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8pPr>
            <a:lvl9pPr lvl="8"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9pPr>
          </a:lstStyle>
          <a:p/>
        </p:txBody>
      </p:sp>
      <p:sp>
        <p:nvSpPr>
          <p:cNvPr id="7" name="Google Shape;7;p36"/>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Lato"/>
              <a:buChar char="●"/>
              <a:defRPr b="0" i="0" sz="1800" u="none" cap="none" strike="noStrike">
                <a:solidFill>
                  <a:schemeClr val="dk2"/>
                </a:solidFill>
                <a:latin typeface="Lato"/>
                <a:ea typeface="Lato"/>
                <a:cs typeface="Lato"/>
                <a:sym typeface="Lato"/>
              </a:defRPr>
            </a:lvl1pPr>
            <a:lvl2pPr indent="-317500" lvl="1" marL="914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2pPr>
            <a:lvl3pPr indent="-317500" lvl="2" marL="1371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3pPr>
            <a:lvl4pPr indent="-317500" lvl="3" marL="18288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4pPr>
            <a:lvl5pPr indent="-317500" lvl="4" marL="22860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5pPr>
            <a:lvl6pPr indent="-317500" lvl="5" marL="27432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6pPr>
            <a:lvl7pPr indent="-317500" lvl="6" marL="3200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7pPr>
            <a:lvl8pPr indent="-317500" lvl="7" marL="3657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8pPr>
            <a:lvl9pPr indent="-317500" lvl="8" marL="4114800" marR="0" rtl="0" algn="l">
              <a:lnSpc>
                <a:spcPct val="115000"/>
              </a:lnSpc>
              <a:spcBef>
                <a:spcPts val="1600"/>
              </a:spcBef>
              <a:spcAft>
                <a:spcPts val="1600"/>
              </a:spcAft>
              <a:buClr>
                <a:schemeClr val="dk2"/>
              </a:buClr>
              <a:buSzPts val="1400"/>
              <a:buFont typeface="Lato"/>
              <a:buChar char="■"/>
              <a:defRPr b="0" i="0" sz="1400" u="none" cap="none" strike="noStrike">
                <a:solidFill>
                  <a:schemeClr val="dk2"/>
                </a:solidFill>
                <a:latin typeface="Lato"/>
                <a:ea typeface="Lato"/>
                <a:cs typeface="Lato"/>
                <a:sym typeface="Lato"/>
              </a:defRPr>
            </a:lvl9pPr>
          </a:lstStyle>
          <a:p/>
        </p:txBody>
      </p:sp>
      <p:sp>
        <p:nvSpPr>
          <p:cNvPr id="8" name="Google Shape;8;p3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9.jpg"/><Relationship Id="rId4" Type="http://schemas.openxmlformats.org/officeDocument/2006/relationships/image" Target="../media/image1.png"/><Relationship Id="rId5" Type="http://schemas.openxmlformats.org/officeDocument/2006/relationships/image" Target="../media/image18.png"/><Relationship Id="rId6"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2.jpg"/><Relationship Id="rId4" Type="http://schemas.openxmlformats.org/officeDocument/2006/relationships/image" Target="../media/image15.jpg"/><Relationship Id="rId5" Type="http://schemas.openxmlformats.org/officeDocument/2006/relationships/image" Target="../media/image9.jpg"/><Relationship Id="rId6"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4.jpg"/><Relationship Id="rId4" Type="http://schemas.openxmlformats.org/officeDocument/2006/relationships/image" Target="../media/image1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7.jpg"/><Relationship Id="rId4" Type="http://schemas.openxmlformats.org/officeDocument/2006/relationships/image" Target="../media/image20.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9.jpg"/><Relationship Id="rId4" Type="http://schemas.openxmlformats.org/officeDocument/2006/relationships/image" Target="../media/image2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4.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image" Target="../media/image21.png"/><Relationship Id="rId4" Type="http://schemas.openxmlformats.org/officeDocument/2006/relationships/image" Target="../media/image1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21.png"/><Relationship Id="rId4" Type="http://schemas.openxmlformats.org/officeDocument/2006/relationships/image" Target="../media/image16.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4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6.xml"/><Relationship Id="rId3" Type="http://schemas.openxmlformats.org/officeDocument/2006/relationships/image" Target="../media/image2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1.jpg"/><Relationship Id="rId4" Type="http://schemas.openxmlformats.org/officeDocument/2006/relationships/image" Target="../media/image33.jpg"/><Relationship Id="rId5" Type="http://schemas.openxmlformats.org/officeDocument/2006/relationships/image" Target="../media/image30.jpg"/><Relationship Id="rId6" Type="http://schemas.openxmlformats.org/officeDocument/2006/relationships/image" Target="../media/image39.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 Id="rId3" Type="http://schemas.openxmlformats.org/officeDocument/2006/relationships/image" Target="../media/image21.png"/><Relationship Id="rId4" Type="http://schemas.openxmlformats.org/officeDocument/2006/relationships/image" Target="../media/image3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 Id="rId3" Type="http://schemas.openxmlformats.org/officeDocument/2006/relationships/image" Target="../media/image21.png"/><Relationship Id="rId4" Type="http://schemas.openxmlformats.org/officeDocument/2006/relationships/image" Target="../media/image3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 Id="rId3" Type="http://schemas.openxmlformats.org/officeDocument/2006/relationships/image" Target="../media/image21.png"/><Relationship Id="rId4" Type="http://schemas.openxmlformats.org/officeDocument/2006/relationships/image" Target="../media/image31.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 Id="rId3" Type="http://schemas.openxmlformats.org/officeDocument/2006/relationships/image" Target="../media/image33.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 Id="rId3" Type="http://schemas.openxmlformats.org/officeDocument/2006/relationships/image" Target="../media/image30.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hyperlink" Target="http://www.youtube.com/watch?v=LlC2OdnhIiQ" TargetMode="External"/><Relationship Id="rId4" Type="http://schemas.openxmlformats.org/officeDocument/2006/relationships/image" Target="../media/image44.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4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5.xml"/><Relationship Id="rId3" Type="http://schemas.openxmlformats.org/officeDocument/2006/relationships/image" Target="../media/image3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49.png"/><Relationship Id="rId4" Type="http://schemas.openxmlformats.org/officeDocument/2006/relationships/image" Target="../media/image50.png"/><Relationship Id="rId5" Type="http://schemas.openxmlformats.org/officeDocument/2006/relationships/image" Target="../media/image6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0.xml"/><Relationship Id="rId3" Type="http://schemas.openxmlformats.org/officeDocument/2006/relationships/image" Target="../media/image54.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1.xml"/><Relationship Id="rId3" Type="http://schemas.openxmlformats.org/officeDocument/2006/relationships/hyperlink" Target="http://www.youtube.com/watch?v=P2L2qw-IM64" TargetMode="External"/><Relationship Id="rId4" Type="http://schemas.openxmlformats.org/officeDocument/2006/relationships/image" Target="../media/image59.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46.png"/><Relationship Id="rId4" Type="http://schemas.openxmlformats.org/officeDocument/2006/relationships/image" Target="../media/image4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46.png"/><Relationship Id="rId4" Type="http://schemas.openxmlformats.org/officeDocument/2006/relationships/image" Target="../media/image4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4.xml"/><Relationship Id="rId3" Type="http://schemas.openxmlformats.org/officeDocument/2006/relationships/image" Target="../media/image42.png"/><Relationship Id="rId4" Type="http://schemas.openxmlformats.org/officeDocument/2006/relationships/image" Target="../media/image5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5.xml"/><Relationship Id="rId3" Type="http://schemas.openxmlformats.org/officeDocument/2006/relationships/image" Target="../media/image5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6.xml"/><Relationship Id="rId3" Type="http://schemas.openxmlformats.org/officeDocument/2006/relationships/image" Target="../media/image5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7.xml"/><Relationship Id="rId3" Type="http://schemas.openxmlformats.org/officeDocument/2006/relationships/image" Target="../media/image5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 Id="rId3" Type="http://schemas.openxmlformats.org/officeDocument/2006/relationships/image" Target="../media/image47.jpg"/><Relationship Id="rId4" Type="http://schemas.openxmlformats.org/officeDocument/2006/relationships/image" Target="../media/image5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 Id="rId3" Type="http://schemas.openxmlformats.org/officeDocument/2006/relationships/image" Target="../media/image47.jpg"/><Relationship Id="rId4" Type="http://schemas.openxmlformats.org/officeDocument/2006/relationships/image" Target="../media/image5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1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7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image" Target="../media/image63.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image" Target="../media/image64.jpg"/><Relationship Id="rId4" Type="http://schemas.openxmlformats.org/officeDocument/2006/relationships/image" Target="../media/image91.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image" Target="../media/image49.png"/><Relationship Id="rId4" Type="http://schemas.openxmlformats.org/officeDocument/2006/relationships/image" Target="../media/image66.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67.jpg"/><Relationship Id="rId4" Type="http://schemas.openxmlformats.org/officeDocument/2006/relationships/image" Target="../media/image56.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69.jpg"/><Relationship Id="rId4" Type="http://schemas.openxmlformats.org/officeDocument/2006/relationships/hyperlink" Target="https://www.goodreads.com/author/show/2782.Viktor_E_Frankl" TargetMode="External"/><Relationship Id="rId5" Type="http://schemas.openxmlformats.org/officeDocument/2006/relationships/hyperlink" Target="https://www.goodreads.com/work/quotes/3389674" TargetMode="External"/><Relationship Id="rId6" Type="http://schemas.openxmlformats.org/officeDocument/2006/relationships/image" Target="../media/image60.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68.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87.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82.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68.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69.jpg"/><Relationship Id="rId4" Type="http://schemas.openxmlformats.org/officeDocument/2006/relationships/image" Target="../media/image75.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79.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70.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94.jpg"/><Relationship Id="rId4" Type="http://schemas.openxmlformats.org/officeDocument/2006/relationships/image" Target="../media/image73.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92.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image" Target="../media/image92.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76.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78.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89.jpg"/><Relationship Id="rId4" Type="http://schemas.openxmlformats.org/officeDocument/2006/relationships/image" Target="../media/image77.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1.xml"/><Relationship Id="rId3" Type="http://schemas.openxmlformats.org/officeDocument/2006/relationships/image" Target="../media/image64.jpg"/><Relationship Id="rId4" Type="http://schemas.openxmlformats.org/officeDocument/2006/relationships/image" Target="../media/image91.jpg"/><Relationship Id="rId5" Type="http://schemas.openxmlformats.org/officeDocument/2006/relationships/image" Target="../media/image84.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2.xml"/><Relationship Id="rId3" Type="http://schemas.openxmlformats.org/officeDocument/2006/relationships/image" Target="../media/image64.jpg"/><Relationship Id="rId4" Type="http://schemas.openxmlformats.org/officeDocument/2006/relationships/image" Target="../media/image91.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3.xml"/><Relationship Id="rId3" Type="http://schemas.openxmlformats.org/officeDocument/2006/relationships/image" Target="../media/image49.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4.xml"/><Relationship Id="rId3" Type="http://schemas.openxmlformats.org/officeDocument/2006/relationships/image" Target="../media/image58.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5.xml"/><Relationship Id="rId3" Type="http://schemas.openxmlformats.org/officeDocument/2006/relationships/image" Target="../media/image49.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6.xml"/><Relationship Id="rId3" Type="http://schemas.openxmlformats.org/officeDocument/2006/relationships/image" Target="../media/image86.jp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 Id="rId3" Type="http://schemas.openxmlformats.org/officeDocument/2006/relationships/image" Target="../media/image88.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g364e080f534_0_483"/>
          <p:cNvSpPr txBox="1"/>
          <p:nvPr>
            <p:ph type="ctrTitle"/>
          </p:nvPr>
        </p:nvSpPr>
        <p:spPr>
          <a:xfrm>
            <a:off x="1860000" y="2447450"/>
            <a:ext cx="5424000" cy="4191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3600"/>
              <a:buNone/>
            </a:pPr>
            <a:r>
              <a:rPr lang="en" sz="3400"/>
              <a:t>The Neuroscience of Trauma &amp; Movement</a:t>
            </a:r>
            <a:endParaRPr sz="3400"/>
          </a:p>
        </p:txBody>
      </p:sp>
      <p:sp>
        <p:nvSpPr>
          <p:cNvPr id="116" name="Google Shape;116;g364e080f534_0_483"/>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accent1"/>
                </a:solidFill>
                <a:latin typeface="DM Sans"/>
                <a:ea typeface="DM Sans"/>
                <a:cs typeface="DM Sans"/>
                <a:sym typeface="DM Sans"/>
              </a:rPr>
              <a:t>2</a:t>
            </a:r>
            <a:endParaRPr b="1" i="0" sz="9600" u="none" cap="none" strike="noStrike">
              <a:solidFill>
                <a:schemeClr val="accent1"/>
              </a:solidFill>
              <a:latin typeface="DM Sans"/>
              <a:ea typeface="DM Sans"/>
              <a:cs typeface="DM Sans"/>
              <a:sym typeface="DM Sans"/>
            </a:endParaRPr>
          </a:p>
        </p:txBody>
      </p:sp>
      <p:pic>
        <p:nvPicPr>
          <p:cNvPr id="117" name="Google Shape;117;g364e080f534_0_483"/>
          <p:cNvPicPr preferRelativeResize="0"/>
          <p:nvPr/>
        </p:nvPicPr>
        <p:blipFill rotWithShape="1">
          <a:blip r:embed="rId3">
            <a:alphaModFix/>
          </a:blip>
          <a:srcRect b="0" l="0" r="0" t="0"/>
          <a:stretch/>
        </p:blipFill>
        <p:spPr>
          <a:xfrm>
            <a:off x="0" y="-7620"/>
            <a:ext cx="9144000" cy="5151120"/>
          </a:xfrm>
          <a:prstGeom prst="rect">
            <a:avLst/>
          </a:prstGeom>
          <a:noFill/>
          <a:ln>
            <a:noFill/>
          </a:ln>
        </p:spPr>
      </p:pic>
      <p:sp>
        <p:nvSpPr>
          <p:cNvPr id="118" name="Google Shape;118;g364e080f534_0_483"/>
          <p:cNvSpPr txBox="1"/>
          <p:nvPr/>
        </p:nvSpPr>
        <p:spPr>
          <a:xfrm>
            <a:off x="148371" y="2956483"/>
            <a:ext cx="6045300" cy="17433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80000"/>
              </a:lnSpc>
              <a:spcBef>
                <a:spcPts val="0"/>
              </a:spcBef>
              <a:spcAft>
                <a:spcPts val="0"/>
              </a:spcAft>
              <a:buClr>
                <a:schemeClr val="accent1"/>
              </a:buClr>
              <a:buSzPts val="3600"/>
              <a:buFont typeface="DM Sans"/>
              <a:buNone/>
            </a:pPr>
            <a:r>
              <a:rPr b="1" i="0" lang="en" sz="2700" u="none" cap="none" strike="noStrike">
                <a:solidFill>
                  <a:schemeClr val="accent1"/>
                </a:solidFill>
                <a:latin typeface="DM Sans"/>
                <a:ea typeface="DM Sans"/>
                <a:cs typeface="DM Sans"/>
                <a:sym typeface="DM Sans"/>
              </a:rPr>
              <a:t>Viktor Frankl</a:t>
            </a:r>
            <a:br>
              <a:rPr b="1" i="0" lang="en" sz="2700" u="none" cap="none" strike="noStrike">
                <a:solidFill>
                  <a:schemeClr val="accent1"/>
                </a:solidFill>
                <a:latin typeface="DM Sans"/>
                <a:ea typeface="DM Sans"/>
                <a:cs typeface="DM Sans"/>
                <a:sym typeface="DM Sans"/>
              </a:rPr>
            </a:br>
            <a:r>
              <a:rPr b="1" i="0" lang="en" sz="2700" u="none" cap="none" strike="noStrike">
                <a:solidFill>
                  <a:schemeClr val="accent1"/>
                </a:solidFill>
                <a:latin typeface="DM Sans"/>
                <a:ea typeface="DM Sans"/>
                <a:cs typeface="DM Sans"/>
                <a:sym typeface="DM Sans"/>
              </a:rPr>
              <a:t>Transformational </a:t>
            </a:r>
            <a:endParaRPr b="0" i="0" sz="1400"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Clr>
                <a:schemeClr val="accent1"/>
              </a:buClr>
              <a:buSzPts val="3600"/>
              <a:buFont typeface="DM Sans"/>
              <a:buNone/>
            </a:pPr>
            <a:r>
              <a:rPr b="1" i="0" lang="en" sz="2700" u="none" cap="none" strike="noStrike">
                <a:solidFill>
                  <a:schemeClr val="accent1"/>
                </a:solidFill>
                <a:latin typeface="DM Sans"/>
                <a:ea typeface="DM Sans"/>
                <a:cs typeface="DM Sans"/>
                <a:sym typeface="DM Sans"/>
              </a:rPr>
              <a:t>Life Coaching Program</a:t>
            </a:r>
            <a:br>
              <a:rPr b="1" i="0" lang="en" sz="2700" u="none" cap="none" strike="noStrike">
                <a:solidFill>
                  <a:schemeClr val="accent1"/>
                </a:solidFill>
                <a:latin typeface="DM Sans"/>
                <a:ea typeface="DM Sans"/>
                <a:cs typeface="DM Sans"/>
                <a:sym typeface="DM Sans"/>
              </a:rPr>
            </a:br>
            <a:r>
              <a:rPr b="1" i="0" lang="en" sz="2700" u="none" cap="none" strike="noStrike">
                <a:solidFill>
                  <a:schemeClr val="dk2"/>
                </a:solidFill>
                <a:latin typeface="DM Sans"/>
                <a:ea typeface="DM Sans"/>
                <a:cs typeface="DM Sans"/>
                <a:sym typeface="DM Sans"/>
              </a:rPr>
              <a:t>Week </a:t>
            </a:r>
            <a:r>
              <a:rPr b="1" lang="en" sz="2700">
                <a:solidFill>
                  <a:schemeClr val="dk2"/>
                </a:solidFill>
                <a:latin typeface="DM Sans"/>
                <a:ea typeface="DM Sans"/>
                <a:cs typeface="DM Sans"/>
                <a:sym typeface="DM Sans"/>
              </a:rPr>
              <a:t>11</a:t>
            </a:r>
            <a:endParaRPr b="0" i="0" sz="1400" u="none" cap="none" strike="noStrike">
              <a:solidFill>
                <a:schemeClr val="dk2"/>
              </a:solidFill>
              <a:latin typeface="Arial"/>
              <a:ea typeface="Arial"/>
              <a:cs typeface="Arial"/>
              <a:sym typeface="Arial"/>
            </a:endParaRPr>
          </a:p>
        </p:txBody>
      </p:sp>
      <p:pic>
        <p:nvPicPr>
          <p:cNvPr id="119" name="Google Shape;119;g364e080f534_0_483"/>
          <p:cNvPicPr preferRelativeResize="0"/>
          <p:nvPr/>
        </p:nvPicPr>
        <p:blipFill rotWithShape="1">
          <a:blip r:embed="rId4">
            <a:alphaModFix/>
          </a:blip>
          <a:srcRect b="0" l="0" r="0" t="0"/>
          <a:stretch/>
        </p:blipFill>
        <p:spPr>
          <a:xfrm>
            <a:off x="4626529" y="816629"/>
            <a:ext cx="3799300" cy="22023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3" name="Shape 123"/>
        <p:cNvGrpSpPr/>
        <p:nvPr/>
      </p:nvGrpSpPr>
      <p:grpSpPr>
        <a:xfrm>
          <a:off x="0" y="0"/>
          <a:ext cx="0" cy="0"/>
          <a:chOff x="0" y="0"/>
          <a:chExt cx="0" cy="0"/>
        </a:xfrm>
      </p:grpSpPr>
      <p:sp>
        <p:nvSpPr>
          <p:cNvPr id="124" name="Google Shape;124;p2"/>
          <p:cNvSpPr txBox="1"/>
          <p:nvPr>
            <p:ph idx="4294967295" type="title"/>
          </p:nvPr>
        </p:nvSpPr>
        <p:spPr>
          <a:xfrm>
            <a:off x="535775" y="712150"/>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1600"/>
              </a:spcAft>
              <a:buSzPts val="3000"/>
              <a:buNone/>
            </a:pPr>
            <a:r>
              <a:rPr lang="en" sz="3600">
                <a:solidFill>
                  <a:srgbClr val="FFFFFF"/>
                </a:solidFill>
              </a:rPr>
              <a:t>Week 12</a:t>
            </a:r>
            <a:endParaRPr sz="2400">
              <a:solidFill>
                <a:srgbClr val="FFFFFF"/>
              </a:solidFill>
            </a:endParaRPr>
          </a:p>
        </p:txBody>
      </p:sp>
      <p:sp>
        <p:nvSpPr>
          <p:cNvPr id="125" name="Google Shape;125;p2"/>
          <p:cNvSpPr txBox="1"/>
          <p:nvPr>
            <p:ph idx="4294967295" type="title"/>
          </p:nvPr>
        </p:nvSpPr>
        <p:spPr>
          <a:xfrm>
            <a:off x="535775" y="1774675"/>
            <a:ext cx="5878500" cy="3544800"/>
          </a:xfrm>
          <a:prstGeom prst="rect">
            <a:avLst/>
          </a:prstGeom>
          <a:noFill/>
          <a:ln>
            <a:noFill/>
          </a:ln>
        </p:spPr>
        <p:txBody>
          <a:bodyPr anchorCtr="0" anchor="t" bIns="91425" lIns="91425" spcFirstLastPara="1" rIns="91425" wrap="square" tIns="91425">
            <a:noAutofit/>
          </a:bodyPr>
          <a:lstStyle/>
          <a:p>
            <a:pPr indent="-381000" lvl="0" marL="457200" rtl="0" algn="l">
              <a:lnSpc>
                <a:spcPct val="150000"/>
              </a:lnSpc>
              <a:spcBef>
                <a:spcPts val="0"/>
              </a:spcBef>
              <a:spcAft>
                <a:spcPts val="0"/>
              </a:spcAft>
              <a:buClr>
                <a:srgbClr val="FFFFFF"/>
              </a:buClr>
              <a:buSzPts val="2400"/>
              <a:buFont typeface="Arial"/>
              <a:buChar char="-"/>
            </a:pPr>
            <a:r>
              <a:rPr b="0" lang="en" sz="2400">
                <a:solidFill>
                  <a:srgbClr val="FFFFFF"/>
                </a:solidFill>
                <a:latin typeface="Arial"/>
                <a:ea typeface="Arial"/>
                <a:cs typeface="Arial"/>
                <a:sym typeface="Arial"/>
              </a:rPr>
              <a:t>Viktor Frankl &amp; Finding Meaning</a:t>
            </a:r>
            <a:endParaRPr b="0" sz="2400">
              <a:solidFill>
                <a:srgbClr val="FFFFFF"/>
              </a:solidFill>
              <a:latin typeface="Arial"/>
              <a:ea typeface="Arial"/>
              <a:cs typeface="Arial"/>
              <a:sym typeface="Arial"/>
            </a:endParaRPr>
          </a:p>
          <a:p>
            <a:pPr indent="-381000" lvl="0" marL="457200" rtl="0" algn="l">
              <a:lnSpc>
                <a:spcPct val="150000"/>
              </a:lnSpc>
              <a:spcBef>
                <a:spcPts val="0"/>
              </a:spcBef>
              <a:spcAft>
                <a:spcPts val="0"/>
              </a:spcAft>
              <a:buClr>
                <a:srgbClr val="FFFFFF"/>
              </a:buClr>
              <a:buSzPts val="2400"/>
              <a:buFont typeface="Arial"/>
              <a:buChar char="-"/>
            </a:pPr>
            <a:r>
              <a:rPr b="0" lang="en" sz="2400">
                <a:solidFill>
                  <a:srgbClr val="FFFFFF"/>
                </a:solidFill>
                <a:latin typeface="Arial"/>
                <a:ea typeface="Arial"/>
                <a:cs typeface="Arial"/>
                <a:sym typeface="Arial"/>
              </a:rPr>
              <a:t>Application</a:t>
            </a:r>
            <a:endParaRPr b="0" sz="2400">
              <a:solidFill>
                <a:srgbClr val="FFFFFF"/>
              </a:solidFill>
              <a:latin typeface="Arial"/>
              <a:ea typeface="Arial"/>
              <a:cs typeface="Arial"/>
              <a:sym typeface="Arial"/>
            </a:endParaRPr>
          </a:p>
          <a:p>
            <a:pPr indent="-381000" lvl="0" marL="457200" rtl="0" algn="l">
              <a:lnSpc>
                <a:spcPct val="150000"/>
              </a:lnSpc>
              <a:spcBef>
                <a:spcPts val="0"/>
              </a:spcBef>
              <a:spcAft>
                <a:spcPts val="0"/>
              </a:spcAft>
              <a:buClr>
                <a:srgbClr val="FFFFFF"/>
              </a:buClr>
              <a:buSzPts val="2400"/>
              <a:buFont typeface="Arial"/>
              <a:buChar char="-"/>
            </a:pPr>
            <a:r>
              <a:rPr b="0" lang="en" sz="2400">
                <a:solidFill>
                  <a:srgbClr val="FFFFFF"/>
                </a:solidFill>
                <a:latin typeface="Arial"/>
                <a:ea typeface="Arial"/>
                <a:cs typeface="Arial"/>
                <a:sym typeface="Arial"/>
              </a:rPr>
              <a:t>Role Play</a:t>
            </a:r>
            <a:endParaRPr b="0" sz="2400">
              <a:solidFill>
                <a:srgbClr val="FFFFFF"/>
              </a:solidFill>
              <a:latin typeface="Arial"/>
              <a:ea typeface="Arial"/>
              <a:cs typeface="Arial"/>
              <a:sym typeface="Arial"/>
            </a:endParaRPr>
          </a:p>
          <a:p>
            <a:pPr indent="0" lvl="0" marL="0" rtl="0" algn="l">
              <a:lnSpc>
                <a:spcPct val="115000"/>
              </a:lnSpc>
              <a:spcBef>
                <a:spcPts val="500"/>
              </a:spcBef>
              <a:spcAft>
                <a:spcPts val="0"/>
              </a:spcAft>
              <a:buSzPts val="3000"/>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500"/>
              </a:spcAft>
              <a:buSzPts val="3000"/>
              <a:buNone/>
            </a:pPr>
            <a:r>
              <a:t/>
            </a:r>
            <a:endParaRPr b="0" sz="1050">
              <a:solidFill>
                <a:srgbClr val="666666"/>
              </a:solidFill>
              <a:latin typeface="Georgia"/>
              <a:ea typeface="Georgia"/>
              <a:cs typeface="Georgia"/>
              <a:sym typeface="Georgia"/>
            </a:endParaRPr>
          </a:p>
        </p:txBody>
      </p:sp>
      <p:pic>
        <p:nvPicPr>
          <p:cNvPr id="126" name="Google Shape;126;p2"/>
          <p:cNvPicPr preferRelativeResize="0"/>
          <p:nvPr/>
        </p:nvPicPr>
        <p:blipFill rotWithShape="1">
          <a:blip r:embed="rId4">
            <a:alphaModFix/>
          </a:blip>
          <a:srcRect b="0" l="0" r="0" t="0"/>
          <a:stretch/>
        </p:blipFill>
        <p:spPr>
          <a:xfrm>
            <a:off x="7008550" y="2759550"/>
            <a:ext cx="1356700" cy="2220325"/>
          </a:xfrm>
          <a:prstGeom prst="rect">
            <a:avLst/>
          </a:prstGeom>
          <a:noFill/>
          <a:ln>
            <a:noFill/>
          </a:ln>
        </p:spPr>
      </p:pic>
      <p:pic>
        <p:nvPicPr>
          <p:cNvPr id="127" name="Google Shape;127;p2"/>
          <p:cNvPicPr preferRelativeResize="0"/>
          <p:nvPr/>
        </p:nvPicPr>
        <p:blipFill rotWithShape="1">
          <a:blip r:embed="rId5">
            <a:alphaModFix/>
          </a:blip>
          <a:srcRect b="0" l="0" r="0" t="0"/>
          <a:stretch/>
        </p:blipFill>
        <p:spPr>
          <a:xfrm>
            <a:off x="5798800" y="306900"/>
            <a:ext cx="1482925" cy="2228440"/>
          </a:xfrm>
          <a:prstGeom prst="rect">
            <a:avLst/>
          </a:prstGeom>
          <a:noFill/>
          <a:ln>
            <a:noFill/>
          </a:ln>
        </p:spPr>
      </p:pic>
      <p:pic>
        <p:nvPicPr>
          <p:cNvPr id="128" name="Google Shape;128;p2" title="sdfgsdfgsdfgsdfgsdf.png"/>
          <p:cNvPicPr preferRelativeResize="0"/>
          <p:nvPr/>
        </p:nvPicPr>
        <p:blipFill>
          <a:blip r:embed="rId6">
            <a:alphaModFix/>
          </a:blip>
          <a:stretch>
            <a:fillRect/>
          </a:stretch>
        </p:blipFill>
        <p:spPr>
          <a:xfrm>
            <a:off x="7397614" y="306900"/>
            <a:ext cx="1482936" cy="2220325"/>
          </a:xfrm>
          <a:prstGeom prst="rect">
            <a:avLst/>
          </a:prstGeom>
          <a:noFill/>
          <a:ln>
            <a:noFill/>
          </a:ln>
        </p:spPr>
      </p:pic>
      <p:sp>
        <p:nvSpPr>
          <p:cNvPr id="129" name="Google Shape;129;p2"/>
          <p:cNvSpPr txBox="1"/>
          <p:nvPr/>
        </p:nvSpPr>
        <p:spPr>
          <a:xfrm>
            <a:off x="6026600" y="3823125"/>
            <a:ext cx="31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latin typeface="Lato"/>
              <a:ea typeface="Lato"/>
              <a:cs typeface="Lato"/>
              <a:sym typeface="Lat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A2EDE8"/>
            </a:gs>
            <a:gs pos="46000">
              <a:srgbClr val="29D2C7"/>
            </a:gs>
            <a:gs pos="100000">
              <a:srgbClr val="177771"/>
            </a:gs>
          </a:gsLst>
          <a:path path="circle">
            <a:fillToRect b="50%" l="50%" r="50%" t="50%"/>
          </a:path>
          <a:tileRect/>
        </a:gradFill>
      </p:bgPr>
    </p:bg>
    <p:spTree>
      <p:nvGrpSpPr>
        <p:cNvPr id="133" name="Shape 133"/>
        <p:cNvGrpSpPr/>
        <p:nvPr/>
      </p:nvGrpSpPr>
      <p:grpSpPr>
        <a:xfrm>
          <a:off x="0" y="0"/>
          <a:ext cx="0" cy="0"/>
          <a:chOff x="0" y="0"/>
          <a:chExt cx="0" cy="0"/>
        </a:xfrm>
      </p:grpSpPr>
      <p:sp>
        <p:nvSpPr>
          <p:cNvPr id="134" name="Google Shape;134;g364e080f534_0_584"/>
          <p:cNvSpPr txBox="1"/>
          <p:nvPr/>
        </p:nvSpPr>
        <p:spPr>
          <a:xfrm>
            <a:off x="1300500" y="569850"/>
            <a:ext cx="3375300" cy="84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rgbClr val="000000"/>
              </a:solidFill>
              <a:latin typeface="Arial"/>
              <a:ea typeface="Arial"/>
              <a:cs typeface="Arial"/>
              <a:sym typeface="Arial"/>
            </a:endParaRPr>
          </a:p>
        </p:txBody>
      </p:sp>
      <p:sp>
        <p:nvSpPr>
          <p:cNvPr id="135" name="Google Shape;135;g364e080f534_0_584"/>
          <p:cNvSpPr txBox="1"/>
          <p:nvPr/>
        </p:nvSpPr>
        <p:spPr>
          <a:xfrm>
            <a:off x="1263950" y="1760775"/>
            <a:ext cx="6831300" cy="158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p:txBody>
      </p:sp>
      <p:sp>
        <p:nvSpPr>
          <p:cNvPr id="136" name="Google Shape;136;g364e080f534_0_584"/>
          <p:cNvSpPr txBox="1"/>
          <p:nvPr/>
        </p:nvSpPr>
        <p:spPr>
          <a:xfrm>
            <a:off x="1918051" y="476975"/>
            <a:ext cx="5307900" cy="768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1" lang="en" sz="3200">
                <a:solidFill>
                  <a:schemeClr val="lt1"/>
                </a:solidFill>
                <a:latin typeface="Montserrat"/>
                <a:ea typeface="Montserrat"/>
                <a:cs typeface="Montserrat"/>
                <a:sym typeface="Montserrat"/>
              </a:rPr>
              <a:t>Rabbi Wallerstein, Zt”l</a:t>
            </a:r>
            <a:endParaRPr b="1" i="0" sz="3200" u="none" cap="none" strike="noStrike">
              <a:solidFill>
                <a:schemeClr val="lt1"/>
              </a:solidFill>
              <a:latin typeface="Montserrat"/>
              <a:ea typeface="Montserrat"/>
              <a:cs typeface="Montserrat"/>
              <a:sym typeface="Montserrat"/>
            </a:endParaRPr>
          </a:p>
        </p:txBody>
      </p:sp>
      <p:pic>
        <p:nvPicPr>
          <p:cNvPr id="137" name="Google Shape;137;g364e080f534_0_584"/>
          <p:cNvPicPr preferRelativeResize="0"/>
          <p:nvPr/>
        </p:nvPicPr>
        <p:blipFill rotWithShape="1">
          <a:blip r:embed="rId3">
            <a:alphaModFix/>
          </a:blip>
          <a:srcRect b="26597" l="18657" r="19419" t="23284"/>
          <a:stretch/>
        </p:blipFill>
        <p:spPr>
          <a:xfrm>
            <a:off x="1918050" y="1469825"/>
            <a:ext cx="5095776" cy="257772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8FD9FF"/>
            </a:gs>
            <a:gs pos="46000">
              <a:srgbClr val="00A1F5"/>
            </a:gs>
            <a:gs pos="100000">
              <a:srgbClr val="005B8B"/>
            </a:gs>
          </a:gsLst>
          <a:path path="circle">
            <a:fillToRect b="50%" l="50%" r="50%" t="50%"/>
          </a:path>
          <a:tileRect/>
        </a:gradFill>
      </p:bgPr>
    </p:bg>
    <p:spTree>
      <p:nvGrpSpPr>
        <p:cNvPr id="141" name="Shape 141"/>
        <p:cNvGrpSpPr/>
        <p:nvPr/>
      </p:nvGrpSpPr>
      <p:grpSpPr>
        <a:xfrm>
          <a:off x="0" y="0"/>
          <a:ext cx="0" cy="0"/>
          <a:chOff x="0" y="0"/>
          <a:chExt cx="0" cy="0"/>
        </a:xfrm>
      </p:grpSpPr>
      <p:sp>
        <p:nvSpPr>
          <p:cNvPr id="142" name="Google Shape;142;g364e080f534_0_0"/>
          <p:cNvSpPr txBox="1"/>
          <p:nvPr/>
        </p:nvSpPr>
        <p:spPr>
          <a:xfrm>
            <a:off x="1263950" y="1760775"/>
            <a:ext cx="6831300" cy="158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p:txBody>
      </p:sp>
      <p:sp>
        <p:nvSpPr>
          <p:cNvPr id="143" name="Google Shape;143;g364e080f534_0_0"/>
          <p:cNvSpPr txBox="1"/>
          <p:nvPr/>
        </p:nvSpPr>
        <p:spPr>
          <a:xfrm>
            <a:off x="1386114" y="505904"/>
            <a:ext cx="7039500" cy="43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1" i="0" lang="en" sz="3200" u="none" cap="none" strike="noStrike">
                <a:solidFill>
                  <a:schemeClr val="lt1"/>
                </a:solidFill>
                <a:latin typeface="Montserrat"/>
                <a:ea typeface="Montserrat"/>
                <a:cs typeface="Montserrat"/>
                <a:sym typeface="Montserrat"/>
              </a:rPr>
              <a:t>Viktor Frankl &amp; Logotherapy</a:t>
            </a:r>
            <a:endParaRPr b="1" i="0" sz="3200" u="none" cap="none" strike="noStrike">
              <a:solidFill>
                <a:schemeClr val="lt1"/>
              </a:solidFill>
              <a:latin typeface="Montserrat"/>
              <a:ea typeface="Montserrat"/>
              <a:cs typeface="Montserrat"/>
              <a:sym typeface="Montserrat"/>
            </a:endParaRPr>
          </a:p>
        </p:txBody>
      </p:sp>
      <p:pic>
        <p:nvPicPr>
          <p:cNvPr descr="Image result for viktor frankl" id="144" name="Google Shape;144;g364e080f534_0_0"/>
          <p:cNvPicPr preferRelativeResize="0"/>
          <p:nvPr/>
        </p:nvPicPr>
        <p:blipFill rotWithShape="1">
          <a:blip r:embed="rId3">
            <a:alphaModFix/>
          </a:blip>
          <a:srcRect b="0" l="0" r="0" t="0"/>
          <a:stretch/>
        </p:blipFill>
        <p:spPr>
          <a:xfrm>
            <a:off x="2283730" y="1493924"/>
            <a:ext cx="4508954" cy="270537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8" name="Shape 148"/>
        <p:cNvGrpSpPr/>
        <p:nvPr/>
      </p:nvGrpSpPr>
      <p:grpSpPr>
        <a:xfrm>
          <a:off x="0" y="0"/>
          <a:ext cx="0" cy="0"/>
          <a:chOff x="0" y="0"/>
          <a:chExt cx="0" cy="0"/>
        </a:xfrm>
      </p:grpSpPr>
      <p:sp>
        <p:nvSpPr>
          <p:cNvPr id="149" name="Google Shape;149;g364e080f534_0_6"/>
          <p:cNvSpPr txBox="1"/>
          <p:nvPr/>
        </p:nvSpPr>
        <p:spPr>
          <a:xfrm>
            <a:off x="1300500" y="569850"/>
            <a:ext cx="3375300" cy="84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rgbClr val="000000"/>
              </a:solidFill>
              <a:latin typeface="Arial"/>
              <a:ea typeface="Arial"/>
              <a:cs typeface="Arial"/>
              <a:sym typeface="Arial"/>
            </a:endParaRPr>
          </a:p>
        </p:txBody>
      </p:sp>
      <p:sp>
        <p:nvSpPr>
          <p:cNvPr id="150" name="Google Shape;150;g364e080f534_0_6"/>
          <p:cNvSpPr txBox="1"/>
          <p:nvPr/>
        </p:nvSpPr>
        <p:spPr>
          <a:xfrm>
            <a:off x="1263950" y="1760775"/>
            <a:ext cx="6831300" cy="158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p:txBody>
      </p:sp>
      <p:sp>
        <p:nvSpPr>
          <p:cNvPr id="151" name="Google Shape;151;g364e080f534_0_6"/>
          <p:cNvSpPr txBox="1"/>
          <p:nvPr/>
        </p:nvSpPr>
        <p:spPr>
          <a:xfrm>
            <a:off x="1628775" y="324462"/>
            <a:ext cx="6390300" cy="43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500" u="none" cap="none" strike="noStrike">
                <a:solidFill>
                  <a:schemeClr val="lt1"/>
                </a:solidFill>
                <a:latin typeface="Arial"/>
                <a:ea typeface="Arial"/>
                <a:cs typeface="Arial"/>
                <a:sym typeface="Arial"/>
              </a:rPr>
              <a:t>Frankl Vs. Freud and Adler</a:t>
            </a:r>
            <a:endParaRPr b="0" i="0" sz="3500" u="none" cap="none" strike="noStrike">
              <a:solidFill>
                <a:schemeClr val="lt1"/>
              </a:solidFill>
              <a:latin typeface="Arial"/>
              <a:ea typeface="Arial"/>
              <a:cs typeface="Arial"/>
              <a:sym typeface="Arial"/>
            </a:endParaRPr>
          </a:p>
        </p:txBody>
      </p:sp>
      <p:pic>
        <p:nvPicPr>
          <p:cNvPr descr="Image result for freud" id="152" name="Google Shape;152;g364e080f534_0_6"/>
          <p:cNvPicPr preferRelativeResize="0"/>
          <p:nvPr/>
        </p:nvPicPr>
        <p:blipFill rotWithShape="1">
          <a:blip r:embed="rId4">
            <a:alphaModFix/>
          </a:blip>
          <a:srcRect b="0" l="0" r="0" t="0"/>
          <a:stretch/>
        </p:blipFill>
        <p:spPr>
          <a:xfrm>
            <a:off x="1617780" y="1870931"/>
            <a:ext cx="1335240" cy="1825969"/>
          </a:xfrm>
          <a:prstGeom prst="rect">
            <a:avLst/>
          </a:prstGeom>
          <a:noFill/>
          <a:ln>
            <a:noFill/>
          </a:ln>
        </p:spPr>
      </p:pic>
      <p:pic>
        <p:nvPicPr>
          <p:cNvPr descr="Image result for adler" id="153" name="Google Shape;153;g364e080f534_0_6"/>
          <p:cNvPicPr preferRelativeResize="0"/>
          <p:nvPr/>
        </p:nvPicPr>
        <p:blipFill rotWithShape="1">
          <a:blip r:embed="rId5">
            <a:alphaModFix/>
          </a:blip>
          <a:srcRect b="0" l="0" r="0" t="0"/>
          <a:stretch/>
        </p:blipFill>
        <p:spPr>
          <a:xfrm>
            <a:off x="3611922" y="1243026"/>
            <a:ext cx="1340642" cy="1704435"/>
          </a:xfrm>
          <a:prstGeom prst="rect">
            <a:avLst/>
          </a:prstGeom>
          <a:noFill/>
          <a:ln>
            <a:noFill/>
          </a:ln>
        </p:spPr>
      </p:pic>
      <p:pic>
        <p:nvPicPr>
          <p:cNvPr descr="Image result for frankl" id="154" name="Google Shape;154;g364e080f534_0_6"/>
          <p:cNvPicPr preferRelativeResize="0"/>
          <p:nvPr/>
        </p:nvPicPr>
        <p:blipFill rotWithShape="1">
          <a:blip r:embed="rId6">
            <a:alphaModFix/>
          </a:blip>
          <a:srcRect b="0" l="0" r="0" t="0"/>
          <a:stretch/>
        </p:blipFill>
        <p:spPr>
          <a:xfrm>
            <a:off x="5524380" y="1882217"/>
            <a:ext cx="1652520" cy="1814683"/>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g364e080f534_0_15"/>
          <p:cNvSpPr txBox="1"/>
          <p:nvPr/>
        </p:nvSpPr>
        <p:spPr>
          <a:xfrm>
            <a:off x="652575" y="298650"/>
            <a:ext cx="7013400" cy="604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The Self   </a:t>
            </a:r>
            <a:r>
              <a:rPr b="0" i="0" lang="en" sz="3000" u="none" cap="none" strike="noStrike">
                <a:solidFill>
                  <a:schemeClr val="lt1"/>
                </a:solidFill>
                <a:latin typeface="Arial"/>
                <a:ea typeface="Arial"/>
                <a:cs typeface="Arial"/>
                <a:sym typeface="Arial"/>
              </a:rPr>
              <a:t>Crumbaugh                 NOOS</a:t>
            </a:r>
            <a:endParaRPr b="0" i="0" sz="1400" u="none" cap="none" strike="noStrike">
              <a:solidFill>
                <a:srgbClr val="000000"/>
              </a:solidFill>
              <a:latin typeface="Arial"/>
              <a:ea typeface="Arial"/>
              <a:cs typeface="Arial"/>
              <a:sym typeface="Arial"/>
            </a:endParaRPr>
          </a:p>
        </p:txBody>
      </p:sp>
      <p:sp>
        <p:nvSpPr>
          <p:cNvPr id="160" name="Google Shape;160;g364e080f534_0_15"/>
          <p:cNvSpPr txBox="1"/>
          <p:nvPr/>
        </p:nvSpPr>
        <p:spPr>
          <a:xfrm>
            <a:off x="459350" y="1983525"/>
            <a:ext cx="310800" cy="2581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DR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IVES</a:t>
            </a:r>
            <a:endParaRPr b="0" i="0" sz="1400" u="none" cap="none" strike="noStrike">
              <a:solidFill>
                <a:srgbClr val="000000"/>
              </a:solidFill>
              <a:latin typeface="Arial"/>
              <a:ea typeface="Arial"/>
              <a:cs typeface="Arial"/>
              <a:sym typeface="Arial"/>
            </a:endParaRPr>
          </a:p>
        </p:txBody>
      </p:sp>
      <p:sp>
        <p:nvSpPr>
          <p:cNvPr id="161" name="Google Shape;161;g364e080f534_0_15"/>
          <p:cNvSpPr txBox="1"/>
          <p:nvPr/>
        </p:nvSpPr>
        <p:spPr>
          <a:xfrm>
            <a:off x="828400" y="1384175"/>
            <a:ext cx="310800" cy="2581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COGNITIONS</a:t>
            </a:r>
            <a:endParaRPr b="0" i="0" sz="1400" u="none" cap="none" strike="noStrike">
              <a:solidFill>
                <a:srgbClr val="000000"/>
              </a:solidFill>
              <a:latin typeface="Arial"/>
              <a:ea typeface="Arial"/>
              <a:cs typeface="Arial"/>
              <a:sym typeface="Arial"/>
            </a:endParaRPr>
          </a:p>
        </p:txBody>
      </p:sp>
      <p:sp>
        <p:nvSpPr>
          <p:cNvPr id="162" name="Google Shape;162;g364e080f534_0_15"/>
          <p:cNvSpPr txBox="1"/>
          <p:nvPr/>
        </p:nvSpPr>
        <p:spPr>
          <a:xfrm>
            <a:off x="1235175" y="1297725"/>
            <a:ext cx="310800" cy="2581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EXPERIENCES</a:t>
            </a:r>
            <a:endParaRPr b="0" i="0" sz="1400" u="none" cap="none" strike="noStrike">
              <a:solidFill>
                <a:srgbClr val="000000"/>
              </a:solidFill>
              <a:latin typeface="Arial"/>
              <a:ea typeface="Arial"/>
              <a:cs typeface="Arial"/>
              <a:sym typeface="Arial"/>
            </a:endParaRPr>
          </a:p>
        </p:txBody>
      </p:sp>
      <p:pic>
        <p:nvPicPr>
          <p:cNvPr id="163" name="Google Shape;163;g364e080f534_0_15"/>
          <p:cNvPicPr preferRelativeResize="0"/>
          <p:nvPr/>
        </p:nvPicPr>
        <p:blipFill rotWithShape="1">
          <a:blip r:embed="rId3">
            <a:alphaModFix/>
          </a:blip>
          <a:srcRect b="0" l="0" r="0" t="0"/>
          <a:stretch/>
        </p:blipFill>
        <p:spPr>
          <a:xfrm>
            <a:off x="2941952" y="1297727"/>
            <a:ext cx="2534075" cy="2534075"/>
          </a:xfrm>
          <a:prstGeom prst="rect">
            <a:avLst/>
          </a:prstGeom>
          <a:noFill/>
          <a:ln>
            <a:noFill/>
          </a:ln>
        </p:spPr>
      </p:pic>
      <p:sp>
        <p:nvSpPr>
          <p:cNvPr id="164" name="Google Shape;164;g364e080f534_0_15"/>
          <p:cNvSpPr txBox="1"/>
          <p:nvPr/>
        </p:nvSpPr>
        <p:spPr>
          <a:xfrm>
            <a:off x="1686525" y="1809750"/>
            <a:ext cx="310800" cy="2581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TRAUMAS</a:t>
            </a:r>
            <a:endParaRPr b="0" i="0" sz="1400" u="none" cap="none" strike="noStrike">
              <a:solidFill>
                <a:srgbClr val="000000"/>
              </a:solidFill>
              <a:latin typeface="Arial"/>
              <a:ea typeface="Arial"/>
              <a:cs typeface="Arial"/>
              <a:sym typeface="Arial"/>
            </a:endParaRPr>
          </a:p>
        </p:txBody>
      </p:sp>
      <p:cxnSp>
        <p:nvCxnSpPr>
          <p:cNvPr id="165" name="Google Shape;165;g364e080f534_0_15"/>
          <p:cNvCxnSpPr/>
          <p:nvPr/>
        </p:nvCxnSpPr>
        <p:spPr>
          <a:xfrm flipH="1" rot="10800000">
            <a:off x="1326025" y="4236800"/>
            <a:ext cx="6170400" cy="18900"/>
          </a:xfrm>
          <a:prstGeom prst="straightConnector1">
            <a:avLst/>
          </a:prstGeom>
          <a:noFill/>
          <a:ln cap="flat" cmpd="sng" w="9525">
            <a:solidFill>
              <a:schemeClr val="dk2"/>
            </a:solidFill>
            <a:prstDash val="solid"/>
            <a:round/>
            <a:headEnd len="sm" w="sm" type="none"/>
            <a:tailEnd len="lg" w="lg" type="triangle"/>
          </a:ln>
        </p:spPr>
      </p:cxnSp>
      <p:sp>
        <p:nvSpPr>
          <p:cNvPr id="166" name="Google Shape;166;g364e080f534_0_15"/>
          <p:cNvSpPr txBox="1"/>
          <p:nvPr/>
        </p:nvSpPr>
        <p:spPr>
          <a:xfrm>
            <a:off x="418175" y="4031400"/>
            <a:ext cx="733500" cy="324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Past</a:t>
            </a:r>
            <a:endParaRPr b="0" i="0" sz="1400" u="none" cap="none" strike="noStrike">
              <a:solidFill>
                <a:srgbClr val="000000"/>
              </a:solidFill>
              <a:latin typeface="Arial"/>
              <a:ea typeface="Arial"/>
              <a:cs typeface="Arial"/>
              <a:sym typeface="Arial"/>
            </a:endParaRPr>
          </a:p>
        </p:txBody>
      </p:sp>
      <p:sp>
        <p:nvSpPr>
          <p:cNvPr id="167" name="Google Shape;167;g364e080f534_0_15"/>
          <p:cNvSpPr txBox="1"/>
          <p:nvPr/>
        </p:nvSpPr>
        <p:spPr>
          <a:xfrm>
            <a:off x="7585050" y="4084250"/>
            <a:ext cx="733500" cy="324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lt1"/>
                </a:solidFill>
                <a:latin typeface="Arial"/>
                <a:ea typeface="Arial"/>
                <a:cs typeface="Arial"/>
                <a:sym typeface="Arial"/>
              </a:rPr>
              <a:t>Future</a:t>
            </a:r>
            <a:endParaRPr b="0" i="0" sz="1400" u="none" cap="none" strike="noStrike">
              <a:solidFill>
                <a:srgbClr val="000000"/>
              </a:solidFill>
              <a:latin typeface="Arial"/>
              <a:ea typeface="Arial"/>
              <a:cs typeface="Arial"/>
              <a:sym typeface="Arial"/>
            </a:endParaRPr>
          </a:p>
        </p:txBody>
      </p:sp>
      <p:sp>
        <p:nvSpPr>
          <p:cNvPr id="168" name="Google Shape;168;g364e080f534_0_15"/>
          <p:cNvSpPr txBox="1"/>
          <p:nvPr/>
        </p:nvSpPr>
        <p:spPr>
          <a:xfrm>
            <a:off x="2897175" y="750750"/>
            <a:ext cx="2829000" cy="257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Consciousness</a:t>
            </a:r>
            <a:endParaRPr b="0" i="0" sz="1400" u="none" cap="none" strike="noStrike">
              <a:solidFill>
                <a:srgbClr val="000000"/>
              </a:solidFill>
              <a:latin typeface="Arial"/>
              <a:ea typeface="Arial"/>
              <a:cs typeface="Arial"/>
              <a:sym typeface="Arial"/>
            </a:endParaRPr>
          </a:p>
        </p:txBody>
      </p:sp>
      <p:sp>
        <p:nvSpPr>
          <p:cNvPr id="169" name="Google Shape;169;g364e080f534_0_15"/>
          <p:cNvSpPr txBox="1"/>
          <p:nvPr/>
        </p:nvSpPr>
        <p:spPr>
          <a:xfrm>
            <a:off x="6457025" y="1259625"/>
            <a:ext cx="2667000" cy="1828800"/>
          </a:xfrm>
          <a:prstGeom prst="rect">
            <a:avLst/>
          </a:prstGeom>
          <a:noFill/>
          <a:ln>
            <a:noFill/>
          </a:ln>
        </p:spPr>
        <p:txBody>
          <a:bodyPr anchorCtr="0" anchor="t" bIns="91425" lIns="91425" spcFirstLastPara="1" rIns="91425" wrap="square" tIns="91425">
            <a:noAutofit/>
          </a:bodyPr>
          <a:lstStyle/>
          <a:p>
            <a:pPr indent="0" lvl="0" marL="0" marR="0" rtl="0" algn="l">
              <a:lnSpc>
                <a:spcPct val="2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200000"/>
              </a:lnSpc>
              <a:spcBef>
                <a:spcPts val="0"/>
              </a:spcBef>
              <a:spcAft>
                <a:spcPts val="0"/>
              </a:spcAft>
              <a:buClr>
                <a:srgbClr val="000000"/>
              </a:buClr>
              <a:buSzPts val="1800"/>
              <a:buFont typeface="Arial"/>
              <a:buNone/>
            </a:pPr>
            <a:r>
              <a:rPr b="0" i="0" lang="en" sz="1800" u="none" cap="none" strike="noStrike">
                <a:solidFill>
                  <a:schemeClr val="lt1"/>
                </a:solidFill>
                <a:latin typeface="Arial"/>
                <a:ea typeface="Arial"/>
                <a:cs typeface="Arial"/>
                <a:sym typeface="Arial"/>
              </a:rPr>
              <a:t>VALUES</a:t>
            </a:r>
            <a:endParaRPr b="0" i="0" sz="1400" u="none" cap="none" strike="noStrike">
              <a:solidFill>
                <a:srgbClr val="000000"/>
              </a:solidFill>
              <a:latin typeface="Arial"/>
              <a:ea typeface="Arial"/>
              <a:cs typeface="Arial"/>
              <a:sym typeface="Arial"/>
            </a:endParaRPr>
          </a:p>
          <a:p>
            <a:pPr indent="0" lvl="0" marL="0" marR="0" rtl="0" algn="l">
              <a:lnSpc>
                <a:spcPct val="200000"/>
              </a:lnSpc>
              <a:spcBef>
                <a:spcPts val="0"/>
              </a:spcBef>
              <a:spcAft>
                <a:spcPts val="0"/>
              </a:spcAft>
              <a:buClr>
                <a:srgbClr val="000000"/>
              </a:buClr>
              <a:buSzPts val="1800"/>
              <a:buFont typeface="Arial"/>
              <a:buNone/>
            </a:pPr>
            <a:r>
              <a:rPr b="0" i="0" lang="en" sz="1800" u="none" cap="none" strike="noStrike">
                <a:solidFill>
                  <a:schemeClr val="lt1"/>
                </a:solidFill>
                <a:latin typeface="Arial"/>
                <a:ea typeface="Arial"/>
                <a:cs typeface="Arial"/>
                <a:sym typeface="Arial"/>
              </a:rPr>
              <a:t>GOALS</a:t>
            </a:r>
            <a:endParaRPr b="0" i="0" sz="1400" u="none" cap="none" strike="noStrike">
              <a:solidFill>
                <a:srgbClr val="000000"/>
              </a:solidFill>
              <a:latin typeface="Arial"/>
              <a:ea typeface="Arial"/>
              <a:cs typeface="Arial"/>
              <a:sym typeface="Arial"/>
            </a:endParaRPr>
          </a:p>
          <a:p>
            <a:pPr indent="0" lvl="0" marL="0" marR="0" rtl="0" algn="l">
              <a:lnSpc>
                <a:spcPct val="200000"/>
              </a:lnSpc>
              <a:spcBef>
                <a:spcPts val="0"/>
              </a:spcBef>
              <a:spcAft>
                <a:spcPts val="0"/>
              </a:spcAft>
              <a:buClr>
                <a:srgbClr val="000000"/>
              </a:buClr>
              <a:buSzPts val="1800"/>
              <a:buFont typeface="Arial"/>
              <a:buNone/>
            </a:pPr>
            <a:r>
              <a:rPr b="0" i="0" lang="en" sz="1800" u="none" cap="none" strike="noStrike">
                <a:solidFill>
                  <a:schemeClr val="lt1"/>
                </a:solidFill>
                <a:latin typeface="Arial"/>
                <a:ea typeface="Arial"/>
                <a:cs typeface="Arial"/>
                <a:sym typeface="Arial"/>
              </a:rPr>
              <a:t>MEANING</a:t>
            </a:r>
            <a:endParaRPr b="0" i="0" sz="1400" u="none" cap="none" strike="noStrike">
              <a:solidFill>
                <a:srgbClr val="000000"/>
              </a:solidFill>
              <a:latin typeface="Arial"/>
              <a:ea typeface="Arial"/>
              <a:cs typeface="Arial"/>
              <a:sym typeface="Arial"/>
            </a:endParaRPr>
          </a:p>
        </p:txBody>
      </p:sp>
      <p:sp>
        <p:nvSpPr>
          <p:cNvPr id="170" name="Google Shape;170;g364e080f534_0_15"/>
          <p:cNvSpPr/>
          <p:nvPr/>
        </p:nvSpPr>
        <p:spPr>
          <a:xfrm>
            <a:off x="108857" y="4506686"/>
            <a:ext cx="4303500" cy="365400"/>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g364e080f534_0_30"/>
          <p:cNvSpPr txBox="1"/>
          <p:nvPr/>
        </p:nvSpPr>
        <p:spPr>
          <a:xfrm>
            <a:off x="652575" y="298650"/>
            <a:ext cx="7013400" cy="604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The Self   </a:t>
            </a:r>
            <a:r>
              <a:rPr b="0" i="0" lang="en" sz="3000" u="none" cap="none" strike="noStrike">
                <a:solidFill>
                  <a:schemeClr val="lt1"/>
                </a:solidFill>
                <a:latin typeface="Arial"/>
                <a:ea typeface="Arial"/>
                <a:cs typeface="Arial"/>
                <a:sym typeface="Arial"/>
              </a:rPr>
              <a:t>Crumbaugh                 NOOS</a:t>
            </a:r>
            <a:endParaRPr b="0" i="0" sz="1400" u="none" cap="none" strike="noStrike">
              <a:solidFill>
                <a:srgbClr val="000000"/>
              </a:solidFill>
              <a:latin typeface="Arial"/>
              <a:ea typeface="Arial"/>
              <a:cs typeface="Arial"/>
              <a:sym typeface="Arial"/>
            </a:endParaRPr>
          </a:p>
        </p:txBody>
      </p:sp>
      <p:sp>
        <p:nvSpPr>
          <p:cNvPr id="176" name="Google Shape;176;g364e080f534_0_30"/>
          <p:cNvSpPr txBox="1"/>
          <p:nvPr/>
        </p:nvSpPr>
        <p:spPr>
          <a:xfrm>
            <a:off x="418175" y="1655163"/>
            <a:ext cx="310800" cy="2581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FREUD</a:t>
            </a:r>
            <a:endParaRPr b="0" i="0" sz="1400" u="none" cap="none" strike="noStrike">
              <a:solidFill>
                <a:srgbClr val="000000"/>
              </a:solidFill>
              <a:latin typeface="Arial"/>
              <a:ea typeface="Arial"/>
              <a:cs typeface="Arial"/>
              <a:sym typeface="Arial"/>
            </a:endParaRPr>
          </a:p>
        </p:txBody>
      </p:sp>
      <p:sp>
        <p:nvSpPr>
          <p:cNvPr id="177" name="Google Shape;177;g364e080f534_0_30"/>
          <p:cNvSpPr txBox="1"/>
          <p:nvPr/>
        </p:nvSpPr>
        <p:spPr>
          <a:xfrm>
            <a:off x="861838" y="1450200"/>
            <a:ext cx="310800" cy="2581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CBT</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BECK</a:t>
            </a:r>
            <a:endParaRPr b="0" i="0" sz="1400" u="none" cap="none" strike="noStrike">
              <a:solidFill>
                <a:srgbClr val="000000"/>
              </a:solidFill>
              <a:latin typeface="Arial"/>
              <a:ea typeface="Arial"/>
              <a:cs typeface="Arial"/>
              <a:sym typeface="Arial"/>
            </a:endParaRPr>
          </a:p>
        </p:txBody>
      </p:sp>
      <p:pic>
        <p:nvPicPr>
          <p:cNvPr id="178" name="Google Shape;178;g364e080f534_0_30"/>
          <p:cNvPicPr preferRelativeResize="0"/>
          <p:nvPr/>
        </p:nvPicPr>
        <p:blipFill rotWithShape="1">
          <a:blip r:embed="rId3">
            <a:alphaModFix/>
          </a:blip>
          <a:srcRect b="0" l="0" r="0" t="0"/>
          <a:stretch/>
        </p:blipFill>
        <p:spPr>
          <a:xfrm>
            <a:off x="2941952" y="1297727"/>
            <a:ext cx="2534075" cy="2534075"/>
          </a:xfrm>
          <a:prstGeom prst="rect">
            <a:avLst/>
          </a:prstGeom>
          <a:noFill/>
          <a:ln>
            <a:noFill/>
          </a:ln>
        </p:spPr>
      </p:pic>
      <p:sp>
        <p:nvSpPr>
          <p:cNvPr id="179" name="Google Shape;179;g364e080f534_0_30"/>
          <p:cNvSpPr txBox="1"/>
          <p:nvPr/>
        </p:nvSpPr>
        <p:spPr>
          <a:xfrm>
            <a:off x="1457925" y="1983525"/>
            <a:ext cx="198600" cy="999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EMDR</a:t>
            </a:r>
            <a:endParaRPr b="0" i="0" sz="1400" u="none" cap="none" strike="noStrike">
              <a:solidFill>
                <a:srgbClr val="000000"/>
              </a:solidFill>
              <a:latin typeface="Arial"/>
              <a:ea typeface="Arial"/>
              <a:cs typeface="Arial"/>
              <a:sym typeface="Arial"/>
            </a:endParaRPr>
          </a:p>
        </p:txBody>
      </p:sp>
      <p:cxnSp>
        <p:nvCxnSpPr>
          <p:cNvPr id="180" name="Google Shape;180;g364e080f534_0_30"/>
          <p:cNvCxnSpPr/>
          <p:nvPr/>
        </p:nvCxnSpPr>
        <p:spPr>
          <a:xfrm flipH="1" rot="10800000">
            <a:off x="1326025" y="4236800"/>
            <a:ext cx="6170400" cy="18900"/>
          </a:xfrm>
          <a:prstGeom prst="straightConnector1">
            <a:avLst/>
          </a:prstGeom>
          <a:noFill/>
          <a:ln cap="flat" cmpd="sng" w="9525">
            <a:solidFill>
              <a:schemeClr val="dk2"/>
            </a:solidFill>
            <a:prstDash val="solid"/>
            <a:round/>
            <a:headEnd len="sm" w="sm" type="none"/>
            <a:tailEnd len="lg" w="lg" type="triangle"/>
          </a:ln>
        </p:spPr>
      </p:cxnSp>
      <p:sp>
        <p:nvSpPr>
          <p:cNvPr id="181" name="Google Shape;181;g364e080f534_0_30"/>
          <p:cNvSpPr txBox="1"/>
          <p:nvPr/>
        </p:nvSpPr>
        <p:spPr>
          <a:xfrm>
            <a:off x="418175" y="4031400"/>
            <a:ext cx="733500" cy="324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Past</a:t>
            </a:r>
            <a:endParaRPr b="0" i="0" sz="1400" u="none" cap="none" strike="noStrike">
              <a:solidFill>
                <a:srgbClr val="000000"/>
              </a:solidFill>
              <a:latin typeface="Arial"/>
              <a:ea typeface="Arial"/>
              <a:cs typeface="Arial"/>
              <a:sym typeface="Arial"/>
            </a:endParaRPr>
          </a:p>
        </p:txBody>
      </p:sp>
      <p:sp>
        <p:nvSpPr>
          <p:cNvPr id="182" name="Google Shape;182;g364e080f534_0_30"/>
          <p:cNvSpPr txBox="1"/>
          <p:nvPr/>
        </p:nvSpPr>
        <p:spPr>
          <a:xfrm>
            <a:off x="7585050" y="4084250"/>
            <a:ext cx="733500" cy="324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lt1"/>
                </a:solidFill>
                <a:latin typeface="Arial"/>
                <a:ea typeface="Arial"/>
                <a:cs typeface="Arial"/>
                <a:sym typeface="Arial"/>
              </a:rPr>
              <a:t>Future</a:t>
            </a:r>
            <a:endParaRPr b="0" i="0" sz="1400" u="none" cap="none" strike="noStrike">
              <a:solidFill>
                <a:srgbClr val="000000"/>
              </a:solidFill>
              <a:latin typeface="Arial"/>
              <a:ea typeface="Arial"/>
              <a:cs typeface="Arial"/>
              <a:sym typeface="Arial"/>
            </a:endParaRPr>
          </a:p>
        </p:txBody>
      </p:sp>
      <p:sp>
        <p:nvSpPr>
          <p:cNvPr id="183" name="Google Shape;183;g364e080f534_0_30"/>
          <p:cNvSpPr txBox="1"/>
          <p:nvPr/>
        </p:nvSpPr>
        <p:spPr>
          <a:xfrm>
            <a:off x="2820975" y="903150"/>
            <a:ext cx="2829000" cy="257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MINDFULNESS</a:t>
            </a:r>
            <a:endParaRPr b="0" i="0" sz="1400" u="none" cap="none" strike="noStrike">
              <a:solidFill>
                <a:srgbClr val="000000"/>
              </a:solidFill>
              <a:latin typeface="Arial"/>
              <a:ea typeface="Arial"/>
              <a:cs typeface="Arial"/>
              <a:sym typeface="Arial"/>
            </a:endParaRPr>
          </a:p>
        </p:txBody>
      </p:sp>
      <p:sp>
        <p:nvSpPr>
          <p:cNvPr id="184" name="Google Shape;184;g364e080f534_0_30"/>
          <p:cNvSpPr txBox="1"/>
          <p:nvPr/>
        </p:nvSpPr>
        <p:spPr>
          <a:xfrm>
            <a:off x="6457025" y="1259625"/>
            <a:ext cx="2667000" cy="1828800"/>
          </a:xfrm>
          <a:prstGeom prst="rect">
            <a:avLst/>
          </a:prstGeom>
          <a:noFill/>
          <a:ln>
            <a:noFill/>
          </a:ln>
        </p:spPr>
        <p:txBody>
          <a:bodyPr anchorCtr="0" anchor="t" bIns="91425" lIns="91425" spcFirstLastPara="1" rIns="91425" wrap="square" tIns="91425">
            <a:noAutofit/>
          </a:bodyPr>
          <a:lstStyle/>
          <a:p>
            <a:pPr indent="0" lvl="0" marL="0" marR="0" rtl="0" algn="l">
              <a:lnSpc>
                <a:spcPct val="200000"/>
              </a:lnSpc>
              <a:spcBef>
                <a:spcPts val="0"/>
              </a:spcBef>
              <a:spcAft>
                <a:spcPts val="0"/>
              </a:spcAft>
              <a:buClr>
                <a:srgbClr val="000000"/>
              </a:buClr>
              <a:buSzPts val="1800"/>
              <a:buFont typeface="Arial"/>
              <a:buNone/>
            </a:pPr>
            <a:r>
              <a:rPr b="0" i="0" lang="en" sz="1800" u="none" cap="none" strike="noStrike">
                <a:solidFill>
                  <a:schemeClr val="lt1"/>
                </a:solidFill>
                <a:latin typeface="Arial"/>
                <a:ea typeface="Arial"/>
                <a:cs typeface="Arial"/>
                <a:sym typeface="Arial"/>
              </a:rPr>
              <a:t>FRANKL</a:t>
            </a:r>
            <a:endParaRPr b="0" i="0" sz="1400" u="none" cap="none" strike="noStrike">
              <a:solidFill>
                <a:srgbClr val="000000"/>
              </a:solidFill>
              <a:latin typeface="Arial"/>
              <a:ea typeface="Arial"/>
              <a:cs typeface="Arial"/>
              <a:sym typeface="Arial"/>
            </a:endParaRPr>
          </a:p>
          <a:p>
            <a:pPr indent="0" lvl="0" marL="0" marR="0" rtl="0" algn="l">
              <a:lnSpc>
                <a:spcPct val="200000"/>
              </a:lnSpc>
              <a:spcBef>
                <a:spcPts val="0"/>
              </a:spcBef>
              <a:spcAft>
                <a:spcPts val="0"/>
              </a:spcAft>
              <a:buClr>
                <a:srgbClr val="000000"/>
              </a:buClr>
              <a:buSzPts val="1800"/>
              <a:buFont typeface="Arial"/>
              <a:buNone/>
            </a:pPr>
            <a:r>
              <a:rPr b="0" i="0" lang="en" sz="1800" u="none" cap="none" strike="noStrike">
                <a:solidFill>
                  <a:schemeClr val="lt1"/>
                </a:solidFill>
                <a:latin typeface="Arial"/>
                <a:ea typeface="Arial"/>
                <a:cs typeface="Arial"/>
                <a:sym typeface="Arial"/>
              </a:rPr>
              <a:t>LOGOTHERAPY</a:t>
            </a:r>
            <a:endParaRPr b="0" i="0" sz="1400" u="none" cap="none" strike="noStrike">
              <a:solidFill>
                <a:srgbClr val="000000"/>
              </a:solidFill>
              <a:latin typeface="Arial"/>
              <a:ea typeface="Arial"/>
              <a:cs typeface="Arial"/>
              <a:sym typeface="Arial"/>
            </a:endParaRPr>
          </a:p>
          <a:p>
            <a:pPr indent="0" lvl="0" marL="0" marR="0" rtl="0" algn="l">
              <a:lnSpc>
                <a:spcPct val="200000"/>
              </a:lnSpc>
              <a:spcBef>
                <a:spcPts val="0"/>
              </a:spcBef>
              <a:spcAft>
                <a:spcPts val="0"/>
              </a:spcAft>
              <a:buClr>
                <a:srgbClr val="000000"/>
              </a:buClr>
              <a:buSzPts val="1800"/>
              <a:buFont typeface="Arial"/>
              <a:buNone/>
            </a:pPr>
            <a:r>
              <a:rPr b="0" i="0" lang="en" sz="1800" u="none" cap="none" strike="noStrike">
                <a:solidFill>
                  <a:schemeClr val="lt1"/>
                </a:solidFill>
                <a:latin typeface="Arial"/>
                <a:ea typeface="Arial"/>
                <a:cs typeface="Arial"/>
                <a:sym typeface="Arial"/>
              </a:rPr>
              <a:t>SPIRITUALITY</a:t>
            </a:r>
            <a:endParaRPr b="0" i="0" sz="1800" u="none" cap="none" strike="noStrike">
              <a:solidFill>
                <a:schemeClr val="lt1"/>
              </a:solidFill>
              <a:latin typeface="Arial"/>
              <a:ea typeface="Arial"/>
              <a:cs typeface="Arial"/>
              <a:sym typeface="Arial"/>
            </a:endParaRPr>
          </a:p>
          <a:p>
            <a:pPr indent="0" lvl="0" marL="0" marR="0" rtl="0" algn="l">
              <a:lnSpc>
                <a:spcPct val="200000"/>
              </a:lnSpc>
              <a:spcBef>
                <a:spcPts val="0"/>
              </a:spcBef>
              <a:spcAft>
                <a:spcPts val="0"/>
              </a:spcAft>
              <a:buClr>
                <a:srgbClr val="000000"/>
              </a:buClr>
              <a:buSzPts val="1800"/>
              <a:buFont typeface="Arial"/>
              <a:buNone/>
            </a:pPr>
            <a:r>
              <a:rPr b="0" i="0" lang="en" sz="1800" u="none" cap="none" strike="noStrike">
                <a:solidFill>
                  <a:schemeClr val="lt1"/>
                </a:solidFill>
                <a:latin typeface="Arial"/>
                <a:ea typeface="Arial"/>
                <a:cs typeface="Arial"/>
                <a:sym typeface="Arial"/>
              </a:rPr>
              <a:t>COACHING</a:t>
            </a:r>
            <a:endParaRPr b="0" i="0" sz="1800" u="none" cap="none" strike="noStrike">
              <a:solidFill>
                <a:schemeClr val="lt1"/>
              </a:solidFill>
              <a:latin typeface="Arial"/>
              <a:ea typeface="Arial"/>
              <a:cs typeface="Arial"/>
              <a:sym typeface="Arial"/>
            </a:endParaRPr>
          </a:p>
        </p:txBody>
      </p:sp>
      <p:sp>
        <p:nvSpPr>
          <p:cNvPr id="185" name="Google Shape;185;g364e080f534_0_30"/>
          <p:cNvSpPr/>
          <p:nvPr/>
        </p:nvSpPr>
        <p:spPr>
          <a:xfrm>
            <a:off x="195943" y="4568271"/>
            <a:ext cx="4303500" cy="365400"/>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A2EDE8"/>
            </a:gs>
            <a:gs pos="46000">
              <a:srgbClr val="29D2C7"/>
            </a:gs>
            <a:gs pos="100000">
              <a:srgbClr val="177771"/>
            </a:gs>
          </a:gsLst>
          <a:path path="circle">
            <a:fillToRect b="50%" l="50%" r="50%" t="50%"/>
          </a:path>
          <a:tileRect/>
        </a:gradFill>
      </p:bgPr>
    </p:bg>
    <p:spTree>
      <p:nvGrpSpPr>
        <p:cNvPr id="189" name="Shape 189"/>
        <p:cNvGrpSpPr/>
        <p:nvPr/>
      </p:nvGrpSpPr>
      <p:grpSpPr>
        <a:xfrm>
          <a:off x="0" y="0"/>
          <a:ext cx="0" cy="0"/>
          <a:chOff x="0" y="0"/>
          <a:chExt cx="0" cy="0"/>
        </a:xfrm>
      </p:grpSpPr>
      <p:sp>
        <p:nvSpPr>
          <p:cNvPr id="190" name="Google Shape;190;g364e080f534_0_44"/>
          <p:cNvSpPr txBox="1"/>
          <p:nvPr/>
        </p:nvSpPr>
        <p:spPr>
          <a:xfrm>
            <a:off x="1300500" y="569850"/>
            <a:ext cx="3375300" cy="84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rgbClr val="000000"/>
              </a:solidFill>
              <a:latin typeface="Arial"/>
              <a:ea typeface="Arial"/>
              <a:cs typeface="Arial"/>
              <a:sym typeface="Arial"/>
            </a:endParaRPr>
          </a:p>
        </p:txBody>
      </p:sp>
      <p:sp>
        <p:nvSpPr>
          <p:cNvPr id="191" name="Google Shape;191;g364e080f534_0_44"/>
          <p:cNvSpPr txBox="1"/>
          <p:nvPr/>
        </p:nvSpPr>
        <p:spPr>
          <a:xfrm>
            <a:off x="1263950" y="1760775"/>
            <a:ext cx="6831300" cy="158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p:txBody>
      </p:sp>
      <p:sp>
        <p:nvSpPr>
          <p:cNvPr id="192" name="Google Shape;192;g364e080f534_0_44"/>
          <p:cNvSpPr txBox="1"/>
          <p:nvPr/>
        </p:nvSpPr>
        <p:spPr>
          <a:xfrm>
            <a:off x="1112594" y="357623"/>
            <a:ext cx="4572000" cy="43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1" i="0" lang="en" sz="3200" u="none" cap="none" strike="noStrike">
                <a:solidFill>
                  <a:schemeClr val="lt1"/>
                </a:solidFill>
                <a:latin typeface="Montserrat"/>
                <a:ea typeface="Montserrat"/>
                <a:cs typeface="Montserrat"/>
                <a:sym typeface="Montserrat"/>
              </a:rPr>
              <a:t>Frankl’s History</a:t>
            </a:r>
            <a:endParaRPr b="1" i="0" sz="3200" u="none" cap="none" strike="noStrike">
              <a:solidFill>
                <a:schemeClr val="lt1"/>
              </a:solidFill>
              <a:latin typeface="Montserrat"/>
              <a:ea typeface="Montserrat"/>
              <a:cs typeface="Montserrat"/>
              <a:sym typeface="Montserrat"/>
            </a:endParaRPr>
          </a:p>
        </p:txBody>
      </p:sp>
      <p:pic>
        <p:nvPicPr>
          <p:cNvPr descr="Image result for viktor frankl" id="193" name="Google Shape;193;g364e080f534_0_44"/>
          <p:cNvPicPr preferRelativeResize="0"/>
          <p:nvPr/>
        </p:nvPicPr>
        <p:blipFill rotWithShape="1">
          <a:blip r:embed="rId3">
            <a:alphaModFix/>
          </a:blip>
          <a:srcRect b="0" l="0" r="0" t="0"/>
          <a:stretch/>
        </p:blipFill>
        <p:spPr>
          <a:xfrm>
            <a:off x="6349637" y="448871"/>
            <a:ext cx="1771650" cy="1647825"/>
          </a:xfrm>
          <a:prstGeom prst="rect">
            <a:avLst/>
          </a:prstGeom>
          <a:noFill/>
          <a:ln>
            <a:noFill/>
          </a:ln>
        </p:spPr>
      </p:pic>
      <p:sp>
        <p:nvSpPr>
          <p:cNvPr id="194" name="Google Shape;194;g364e080f534_0_44"/>
          <p:cNvSpPr txBox="1"/>
          <p:nvPr/>
        </p:nvSpPr>
        <p:spPr>
          <a:xfrm>
            <a:off x="800121" y="1264027"/>
            <a:ext cx="5049000" cy="30471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2"/>
              </a:buClr>
              <a:buSzPts val="2400"/>
              <a:buFont typeface="Arial"/>
              <a:buChar char="•"/>
            </a:pPr>
            <a:r>
              <a:rPr b="0" i="0" lang="en" sz="2400" u="none" cap="none" strike="noStrike">
                <a:solidFill>
                  <a:schemeClr val="lt1"/>
                </a:solidFill>
                <a:latin typeface="Arial"/>
                <a:ea typeface="Arial"/>
                <a:cs typeface="Arial"/>
                <a:sym typeface="Arial"/>
              </a:rPr>
              <a:t>From 1940 to 1942, he was the director of the Neurological Department of the Rothschild Hospital.</a:t>
            </a:r>
            <a:endParaRPr b="0" i="0" sz="1400" u="none" cap="none" strike="noStrike">
              <a:solidFill>
                <a:schemeClr val="lt1"/>
              </a:solidFill>
              <a:latin typeface="Arial"/>
              <a:ea typeface="Arial"/>
              <a:cs typeface="Arial"/>
              <a:sym typeface="Arial"/>
            </a:endParaRPr>
          </a:p>
          <a:p>
            <a:pPr indent="-190500" lvl="0" marL="342900" marR="0" rtl="0" algn="l">
              <a:lnSpc>
                <a:spcPct val="100000"/>
              </a:lnSpc>
              <a:spcBef>
                <a:spcPts val="0"/>
              </a:spcBef>
              <a:spcAft>
                <a:spcPts val="0"/>
              </a:spcAft>
              <a:buClr>
                <a:schemeClr val="dk2"/>
              </a:buClr>
              <a:buSzPts val="2400"/>
              <a:buFont typeface="Arial"/>
              <a:buNone/>
            </a:pPr>
            <a:r>
              <a:t/>
            </a:r>
            <a:endParaRPr b="0" i="0" sz="2400" u="none" cap="none" strike="noStrike">
              <a:solidFill>
                <a:schemeClr val="lt1"/>
              </a:solidFill>
              <a:latin typeface="Arial"/>
              <a:ea typeface="Arial"/>
              <a:cs typeface="Arial"/>
              <a:sym typeface="Arial"/>
            </a:endParaRPr>
          </a:p>
          <a:p>
            <a:pPr indent="-342900" lvl="0" marL="342900" marR="0" rtl="0" algn="l">
              <a:lnSpc>
                <a:spcPct val="100000"/>
              </a:lnSpc>
              <a:spcBef>
                <a:spcPts val="0"/>
              </a:spcBef>
              <a:spcAft>
                <a:spcPts val="0"/>
              </a:spcAft>
              <a:buClr>
                <a:schemeClr val="dk2"/>
              </a:buClr>
              <a:buSzPts val="2400"/>
              <a:buFont typeface="Arial"/>
              <a:buChar char="•"/>
            </a:pPr>
            <a:r>
              <a:rPr b="0" i="0" lang="en" sz="2400" u="none" cap="none" strike="noStrike">
                <a:solidFill>
                  <a:schemeClr val="lt1"/>
                </a:solidFill>
                <a:latin typeface="Arial"/>
                <a:ea typeface="Arial"/>
                <a:cs typeface="Arial"/>
                <a:sym typeface="Arial"/>
              </a:rPr>
              <a:t>From 1946 to 1970 he was the director of the Vienna Polyclinic of Neurology.</a:t>
            </a:r>
            <a:endParaRPr b="0" i="0" sz="1400" u="none" cap="none" strike="noStrike">
              <a:solidFill>
                <a:schemeClr val="lt1"/>
              </a:solidFill>
              <a:latin typeface="Arial"/>
              <a:ea typeface="Arial"/>
              <a:cs typeface="Arial"/>
              <a:sym typeface="Arial"/>
            </a:endParaRPr>
          </a:p>
        </p:txBody>
      </p:sp>
      <p:pic>
        <p:nvPicPr>
          <p:cNvPr descr="Image result for viktor frankl polyclinic" id="195" name="Google Shape;195;g364e080f534_0_44"/>
          <p:cNvPicPr preferRelativeResize="0"/>
          <p:nvPr/>
        </p:nvPicPr>
        <p:blipFill rotWithShape="1">
          <a:blip r:embed="rId4">
            <a:alphaModFix/>
          </a:blip>
          <a:srcRect b="0" l="0" r="0" t="0"/>
          <a:stretch/>
        </p:blipFill>
        <p:spPr>
          <a:xfrm>
            <a:off x="6349636" y="2139951"/>
            <a:ext cx="1771650" cy="25908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9" name="Shape 199"/>
        <p:cNvGrpSpPr/>
        <p:nvPr/>
      </p:nvGrpSpPr>
      <p:grpSpPr>
        <a:xfrm>
          <a:off x="0" y="0"/>
          <a:ext cx="0" cy="0"/>
          <a:chOff x="0" y="0"/>
          <a:chExt cx="0" cy="0"/>
        </a:xfrm>
      </p:grpSpPr>
      <p:sp>
        <p:nvSpPr>
          <p:cNvPr id="200" name="Google Shape;200;g364e080f534_0_53"/>
          <p:cNvSpPr txBox="1"/>
          <p:nvPr/>
        </p:nvSpPr>
        <p:spPr>
          <a:xfrm>
            <a:off x="1300500" y="569850"/>
            <a:ext cx="3375300" cy="84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rgbClr val="000000"/>
              </a:solidFill>
              <a:latin typeface="Arial"/>
              <a:ea typeface="Arial"/>
              <a:cs typeface="Arial"/>
              <a:sym typeface="Arial"/>
            </a:endParaRPr>
          </a:p>
        </p:txBody>
      </p:sp>
      <p:sp>
        <p:nvSpPr>
          <p:cNvPr id="201" name="Google Shape;201;g364e080f534_0_53"/>
          <p:cNvSpPr txBox="1"/>
          <p:nvPr/>
        </p:nvSpPr>
        <p:spPr>
          <a:xfrm>
            <a:off x="1263950" y="1760775"/>
            <a:ext cx="6831300" cy="158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p:txBody>
      </p:sp>
      <p:sp>
        <p:nvSpPr>
          <p:cNvPr id="202" name="Google Shape;202;g364e080f534_0_53"/>
          <p:cNvSpPr txBox="1"/>
          <p:nvPr/>
        </p:nvSpPr>
        <p:spPr>
          <a:xfrm>
            <a:off x="2980631" y="295710"/>
            <a:ext cx="4572000" cy="43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1" i="0" lang="en" sz="3200" u="none" cap="none" strike="noStrike">
                <a:solidFill>
                  <a:srgbClr val="000000"/>
                </a:solidFill>
                <a:latin typeface="Montserrat"/>
                <a:ea typeface="Montserrat"/>
                <a:cs typeface="Montserrat"/>
                <a:sym typeface="Montserrat"/>
              </a:rPr>
              <a:t>The Holocaust</a:t>
            </a:r>
            <a:endParaRPr b="1" i="0" sz="3200" u="none" cap="none" strike="noStrike">
              <a:solidFill>
                <a:srgbClr val="000000"/>
              </a:solidFill>
              <a:latin typeface="Montserrat"/>
              <a:ea typeface="Montserrat"/>
              <a:cs typeface="Montserrat"/>
              <a:sym typeface="Montserrat"/>
            </a:endParaRPr>
          </a:p>
        </p:txBody>
      </p:sp>
      <p:sp>
        <p:nvSpPr>
          <p:cNvPr id="203" name="Google Shape;203;g364e080f534_0_53"/>
          <p:cNvSpPr/>
          <p:nvPr/>
        </p:nvSpPr>
        <p:spPr>
          <a:xfrm>
            <a:off x="444237" y="1151722"/>
            <a:ext cx="5100300" cy="3129900"/>
          </a:xfrm>
          <a:prstGeom prst="rect">
            <a:avLst/>
          </a:prstGeom>
          <a:solidFill>
            <a:srgbClr val="13635E"/>
          </a:solidFill>
          <a:ln cap="flat" cmpd="sng" w="25400">
            <a:solidFill>
              <a:srgbClr val="003F7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04" name="Google Shape;204;g364e080f534_0_53"/>
          <p:cNvSpPr txBox="1"/>
          <p:nvPr/>
        </p:nvSpPr>
        <p:spPr>
          <a:xfrm>
            <a:off x="496633" y="1200151"/>
            <a:ext cx="4968000" cy="2943600"/>
          </a:xfrm>
          <a:prstGeom prst="rect">
            <a:avLst/>
          </a:prstGeom>
          <a:noFill/>
          <a:ln>
            <a:noFill/>
          </a:ln>
        </p:spPr>
        <p:txBody>
          <a:bodyPr anchorCtr="0" anchor="t" bIns="45700" lIns="91425" spcFirstLastPara="1" rIns="91425" wrap="square" tIns="45700">
            <a:noAutofit/>
          </a:bodyPr>
          <a:lstStyle/>
          <a:p>
            <a:pPr indent="-285750" lvl="0" marL="285750" marR="0" rtl="0" algn="l">
              <a:lnSpc>
                <a:spcPct val="100000"/>
              </a:lnSpc>
              <a:spcBef>
                <a:spcPts val="0"/>
              </a:spcBef>
              <a:spcAft>
                <a:spcPts val="0"/>
              </a:spcAft>
              <a:buClr>
                <a:schemeClr val="lt1"/>
              </a:buClr>
              <a:buSzPts val="1750"/>
              <a:buFont typeface="Arial"/>
              <a:buChar char="•"/>
            </a:pPr>
            <a:r>
              <a:rPr b="0" i="0" lang="en" sz="1750" u="none" cap="none" strike="noStrike">
                <a:solidFill>
                  <a:schemeClr val="lt1"/>
                </a:solidFill>
                <a:latin typeface="Arial"/>
                <a:ea typeface="Arial"/>
                <a:cs typeface="Arial"/>
                <a:sym typeface="Arial"/>
              </a:rPr>
              <a:t>In 1942, Frankl was deported to a Nazi concentration camp along with his wife, parents, and other family members. </a:t>
            </a:r>
            <a:endParaRPr b="0" i="0" sz="1400" u="none" cap="none" strike="noStrike">
              <a:solidFill>
                <a:srgbClr val="000000"/>
              </a:solidFill>
              <a:latin typeface="Arial"/>
              <a:ea typeface="Arial"/>
              <a:cs typeface="Arial"/>
              <a:sym typeface="Arial"/>
            </a:endParaRPr>
          </a:p>
          <a:p>
            <a:pPr indent="-174625" lvl="0" marL="285750" marR="0" rtl="0" algn="l">
              <a:lnSpc>
                <a:spcPct val="100000"/>
              </a:lnSpc>
              <a:spcBef>
                <a:spcPts val="0"/>
              </a:spcBef>
              <a:spcAft>
                <a:spcPts val="0"/>
              </a:spcAft>
              <a:buClr>
                <a:srgbClr val="000000"/>
              </a:buClr>
              <a:buSzPts val="1750"/>
              <a:buFont typeface="Arial"/>
              <a:buNone/>
            </a:pPr>
            <a:r>
              <a:t/>
            </a:r>
            <a:endParaRPr b="0" i="0" sz="1750" u="none" cap="none" strike="noStrike">
              <a:solidFill>
                <a:schemeClr val="lt1"/>
              </a:solidFill>
              <a:latin typeface="Arial"/>
              <a:ea typeface="Arial"/>
              <a:cs typeface="Arial"/>
              <a:sym typeface="Arial"/>
            </a:endParaRPr>
          </a:p>
          <a:p>
            <a:pPr indent="-285750" lvl="0" marL="285750" marR="0" rtl="0" algn="l">
              <a:lnSpc>
                <a:spcPct val="100000"/>
              </a:lnSpc>
              <a:spcBef>
                <a:spcPts val="0"/>
              </a:spcBef>
              <a:spcAft>
                <a:spcPts val="0"/>
              </a:spcAft>
              <a:buClr>
                <a:schemeClr val="lt1"/>
              </a:buClr>
              <a:buSzPts val="1750"/>
              <a:buFont typeface="Arial"/>
              <a:buChar char="•"/>
            </a:pPr>
            <a:r>
              <a:rPr b="0" i="0" lang="en" sz="1750" u="none" cap="none" strike="noStrike">
                <a:solidFill>
                  <a:schemeClr val="lt1"/>
                </a:solidFill>
                <a:latin typeface="Arial"/>
                <a:ea typeface="Arial"/>
                <a:cs typeface="Arial"/>
                <a:sym typeface="Arial"/>
              </a:rPr>
              <a:t>He spent time in four camps in total, including Auschwitz, from 1942 to 1945, and was the only member of his family to survive. </a:t>
            </a:r>
            <a:endParaRPr b="0" i="0" sz="1400" u="none" cap="none" strike="noStrike">
              <a:solidFill>
                <a:srgbClr val="000000"/>
              </a:solidFill>
              <a:latin typeface="Arial"/>
              <a:ea typeface="Arial"/>
              <a:cs typeface="Arial"/>
              <a:sym typeface="Arial"/>
            </a:endParaRPr>
          </a:p>
          <a:p>
            <a:pPr indent="-174625" lvl="0" marL="285750" marR="0" rtl="0" algn="l">
              <a:lnSpc>
                <a:spcPct val="100000"/>
              </a:lnSpc>
              <a:spcBef>
                <a:spcPts val="0"/>
              </a:spcBef>
              <a:spcAft>
                <a:spcPts val="0"/>
              </a:spcAft>
              <a:buClr>
                <a:srgbClr val="000000"/>
              </a:buClr>
              <a:buSzPts val="1750"/>
              <a:buFont typeface="Arial"/>
              <a:buNone/>
            </a:pPr>
            <a:r>
              <a:t/>
            </a:r>
            <a:endParaRPr b="0" i="0" sz="1750" u="none" cap="none" strike="noStrike">
              <a:solidFill>
                <a:schemeClr val="lt1"/>
              </a:solidFill>
              <a:latin typeface="Arial"/>
              <a:ea typeface="Arial"/>
              <a:cs typeface="Arial"/>
              <a:sym typeface="Arial"/>
            </a:endParaRPr>
          </a:p>
          <a:p>
            <a:pPr indent="-285750" lvl="0" marL="285750" marR="0" rtl="0" algn="l">
              <a:lnSpc>
                <a:spcPct val="100000"/>
              </a:lnSpc>
              <a:spcBef>
                <a:spcPts val="0"/>
              </a:spcBef>
              <a:spcAft>
                <a:spcPts val="0"/>
              </a:spcAft>
              <a:buClr>
                <a:schemeClr val="lt1"/>
              </a:buClr>
              <a:buSzPts val="1750"/>
              <a:buFont typeface="Arial"/>
              <a:buChar char="•"/>
            </a:pPr>
            <a:r>
              <a:rPr b="0" i="0" lang="en" sz="1750" u="none" cap="none" strike="noStrike">
                <a:solidFill>
                  <a:schemeClr val="lt1"/>
                </a:solidFill>
                <a:latin typeface="Arial"/>
                <a:ea typeface="Arial"/>
                <a:cs typeface="Arial"/>
                <a:sym typeface="Arial"/>
              </a:rPr>
              <a:t>In 1945, he returned to Vienna and published "Man's Search for Meaning" now in 24 languages.</a:t>
            </a:r>
            <a:endParaRPr b="0" i="0" sz="1400" u="none" cap="none" strike="noStrike">
              <a:solidFill>
                <a:srgbClr val="000000"/>
              </a:solidFill>
              <a:latin typeface="Arial"/>
              <a:ea typeface="Arial"/>
              <a:cs typeface="Arial"/>
              <a:sym typeface="Arial"/>
            </a:endParaRPr>
          </a:p>
        </p:txBody>
      </p:sp>
      <p:pic>
        <p:nvPicPr>
          <p:cNvPr descr="Image result for viktor frankl" id="205" name="Google Shape;205;g364e080f534_0_53"/>
          <p:cNvPicPr preferRelativeResize="0"/>
          <p:nvPr/>
        </p:nvPicPr>
        <p:blipFill rotWithShape="1">
          <a:blip r:embed="rId4">
            <a:alphaModFix/>
          </a:blip>
          <a:srcRect b="0" l="0" r="0" t="0"/>
          <a:stretch/>
        </p:blipFill>
        <p:spPr>
          <a:xfrm>
            <a:off x="5805034" y="1324947"/>
            <a:ext cx="2962275" cy="15430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9" name="Shape 209"/>
        <p:cNvGrpSpPr/>
        <p:nvPr/>
      </p:nvGrpSpPr>
      <p:grpSpPr>
        <a:xfrm>
          <a:off x="0" y="0"/>
          <a:ext cx="0" cy="0"/>
          <a:chOff x="0" y="0"/>
          <a:chExt cx="0" cy="0"/>
        </a:xfrm>
      </p:grpSpPr>
      <p:sp>
        <p:nvSpPr>
          <p:cNvPr id="210" name="Google Shape;210;g364e080f534_0_62"/>
          <p:cNvSpPr txBox="1"/>
          <p:nvPr/>
        </p:nvSpPr>
        <p:spPr>
          <a:xfrm>
            <a:off x="1300500" y="569850"/>
            <a:ext cx="3375300" cy="84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rgbClr val="000000"/>
              </a:solidFill>
              <a:latin typeface="Arial"/>
              <a:ea typeface="Arial"/>
              <a:cs typeface="Arial"/>
              <a:sym typeface="Arial"/>
            </a:endParaRPr>
          </a:p>
        </p:txBody>
      </p:sp>
      <p:sp>
        <p:nvSpPr>
          <p:cNvPr id="211" name="Google Shape;211;g364e080f534_0_62"/>
          <p:cNvSpPr txBox="1"/>
          <p:nvPr/>
        </p:nvSpPr>
        <p:spPr>
          <a:xfrm>
            <a:off x="1263950" y="1760775"/>
            <a:ext cx="6831300" cy="158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p:txBody>
      </p:sp>
      <p:sp>
        <p:nvSpPr>
          <p:cNvPr id="212" name="Google Shape;212;g364e080f534_0_62"/>
          <p:cNvSpPr txBox="1"/>
          <p:nvPr/>
        </p:nvSpPr>
        <p:spPr>
          <a:xfrm>
            <a:off x="2487822" y="324462"/>
            <a:ext cx="4572000" cy="43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His Accomplishments</a:t>
            </a:r>
            <a:endParaRPr b="0" i="0" sz="3000" u="none" cap="none" strike="noStrike">
              <a:solidFill>
                <a:srgbClr val="000000"/>
              </a:solidFill>
              <a:latin typeface="Arial"/>
              <a:ea typeface="Arial"/>
              <a:cs typeface="Arial"/>
              <a:sym typeface="Arial"/>
            </a:endParaRPr>
          </a:p>
        </p:txBody>
      </p:sp>
      <p:sp>
        <p:nvSpPr>
          <p:cNvPr id="213" name="Google Shape;213;g364e080f534_0_62"/>
          <p:cNvSpPr/>
          <p:nvPr/>
        </p:nvSpPr>
        <p:spPr>
          <a:xfrm>
            <a:off x="943425" y="1426025"/>
            <a:ext cx="4938300" cy="2772600"/>
          </a:xfrm>
          <a:prstGeom prst="rect">
            <a:avLst/>
          </a:prstGeom>
          <a:solidFill>
            <a:schemeClr val="accent1"/>
          </a:solidFill>
          <a:ln cap="flat" cmpd="sng" w="25400">
            <a:solidFill>
              <a:srgbClr val="003F7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14" name="Google Shape;214;g364e080f534_0_62"/>
          <p:cNvSpPr txBox="1"/>
          <p:nvPr/>
        </p:nvSpPr>
        <p:spPr>
          <a:xfrm>
            <a:off x="887350" y="1670325"/>
            <a:ext cx="5327100" cy="2528400"/>
          </a:xfrm>
          <a:prstGeom prst="rect">
            <a:avLst/>
          </a:prstGeom>
          <a:noFill/>
          <a:ln>
            <a:noFill/>
          </a:ln>
        </p:spPr>
        <p:txBody>
          <a:bodyPr anchorCtr="0" anchor="t" bIns="45700" lIns="91425" spcFirstLastPara="1" rIns="91425" wrap="square" tIns="45700">
            <a:noAutofit/>
          </a:bodyPr>
          <a:lstStyle/>
          <a:p>
            <a:pPr indent="-330200" lvl="0" marL="342900" marR="0" rtl="0" algn="l">
              <a:lnSpc>
                <a:spcPct val="115000"/>
              </a:lnSpc>
              <a:spcBef>
                <a:spcPts val="0"/>
              </a:spcBef>
              <a:spcAft>
                <a:spcPts val="0"/>
              </a:spcAft>
              <a:buClr>
                <a:schemeClr val="lt1"/>
              </a:buClr>
              <a:buSzPts val="2200"/>
              <a:buFont typeface="Arial"/>
              <a:buChar char="•"/>
            </a:pPr>
            <a:r>
              <a:rPr b="0" i="0" lang="en" sz="2200" u="none" cap="none" strike="noStrike">
                <a:solidFill>
                  <a:schemeClr val="lt1"/>
                </a:solidFill>
                <a:latin typeface="Arial"/>
                <a:ea typeface="Arial"/>
                <a:cs typeface="Arial"/>
                <a:sym typeface="Arial"/>
              </a:rPr>
              <a:t>Founder of Logotherapy</a:t>
            </a:r>
            <a:endParaRPr b="0" i="0" sz="1400" u="none" cap="none" strike="noStrike">
              <a:solidFill>
                <a:srgbClr val="000000"/>
              </a:solidFill>
              <a:latin typeface="Arial"/>
              <a:ea typeface="Arial"/>
              <a:cs typeface="Arial"/>
              <a:sym typeface="Arial"/>
            </a:endParaRPr>
          </a:p>
          <a:p>
            <a:pPr indent="-330200" lvl="0" marL="342900" marR="0" rtl="0" algn="l">
              <a:lnSpc>
                <a:spcPct val="115000"/>
              </a:lnSpc>
              <a:spcBef>
                <a:spcPts val="0"/>
              </a:spcBef>
              <a:spcAft>
                <a:spcPts val="0"/>
              </a:spcAft>
              <a:buClr>
                <a:schemeClr val="lt1"/>
              </a:buClr>
              <a:buSzPts val="2200"/>
              <a:buFont typeface="Arial"/>
              <a:buChar char="•"/>
            </a:pPr>
            <a:r>
              <a:rPr b="0" i="0" lang="en" sz="2200" u="none" cap="none" strike="noStrike">
                <a:solidFill>
                  <a:schemeClr val="lt1"/>
                </a:solidFill>
                <a:latin typeface="Arial"/>
                <a:ea typeface="Arial"/>
                <a:cs typeface="Arial"/>
                <a:sym typeface="Arial"/>
              </a:rPr>
              <a:t>Wrote 30 books</a:t>
            </a:r>
            <a:endParaRPr b="0" i="0" sz="2200" u="none" cap="none" strike="noStrike">
              <a:solidFill>
                <a:srgbClr val="000000"/>
              </a:solidFill>
              <a:latin typeface="Arial"/>
              <a:ea typeface="Arial"/>
              <a:cs typeface="Arial"/>
              <a:sym typeface="Arial"/>
            </a:endParaRPr>
          </a:p>
          <a:p>
            <a:pPr indent="-330200" lvl="0" marL="342900" marR="0" rtl="0" algn="l">
              <a:lnSpc>
                <a:spcPct val="115000"/>
              </a:lnSpc>
              <a:spcBef>
                <a:spcPts val="0"/>
              </a:spcBef>
              <a:spcAft>
                <a:spcPts val="0"/>
              </a:spcAft>
              <a:buClr>
                <a:schemeClr val="lt1"/>
              </a:buClr>
              <a:buSzPts val="2200"/>
              <a:buFont typeface="Arial"/>
              <a:buChar char="•"/>
            </a:pPr>
            <a:r>
              <a:rPr b="0" i="0" lang="en" sz="2200" u="none" cap="none" strike="noStrike">
                <a:solidFill>
                  <a:schemeClr val="lt1"/>
                </a:solidFill>
                <a:latin typeface="Arial"/>
                <a:ea typeface="Arial"/>
                <a:cs typeface="Arial"/>
                <a:sym typeface="Arial"/>
              </a:rPr>
              <a:t>Lectured at 209 universities on 5 continents </a:t>
            </a:r>
            <a:endParaRPr b="0" i="0" sz="2200" u="none" cap="none" strike="noStrike">
              <a:solidFill>
                <a:srgbClr val="000000"/>
              </a:solidFill>
              <a:latin typeface="Arial"/>
              <a:ea typeface="Arial"/>
              <a:cs typeface="Arial"/>
              <a:sym typeface="Arial"/>
            </a:endParaRPr>
          </a:p>
          <a:p>
            <a:pPr indent="-330200" lvl="0" marL="342900" marR="0" rtl="0" algn="l">
              <a:lnSpc>
                <a:spcPct val="115000"/>
              </a:lnSpc>
              <a:spcBef>
                <a:spcPts val="0"/>
              </a:spcBef>
              <a:spcAft>
                <a:spcPts val="0"/>
              </a:spcAft>
              <a:buClr>
                <a:schemeClr val="lt1"/>
              </a:buClr>
              <a:buSzPts val="2200"/>
              <a:buFont typeface="Arial"/>
              <a:buChar char="•"/>
            </a:pPr>
            <a:r>
              <a:rPr b="0" i="0" lang="en" sz="2200" u="none" cap="none" strike="noStrike">
                <a:solidFill>
                  <a:schemeClr val="lt1"/>
                </a:solidFill>
                <a:latin typeface="Arial"/>
                <a:ea typeface="Arial"/>
                <a:cs typeface="Arial"/>
                <a:sym typeface="Arial"/>
              </a:rPr>
              <a:t>Recipient of 29 honorary doctorates from universities around the world. </a:t>
            </a:r>
            <a:endParaRPr b="0" i="0" sz="2200" u="none" cap="none" strike="noStrike">
              <a:solidFill>
                <a:srgbClr val="000000"/>
              </a:solidFill>
              <a:latin typeface="Arial"/>
              <a:ea typeface="Arial"/>
              <a:cs typeface="Arial"/>
              <a:sym typeface="Arial"/>
            </a:endParaRPr>
          </a:p>
        </p:txBody>
      </p:sp>
      <p:pic>
        <p:nvPicPr>
          <p:cNvPr descr="Image result for viktor frankl" id="215" name="Google Shape;215;g364e080f534_0_62"/>
          <p:cNvPicPr preferRelativeResize="0"/>
          <p:nvPr/>
        </p:nvPicPr>
        <p:blipFill rotWithShape="1">
          <a:blip r:embed="rId4">
            <a:alphaModFix/>
          </a:blip>
          <a:srcRect b="0" l="0" r="0" t="0"/>
          <a:stretch/>
        </p:blipFill>
        <p:spPr>
          <a:xfrm>
            <a:off x="6194125" y="1323296"/>
            <a:ext cx="1685925" cy="2714625"/>
          </a:xfrm>
          <a:prstGeom prst="rect">
            <a:avLst/>
          </a:prstGeom>
          <a:blipFill rotWithShape="1">
            <a:blip r:embed="rId3">
              <a:alphaModFix/>
            </a:blip>
            <a:stretch>
              <a:fillRect b="0" l="0" r="0" t="0"/>
            </a:stretch>
          </a:blip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ECF7FF"/>
            </a:gs>
            <a:gs pos="74000">
              <a:srgbClr val="5EB9FF"/>
            </a:gs>
            <a:gs pos="83000">
              <a:srgbClr val="5EB9FF"/>
            </a:gs>
            <a:gs pos="100000">
              <a:srgbClr val="93D0FF"/>
            </a:gs>
          </a:gsLst>
          <a:lin ang="5400012" scaled="0"/>
        </a:gradFill>
      </p:bgPr>
    </p:bg>
    <p:spTree>
      <p:nvGrpSpPr>
        <p:cNvPr id="219" name="Shape 219"/>
        <p:cNvGrpSpPr/>
        <p:nvPr/>
      </p:nvGrpSpPr>
      <p:grpSpPr>
        <a:xfrm>
          <a:off x="0" y="0"/>
          <a:ext cx="0" cy="0"/>
          <a:chOff x="0" y="0"/>
          <a:chExt cx="0" cy="0"/>
        </a:xfrm>
      </p:grpSpPr>
      <p:pic>
        <p:nvPicPr>
          <p:cNvPr id="220" name="Google Shape;220;g364e080f534_0_71"/>
          <p:cNvPicPr preferRelativeResize="0"/>
          <p:nvPr/>
        </p:nvPicPr>
        <p:blipFill rotWithShape="1">
          <a:blip r:embed="rId3">
            <a:alphaModFix/>
          </a:blip>
          <a:srcRect b="0" l="0" r="0" t="0"/>
          <a:stretch/>
        </p:blipFill>
        <p:spPr>
          <a:xfrm>
            <a:off x="2655157" y="0"/>
            <a:ext cx="5226100" cy="4818038"/>
          </a:xfrm>
          <a:prstGeom prst="rect">
            <a:avLst/>
          </a:prstGeom>
          <a:noFill/>
          <a:ln>
            <a:noFill/>
          </a:ln>
        </p:spPr>
      </p:pic>
      <p:sp>
        <p:nvSpPr>
          <p:cNvPr id="221" name="Google Shape;221;g364e080f534_0_71"/>
          <p:cNvSpPr txBox="1"/>
          <p:nvPr/>
        </p:nvSpPr>
        <p:spPr>
          <a:xfrm>
            <a:off x="3310525" y="289103"/>
            <a:ext cx="3915300" cy="7626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chemeClr val="dk2"/>
                </a:solidFill>
                <a:latin typeface="Montserrat"/>
                <a:ea typeface="Montserrat"/>
                <a:cs typeface="Montserrat"/>
                <a:sym typeface="Montserrat"/>
              </a:rPr>
              <a:t>Lack of Meaning</a:t>
            </a:r>
            <a:endParaRPr b="0" i="0" sz="1400" u="none" cap="none" strike="noStrike">
              <a:solidFill>
                <a:srgbClr val="000000"/>
              </a:solidFill>
              <a:latin typeface="Arial"/>
              <a:ea typeface="Arial"/>
              <a:cs typeface="Arial"/>
              <a:sym typeface="Arial"/>
            </a:endParaRPr>
          </a:p>
        </p:txBody>
      </p:sp>
      <p:sp>
        <p:nvSpPr>
          <p:cNvPr id="222" name="Google Shape;222;g364e080f534_0_71"/>
          <p:cNvSpPr txBox="1"/>
          <p:nvPr>
            <p:ph idx="4294967295" type="body"/>
          </p:nvPr>
        </p:nvSpPr>
        <p:spPr>
          <a:xfrm>
            <a:off x="2855537" y="1145197"/>
            <a:ext cx="4147500" cy="3327900"/>
          </a:xfrm>
          <a:prstGeom prst="rect">
            <a:avLst/>
          </a:prstGeom>
          <a:noFill/>
          <a:ln>
            <a:noFill/>
          </a:ln>
        </p:spPr>
        <p:txBody>
          <a:bodyPr anchorCtr="0" anchor="t" bIns="91425" lIns="91425" spcFirstLastPara="1" rIns="91425" wrap="square" tIns="91425">
            <a:noAutofit/>
          </a:bodyPr>
          <a:lstStyle/>
          <a:p>
            <a:pPr indent="-304800" lvl="0" marL="457200" rtl="0" algn="l">
              <a:lnSpc>
                <a:spcPct val="100000"/>
              </a:lnSpc>
              <a:spcBef>
                <a:spcPts val="0"/>
              </a:spcBef>
              <a:spcAft>
                <a:spcPts val="0"/>
              </a:spcAft>
              <a:buClr>
                <a:srgbClr val="000000"/>
              </a:buClr>
              <a:buSzPts val="1200"/>
              <a:buFont typeface="Arial"/>
              <a:buChar char="•"/>
            </a:pPr>
            <a:r>
              <a:rPr lang="en">
                <a:solidFill>
                  <a:srgbClr val="000000"/>
                </a:solidFill>
                <a:latin typeface="Arial"/>
                <a:ea typeface="Arial"/>
                <a:cs typeface="Arial"/>
                <a:sym typeface="Arial"/>
              </a:rPr>
              <a:t>45 million suffer from anxiety</a:t>
            </a:r>
            <a:endParaRPr/>
          </a:p>
          <a:p>
            <a:pPr indent="-304800" lvl="0" marL="457200" rtl="0" algn="l">
              <a:lnSpc>
                <a:spcPct val="100000"/>
              </a:lnSpc>
              <a:spcBef>
                <a:spcPts val="0"/>
              </a:spcBef>
              <a:spcAft>
                <a:spcPts val="0"/>
              </a:spcAft>
              <a:buClr>
                <a:srgbClr val="000000"/>
              </a:buClr>
              <a:buSzPts val="1200"/>
              <a:buFont typeface="Arial"/>
              <a:buChar char="•"/>
            </a:pPr>
            <a:r>
              <a:rPr lang="en">
                <a:solidFill>
                  <a:srgbClr val="000000"/>
                </a:solidFill>
                <a:latin typeface="Arial"/>
                <a:ea typeface="Arial"/>
                <a:cs typeface="Arial"/>
                <a:sym typeface="Arial"/>
              </a:rPr>
              <a:t>15 million from depression. </a:t>
            </a:r>
            <a:endParaRPr/>
          </a:p>
          <a:p>
            <a:pPr indent="-304800" lvl="0" marL="457200" rtl="0" algn="l">
              <a:lnSpc>
                <a:spcPct val="100000"/>
              </a:lnSpc>
              <a:spcBef>
                <a:spcPts val="0"/>
              </a:spcBef>
              <a:spcAft>
                <a:spcPts val="0"/>
              </a:spcAft>
              <a:buClr>
                <a:srgbClr val="000000"/>
              </a:buClr>
              <a:buSzPts val="1200"/>
              <a:buFont typeface="Arial"/>
              <a:buChar char="•"/>
            </a:pPr>
            <a:r>
              <a:rPr lang="en">
                <a:solidFill>
                  <a:srgbClr val="000000"/>
                </a:solidFill>
                <a:latin typeface="Arial"/>
                <a:ea typeface="Arial"/>
                <a:cs typeface="Arial"/>
                <a:sym typeface="Arial"/>
              </a:rPr>
              <a:t>20% of all neuroses can be seen at noogenic or those relating to the the lack of meaning. </a:t>
            </a:r>
            <a:endParaRPr/>
          </a:p>
          <a:p>
            <a:pPr indent="-304800" lvl="0" marL="457200" rtl="0" algn="l">
              <a:lnSpc>
                <a:spcPct val="100000"/>
              </a:lnSpc>
              <a:spcBef>
                <a:spcPts val="0"/>
              </a:spcBef>
              <a:spcAft>
                <a:spcPts val="0"/>
              </a:spcAft>
              <a:buClr>
                <a:srgbClr val="000000"/>
              </a:buClr>
              <a:buSzPts val="1200"/>
              <a:buFont typeface="Arial"/>
              <a:buChar char="•"/>
            </a:pPr>
            <a:r>
              <a:rPr lang="en">
                <a:solidFill>
                  <a:srgbClr val="000000"/>
                </a:solidFill>
              </a:rPr>
              <a:t>Around 50 percent of marriages in the US end in divorce. </a:t>
            </a:r>
            <a:endParaRPr>
              <a:solidFill>
                <a:srgbClr val="000000"/>
              </a:solidFill>
              <a:latin typeface="Arial"/>
              <a:ea typeface="Arial"/>
              <a:cs typeface="Arial"/>
              <a:sym typeface="Arial"/>
            </a:endParaRPr>
          </a:p>
          <a:p>
            <a:pPr indent="-298450" lvl="0" marL="457200" rtl="0" algn="l">
              <a:lnSpc>
                <a:spcPct val="100000"/>
              </a:lnSpc>
              <a:spcBef>
                <a:spcPts val="0"/>
              </a:spcBef>
              <a:spcAft>
                <a:spcPts val="0"/>
              </a:spcAft>
              <a:buClr>
                <a:srgbClr val="0000FF"/>
              </a:buClr>
              <a:buSzPts val="1100"/>
              <a:buFont typeface="Arial"/>
              <a:buChar char="•"/>
            </a:pPr>
            <a:r>
              <a:rPr lang="en">
                <a:solidFill>
                  <a:srgbClr val="000000"/>
                </a:solidFill>
                <a:latin typeface="Arial"/>
                <a:ea typeface="Arial"/>
                <a:cs typeface="Arial"/>
                <a:sym typeface="Arial"/>
              </a:rPr>
              <a:t>Around 30 % of many marriages end due to shared lack of meaning in their lives.</a:t>
            </a:r>
            <a:r>
              <a:rPr lang="en">
                <a:solidFill>
                  <a:srgbClr val="0000FF"/>
                </a:solidFill>
                <a:latin typeface="Arial"/>
                <a:ea typeface="Arial"/>
                <a:cs typeface="Arial"/>
                <a:sym typeface="Arial"/>
              </a:rPr>
              <a:t> </a:t>
            </a:r>
            <a:endParaRPr/>
          </a:p>
        </p:txBody>
      </p:sp>
      <p:pic>
        <p:nvPicPr>
          <p:cNvPr id="223" name="Google Shape;223;g364e080f534_0_71"/>
          <p:cNvPicPr preferRelativeResize="0"/>
          <p:nvPr/>
        </p:nvPicPr>
        <p:blipFill rotWithShape="1">
          <a:blip r:embed="rId4">
            <a:alphaModFix/>
          </a:blip>
          <a:srcRect b="0" l="0" r="0" t="0"/>
          <a:stretch/>
        </p:blipFill>
        <p:spPr>
          <a:xfrm>
            <a:off x="712413" y="1301888"/>
            <a:ext cx="2143125" cy="21431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pic>
        <p:nvPicPr>
          <p:cNvPr id="228" name="Google Shape;228;g364e080f534_0_78"/>
          <p:cNvPicPr preferRelativeResize="0"/>
          <p:nvPr/>
        </p:nvPicPr>
        <p:blipFill rotWithShape="1">
          <a:blip r:embed="rId3">
            <a:alphaModFix/>
          </a:blip>
          <a:srcRect b="14093" l="2132" r="6751" t="6554"/>
          <a:stretch/>
        </p:blipFill>
        <p:spPr>
          <a:xfrm>
            <a:off x="0" y="0"/>
            <a:ext cx="9144000" cy="5143501"/>
          </a:xfrm>
          <a:prstGeom prst="rect">
            <a:avLst/>
          </a:prstGeom>
          <a:noFill/>
          <a:ln>
            <a:noFill/>
          </a:ln>
        </p:spPr>
      </p:pic>
      <p:sp>
        <p:nvSpPr>
          <p:cNvPr id="229" name="Google Shape;229;g364e080f534_0_78"/>
          <p:cNvSpPr txBox="1"/>
          <p:nvPr>
            <p:ph type="title"/>
          </p:nvPr>
        </p:nvSpPr>
        <p:spPr>
          <a:xfrm>
            <a:off x="-1" y="654000"/>
            <a:ext cx="8622300" cy="3835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400"/>
              <a:buNone/>
            </a:pPr>
            <a:r>
              <a:rPr lang="en" sz="4400"/>
              <a:t>   </a:t>
            </a:r>
            <a:endParaRPr/>
          </a:p>
        </p:txBody>
      </p:sp>
      <p:sp>
        <p:nvSpPr>
          <p:cNvPr id="230" name="Google Shape;230;g364e080f534_0_78"/>
          <p:cNvSpPr txBox="1"/>
          <p:nvPr/>
        </p:nvSpPr>
        <p:spPr>
          <a:xfrm>
            <a:off x="694982" y="511395"/>
            <a:ext cx="5342400" cy="3898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lt1"/>
              </a:buClr>
              <a:buSzPts val="2800"/>
              <a:buFont typeface="Arial"/>
              <a:buNone/>
            </a:pPr>
            <a:r>
              <a:rPr b="1" i="0" lang="en" sz="2800" u="sng" cap="none" strike="noStrike">
                <a:solidFill>
                  <a:schemeClr val="lt1"/>
                </a:solidFill>
                <a:latin typeface="Montserrat"/>
                <a:ea typeface="Montserrat"/>
                <a:cs typeface="Montserrat"/>
                <a:sym typeface="Montserrat"/>
              </a:rPr>
              <a:t>Logotherapy Principles:</a:t>
            </a:r>
            <a:endParaRPr b="1" i="0" sz="14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2800"/>
              <a:buFont typeface="Arial"/>
              <a:buNone/>
            </a:pPr>
            <a:r>
              <a:rPr b="0" i="0" lang="en" sz="2800" u="none" cap="none" strike="noStrike">
                <a:solidFill>
                  <a:schemeClr val="lt1"/>
                </a:solidFill>
                <a:latin typeface="Arial"/>
                <a:ea typeface="Arial"/>
                <a:cs typeface="Arial"/>
                <a:sym typeface="Arial"/>
              </a:rPr>
              <a:t>Life has meaning under all circumstances, even the most miserable ones.</a:t>
            </a:r>
            <a:endParaRPr b="0" i="0" sz="2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2800"/>
              <a:buFont typeface="Arial"/>
              <a:buNone/>
            </a:pPr>
            <a:r>
              <a:rPr b="0" i="0" lang="en" sz="2800" u="none" cap="none" strike="noStrike">
                <a:solidFill>
                  <a:schemeClr val="lt1"/>
                </a:solidFill>
                <a:latin typeface="Arial"/>
                <a:ea typeface="Arial"/>
                <a:cs typeface="Arial"/>
                <a:sym typeface="Arial"/>
              </a:rPr>
              <a:t>Our main motivation for living is our will to find meaning in life.</a:t>
            </a:r>
            <a:endParaRPr b="0" i="0" sz="2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p:txBody>
      </p:sp>
      <p:pic>
        <p:nvPicPr>
          <p:cNvPr descr="Image result for frankl" id="231" name="Google Shape;231;g364e080f534_0_78"/>
          <p:cNvPicPr preferRelativeResize="0"/>
          <p:nvPr/>
        </p:nvPicPr>
        <p:blipFill rotWithShape="1">
          <a:blip r:embed="rId4">
            <a:alphaModFix/>
          </a:blip>
          <a:srcRect b="0" l="0" r="0" t="0"/>
          <a:stretch/>
        </p:blipFill>
        <p:spPr>
          <a:xfrm>
            <a:off x="6401963" y="780818"/>
            <a:ext cx="2047875" cy="22288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pic>
        <p:nvPicPr>
          <p:cNvPr id="236" name="Google Shape;236;g364e080f534_0_85"/>
          <p:cNvPicPr preferRelativeResize="0"/>
          <p:nvPr/>
        </p:nvPicPr>
        <p:blipFill rotWithShape="1">
          <a:blip r:embed="rId3">
            <a:alphaModFix/>
          </a:blip>
          <a:srcRect b="14093" l="2132" r="6751" t="6554"/>
          <a:stretch/>
        </p:blipFill>
        <p:spPr>
          <a:xfrm>
            <a:off x="0" y="0"/>
            <a:ext cx="9144000" cy="5143501"/>
          </a:xfrm>
          <a:prstGeom prst="rect">
            <a:avLst/>
          </a:prstGeom>
          <a:noFill/>
          <a:ln>
            <a:noFill/>
          </a:ln>
        </p:spPr>
      </p:pic>
      <p:sp>
        <p:nvSpPr>
          <p:cNvPr id="237" name="Google Shape;237;g364e080f534_0_85"/>
          <p:cNvSpPr txBox="1"/>
          <p:nvPr>
            <p:ph type="title"/>
          </p:nvPr>
        </p:nvSpPr>
        <p:spPr>
          <a:xfrm>
            <a:off x="-1" y="654000"/>
            <a:ext cx="8622300" cy="3835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400"/>
              <a:buNone/>
            </a:pPr>
            <a:r>
              <a:rPr lang="en" sz="4400"/>
              <a:t>   </a:t>
            </a:r>
            <a:endParaRPr/>
          </a:p>
        </p:txBody>
      </p:sp>
      <p:sp>
        <p:nvSpPr>
          <p:cNvPr id="238" name="Google Shape;238;g364e080f534_0_85"/>
          <p:cNvSpPr txBox="1"/>
          <p:nvPr/>
        </p:nvSpPr>
        <p:spPr>
          <a:xfrm>
            <a:off x="694982" y="511395"/>
            <a:ext cx="5342400" cy="3898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lt1"/>
              </a:buClr>
              <a:buSzPts val="2800"/>
              <a:buFont typeface="Arial"/>
              <a:buNone/>
            </a:pPr>
            <a:r>
              <a:rPr b="1" i="0" lang="en" sz="3000" u="sng" cap="none" strike="noStrike">
                <a:solidFill>
                  <a:schemeClr val="lt1"/>
                </a:solidFill>
                <a:latin typeface="Arial"/>
                <a:ea typeface="Arial"/>
                <a:cs typeface="Arial"/>
                <a:sym typeface="Arial"/>
              </a:rPr>
              <a:t>Logotherapy Principles</a:t>
            </a:r>
            <a:endParaRPr b="1" i="0" sz="3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800"/>
              <a:buFont typeface="Arial"/>
              <a:buNone/>
            </a:pPr>
            <a:r>
              <a:rPr b="0" i="0" lang="en" sz="2800" u="none" cap="none" strike="noStrike">
                <a:solidFill>
                  <a:srgbClr val="FFFFFF"/>
                </a:solidFill>
                <a:latin typeface="Arial"/>
                <a:ea typeface="Arial"/>
                <a:cs typeface="Arial"/>
                <a:sym typeface="Arial"/>
              </a:rPr>
              <a:t>“Those who knew that there was a task waiting for them to fulfill were most apt to survive the concentration camps.” </a:t>
            </a:r>
            <a:endParaRPr b="0" i="0" sz="28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 sz="2800" u="none" cap="none" strike="noStrike">
                <a:solidFill>
                  <a:srgbClr val="FFFFFF"/>
                </a:solidFill>
                <a:latin typeface="Arial"/>
                <a:ea typeface="Arial"/>
                <a:cs typeface="Arial"/>
                <a:sym typeface="Arial"/>
              </a:rPr>
              <a:t>(Man’s Search for Meaning)</a:t>
            </a:r>
            <a:endParaRPr b="0" i="0" sz="2800" u="none" cap="none" strike="noStrike">
              <a:solidFill>
                <a:srgbClr val="FFFFFF"/>
              </a:solidFill>
              <a:latin typeface="Arial"/>
              <a:ea typeface="Arial"/>
              <a:cs typeface="Arial"/>
              <a:sym typeface="Arial"/>
            </a:endParaRPr>
          </a:p>
        </p:txBody>
      </p:sp>
      <p:pic>
        <p:nvPicPr>
          <p:cNvPr descr="Image result for frankl" id="239" name="Google Shape;239;g364e080f534_0_85"/>
          <p:cNvPicPr preferRelativeResize="0"/>
          <p:nvPr/>
        </p:nvPicPr>
        <p:blipFill rotWithShape="1">
          <a:blip r:embed="rId4">
            <a:alphaModFix/>
          </a:blip>
          <a:srcRect b="0" l="0" r="0" t="0"/>
          <a:stretch/>
        </p:blipFill>
        <p:spPr>
          <a:xfrm>
            <a:off x="6401963" y="780818"/>
            <a:ext cx="2047875" cy="22288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ECF7FF"/>
            </a:gs>
            <a:gs pos="74000">
              <a:srgbClr val="5EB9FF"/>
            </a:gs>
            <a:gs pos="83000">
              <a:srgbClr val="5EB9FF"/>
            </a:gs>
            <a:gs pos="100000">
              <a:srgbClr val="93D0FF"/>
            </a:gs>
          </a:gsLst>
          <a:lin ang="5400012" scaled="0"/>
        </a:gradFill>
      </p:bgPr>
    </p:bg>
    <p:spTree>
      <p:nvGrpSpPr>
        <p:cNvPr id="243" name="Shape 243"/>
        <p:cNvGrpSpPr/>
        <p:nvPr/>
      </p:nvGrpSpPr>
      <p:grpSpPr>
        <a:xfrm>
          <a:off x="0" y="0"/>
          <a:ext cx="0" cy="0"/>
          <a:chOff x="0" y="0"/>
          <a:chExt cx="0" cy="0"/>
        </a:xfrm>
      </p:grpSpPr>
      <p:sp>
        <p:nvSpPr>
          <p:cNvPr id="244" name="Google Shape;244;g364e080f534_0_92"/>
          <p:cNvSpPr txBox="1"/>
          <p:nvPr/>
        </p:nvSpPr>
        <p:spPr>
          <a:xfrm>
            <a:off x="727611" y="3103300"/>
            <a:ext cx="7918800" cy="1200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2"/>
              </a:buClr>
              <a:buSzPts val="2400"/>
              <a:buFont typeface="Arial"/>
              <a:buNone/>
            </a:pPr>
            <a:r>
              <a:rPr b="0" i="0" lang="en" sz="2400" u="none" cap="none" strike="noStrike">
                <a:solidFill>
                  <a:schemeClr val="dk2"/>
                </a:solidFill>
                <a:latin typeface="Arial"/>
                <a:ea typeface="Arial"/>
                <a:cs typeface="Arial"/>
                <a:sym typeface="Arial"/>
              </a:rPr>
              <a:t>We have freedom to find meaning in what we do, and what we experience, or at least in the stance we take when faced with a situation of unchangeable suffering.</a:t>
            </a:r>
            <a:endParaRPr b="0" i="0" sz="1400" u="none" cap="none" strike="noStrike">
              <a:solidFill>
                <a:srgbClr val="000000"/>
              </a:solidFill>
              <a:latin typeface="Arial"/>
              <a:ea typeface="Arial"/>
              <a:cs typeface="Arial"/>
              <a:sym typeface="Arial"/>
            </a:endParaRPr>
          </a:p>
        </p:txBody>
      </p:sp>
      <p:sp>
        <p:nvSpPr>
          <p:cNvPr id="245" name="Google Shape;245;g364e080f534_0_92"/>
          <p:cNvSpPr txBox="1"/>
          <p:nvPr/>
        </p:nvSpPr>
        <p:spPr>
          <a:xfrm>
            <a:off x="660400" y="694782"/>
            <a:ext cx="3008100" cy="1077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200"/>
              <a:buFont typeface="Arial"/>
              <a:buNone/>
            </a:pPr>
            <a:r>
              <a:rPr b="1" i="0" lang="en" sz="3200" u="none" cap="none" strike="noStrike">
                <a:solidFill>
                  <a:srgbClr val="000000"/>
                </a:solidFill>
                <a:latin typeface="Montserrat"/>
                <a:ea typeface="Montserrat"/>
                <a:cs typeface="Montserrat"/>
                <a:sym typeface="Montserrat"/>
              </a:rPr>
              <a:t>Inescapable situations</a:t>
            </a:r>
            <a:endParaRPr b="1" i="0" sz="1400" u="none" cap="none" strike="noStrike">
              <a:solidFill>
                <a:srgbClr val="000000"/>
              </a:solidFill>
              <a:latin typeface="Montserrat"/>
              <a:ea typeface="Montserrat"/>
              <a:cs typeface="Montserrat"/>
              <a:sym typeface="Montserrat"/>
            </a:endParaRPr>
          </a:p>
        </p:txBody>
      </p:sp>
      <p:pic>
        <p:nvPicPr>
          <p:cNvPr descr="Image result for viktor frankl" id="246" name="Google Shape;246;g364e080f534_0_92"/>
          <p:cNvPicPr preferRelativeResize="0"/>
          <p:nvPr/>
        </p:nvPicPr>
        <p:blipFill rotWithShape="1">
          <a:blip r:embed="rId3">
            <a:alphaModFix/>
          </a:blip>
          <a:srcRect b="0" l="0" r="0" t="0"/>
          <a:stretch/>
        </p:blipFill>
        <p:spPr>
          <a:xfrm>
            <a:off x="3926115" y="694782"/>
            <a:ext cx="4316103" cy="1984323"/>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ECF7FF"/>
            </a:gs>
            <a:gs pos="74000">
              <a:srgbClr val="5EB9FF"/>
            </a:gs>
            <a:gs pos="83000">
              <a:srgbClr val="5EB9FF"/>
            </a:gs>
            <a:gs pos="100000">
              <a:srgbClr val="93D0FF"/>
            </a:gs>
          </a:gsLst>
          <a:lin ang="5400012" scaled="0"/>
        </a:gradFill>
      </p:bgPr>
    </p:bg>
    <p:spTree>
      <p:nvGrpSpPr>
        <p:cNvPr id="250" name="Shape 250"/>
        <p:cNvGrpSpPr/>
        <p:nvPr/>
      </p:nvGrpSpPr>
      <p:grpSpPr>
        <a:xfrm>
          <a:off x="0" y="0"/>
          <a:ext cx="0" cy="0"/>
          <a:chOff x="0" y="0"/>
          <a:chExt cx="0" cy="0"/>
        </a:xfrm>
      </p:grpSpPr>
      <p:sp>
        <p:nvSpPr>
          <p:cNvPr id="251" name="Google Shape;251;g364e080f534_0_98"/>
          <p:cNvSpPr txBox="1"/>
          <p:nvPr/>
        </p:nvSpPr>
        <p:spPr>
          <a:xfrm>
            <a:off x="1300500" y="569850"/>
            <a:ext cx="3375300" cy="84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rgbClr val="000000"/>
              </a:solidFill>
              <a:latin typeface="Arial"/>
              <a:ea typeface="Arial"/>
              <a:cs typeface="Arial"/>
              <a:sym typeface="Arial"/>
            </a:endParaRPr>
          </a:p>
        </p:txBody>
      </p:sp>
      <p:sp>
        <p:nvSpPr>
          <p:cNvPr id="252" name="Google Shape;252;g364e080f534_0_98"/>
          <p:cNvSpPr txBox="1"/>
          <p:nvPr/>
        </p:nvSpPr>
        <p:spPr>
          <a:xfrm>
            <a:off x="1263950" y="1760775"/>
            <a:ext cx="6831300" cy="158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p:txBody>
      </p:sp>
      <p:sp>
        <p:nvSpPr>
          <p:cNvPr id="253" name="Google Shape;253;g364e080f534_0_98"/>
          <p:cNvSpPr txBox="1"/>
          <p:nvPr/>
        </p:nvSpPr>
        <p:spPr>
          <a:xfrm>
            <a:off x="2893672" y="260112"/>
            <a:ext cx="4572000" cy="43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Frankl on Meaning </a:t>
            </a:r>
            <a:endParaRPr b="0" i="0" sz="3000" u="none" cap="none" strike="noStrike">
              <a:solidFill>
                <a:srgbClr val="000000"/>
              </a:solidFill>
              <a:latin typeface="Arial"/>
              <a:ea typeface="Arial"/>
              <a:cs typeface="Arial"/>
              <a:sym typeface="Arial"/>
            </a:endParaRPr>
          </a:p>
        </p:txBody>
      </p:sp>
      <p:pic>
        <p:nvPicPr>
          <p:cNvPr id="254" name="Google Shape;254;g364e080f534_0_98"/>
          <p:cNvPicPr preferRelativeResize="0"/>
          <p:nvPr/>
        </p:nvPicPr>
        <p:blipFill rotWithShape="1">
          <a:blip r:embed="rId3">
            <a:alphaModFix/>
          </a:blip>
          <a:srcRect b="0" l="0" r="0" t="0"/>
          <a:stretch/>
        </p:blipFill>
        <p:spPr>
          <a:xfrm>
            <a:off x="2524288" y="1106400"/>
            <a:ext cx="4095426" cy="3057850"/>
          </a:xfrm>
          <a:prstGeom prst="rect">
            <a:avLst/>
          </a:prstGeom>
          <a:noFill/>
          <a:ln>
            <a:noFill/>
          </a:ln>
        </p:spPr>
      </p:pic>
      <p:sp>
        <p:nvSpPr>
          <p:cNvPr id="255" name="Google Shape;255;g364e080f534_0_98"/>
          <p:cNvSpPr txBox="1"/>
          <p:nvPr/>
        </p:nvSpPr>
        <p:spPr>
          <a:xfrm>
            <a:off x="7698450" y="1054625"/>
            <a:ext cx="4979400" cy="580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g364e080f534_0_106"/>
          <p:cNvSpPr txBox="1"/>
          <p:nvPr>
            <p:ph type="ctrTitle"/>
          </p:nvPr>
        </p:nvSpPr>
        <p:spPr>
          <a:xfrm>
            <a:off x="562900" y="462425"/>
            <a:ext cx="6794400" cy="8022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rgbClr val="000000"/>
                </a:solidFill>
              </a:rPr>
              <a:t>Man’s Search for Meaning</a:t>
            </a:r>
            <a:endParaRPr/>
          </a:p>
        </p:txBody>
      </p:sp>
      <p:sp>
        <p:nvSpPr>
          <p:cNvPr id="261" name="Google Shape;261;g364e080f534_0_106"/>
          <p:cNvSpPr txBox="1"/>
          <p:nvPr>
            <p:ph idx="1" type="subTitle"/>
          </p:nvPr>
        </p:nvSpPr>
        <p:spPr>
          <a:xfrm>
            <a:off x="534425" y="1667850"/>
            <a:ext cx="4317300" cy="1612500"/>
          </a:xfrm>
          <a:prstGeom prst="rect">
            <a:avLst/>
          </a:prstGeom>
          <a:noFill/>
          <a:ln>
            <a:noFill/>
          </a:ln>
        </p:spPr>
        <p:txBody>
          <a:bodyPr anchorCtr="0" anchor="t" bIns="91425" lIns="91425" spcFirstLastPara="1" rIns="91425" wrap="square" tIns="91425">
            <a:noAutofit/>
          </a:bodyPr>
          <a:lstStyle/>
          <a:p>
            <a:pPr indent="-381000" lvl="0" marL="457200" rtl="0" algn="l">
              <a:lnSpc>
                <a:spcPct val="150000"/>
              </a:lnSpc>
              <a:spcBef>
                <a:spcPts val="0"/>
              </a:spcBef>
              <a:spcAft>
                <a:spcPts val="0"/>
              </a:spcAft>
              <a:buSzPts val="2400"/>
              <a:buAutoNum type="arabicPeriod"/>
            </a:pPr>
            <a:r>
              <a:rPr lang="en"/>
              <a:t>Creative Values</a:t>
            </a:r>
            <a:endParaRPr/>
          </a:p>
          <a:p>
            <a:pPr indent="-381000" lvl="0" marL="457200" rtl="0" algn="l">
              <a:lnSpc>
                <a:spcPct val="150000"/>
              </a:lnSpc>
              <a:spcBef>
                <a:spcPts val="0"/>
              </a:spcBef>
              <a:spcAft>
                <a:spcPts val="0"/>
              </a:spcAft>
              <a:buSzPts val="2400"/>
              <a:buAutoNum type="arabicPeriod"/>
            </a:pPr>
            <a:r>
              <a:rPr lang="en"/>
              <a:t>Experiential Values</a:t>
            </a:r>
            <a:endParaRPr/>
          </a:p>
          <a:p>
            <a:pPr indent="0" lvl="0" marL="0" rtl="0" algn="l">
              <a:lnSpc>
                <a:spcPct val="150000"/>
              </a:lnSpc>
              <a:spcBef>
                <a:spcPts val="0"/>
              </a:spcBef>
              <a:spcAft>
                <a:spcPts val="0"/>
              </a:spcAft>
              <a:buSzPts val="2400"/>
              <a:buNone/>
            </a:pPr>
            <a:r>
              <a:rPr lang="en"/>
              <a:t>A-  Loving Someone</a:t>
            </a:r>
            <a:endParaRPr/>
          </a:p>
          <a:p>
            <a:pPr indent="0" lvl="0" marL="0" rtl="0" algn="l">
              <a:lnSpc>
                <a:spcPct val="150000"/>
              </a:lnSpc>
              <a:spcBef>
                <a:spcPts val="0"/>
              </a:spcBef>
              <a:spcAft>
                <a:spcPts val="0"/>
              </a:spcAft>
              <a:buSzPts val="2400"/>
              <a:buNone/>
            </a:pPr>
            <a:r>
              <a:rPr lang="en"/>
              <a:t>B-  Experiencing Something</a:t>
            </a:r>
            <a:endParaRPr/>
          </a:p>
          <a:p>
            <a:pPr indent="0" lvl="0" marL="0" rtl="0" algn="l">
              <a:lnSpc>
                <a:spcPct val="150000"/>
              </a:lnSpc>
              <a:spcBef>
                <a:spcPts val="0"/>
              </a:spcBef>
              <a:spcAft>
                <a:spcPts val="0"/>
              </a:spcAft>
              <a:buSzPts val="2400"/>
              <a:buNone/>
            </a:pPr>
            <a:r>
              <a:rPr lang="en"/>
              <a:t>3.   Attitudinal Values</a:t>
            </a:r>
            <a:endParaRPr/>
          </a:p>
        </p:txBody>
      </p:sp>
      <p:pic>
        <p:nvPicPr>
          <p:cNvPr id="262" name="Google Shape;262;g364e080f534_0_106"/>
          <p:cNvPicPr preferRelativeResize="0"/>
          <p:nvPr/>
        </p:nvPicPr>
        <p:blipFill rotWithShape="1">
          <a:blip r:embed="rId3">
            <a:alphaModFix/>
          </a:blip>
          <a:srcRect b="0" l="0" r="0" t="0"/>
          <a:stretch/>
        </p:blipFill>
        <p:spPr>
          <a:xfrm>
            <a:off x="6106080" y="1426875"/>
            <a:ext cx="2248675" cy="24748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266" name="Shape 266"/>
        <p:cNvGrpSpPr/>
        <p:nvPr/>
      </p:nvGrpSpPr>
      <p:grpSpPr>
        <a:xfrm>
          <a:off x="0" y="0"/>
          <a:ext cx="0" cy="0"/>
          <a:chOff x="0" y="0"/>
          <a:chExt cx="0" cy="0"/>
        </a:xfrm>
      </p:grpSpPr>
      <p:sp>
        <p:nvSpPr>
          <p:cNvPr id="267" name="Google Shape;267;g364e080f534_0_112"/>
          <p:cNvSpPr txBox="1"/>
          <p:nvPr/>
        </p:nvSpPr>
        <p:spPr>
          <a:xfrm>
            <a:off x="2255225" y="835704"/>
            <a:ext cx="5094900" cy="7626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0000"/>
              </a:buClr>
              <a:buSzPts val="4800"/>
              <a:buFont typeface="Arial"/>
              <a:buNone/>
            </a:pPr>
            <a:r>
              <a:rPr b="1" i="0" lang="en" sz="4800" u="none" cap="none" strike="noStrike">
                <a:solidFill>
                  <a:schemeClr val="dk2"/>
                </a:solidFill>
                <a:latin typeface="Raleway"/>
                <a:ea typeface="Raleway"/>
                <a:cs typeface="Raleway"/>
                <a:sym typeface="Raleway"/>
              </a:rPr>
              <a:t>Bibliotherapy</a:t>
            </a:r>
            <a:endParaRPr b="1" i="0" sz="4800" u="none" cap="none" strike="noStrike">
              <a:solidFill>
                <a:schemeClr val="dk2"/>
              </a:solidFill>
              <a:latin typeface="Raleway"/>
              <a:ea typeface="Raleway"/>
              <a:cs typeface="Raleway"/>
              <a:sym typeface="Raleway"/>
            </a:endParaRPr>
          </a:p>
        </p:txBody>
      </p:sp>
      <p:pic>
        <p:nvPicPr>
          <p:cNvPr descr="Image result for man's search for meaning" id="268" name="Google Shape;268;g364e080f534_0_112"/>
          <p:cNvPicPr preferRelativeResize="0"/>
          <p:nvPr/>
        </p:nvPicPr>
        <p:blipFill rotWithShape="1">
          <a:blip r:embed="rId3">
            <a:alphaModFix/>
          </a:blip>
          <a:srcRect b="0" l="0" r="0" t="0"/>
          <a:stretch/>
        </p:blipFill>
        <p:spPr>
          <a:xfrm>
            <a:off x="4523677" y="2291137"/>
            <a:ext cx="1155493" cy="1794941"/>
          </a:xfrm>
          <a:prstGeom prst="rect">
            <a:avLst/>
          </a:prstGeom>
          <a:noFill/>
          <a:ln>
            <a:noFill/>
          </a:ln>
        </p:spPr>
      </p:pic>
      <p:pic>
        <p:nvPicPr>
          <p:cNvPr descr="Image result for the doctor and the soul quotes" id="269" name="Google Shape;269;g364e080f534_0_112"/>
          <p:cNvPicPr preferRelativeResize="0"/>
          <p:nvPr/>
        </p:nvPicPr>
        <p:blipFill rotWithShape="1">
          <a:blip r:embed="rId4">
            <a:alphaModFix/>
          </a:blip>
          <a:srcRect b="0" l="0" r="0" t="0"/>
          <a:stretch/>
        </p:blipFill>
        <p:spPr>
          <a:xfrm>
            <a:off x="6016135" y="2245824"/>
            <a:ext cx="1109339" cy="1913773"/>
          </a:xfrm>
          <a:prstGeom prst="rect">
            <a:avLst/>
          </a:prstGeom>
          <a:noFill/>
          <a:ln>
            <a:noFill/>
          </a:ln>
        </p:spPr>
      </p:pic>
      <p:pic>
        <p:nvPicPr>
          <p:cNvPr descr="Image result for the unconscious god" id="270" name="Google Shape;270;g364e080f534_0_112"/>
          <p:cNvPicPr preferRelativeResize="0"/>
          <p:nvPr/>
        </p:nvPicPr>
        <p:blipFill rotWithShape="1">
          <a:blip r:embed="rId5">
            <a:alphaModFix/>
          </a:blip>
          <a:srcRect b="0" l="0" r="0" t="0"/>
          <a:stretch/>
        </p:blipFill>
        <p:spPr>
          <a:xfrm>
            <a:off x="7350125" y="2291137"/>
            <a:ext cx="1109339" cy="1848898"/>
          </a:xfrm>
          <a:prstGeom prst="rect">
            <a:avLst/>
          </a:prstGeom>
          <a:noFill/>
          <a:ln>
            <a:noFill/>
          </a:ln>
        </p:spPr>
      </p:pic>
      <p:pic>
        <p:nvPicPr>
          <p:cNvPr descr="Image result for viktor frankl" id="271" name="Google Shape;271;g364e080f534_0_112"/>
          <p:cNvPicPr preferRelativeResize="0"/>
          <p:nvPr/>
        </p:nvPicPr>
        <p:blipFill rotWithShape="1">
          <a:blip r:embed="rId6">
            <a:alphaModFix/>
          </a:blip>
          <a:srcRect b="0" l="0" r="0" t="0"/>
          <a:stretch/>
        </p:blipFill>
        <p:spPr>
          <a:xfrm>
            <a:off x="1426482" y="2069421"/>
            <a:ext cx="2038350" cy="22383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275" name="Shape 275"/>
        <p:cNvGrpSpPr/>
        <p:nvPr/>
      </p:nvGrpSpPr>
      <p:grpSpPr>
        <a:xfrm>
          <a:off x="0" y="0"/>
          <a:ext cx="0" cy="0"/>
          <a:chOff x="0" y="0"/>
          <a:chExt cx="0" cy="0"/>
        </a:xfrm>
      </p:grpSpPr>
      <p:pic>
        <p:nvPicPr>
          <p:cNvPr id="276" name="Google Shape;276;g364e080f534_0_120"/>
          <p:cNvPicPr preferRelativeResize="0"/>
          <p:nvPr/>
        </p:nvPicPr>
        <p:blipFill rotWithShape="1">
          <a:blip r:embed="rId3">
            <a:alphaModFix/>
          </a:blip>
          <a:srcRect b="14093" l="2132" r="6751" t="6554"/>
          <a:stretch/>
        </p:blipFill>
        <p:spPr>
          <a:xfrm>
            <a:off x="-1" y="0"/>
            <a:ext cx="9144000" cy="5143501"/>
          </a:xfrm>
          <a:prstGeom prst="rect">
            <a:avLst/>
          </a:prstGeom>
          <a:noFill/>
          <a:ln>
            <a:noFill/>
          </a:ln>
        </p:spPr>
      </p:pic>
      <p:sp>
        <p:nvSpPr>
          <p:cNvPr id="277" name="Google Shape;277;g364e080f534_0_120"/>
          <p:cNvSpPr txBox="1"/>
          <p:nvPr>
            <p:ph type="title"/>
          </p:nvPr>
        </p:nvSpPr>
        <p:spPr>
          <a:xfrm>
            <a:off x="811742" y="1117500"/>
            <a:ext cx="5196300" cy="3383700"/>
          </a:xfrm>
          <a:prstGeom prst="rect">
            <a:avLst/>
          </a:prstGeom>
          <a:noFill/>
          <a:ln>
            <a:noFill/>
          </a:ln>
        </p:spPr>
        <p:txBody>
          <a:bodyPr anchorCtr="0" anchor="t" bIns="91425" lIns="91425" spcFirstLastPara="1" rIns="91425" wrap="square" tIns="91425">
            <a:noAutofit/>
          </a:bodyPr>
          <a:lstStyle/>
          <a:p>
            <a:pPr indent="0" lvl="0" marL="114300" rtl="0" algn="l">
              <a:lnSpc>
                <a:spcPct val="100000"/>
              </a:lnSpc>
              <a:spcBef>
                <a:spcPts val="1100"/>
              </a:spcBef>
              <a:spcAft>
                <a:spcPts val="0"/>
              </a:spcAft>
              <a:buClr>
                <a:schemeClr val="lt1"/>
              </a:buClr>
              <a:buSzPts val="1800"/>
              <a:buNone/>
            </a:pPr>
            <a:r>
              <a:rPr b="0" i="1" lang="en" sz="2400">
                <a:latin typeface="Arial"/>
                <a:ea typeface="Arial"/>
                <a:cs typeface="Arial"/>
                <a:sym typeface="Arial"/>
              </a:rPr>
              <a:t>Man’s Search for Meaning</a:t>
            </a:r>
            <a:br>
              <a:rPr b="0" lang="en" sz="1800">
                <a:latin typeface="Arial"/>
                <a:ea typeface="Arial"/>
                <a:cs typeface="Arial"/>
                <a:sym typeface="Arial"/>
              </a:rPr>
            </a:br>
            <a:br>
              <a:rPr b="0" lang="en" sz="1800">
                <a:latin typeface="Arial"/>
                <a:ea typeface="Arial"/>
                <a:cs typeface="Arial"/>
                <a:sym typeface="Arial"/>
              </a:rPr>
            </a:br>
            <a:r>
              <a:rPr b="0" lang="en" sz="2400">
                <a:latin typeface="Arial"/>
                <a:ea typeface="Arial"/>
                <a:cs typeface="Arial"/>
                <a:sym typeface="Arial"/>
              </a:rPr>
              <a:t>“When we are no longer able to change a situation, we are challenged to change ourselves.” </a:t>
            </a:r>
            <a:br>
              <a:rPr b="0" lang="en" sz="2400">
                <a:latin typeface="Arial"/>
                <a:ea typeface="Arial"/>
                <a:cs typeface="Arial"/>
                <a:sym typeface="Arial"/>
              </a:rPr>
            </a:br>
            <a:br>
              <a:rPr b="0" lang="en" sz="2400">
                <a:latin typeface="Arial"/>
                <a:ea typeface="Arial"/>
                <a:cs typeface="Arial"/>
                <a:sym typeface="Arial"/>
              </a:rPr>
            </a:br>
            <a:r>
              <a:rPr b="0" lang="en" sz="2400">
                <a:latin typeface="Arial"/>
                <a:ea typeface="Arial"/>
                <a:cs typeface="Arial"/>
                <a:sym typeface="Arial"/>
              </a:rPr>
              <a:t>― Viktor E. Frankl, Man's Search for Meaning</a:t>
            </a:r>
            <a:endParaRPr b="0" sz="2400">
              <a:latin typeface="Arial"/>
              <a:ea typeface="Arial"/>
              <a:cs typeface="Arial"/>
              <a:sym typeface="Arial"/>
            </a:endParaRPr>
          </a:p>
          <a:p>
            <a:pPr indent="0" lvl="0" marL="0" rtl="0" algn="l">
              <a:lnSpc>
                <a:spcPct val="100000"/>
              </a:lnSpc>
              <a:spcBef>
                <a:spcPts val="0"/>
              </a:spcBef>
              <a:spcAft>
                <a:spcPts val="0"/>
              </a:spcAft>
              <a:buSzPts val="4800"/>
              <a:buNone/>
            </a:pPr>
            <a:r>
              <a:t/>
            </a:r>
            <a:endParaRPr/>
          </a:p>
        </p:txBody>
      </p:sp>
      <p:sp>
        <p:nvSpPr>
          <p:cNvPr id="278" name="Google Shape;278;g364e080f534_0_120"/>
          <p:cNvSpPr txBox="1"/>
          <p:nvPr/>
        </p:nvSpPr>
        <p:spPr>
          <a:xfrm>
            <a:off x="1661886" y="213050"/>
            <a:ext cx="6458100" cy="384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rPr b="1" i="0" lang="en" sz="3200" u="none" cap="none" strike="noStrike">
                <a:solidFill>
                  <a:schemeClr val="lt1"/>
                </a:solidFill>
                <a:latin typeface="Montserrat"/>
                <a:ea typeface="Montserrat"/>
                <a:cs typeface="Montserrat"/>
                <a:sym typeface="Montserrat"/>
              </a:rPr>
              <a:t>Frankl’s Books for Clients</a:t>
            </a:r>
            <a:endParaRPr b="1" i="0" sz="3200" u="none" cap="none" strike="noStrike">
              <a:solidFill>
                <a:schemeClr val="lt1"/>
              </a:solidFill>
              <a:latin typeface="Montserrat"/>
              <a:ea typeface="Montserrat"/>
              <a:cs typeface="Montserrat"/>
              <a:sym typeface="Montserrat"/>
            </a:endParaRPr>
          </a:p>
        </p:txBody>
      </p:sp>
      <p:pic>
        <p:nvPicPr>
          <p:cNvPr descr="Image result for man's search for meaning" id="279" name="Google Shape;279;g364e080f534_0_120"/>
          <p:cNvPicPr preferRelativeResize="0"/>
          <p:nvPr/>
        </p:nvPicPr>
        <p:blipFill rotWithShape="1">
          <a:blip r:embed="rId4">
            <a:alphaModFix/>
          </a:blip>
          <a:srcRect b="0" l="0" r="0" t="0"/>
          <a:stretch/>
        </p:blipFill>
        <p:spPr>
          <a:xfrm>
            <a:off x="6101650" y="1178885"/>
            <a:ext cx="1527226" cy="237239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283" name="Shape 283"/>
        <p:cNvGrpSpPr/>
        <p:nvPr/>
      </p:nvGrpSpPr>
      <p:grpSpPr>
        <a:xfrm>
          <a:off x="0" y="0"/>
          <a:ext cx="0" cy="0"/>
          <a:chOff x="0" y="0"/>
          <a:chExt cx="0" cy="0"/>
        </a:xfrm>
      </p:grpSpPr>
      <p:pic>
        <p:nvPicPr>
          <p:cNvPr id="284" name="Google Shape;284;g364e080f534_0_127"/>
          <p:cNvPicPr preferRelativeResize="0"/>
          <p:nvPr/>
        </p:nvPicPr>
        <p:blipFill rotWithShape="1">
          <a:blip r:embed="rId3">
            <a:alphaModFix/>
          </a:blip>
          <a:srcRect b="14093" l="2132" r="6751" t="6554"/>
          <a:stretch/>
        </p:blipFill>
        <p:spPr>
          <a:xfrm>
            <a:off x="0" y="0"/>
            <a:ext cx="9144000" cy="5143501"/>
          </a:xfrm>
          <a:prstGeom prst="rect">
            <a:avLst/>
          </a:prstGeom>
          <a:noFill/>
          <a:ln>
            <a:noFill/>
          </a:ln>
        </p:spPr>
      </p:pic>
      <p:sp>
        <p:nvSpPr>
          <p:cNvPr id="285" name="Google Shape;285;g364e080f534_0_127"/>
          <p:cNvSpPr txBox="1"/>
          <p:nvPr>
            <p:ph type="title"/>
          </p:nvPr>
        </p:nvSpPr>
        <p:spPr>
          <a:xfrm>
            <a:off x="444245" y="1494871"/>
            <a:ext cx="5196300" cy="3383700"/>
          </a:xfrm>
          <a:prstGeom prst="rect">
            <a:avLst/>
          </a:prstGeom>
          <a:noFill/>
          <a:ln>
            <a:noFill/>
          </a:ln>
        </p:spPr>
        <p:txBody>
          <a:bodyPr anchorCtr="0" anchor="t" bIns="91425" lIns="91425" spcFirstLastPara="1" rIns="91425" wrap="square" tIns="91425">
            <a:noAutofit/>
          </a:bodyPr>
          <a:lstStyle/>
          <a:p>
            <a:pPr indent="0" lvl="0" marL="114300" rtl="0" algn="l">
              <a:lnSpc>
                <a:spcPct val="100000"/>
              </a:lnSpc>
              <a:spcBef>
                <a:spcPts val="1100"/>
              </a:spcBef>
              <a:spcAft>
                <a:spcPts val="0"/>
              </a:spcAft>
              <a:buSzPts val="1800"/>
              <a:buNone/>
            </a:pPr>
            <a:r>
              <a:rPr b="0" lang="en" sz="2400">
                <a:latin typeface="Arial"/>
                <a:ea typeface="Arial"/>
                <a:cs typeface="Arial"/>
                <a:sym typeface="Arial"/>
              </a:rPr>
              <a:t>“Those who have a 'why' to live, can bear with almost any 'how'.” </a:t>
            </a:r>
            <a:br>
              <a:rPr b="0" lang="en" sz="2400">
                <a:latin typeface="Arial"/>
                <a:ea typeface="Arial"/>
                <a:cs typeface="Arial"/>
                <a:sym typeface="Arial"/>
              </a:rPr>
            </a:br>
            <a:br>
              <a:rPr b="0" lang="en" sz="2400">
                <a:latin typeface="Arial"/>
                <a:ea typeface="Arial"/>
                <a:cs typeface="Arial"/>
                <a:sym typeface="Arial"/>
              </a:rPr>
            </a:br>
            <a:r>
              <a:rPr b="0" lang="en" sz="2400">
                <a:latin typeface="Arial"/>
                <a:ea typeface="Arial"/>
                <a:cs typeface="Arial"/>
                <a:sym typeface="Arial"/>
              </a:rPr>
              <a:t>― Viktor E. Frankl, Man's Search for Meaning</a:t>
            </a:r>
            <a:endParaRPr sz="2400">
              <a:latin typeface="Arial"/>
              <a:ea typeface="Arial"/>
              <a:cs typeface="Arial"/>
              <a:sym typeface="Arial"/>
            </a:endParaRPr>
          </a:p>
        </p:txBody>
      </p:sp>
      <p:sp>
        <p:nvSpPr>
          <p:cNvPr id="286" name="Google Shape;286;g364e080f534_0_127"/>
          <p:cNvSpPr txBox="1"/>
          <p:nvPr/>
        </p:nvSpPr>
        <p:spPr>
          <a:xfrm>
            <a:off x="1084634" y="445820"/>
            <a:ext cx="6894300" cy="384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chemeClr val="lt1"/>
                </a:solidFill>
                <a:latin typeface="Montserrat"/>
                <a:ea typeface="Montserrat"/>
                <a:cs typeface="Montserrat"/>
                <a:sym typeface="Montserrat"/>
              </a:rPr>
              <a:t>Frankl’s Books &amp; Quotes for Clients</a:t>
            </a:r>
            <a:endParaRPr b="1" i="0" sz="2800" u="none" cap="none" strike="noStrike">
              <a:solidFill>
                <a:schemeClr val="lt1"/>
              </a:solidFill>
              <a:latin typeface="Montserrat"/>
              <a:ea typeface="Montserrat"/>
              <a:cs typeface="Montserrat"/>
              <a:sym typeface="Montserrat"/>
            </a:endParaRPr>
          </a:p>
        </p:txBody>
      </p:sp>
      <p:pic>
        <p:nvPicPr>
          <p:cNvPr descr="Image result for man's search for meaning" id="287" name="Google Shape;287;g364e080f534_0_127"/>
          <p:cNvPicPr preferRelativeResize="0"/>
          <p:nvPr/>
        </p:nvPicPr>
        <p:blipFill rotWithShape="1">
          <a:blip r:embed="rId4">
            <a:alphaModFix/>
          </a:blip>
          <a:srcRect b="0" l="0" r="0" t="0"/>
          <a:stretch/>
        </p:blipFill>
        <p:spPr>
          <a:xfrm>
            <a:off x="6451694" y="1385555"/>
            <a:ext cx="1527226" cy="237239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291" name="Shape 291"/>
        <p:cNvGrpSpPr/>
        <p:nvPr/>
      </p:nvGrpSpPr>
      <p:grpSpPr>
        <a:xfrm>
          <a:off x="0" y="0"/>
          <a:ext cx="0" cy="0"/>
          <a:chOff x="0" y="0"/>
          <a:chExt cx="0" cy="0"/>
        </a:xfrm>
      </p:grpSpPr>
      <p:pic>
        <p:nvPicPr>
          <p:cNvPr id="292" name="Google Shape;292;g364e080f534_0_134"/>
          <p:cNvPicPr preferRelativeResize="0"/>
          <p:nvPr/>
        </p:nvPicPr>
        <p:blipFill rotWithShape="1">
          <a:blip r:embed="rId3">
            <a:alphaModFix/>
          </a:blip>
          <a:srcRect b="14093" l="2132" r="6751" t="6554"/>
          <a:stretch/>
        </p:blipFill>
        <p:spPr>
          <a:xfrm>
            <a:off x="-1" y="0"/>
            <a:ext cx="9144000" cy="5143501"/>
          </a:xfrm>
          <a:prstGeom prst="rect">
            <a:avLst/>
          </a:prstGeom>
          <a:noFill/>
          <a:ln>
            <a:noFill/>
          </a:ln>
        </p:spPr>
      </p:pic>
      <p:sp>
        <p:nvSpPr>
          <p:cNvPr id="293" name="Google Shape;293;g364e080f534_0_134"/>
          <p:cNvSpPr txBox="1"/>
          <p:nvPr>
            <p:ph type="title"/>
          </p:nvPr>
        </p:nvSpPr>
        <p:spPr>
          <a:xfrm>
            <a:off x="462922" y="1117500"/>
            <a:ext cx="6183000" cy="3383700"/>
          </a:xfrm>
          <a:prstGeom prst="rect">
            <a:avLst/>
          </a:prstGeom>
          <a:noFill/>
          <a:ln>
            <a:noFill/>
          </a:ln>
        </p:spPr>
        <p:txBody>
          <a:bodyPr anchorCtr="0" anchor="t" bIns="91425" lIns="91425" spcFirstLastPara="1" rIns="91425" wrap="square" tIns="91425">
            <a:noAutofit/>
          </a:bodyPr>
          <a:lstStyle/>
          <a:p>
            <a:pPr indent="0" lvl="0" marL="114300" rtl="0" algn="l">
              <a:lnSpc>
                <a:spcPct val="100000"/>
              </a:lnSpc>
              <a:spcBef>
                <a:spcPts val="1100"/>
              </a:spcBef>
              <a:spcAft>
                <a:spcPts val="0"/>
              </a:spcAft>
              <a:buSzPts val="1800"/>
              <a:buNone/>
            </a:pPr>
            <a:r>
              <a:rPr b="0" lang="en" sz="2400">
                <a:latin typeface="Arial"/>
                <a:ea typeface="Arial"/>
                <a:cs typeface="Arial"/>
                <a:sym typeface="Arial"/>
              </a:rPr>
              <a:t>“Ultimately, man should not ask what the meaning of his life is, but rather must recognize that it is he who is asked. </a:t>
            </a:r>
            <a:br>
              <a:rPr b="0" lang="en" sz="2400">
                <a:latin typeface="Arial"/>
                <a:ea typeface="Arial"/>
                <a:cs typeface="Arial"/>
                <a:sym typeface="Arial"/>
              </a:rPr>
            </a:br>
            <a:br>
              <a:rPr b="0" lang="en" sz="2400">
                <a:latin typeface="Arial"/>
                <a:ea typeface="Arial"/>
                <a:cs typeface="Arial"/>
                <a:sym typeface="Arial"/>
              </a:rPr>
            </a:br>
            <a:r>
              <a:rPr b="0" lang="en" sz="2400">
                <a:latin typeface="Arial"/>
                <a:ea typeface="Arial"/>
                <a:cs typeface="Arial"/>
                <a:sym typeface="Arial"/>
              </a:rPr>
              <a:t>In a word, each man is questioned by life; and he can only answer to life by answering for his own life; to life he can only respond by being responsible.” </a:t>
            </a:r>
            <a:br>
              <a:rPr b="0" lang="en" sz="2400">
                <a:latin typeface="Arial"/>
                <a:ea typeface="Arial"/>
                <a:cs typeface="Arial"/>
                <a:sym typeface="Arial"/>
              </a:rPr>
            </a:br>
            <a:endParaRPr sz="2400">
              <a:latin typeface="Arial"/>
              <a:ea typeface="Arial"/>
              <a:cs typeface="Arial"/>
              <a:sym typeface="Arial"/>
            </a:endParaRPr>
          </a:p>
        </p:txBody>
      </p:sp>
      <p:sp>
        <p:nvSpPr>
          <p:cNvPr id="294" name="Google Shape;294;g364e080f534_0_134"/>
          <p:cNvSpPr txBox="1"/>
          <p:nvPr/>
        </p:nvSpPr>
        <p:spPr>
          <a:xfrm>
            <a:off x="595086" y="335758"/>
            <a:ext cx="7242000" cy="384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chemeClr val="lt1"/>
                </a:solidFill>
                <a:latin typeface="Montserrat"/>
                <a:ea typeface="Montserrat"/>
                <a:cs typeface="Montserrat"/>
                <a:sym typeface="Montserrat"/>
              </a:rPr>
              <a:t>Man’s Search for Meaning</a:t>
            </a:r>
            <a:endParaRPr b="1" i="0" sz="3000" u="none" cap="none" strike="noStrike">
              <a:solidFill>
                <a:schemeClr val="lt1"/>
              </a:solidFill>
              <a:latin typeface="Montserrat"/>
              <a:ea typeface="Montserrat"/>
              <a:cs typeface="Montserrat"/>
              <a:sym typeface="Montserrat"/>
            </a:endParaRPr>
          </a:p>
        </p:txBody>
      </p:sp>
      <p:pic>
        <p:nvPicPr>
          <p:cNvPr descr="Image result for man's search for meaning" id="295" name="Google Shape;295;g364e080f534_0_134"/>
          <p:cNvPicPr preferRelativeResize="0"/>
          <p:nvPr/>
        </p:nvPicPr>
        <p:blipFill rotWithShape="1">
          <a:blip r:embed="rId4">
            <a:alphaModFix/>
          </a:blip>
          <a:srcRect b="0" l="0" r="0" t="0"/>
          <a:stretch/>
        </p:blipFill>
        <p:spPr>
          <a:xfrm>
            <a:off x="6856392" y="1465384"/>
            <a:ext cx="1527226" cy="237239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A2EDE8"/>
            </a:gs>
            <a:gs pos="46000">
              <a:srgbClr val="29D2C7"/>
            </a:gs>
            <a:gs pos="100000">
              <a:srgbClr val="177771"/>
            </a:gs>
          </a:gsLst>
          <a:path path="circle">
            <a:fillToRect b="50%" l="50%" r="50%" t="50%"/>
          </a:path>
          <a:tileRect/>
        </a:gradFill>
      </p:bgPr>
    </p:bg>
    <p:spTree>
      <p:nvGrpSpPr>
        <p:cNvPr id="299" name="Shape 299"/>
        <p:cNvGrpSpPr/>
        <p:nvPr/>
      </p:nvGrpSpPr>
      <p:grpSpPr>
        <a:xfrm>
          <a:off x="0" y="0"/>
          <a:ext cx="0" cy="0"/>
          <a:chOff x="0" y="0"/>
          <a:chExt cx="0" cy="0"/>
        </a:xfrm>
      </p:grpSpPr>
      <p:sp>
        <p:nvSpPr>
          <p:cNvPr id="300" name="Google Shape;300;g364e080f534_0_141"/>
          <p:cNvSpPr txBox="1"/>
          <p:nvPr>
            <p:ph type="title"/>
          </p:nvPr>
        </p:nvSpPr>
        <p:spPr>
          <a:xfrm>
            <a:off x="624115" y="436370"/>
            <a:ext cx="5834700" cy="7104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Clr>
                <a:schemeClr val="lt1"/>
              </a:buClr>
              <a:buSzPts val="4800"/>
              <a:buNone/>
            </a:pPr>
            <a:r>
              <a:rPr lang="en" sz="3000">
                <a:solidFill>
                  <a:schemeClr val="lt1"/>
                </a:solidFill>
                <a:latin typeface="Montserrat"/>
                <a:ea typeface="Montserrat"/>
                <a:cs typeface="Montserrat"/>
                <a:sym typeface="Montserrat"/>
              </a:rPr>
              <a:t>The Doctor and the Soul</a:t>
            </a:r>
            <a:endParaRPr/>
          </a:p>
        </p:txBody>
      </p:sp>
      <p:sp>
        <p:nvSpPr>
          <p:cNvPr id="301" name="Google Shape;301;g364e080f534_0_141"/>
          <p:cNvSpPr txBox="1"/>
          <p:nvPr/>
        </p:nvSpPr>
        <p:spPr>
          <a:xfrm>
            <a:off x="624114" y="1286085"/>
            <a:ext cx="5740500" cy="3140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“Suffering is intended to guard man from apathy, from psychic rigor mortis.”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rPr b="0" i="0" lang="en" sz="2200" u="none" cap="none" strike="noStrike">
                <a:solidFill>
                  <a:schemeClr val="lt1"/>
                </a:solidFill>
                <a:latin typeface="Arial"/>
                <a:ea typeface="Arial"/>
                <a:cs typeface="Arial"/>
                <a:sym typeface="Arial"/>
              </a:rPr>
              <a:t>“[E]very human task is an "eternal" one and human progress is endless, an advance into infinity, toward a goal located in infinity. And even then it is a matter only of each individual's progress in his own personal history.” </a:t>
            </a:r>
            <a:endParaRPr b="0" i="0" sz="2200" u="none" cap="none" strike="noStrike">
              <a:solidFill>
                <a:srgbClr val="000000"/>
              </a:solidFill>
              <a:latin typeface="Arial"/>
              <a:ea typeface="Arial"/>
              <a:cs typeface="Arial"/>
              <a:sym typeface="Arial"/>
            </a:endParaRPr>
          </a:p>
        </p:txBody>
      </p:sp>
      <p:pic>
        <p:nvPicPr>
          <p:cNvPr descr="Image result for the doctor and the soul quotes" id="302" name="Google Shape;302;g364e080f534_0_141"/>
          <p:cNvPicPr preferRelativeResize="0"/>
          <p:nvPr/>
        </p:nvPicPr>
        <p:blipFill rotWithShape="1">
          <a:blip r:embed="rId3">
            <a:alphaModFix/>
          </a:blip>
          <a:srcRect b="0" l="0" r="0" t="0"/>
          <a:stretch/>
        </p:blipFill>
        <p:spPr>
          <a:xfrm>
            <a:off x="6945048" y="1286085"/>
            <a:ext cx="1628775" cy="28098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306" name="Shape 306"/>
        <p:cNvGrpSpPr/>
        <p:nvPr/>
      </p:nvGrpSpPr>
      <p:grpSpPr>
        <a:xfrm>
          <a:off x="0" y="0"/>
          <a:ext cx="0" cy="0"/>
          <a:chOff x="0" y="0"/>
          <a:chExt cx="0" cy="0"/>
        </a:xfrm>
      </p:grpSpPr>
      <p:sp>
        <p:nvSpPr>
          <p:cNvPr id="307" name="Google Shape;307;g364e080f534_0_147"/>
          <p:cNvSpPr txBox="1"/>
          <p:nvPr>
            <p:ph type="title"/>
          </p:nvPr>
        </p:nvSpPr>
        <p:spPr>
          <a:xfrm>
            <a:off x="725714" y="436370"/>
            <a:ext cx="5805600" cy="7104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Clr>
                <a:schemeClr val="lt1"/>
              </a:buClr>
              <a:buSzPts val="4800"/>
              <a:buNone/>
            </a:pPr>
            <a:r>
              <a:rPr lang="en" sz="3200">
                <a:solidFill>
                  <a:schemeClr val="dk2"/>
                </a:solidFill>
                <a:latin typeface="Montserrat"/>
                <a:ea typeface="Montserrat"/>
                <a:cs typeface="Montserrat"/>
                <a:sym typeface="Montserrat"/>
              </a:rPr>
              <a:t>The Unconscious G-d</a:t>
            </a:r>
            <a:endParaRPr/>
          </a:p>
        </p:txBody>
      </p:sp>
      <p:sp>
        <p:nvSpPr>
          <p:cNvPr id="308" name="Google Shape;308;g364e080f534_0_147"/>
          <p:cNvSpPr txBox="1"/>
          <p:nvPr/>
        </p:nvSpPr>
        <p:spPr>
          <a:xfrm>
            <a:off x="725714" y="1213513"/>
            <a:ext cx="5421000" cy="3524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900"/>
              <a:buFont typeface="Arial"/>
              <a:buNone/>
            </a:pPr>
            <a:r>
              <a:rPr b="0" i="0" lang="en" sz="1900" u="none" cap="none" strike="noStrike">
                <a:solidFill>
                  <a:srgbClr val="000000"/>
                </a:solidFill>
                <a:latin typeface="Arial"/>
                <a:ea typeface="Arial"/>
                <a:cs typeface="Arial"/>
                <a:sym typeface="Arial"/>
              </a:rPr>
              <a:t>The term "the unconscious God" refers to a "hidden relationship with the hidden God".</a:t>
            </a:r>
            <a:r>
              <a:rPr b="0" baseline="30000" i="0" lang="en" sz="19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900"/>
              <a:buFont typeface="Arial"/>
              <a:buNone/>
            </a:pPr>
            <a:r>
              <a:t/>
            </a:r>
            <a:endParaRPr b="0" baseline="30000" i="0" sz="1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900"/>
              <a:buFont typeface="Arial"/>
              <a:buNone/>
            </a:pPr>
            <a:r>
              <a:rPr b="0" i="0" lang="en" sz="1900" u="none" cap="none" strike="noStrike">
                <a:solidFill>
                  <a:srgbClr val="000000"/>
                </a:solidFill>
                <a:latin typeface="Arial"/>
                <a:ea typeface="Arial"/>
                <a:cs typeface="Arial"/>
                <a:sym typeface="Arial"/>
              </a:rPr>
              <a:t>In his work, Frankl advocates for the use of the Socratic dialogue or "self-discovery discourse" to be used with clients to get in touch with their "Noetic" (or spiritual) unconscious.</a:t>
            </a:r>
            <a:endParaRPr b="0" baseline="30000" i="0" sz="1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900"/>
              <a:buFont typeface="Arial"/>
              <a:buNone/>
            </a:pPr>
            <a:r>
              <a:rPr b="0" i="0" lang="en" sz="1900" u="none" cap="none" strike="noStrike">
                <a:solidFill>
                  <a:srgbClr val="000000"/>
                </a:solidFill>
                <a:latin typeface="Arial"/>
                <a:ea typeface="Arial"/>
                <a:cs typeface="Arial"/>
                <a:sym typeface="Arial"/>
              </a:rPr>
              <a:t>Frankl contends that a mature involvement with a religious group increases the sense of purpose in life.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Image result for the unconscious god" id="309" name="Google Shape;309;g364e080f534_0_147"/>
          <p:cNvPicPr preferRelativeResize="0"/>
          <p:nvPr/>
        </p:nvPicPr>
        <p:blipFill rotWithShape="1">
          <a:blip r:embed="rId3">
            <a:alphaModFix/>
          </a:blip>
          <a:srcRect b="0" l="0" r="0" t="0"/>
          <a:stretch/>
        </p:blipFill>
        <p:spPr>
          <a:xfrm>
            <a:off x="6384925" y="1190625"/>
            <a:ext cx="1657350" cy="27622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8FD9FF"/>
            </a:gs>
            <a:gs pos="46000">
              <a:srgbClr val="00A1F5"/>
            </a:gs>
            <a:gs pos="100000">
              <a:srgbClr val="005B8B"/>
            </a:gs>
          </a:gsLst>
          <a:path path="circle">
            <a:fillToRect b="50%" l="50%" r="50%" t="50%"/>
          </a:path>
          <a:tileRect/>
        </a:gradFill>
      </p:bgPr>
    </p:bg>
    <p:spTree>
      <p:nvGrpSpPr>
        <p:cNvPr id="313" name="Shape 313"/>
        <p:cNvGrpSpPr/>
        <p:nvPr/>
      </p:nvGrpSpPr>
      <p:grpSpPr>
        <a:xfrm>
          <a:off x="0" y="0"/>
          <a:ext cx="0" cy="0"/>
          <a:chOff x="0" y="0"/>
          <a:chExt cx="0" cy="0"/>
        </a:xfrm>
      </p:grpSpPr>
      <p:sp>
        <p:nvSpPr>
          <p:cNvPr id="314" name="Google Shape;314;g364e080f534_0_153"/>
          <p:cNvSpPr txBox="1"/>
          <p:nvPr/>
        </p:nvSpPr>
        <p:spPr>
          <a:xfrm>
            <a:off x="1300500" y="569850"/>
            <a:ext cx="3375300" cy="84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rgbClr val="000000"/>
              </a:solidFill>
              <a:latin typeface="Arial"/>
              <a:ea typeface="Arial"/>
              <a:cs typeface="Arial"/>
              <a:sym typeface="Arial"/>
            </a:endParaRPr>
          </a:p>
        </p:txBody>
      </p:sp>
      <p:sp>
        <p:nvSpPr>
          <p:cNvPr id="315" name="Google Shape;315;g364e080f534_0_153"/>
          <p:cNvSpPr txBox="1"/>
          <p:nvPr/>
        </p:nvSpPr>
        <p:spPr>
          <a:xfrm>
            <a:off x="1263950" y="1760775"/>
            <a:ext cx="6831300" cy="158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p:txBody>
      </p:sp>
      <p:sp>
        <p:nvSpPr>
          <p:cNvPr id="316" name="Google Shape;316;g364e080f534_0_153"/>
          <p:cNvSpPr txBox="1"/>
          <p:nvPr/>
        </p:nvSpPr>
        <p:spPr>
          <a:xfrm>
            <a:off x="2307400" y="380588"/>
            <a:ext cx="6503700" cy="43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chemeClr val="lt1"/>
                </a:solidFill>
                <a:latin typeface="Montserrat"/>
                <a:ea typeface="Montserrat"/>
                <a:cs typeface="Montserrat"/>
                <a:sym typeface="Montserrat"/>
              </a:rPr>
              <a:t>Viktor Frankl Speaks</a:t>
            </a:r>
            <a:endParaRPr b="1" i="0" sz="3000" u="none" cap="none" strike="noStrike">
              <a:solidFill>
                <a:schemeClr val="lt1"/>
              </a:solidFill>
              <a:latin typeface="Montserrat"/>
              <a:ea typeface="Montserrat"/>
              <a:cs typeface="Montserrat"/>
              <a:sym typeface="Montserrat"/>
            </a:endParaRPr>
          </a:p>
        </p:txBody>
      </p:sp>
      <p:pic>
        <p:nvPicPr>
          <p:cNvPr descr="Finding meaning in difficult times (Interview with Dr. Viktor Frankl)" id="317" name="Google Shape;317;g364e080f534_0_153" title="Finding meaning in difficult times (Interview with Dr. Viktor Frankl)">
            <a:hlinkClick r:id="rId3"/>
          </p:cNvPr>
          <p:cNvPicPr preferRelativeResize="0"/>
          <p:nvPr/>
        </p:nvPicPr>
        <p:blipFill rotWithShape="1">
          <a:blip r:embed="rId4">
            <a:alphaModFix/>
          </a:blip>
          <a:srcRect b="0" l="0" r="0" t="0"/>
          <a:stretch/>
        </p:blipFill>
        <p:spPr>
          <a:xfrm>
            <a:off x="2534225" y="1213350"/>
            <a:ext cx="3908575" cy="29314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BADBE1"/>
            </a:gs>
            <a:gs pos="46000">
              <a:srgbClr val="5DABB8"/>
            </a:gs>
            <a:gs pos="100000">
              <a:srgbClr val="31666F"/>
            </a:gs>
          </a:gsLst>
          <a:path path="circle">
            <a:fillToRect b="50%" l="50%" r="50%" t="50%"/>
          </a:path>
          <a:tileRect/>
        </a:gradFill>
      </p:bgPr>
    </p:bg>
    <p:spTree>
      <p:nvGrpSpPr>
        <p:cNvPr id="321" name="Shape 321"/>
        <p:cNvGrpSpPr/>
        <p:nvPr/>
      </p:nvGrpSpPr>
      <p:grpSpPr>
        <a:xfrm>
          <a:off x="0" y="0"/>
          <a:ext cx="0" cy="0"/>
          <a:chOff x="0" y="0"/>
          <a:chExt cx="0" cy="0"/>
        </a:xfrm>
      </p:grpSpPr>
      <p:sp>
        <p:nvSpPr>
          <p:cNvPr id="322" name="Google Shape;322;g364e080f534_0_160"/>
          <p:cNvSpPr txBox="1"/>
          <p:nvPr>
            <p:ph idx="4294967295" type="ctrTitle"/>
          </p:nvPr>
        </p:nvSpPr>
        <p:spPr>
          <a:xfrm>
            <a:off x="685800" y="495600"/>
            <a:ext cx="7772400" cy="8949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2600"/>
              <a:buFont typeface="Montserrat ExtraBold"/>
              <a:buNone/>
            </a:pPr>
            <a:r>
              <a:rPr b="0" i="0" lang="en" sz="2600" u="none" cap="none" strike="noStrike">
                <a:solidFill>
                  <a:srgbClr val="FFFFFF"/>
                </a:solidFill>
                <a:latin typeface="Montserrat ExtraBold"/>
                <a:ea typeface="Montserrat ExtraBold"/>
                <a:cs typeface="Montserrat ExtraBold"/>
                <a:sym typeface="Montserrat ExtraBold"/>
              </a:rPr>
              <a:t>Focusing on</a:t>
            </a:r>
            <a:br>
              <a:rPr b="0" i="0" lang="en" sz="2600" u="none" cap="none" strike="noStrike">
                <a:solidFill>
                  <a:srgbClr val="FFFFFF"/>
                </a:solidFill>
                <a:latin typeface="Montserrat ExtraBold"/>
                <a:ea typeface="Montserrat ExtraBold"/>
                <a:cs typeface="Montserrat ExtraBold"/>
                <a:sym typeface="Montserrat ExtraBold"/>
              </a:rPr>
            </a:br>
            <a:r>
              <a:rPr b="0" i="0" lang="en" sz="2600" u="none" cap="none" strike="noStrike">
                <a:solidFill>
                  <a:srgbClr val="FFFFFF"/>
                </a:solidFill>
                <a:latin typeface="Montserrat ExtraBold"/>
                <a:ea typeface="Montserrat ExtraBold"/>
                <a:cs typeface="Montserrat ExtraBold"/>
                <a:sym typeface="Montserrat ExtraBold"/>
              </a:rPr>
              <a:t>The Meaning of Marriage</a:t>
            </a:r>
            <a:endParaRPr b="0" i="0" sz="2600" u="none" cap="none" strike="noStrike">
              <a:solidFill>
                <a:srgbClr val="FFFFFF"/>
              </a:solidFill>
              <a:latin typeface="Montserrat ExtraBold"/>
              <a:ea typeface="Montserrat ExtraBold"/>
              <a:cs typeface="Montserrat ExtraBold"/>
              <a:sym typeface="Montserrat ExtraBold"/>
            </a:endParaRPr>
          </a:p>
        </p:txBody>
      </p:sp>
      <p:sp>
        <p:nvSpPr>
          <p:cNvPr id="323" name="Google Shape;323;g364e080f534_0_160"/>
          <p:cNvSpPr txBox="1"/>
          <p:nvPr>
            <p:ph idx="12" type="sldNum"/>
          </p:nvPr>
        </p:nvSpPr>
        <p:spPr>
          <a:xfrm>
            <a:off x="8497999" y="4688759"/>
            <a:ext cx="548700" cy="393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Clr>
                <a:srgbClr val="000000"/>
              </a:buClr>
              <a:buSzPts val="1000"/>
              <a:buFont typeface="Arial"/>
              <a:buNone/>
            </a:pPr>
            <a:fld id="{00000000-1234-1234-1234-123412341234}" type="slidenum">
              <a:rPr lang="en"/>
              <a:t>‹#›</a:t>
            </a:fld>
            <a:endParaRPr/>
          </a:p>
        </p:txBody>
      </p:sp>
      <p:pic>
        <p:nvPicPr>
          <p:cNvPr id="324" name="Google Shape;324;g364e080f534_0_160"/>
          <p:cNvPicPr preferRelativeResize="0"/>
          <p:nvPr/>
        </p:nvPicPr>
        <p:blipFill rotWithShape="1">
          <a:blip r:embed="rId3">
            <a:alphaModFix/>
          </a:blip>
          <a:srcRect b="0" l="0" r="0" t="0"/>
          <a:stretch/>
        </p:blipFill>
        <p:spPr>
          <a:xfrm>
            <a:off x="2615483" y="1538514"/>
            <a:ext cx="3913033" cy="2393166"/>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C8D2EA"/>
            </a:gs>
            <a:gs pos="46000">
              <a:srgbClr val="7E95CE"/>
            </a:gs>
            <a:gs pos="100000">
              <a:srgbClr val="344D8E"/>
            </a:gs>
          </a:gsLst>
          <a:path path="circle">
            <a:fillToRect b="50%" l="50%" r="50%" t="50%"/>
          </a:path>
          <a:tileRect/>
        </a:gradFill>
      </p:bgPr>
    </p:bg>
    <p:spTree>
      <p:nvGrpSpPr>
        <p:cNvPr id="328" name="Shape 328"/>
        <p:cNvGrpSpPr/>
        <p:nvPr/>
      </p:nvGrpSpPr>
      <p:grpSpPr>
        <a:xfrm>
          <a:off x="0" y="0"/>
          <a:ext cx="0" cy="0"/>
          <a:chOff x="0" y="0"/>
          <a:chExt cx="0" cy="0"/>
        </a:xfrm>
      </p:grpSpPr>
      <p:pic>
        <p:nvPicPr>
          <p:cNvPr id="329" name="Google Shape;329;g364e080f534_0_166"/>
          <p:cNvPicPr preferRelativeResize="0"/>
          <p:nvPr/>
        </p:nvPicPr>
        <p:blipFill rotWithShape="1">
          <a:blip r:embed="rId3">
            <a:alphaModFix/>
          </a:blip>
          <a:srcRect b="4997" l="28967" r="30188" t="11980"/>
          <a:stretch/>
        </p:blipFill>
        <p:spPr>
          <a:xfrm>
            <a:off x="2632066" y="1062989"/>
            <a:ext cx="3674390" cy="3940777"/>
          </a:xfrm>
          <a:prstGeom prst="rect">
            <a:avLst/>
          </a:prstGeom>
          <a:noFill/>
          <a:ln>
            <a:noFill/>
          </a:ln>
        </p:spPr>
      </p:pic>
      <p:sp>
        <p:nvSpPr>
          <p:cNvPr id="330" name="Google Shape;330;g364e080f534_0_166"/>
          <p:cNvSpPr txBox="1"/>
          <p:nvPr/>
        </p:nvSpPr>
        <p:spPr>
          <a:xfrm>
            <a:off x="2010226" y="319314"/>
            <a:ext cx="57405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1" i="0" lang="en" sz="3600" u="none" cap="none" strike="noStrike">
                <a:solidFill>
                  <a:schemeClr val="lt1"/>
                </a:solidFill>
                <a:latin typeface="Montserrat"/>
                <a:ea typeface="Montserrat"/>
                <a:cs typeface="Montserrat"/>
                <a:sym typeface="Montserrat"/>
              </a:rPr>
              <a:t>Purpose in Life Test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EB9FF"/>
            </a:gs>
            <a:gs pos="74000">
              <a:srgbClr val="5EB9FF"/>
            </a:gs>
            <a:gs pos="83000">
              <a:srgbClr val="5EB9FF"/>
            </a:gs>
            <a:gs pos="100000">
              <a:srgbClr val="93D0FF"/>
            </a:gs>
          </a:gsLst>
          <a:lin ang="5400000" scaled="0"/>
        </a:gradFill>
      </p:bgPr>
    </p:bg>
    <p:spTree>
      <p:nvGrpSpPr>
        <p:cNvPr id="334" name="Shape 334"/>
        <p:cNvGrpSpPr/>
        <p:nvPr/>
      </p:nvGrpSpPr>
      <p:grpSpPr>
        <a:xfrm>
          <a:off x="0" y="0"/>
          <a:ext cx="0" cy="0"/>
          <a:chOff x="0" y="0"/>
          <a:chExt cx="0" cy="0"/>
        </a:xfrm>
      </p:grpSpPr>
      <p:sp>
        <p:nvSpPr>
          <p:cNvPr id="335" name="Google Shape;335;p3"/>
          <p:cNvSpPr txBox="1"/>
          <p:nvPr>
            <p:ph idx="4294967295" type="title"/>
          </p:nvPr>
        </p:nvSpPr>
        <p:spPr>
          <a:xfrm>
            <a:off x="535775" y="712150"/>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1600"/>
              </a:spcAft>
              <a:buSzPts val="3000"/>
              <a:buNone/>
            </a:pPr>
            <a:r>
              <a:rPr lang="en" sz="3600">
                <a:solidFill>
                  <a:srgbClr val="000000"/>
                </a:solidFill>
              </a:rPr>
              <a:t>Spiritual Neurosis</a:t>
            </a:r>
            <a:endParaRPr sz="2400">
              <a:solidFill>
                <a:srgbClr val="000000"/>
              </a:solidFill>
            </a:endParaRPr>
          </a:p>
        </p:txBody>
      </p:sp>
      <p:sp>
        <p:nvSpPr>
          <p:cNvPr id="336" name="Google Shape;336;p3"/>
          <p:cNvSpPr txBox="1"/>
          <p:nvPr>
            <p:ph idx="4294967295" type="title"/>
          </p:nvPr>
        </p:nvSpPr>
        <p:spPr>
          <a:xfrm>
            <a:off x="535775" y="1767550"/>
            <a:ext cx="5878500" cy="3544800"/>
          </a:xfrm>
          <a:prstGeom prst="rect">
            <a:avLst/>
          </a:prstGeom>
          <a:noFill/>
          <a:ln>
            <a:noFill/>
          </a:ln>
        </p:spPr>
        <p:txBody>
          <a:bodyPr anchorCtr="0" anchor="t" bIns="91425" lIns="91425" spcFirstLastPara="1" rIns="91425" wrap="square" tIns="91425">
            <a:noAutofit/>
          </a:bodyPr>
          <a:lstStyle/>
          <a:p>
            <a:pPr indent="-381000" lvl="0" marL="457200" rtl="0" algn="l">
              <a:lnSpc>
                <a:spcPct val="150000"/>
              </a:lnSpc>
              <a:spcBef>
                <a:spcPts val="0"/>
              </a:spcBef>
              <a:spcAft>
                <a:spcPts val="0"/>
              </a:spcAft>
              <a:buSzPts val="2400"/>
              <a:buFont typeface="Arial"/>
              <a:buChar char="-"/>
            </a:pPr>
            <a:r>
              <a:rPr b="0" lang="en" sz="2400">
                <a:latin typeface="Arial"/>
                <a:ea typeface="Arial"/>
                <a:cs typeface="Arial"/>
                <a:sym typeface="Arial"/>
              </a:rPr>
              <a:t>Not knowing what to live for </a:t>
            </a:r>
            <a:endParaRPr b="0" sz="2400">
              <a:latin typeface="Arial"/>
              <a:ea typeface="Arial"/>
              <a:cs typeface="Arial"/>
              <a:sym typeface="Arial"/>
            </a:endParaRPr>
          </a:p>
          <a:p>
            <a:pPr indent="-381000" lvl="0" marL="457200" rtl="0" algn="l">
              <a:lnSpc>
                <a:spcPct val="150000"/>
              </a:lnSpc>
              <a:spcBef>
                <a:spcPts val="0"/>
              </a:spcBef>
              <a:spcAft>
                <a:spcPts val="0"/>
              </a:spcAft>
              <a:buSzPts val="2400"/>
              <a:buFont typeface="Arial"/>
              <a:buChar char="-"/>
            </a:pPr>
            <a:r>
              <a:rPr b="0" lang="en" sz="2400">
                <a:latin typeface="Arial"/>
                <a:ea typeface="Arial"/>
                <a:cs typeface="Arial"/>
                <a:sym typeface="Arial"/>
              </a:rPr>
              <a:t>Overwhelmed by technology </a:t>
            </a:r>
            <a:endParaRPr b="0" sz="2400">
              <a:latin typeface="Arial"/>
              <a:ea typeface="Arial"/>
              <a:cs typeface="Arial"/>
              <a:sym typeface="Arial"/>
            </a:endParaRPr>
          </a:p>
          <a:p>
            <a:pPr indent="-381000" lvl="0" marL="457200" rtl="0" algn="l">
              <a:lnSpc>
                <a:spcPct val="150000"/>
              </a:lnSpc>
              <a:spcBef>
                <a:spcPts val="0"/>
              </a:spcBef>
              <a:spcAft>
                <a:spcPts val="0"/>
              </a:spcAft>
              <a:buSzPts val="2400"/>
              <a:buFont typeface="Arial"/>
              <a:buChar char="-"/>
            </a:pPr>
            <a:r>
              <a:rPr b="0" lang="en" sz="2400">
                <a:latin typeface="Arial"/>
                <a:ea typeface="Arial"/>
                <a:cs typeface="Arial"/>
                <a:sym typeface="Arial"/>
              </a:rPr>
              <a:t>Spiritual Crisis </a:t>
            </a:r>
            <a:endParaRPr b="0" sz="2400">
              <a:latin typeface="Arial"/>
              <a:ea typeface="Arial"/>
              <a:cs typeface="Arial"/>
              <a:sym typeface="Arial"/>
            </a:endParaRPr>
          </a:p>
          <a:p>
            <a:pPr indent="-152400" lvl="0" marL="0" rtl="0" algn="l">
              <a:lnSpc>
                <a:spcPct val="105882"/>
              </a:lnSpc>
              <a:spcBef>
                <a:spcPts val="0"/>
              </a:spcBef>
              <a:spcAft>
                <a:spcPts val="0"/>
              </a:spcAft>
              <a:buSzPts val="2400"/>
              <a:buFont typeface="Arial"/>
              <a:buChar char="-"/>
            </a:pPr>
            <a:r>
              <a:t/>
            </a:r>
            <a:endParaRPr sz="1500">
              <a:solidFill>
                <a:srgbClr val="292929"/>
              </a:solidFill>
              <a:latin typeface="Arial"/>
              <a:ea typeface="Arial"/>
              <a:cs typeface="Arial"/>
              <a:sym typeface="Arial"/>
            </a:endParaRPr>
          </a:p>
          <a:p>
            <a:pPr indent="-381000" lvl="0" marL="457200" rtl="0" algn="l">
              <a:lnSpc>
                <a:spcPct val="150000"/>
              </a:lnSpc>
              <a:spcBef>
                <a:spcPts val="0"/>
              </a:spcBef>
              <a:spcAft>
                <a:spcPts val="0"/>
              </a:spcAft>
              <a:buSzPts val="2400"/>
              <a:buFont typeface="Arial"/>
              <a:buChar char="-"/>
            </a:pPr>
            <a:r>
              <a:t/>
            </a:r>
            <a:endParaRPr b="0" sz="2400">
              <a:latin typeface="Arial"/>
              <a:ea typeface="Arial"/>
              <a:cs typeface="Arial"/>
              <a:sym typeface="Arial"/>
            </a:endParaRPr>
          </a:p>
          <a:p>
            <a:pPr indent="0" lvl="0" marL="0" rtl="0" algn="l">
              <a:lnSpc>
                <a:spcPct val="115000"/>
              </a:lnSpc>
              <a:spcBef>
                <a:spcPts val="500"/>
              </a:spcBef>
              <a:spcAft>
                <a:spcPts val="0"/>
              </a:spcAft>
              <a:buSzPts val="3000"/>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500"/>
              </a:spcAft>
              <a:buSzPts val="3000"/>
              <a:buNone/>
            </a:pPr>
            <a:r>
              <a:t/>
            </a:r>
            <a:endParaRPr b="0" sz="1050">
              <a:solidFill>
                <a:srgbClr val="666666"/>
              </a:solidFill>
              <a:latin typeface="Georgia"/>
              <a:ea typeface="Georgia"/>
              <a:cs typeface="Georgia"/>
              <a:sym typeface="Georgia"/>
            </a:endParaRPr>
          </a:p>
        </p:txBody>
      </p:sp>
      <p:pic>
        <p:nvPicPr>
          <p:cNvPr id="337" name="Google Shape;337;p3"/>
          <p:cNvPicPr preferRelativeResize="0"/>
          <p:nvPr/>
        </p:nvPicPr>
        <p:blipFill rotWithShape="1">
          <a:blip r:embed="rId3">
            <a:alphaModFix/>
          </a:blip>
          <a:srcRect b="0" l="0" r="0" t="0"/>
          <a:stretch/>
        </p:blipFill>
        <p:spPr>
          <a:xfrm>
            <a:off x="5563575" y="1290650"/>
            <a:ext cx="2424925" cy="1658221"/>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pic>
        <p:nvPicPr>
          <p:cNvPr id="342" name="Google Shape;342;p4"/>
          <p:cNvPicPr preferRelativeResize="0"/>
          <p:nvPr/>
        </p:nvPicPr>
        <p:blipFill rotWithShape="1">
          <a:blip r:embed="rId3">
            <a:alphaModFix/>
          </a:blip>
          <a:srcRect b="14092" l="2132" r="6751" t="6554"/>
          <a:stretch/>
        </p:blipFill>
        <p:spPr>
          <a:xfrm>
            <a:off x="0" y="0"/>
            <a:ext cx="9144001" cy="5143500"/>
          </a:xfrm>
          <a:prstGeom prst="rect">
            <a:avLst/>
          </a:prstGeom>
          <a:noFill/>
          <a:ln>
            <a:noFill/>
          </a:ln>
        </p:spPr>
      </p:pic>
      <p:sp>
        <p:nvSpPr>
          <p:cNvPr id="343" name="Google Shape;343;p4"/>
          <p:cNvSpPr txBox="1"/>
          <p:nvPr/>
        </p:nvSpPr>
        <p:spPr>
          <a:xfrm>
            <a:off x="2859375" y="313350"/>
            <a:ext cx="5334000" cy="384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1" i="0" lang="en" sz="2400" u="none" cap="none" strike="noStrike">
                <a:solidFill>
                  <a:schemeClr val="lt1"/>
                </a:solidFill>
                <a:latin typeface="Arial"/>
                <a:ea typeface="Arial"/>
                <a:cs typeface="Arial"/>
                <a:sym typeface="Arial"/>
              </a:rPr>
              <a:t>MASLOW VS. FRANKL</a:t>
            </a:r>
            <a:endParaRPr b="1" i="0" sz="2400" u="none" cap="none" strike="noStrike">
              <a:solidFill>
                <a:schemeClr val="lt1"/>
              </a:solidFill>
              <a:latin typeface="Arial"/>
              <a:ea typeface="Arial"/>
              <a:cs typeface="Arial"/>
              <a:sym typeface="Arial"/>
            </a:endParaRPr>
          </a:p>
        </p:txBody>
      </p:sp>
      <p:sp>
        <p:nvSpPr>
          <p:cNvPr id="344" name="Google Shape;344;p4"/>
          <p:cNvSpPr txBox="1"/>
          <p:nvPr/>
        </p:nvSpPr>
        <p:spPr>
          <a:xfrm>
            <a:off x="5840675" y="4503225"/>
            <a:ext cx="4097700" cy="478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5" name="Google Shape;345;p4"/>
          <p:cNvSpPr txBox="1"/>
          <p:nvPr/>
        </p:nvSpPr>
        <p:spPr>
          <a:xfrm>
            <a:off x="1636225" y="3498175"/>
            <a:ext cx="6217800" cy="1614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 sz="1500" u="none" cap="none" strike="noStrike">
                <a:solidFill>
                  <a:srgbClr val="FFFFFF"/>
                </a:solidFill>
                <a:latin typeface="Arial"/>
                <a:ea typeface="Arial"/>
                <a:cs typeface="Arial"/>
                <a:sym typeface="Arial"/>
              </a:rPr>
              <a:t>"Frankl insists that, in today's world, there is far too much emphasis on self reflection. Since Freud, we have been encouraged to look into ourselves, to dig out our deepest motivations. Frankl even refers to this tendency as our "collective obsessive neurosis." (1975, p. 95) Focusing on ourselves this way actually serves to turn us away from meaning!" </a:t>
            </a:r>
            <a:endParaRPr b="0" i="0" sz="1500" u="none" cap="none" strike="noStrike">
              <a:solidFill>
                <a:srgbClr val="FFFFFF"/>
              </a:solidFill>
              <a:latin typeface="Arial"/>
              <a:ea typeface="Arial"/>
              <a:cs typeface="Arial"/>
              <a:sym typeface="Arial"/>
            </a:endParaRPr>
          </a:p>
        </p:txBody>
      </p:sp>
      <p:pic>
        <p:nvPicPr>
          <p:cNvPr id="346" name="Google Shape;346;p4"/>
          <p:cNvPicPr preferRelativeResize="0"/>
          <p:nvPr/>
        </p:nvPicPr>
        <p:blipFill rotWithShape="1">
          <a:blip r:embed="rId4">
            <a:alphaModFix/>
          </a:blip>
          <a:srcRect b="0" l="0" r="0" t="0"/>
          <a:stretch/>
        </p:blipFill>
        <p:spPr>
          <a:xfrm>
            <a:off x="2434172" y="1156800"/>
            <a:ext cx="1393200" cy="2101250"/>
          </a:xfrm>
          <a:prstGeom prst="rect">
            <a:avLst/>
          </a:prstGeom>
          <a:noFill/>
          <a:ln>
            <a:noFill/>
          </a:ln>
        </p:spPr>
      </p:pic>
      <p:pic>
        <p:nvPicPr>
          <p:cNvPr id="347" name="Google Shape;347;p4"/>
          <p:cNvPicPr preferRelativeResize="0"/>
          <p:nvPr/>
        </p:nvPicPr>
        <p:blipFill rotWithShape="1">
          <a:blip r:embed="rId5">
            <a:alphaModFix/>
          </a:blip>
          <a:srcRect b="0" l="0" r="0" t="0"/>
          <a:stretch/>
        </p:blipFill>
        <p:spPr>
          <a:xfrm>
            <a:off x="5272697" y="1351700"/>
            <a:ext cx="1572475" cy="17114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00"/>
        </a:solidFill>
      </p:bgPr>
    </p:bg>
    <p:spTree>
      <p:nvGrpSpPr>
        <p:cNvPr id="351" name="Shape 351"/>
        <p:cNvGrpSpPr/>
        <p:nvPr/>
      </p:nvGrpSpPr>
      <p:grpSpPr>
        <a:xfrm>
          <a:off x="0" y="0"/>
          <a:ext cx="0" cy="0"/>
          <a:chOff x="0" y="0"/>
          <a:chExt cx="0" cy="0"/>
        </a:xfrm>
      </p:grpSpPr>
      <p:pic>
        <p:nvPicPr>
          <p:cNvPr id="352" name="Google Shape;352;p5"/>
          <p:cNvPicPr preferRelativeResize="0"/>
          <p:nvPr/>
        </p:nvPicPr>
        <p:blipFill rotWithShape="1">
          <a:blip r:embed="rId3">
            <a:alphaModFix/>
          </a:blip>
          <a:srcRect b="0" l="0" r="0" t="0"/>
          <a:stretch/>
        </p:blipFill>
        <p:spPr>
          <a:xfrm>
            <a:off x="2146975" y="1013875"/>
            <a:ext cx="4406600" cy="4027325"/>
          </a:xfrm>
          <a:prstGeom prst="rect">
            <a:avLst/>
          </a:prstGeom>
          <a:noFill/>
          <a:ln>
            <a:noFill/>
          </a:ln>
        </p:spPr>
      </p:pic>
      <p:sp>
        <p:nvSpPr>
          <p:cNvPr id="353" name="Google Shape;353;p5"/>
          <p:cNvSpPr txBox="1"/>
          <p:nvPr/>
        </p:nvSpPr>
        <p:spPr>
          <a:xfrm>
            <a:off x="3550775" y="263025"/>
            <a:ext cx="3485100" cy="577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Maslow</a:t>
            </a:r>
            <a:endParaRPr b="0" i="0" sz="3000" u="none" cap="none" strike="noStrike">
              <a:solidFill>
                <a:srgbClr val="000000"/>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FEF"/>
        </a:solidFill>
      </p:bgPr>
    </p:bg>
    <p:spTree>
      <p:nvGrpSpPr>
        <p:cNvPr id="357" name="Shape 357"/>
        <p:cNvGrpSpPr/>
        <p:nvPr/>
      </p:nvGrpSpPr>
      <p:grpSpPr>
        <a:xfrm>
          <a:off x="0" y="0"/>
          <a:ext cx="0" cy="0"/>
          <a:chOff x="0" y="0"/>
          <a:chExt cx="0" cy="0"/>
        </a:xfrm>
      </p:grpSpPr>
      <p:sp>
        <p:nvSpPr>
          <p:cNvPr id="358" name="Google Shape;358;p6"/>
          <p:cNvSpPr/>
          <p:nvPr/>
        </p:nvSpPr>
        <p:spPr>
          <a:xfrm>
            <a:off x="2440250" y="540650"/>
            <a:ext cx="4113300" cy="3792000"/>
          </a:xfrm>
          <a:prstGeom prst="triangle">
            <a:avLst>
              <a:gd fmla="val 50000" name="adj"/>
            </a:avLst>
          </a:prstGeom>
          <a:gradFill>
            <a:gsLst>
              <a:gs pos="0">
                <a:srgbClr val="FFF6DB"/>
              </a:gs>
              <a:gs pos="100000">
                <a:srgbClr val="FAD25C"/>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59" name="Google Shape;359;p6"/>
          <p:cNvCxnSpPr/>
          <p:nvPr/>
        </p:nvCxnSpPr>
        <p:spPr>
          <a:xfrm flipH="1" rot="10800000">
            <a:off x="2842075" y="3594700"/>
            <a:ext cx="3280500" cy="7200"/>
          </a:xfrm>
          <a:prstGeom prst="straightConnector1">
            <a:avLst/>
          </a:prstGeom>
          <a:noFill/>
          <a:ln cap="flat" cmpd="sng" w="9525">
            <a:solidFill>
              <a:schemeClr val="dk2"/>
            </a:solidFill>
            <a:prstDash val="solid"/>
            <a:round/>
            <a:headEnd len="sm" w="sm" type="none"/>
            <a:tailEnd len="sm" w="sm" type="none"/>
          </a:ln>
        </p:spPr>
      </p:cxnSp>
      <p:cxnSp>
        <p:nvCxnSpPr>
          <p:cNvPr id="360" name="Google Shape;360;p6"/>
          <p:cNvCxnSpPr/>
          <p:nvPr/>
        </p:nvCxnSpPr>
        <p:spPr>
          <a:xfrm flipH="1" rot="10800000">
            <a:off x="3200075" y="2907750"/>
            <a:ext cx="2579100" cy="14700"/>
          </a:xfrm>
          <a:prstGeom prst="straightConnector1">
            <a:avLst/>
          </a:prstGeom>
          <a:noFill/>
          <a:ln cap="flat" cmpd="sng" w="9525">
            <a:solidFill>
              <a:schemeClr val="dk2"/>
            </a:solidFill>
            <a:prstDash val="solid"/>
            <a:round/>
            <a:headEnd len="sm" w="sm" type="none"/>
            <a:tailEnd len="sm" w="sm" type="none"/>
          </a:ln>
        </p:spPr>
      </p:cxnSp>
      <p:cxnSp>
        <p:nvCxnSpPr>
          <p:cNvPr id="361" name="Google Shape;361;p6"/>
          <p:cNvCxnSpPr/>
          <p:nvPr/>
        </p:nvCxnSpPr>
        <p:spPr>
          <a:xfrm>
            <a:off x="3609225" y="2184525"/>
            <a:ext cx="1789800" cy="0"/>
          </a:xfrm>
          <a:prstGeom prst="straightConnector1">
            <a:avLst/>
          </a:prstGeom>
          <a:noFill/>
          <a:ln cap="flat" cmpd="sng" w="9525">
            <a:solidFill>
              <a:schemeClr val="dk2"/>
            </a:solidFill>
            <a:prstDash val="solid"/>
            <a:round/>
            <a:headEnd len="sm" w="sm" type="none"/>
            <a:tailEnd len="sm" w="sm" type="none"/>
          </a:ln>
        </p:spPr>
      </p:cxnSp>
      <p:sp>
        <p:nvSpPr>
          <p:cNvPr id="362" name="Google Shape;362;p6"/>
          <p:cNvSpPr txBox="1"/>
          <p:nvPr/>
        </p:nvSpPr>
        <p:spPr>
          <a:xfrm>
            <a:off x="3711525" y="3806500"/>
            <a:ext cx="2681400" cy="394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Spiritual Needs </a:t>
            </a:r>
            <a:endParaRPr b="0" i="0" sz="1400" u="none" cap="none" strike="noStrike">
              <a:solidFill>
                <a:srgbClr val="000000"/>
              </a:solidFill>
              <a:latin typeface="Arial"/>
              <a:ea typeface="Arial"/>
              <a:cs typeface="Arial"/>
              <a:sym typeface="Arial"/>
            </a:endParaRPr>
          </a:p>
        </p:txBody>
      </p:sp>
      <p:sp>
        <p:nvSpPr>
          <p:cNvPr id="363" name="Google Shape;363;p6"/>
          <p:cNvSpPr txBox="1"/>
          <p:nvPr/>
        </p:nvSpPr>
        <p:spPr>
          <a:xfrm>
            <a:off x="3404625" y="3061325"/>
            <a:ext cx="2199000" cy="394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Physical Needs/Security </a:t>
            </a:r>
            <a:endParaRPr b="0" i="0" sz="1400" u="none" cap="none" strike="noStrike">
              <a:solidFill>
                <a:srgbClr val="000000"/>
              </a:solidFill>
              <a:latin typeface="Arial"/>
              <a:ea typeface="Arial"/>
              <a:cs typeface="Arial"/>
              <a:sym typeface="Arial"/>
            </a:endParaRPr>
          </a:p>
        </p:txBody>
      </p:sp>
      <p:sp>
        <p:nvSpPr>
          <p:cNvPr id="364" name="Google Shape;364;p6"/>
          <p:cNvSpPr txBox="1"/>
          <p:nvPr/>
        </p:nvSpPr>
        <p:spPr>
          <a:xfrm>
            <a:off x="3945275" y="1518848"/>
            <a:ext cx="1833900" cy="336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Psychology/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     Ego</a:t>
            </a:r>
            <a:endParaRPr b="0" i="0" sz="1400" u="none" cap="none" strike="noStrike">
              <a:solidFill>
                <a:srgbClr val="000000"/>
              </a:solidFill>
              <a:latin typeface="Arial"/>
              <a:ea typeface="Arial"/>
              <a:cs typeface="Arial"/>
              <a:sym typeface="Arial"/>
            </a:endParaRPr>
          </a:p>
        </p:txBody>
      </p:sp>
      <p:sp>
        <p:nvSpPr>
          <p:cNvPr id="365" name="Google Shape;365;p6"/>
          <p:cNvSpPr txBox="1"/>
          <p:nvPr/>
        </p:nvSpPr>
        <p:spPr>
          <a:xfrm>
            <a:off x="3742350" y="2337025"/>
            <a:ext cx="3091500" cy="418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Overcome Drives </a:t>
            </a:r>
            <a:endParaRPr b="0" i="0" sz="1400" u="none" cap="none" strike="noStrike">
              <a:solidFill>
                <a:srgbClr val="000000"/>
              </a:solidFill>
              <a:latin typeface="Arial"/>
              <a:ea typeface="Arial"/>
              <a:cs typeface="Arial"/>
              <a:sym typeface="Arial"/>
            </a:endParaRPr>
          </a:p>
        </p:txBody>
      </p:sp>
      <p:sp>
        <p:nvSpPr>
          <p:cNvPr id="366" name="Google Shape;366;p6"/>
          <p:cNvSpPr txBox="1"/>
          <p:nvPr/>
        </p:nvSpPr>
        <p:spPr>
          <a:xfrm>
            <a:off x="2059775" y="576225"/>
            <a:ext cx="2418900" cy="569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Spiritual </a:t>
            </a:r>
            <a:endParaRPr b="0" i="0" sz="3000" u="none" cap="none" strike="noStrike">
              <a:solidFill>
                <a:srgbClr val="000000"/>
              </a:solidFill>
              <a:latin typeface="Arial"/>
              <a:ea typeface="Arial"/>
              <a:cs typeface="Arial"/>
              <a:sym typeface="Arial"/>
            </a:endParaRPr>
          </a:p>
        </p:txBody>
      </p:sp>
      <p:sp>
        <p:nvSpPr>
          <p:cNvPr id="367" name="Google Shape;367;p6"/>
          <p:cNvSpPr txBox="1"/>
          <p:nvPr/>
        </p:nvSpPr>
        <p:spPr>
          <a:xfrm>
            <a:off x="5224775" y="576225"/>
            <a:ext cx="2418900" cy="569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Hierarchy </a:t>
            </a:r>
            <a:endParaRPr b="0" i="0" sz="3000" u="none" cap="none" strike="noStrike">
              <a:solidFill>
                <a:srgbClr val="000000"/>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pic>
        <p:nvPicPr>
          <p:cNvPr descr="spirtus.jpg" id="372" name="Google Shape;372;gf4301d33d1_0_8"/>
          <p:cNvPicPr preferRelativeResize="0"/>
          <p:nvPr/>
        </p:nvPicPr>
        <p:blipFill rotWithShape="1">
          <a:blip r:embed="rId3">
            <a:alphaModFix/>
          </a:blip>
          <a:srcRect b="0" l="5555" r="5555" t="0"/>
          <a:stretch/>
        </p:blipFill>
        <p:spPr>
          <a:xfrm>
            <a:off x="0" y="0"/>
            <a:ext cx="9144000" cy="5143504"/>
          </a:xfrm>
          <a:prstGeom prst="rect">
            <a:avLst/>
          </a:prstGeom>
          <a:noFill/>
          <a:ln>
            <a:noFill/>
          </a:ln>
        </p:spPr>
      </p:pic>
      <p:sp>
        <p:nvSpPr>
          <p:cNvPr id="373" name="Google Shape;373;gf4301d33d1_0_8"/>
          <p:cNvSpPr txBox="1"/>
          <p:nvPr>
            <p:ph type="title"/>
          </p:nvPr>
        </p:nvSpPr>
        <p:spPr>
          <a:xfrm>
            <a:off x="283103" y="712141"/>
            <a:ext cx="6244200" cy="3835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100"/>
              <a:buNone/>
            </a:pPr>
            <a:r>
              <a:rPr b="0" lang="en" sz="1100">
                <a:solidFill>
                  <a:schemeClr val="dk2"/>
                </a:solidFill>
                <a:latin typeface="Arial"/>
                <a:ea typeface="Arial"/>
                <a:cs typeface="Arial"/>
                <a:sym typeface="Arial"/>
              </a:rPr>
              <a:t>S</a:t>
            </a:r>
            <a:r>
              <a:rPr b="0" lang="en" sz="3600">
                <a:latin typeface="Arial"/>
                <a:ea typeface="Arial"/>
                <a:cs typeface="Arial"/>
                <a:sym typeface="Arial"/>
              </a:rPr>
              <a:t>Spiritus Contra </a:t>
            </a:r>
            <a:endParaRPr/>
          </a:p>
          <a:p>
            <a:pPr indent="0" lvl="0" marL="0" rtl="0" algn="l">
              <a:lnSpc>
                <a:spcPct val="115000"/>
              </a:lnSpc>
              <a:spcBef>
                <a:spcPts val="0"/>
              </a:spcBef>
              <a:spcAft>
                <a:spcPts val="0"/>
              </a:spcAft>
              <a:buSzPts val="3600"/>
              <a:buNone/>
            </a:pPr>
            <a:r>
              <a:rPr b="0" lang="en" sz="3600">
                <a:latin typeface="Arial"/>
                <a:ea typeface="Arial"/>
                <a:cs typeface="Arial"/>
                <a:sym typeface="Arial"/>
              </a:rPr>
              <a:t> Spiritum</a:t>
            </a:r>
            <a:endParaRPr/>
          </a:p>
          <a:p>
            <a:pPr indent="0" lvl="0" marL="0" rtl="0" algn="l">
              <a:lnSpc>
                <a:spcPct val="115000"/>
              </a:lnSpc>
              <a:spcBef>
                <a:spcPts val="0"/>
              </a:spcBef>
              <a:spcAft>
                <a:spcPts val="0"/>
              </a:spcAft>
              <a:buSzPts val="3600"/>
              <a:buNone/>
            </a:pPr>
            <a:r>
              <a:t/>
            </a:r>
            <a:endParaRPr b="0" sz="3600">
              <a:latin typeface="Arial"/>
              <a:ea typeface="Arial"/>
              <a:cs typeface="Arial"/>
              <a:sym typeface="Arial"/>
            </a:endParaRPr>
          </a:p>
          <a:p>
            <a:pPr indent="0" lvl="0" marL="0" rtl="0" algn="l">
              <a:lnSpc>
                <a:spcPct val="115000"/>
              </a:lnSpc>
              <a:spcBef>
                <a:spcPts val="0"/>
              </a:spcBef>
              <a:spcAft>
                <a:spcPts val="0"/>
              </a:spcAft>
              <a:buSzPts val="1800"/>
              <a:buNone/>
            </a:pPr>
            <a:r>
              <a:rPr b="0" lang="en" sz="1800">
                <a:latin typeface="Arial"/>
                <a:ea typeface="Arial"/>
                <a:cs typeface="Arial"/>
                <a:sym typeface="Arial"/>
              </a:rPr>
              <a:t>“the equivalent, on a low level, </a:t>
            </a:r>
            <a:endParaRPr/>
          </a:p>
          <a:p>
            <a:pPr indent="0" lvl="0" marL="0" rtl="0" algn="l">
              <a:lnSpc>
                <a:spcPct val="115000"/>
              </a:lnSpc>
              <a:spcBef>
                <a:spcPts val="0"/>
              </a:spcBef>
              <a:spcAft>
                <a:spcPts val="0"/>
              </a:spcAft>
              <a:buSzPts val="1800"/>
              <a:buNone/>
            </a:pPr>
            <a:r>
              <a:rPr b="0" lang="en" sz="1800">
                <a:latin typeface="Arial"/>
                <a:ea typeface="Arial"/>
                <a:cs typeface="Arial"/>
                <a:sym typeface="Arial"/>
              </a:rPr>
              <a:t>of the spiritual thirst of our being </a:t>
            </a:r>
            <a:endParaRPr/>
          </a:p>
          <a:p>
            <a:pPr indent="0" lvl="0" marL="0" rtl="0" algn="l">
              <a:lnSpc>
                <a:spcPct val="115000"/>
              </a:lnSpc>
              <a:spcBef>
                <a:spcPts val="0"/>
              </a:spcBef>
              <a:spcAft>
                <a:spcPts val="0"/>
              </a:spcAft>
              <a:buSzPts val="1800"/>
              <a:buNone/>
            </a:pPr>
            <a:r>
              <a:rPr b="0" lang="en" sz="1800">
                <a:latin typeface="Arial"/>
                <a:ea typeface="Arial"/>
                <a:cs typeface="Arial"/>
                <a:sym typeface="Arial"/>
              </a:rPr>
              <a:t>for wholeness, expressed in medieval language: </a:t>
            </a:r>
            <a:endParaRPr/>
          </a:p>
          <a:p>
            <a:pPr indent="0" lvl="0" marL="0" rtl="0" algn="l">
              <a:lnSpc>
                <a:spcPct val="115000"/>
              </a:lnSpc>
              <a:spcBef>
                <a:spcPts val="0"/>
              </a:spcBef>
              <a:spcAft>
                <a:spcPts val="0"/>
              </a:spcAft>
              <a:buClr>
                <a:schemeClr val="dk2"/>
              </a:buClr>
              <a:buSzPts val="1100"/>
              <a:buFont typeface="Arial"/>
              <a:buNone/>
            </a:pPr>
            <a:r>
              <a:rPr b="0" lang="en" sz="1800">
                <a:latin typeface="Arial"/>
                <a:ea typeface="Arial"/>
                <a:cs typeface="Arial"/>
                <a:sym typeface="Arial"/>
              </a:rPr>
              <a:t>the union with God." (Carl Jung)</a:t>
            </a:r>
            <a:endParaRPr/>
          </a:p>
          <a:p>
            <a:pPr indent="0" lvl="0" marL="0" rtl="0" algn="l">
              <a:lnSpc>
                <a:spcPct val="115000"/>
              </a:lnSpc>
              <a:spcBef>
                <a:spcPts val="0"/>
              </a:spcBef>
              <a:spcAft>
                <a:spcPts val="0"/>
              </a:spcAft>
              <a:buSzPts val="3600"/>
              <a:buNone/>
            </a:pPr>
            <a:r>
              <a:t/>
            </a:r>
            <a:endParaRPr b="0" sz="3600">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descr="Alcoholics Anonymous - Dr Jung, - Spirituality as a cure for alcoholism  p27, AA  Some of our alcoholic readers may think they can do without spiritual help. Let us tell you the rest of the conversation our friend had with his doctor.  The doctor said: &quot;You have the mind of a chronic alcoholic. I have never seen one single case recover, where that state of mind existed to the extent that it does in you.&quot; Our friend felt as though the gates of hell had closed on him with a clang.  He said to the doctor, &quot;Is there no exception?&quot;  &quot;Yes,&quot; replied the doctor, &quot;there is. Exceptions to cases such as yours have been occurring since early times. Here and there, once in a while, alcoholics have had what are called vital spiritual experiences.   To me these occurrences are phenomena. They appear to be in the nature of huge emotional displacements and rearrangements. Ideas, emotions, and attitudes which were once the guiding forces of the lives of these men are suddenly cast to one side, and a completely new set of conceptions and motives begin to dominate them. In fact, I have been trying to produce some such emotional rearrangement within you.   With many individuals the methods which I employed are successful, but I have never been successful with an alcoholic of your description.&quot;  Upon hearing this, our friend was somewhat relieved, for he reflected that, after all, he was a good church member. This hope, however, was destroyed by the doctor's telling him that while his religious convictions were very good, in his case they did not spell the necessary vital spiritual experience." id="378" name="Google Shape;378;gf4301d33d1_0_13" title="Alcoholics Anonymous - Dr Jung - Spirituality as a cure for alcoholism">
            <a:hlinkClick r:id="rId3"/>
          </p:cNvPr>
          <p:cNvSpPr/>
          <p:nvPr/>
        </p:nvSpPr>
        <p:spPr>
          <a:xfrm>
            <a:off x="2264585" y="831140"/>
            <a:ext cx="4607700" cy="3152400"/>
          </a:xfrm>
          <a:prstGeom prst="rect">
            <a:avLst/>
          </a:pr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D197"/>
            </a:gs>
            <a:gs pos="46000">
              <a:srgbClr val="FF9208"/>
            </a:gs>
            <a:gs pos="100000">
              <a:srgbClr val="965400"/>
            </a:gs>
          </a:gsLst>
          <a:path path="circle">
            <a:fillToRect b="50%" l="50%" r="50%" t="50%"/>
          </a:path>
          <a:tileRect/>
        </a:gradFill>
      </p:bgPr>
    </p:bg>
    <p:spTree>
      <p:nvGrpSpPr>
        <p:cNvPr id="382" name="Shape 382"/>
        <p:cNvGrpSpPr/>
        <p:nvPr/>
      </p:nvGrpSpPr>
      <p:grpSpPr>
        <a:xfrm>
          <a:off x="0" y="0"/>
          <a:ext cx="0" cy="0"/>
          <a:chOff x="0" y="0"/>
          <a:chExt cx="0" cy="0"/>
        </a:xfrm>
      </p:grpSpPr>
      <p:pic>
        <p:nvPicPr>
          <p:cNvPr id="383" name="Google Shape;383;gf4301d33d1_0_17"/>
          <p:cNvPicPr preferRelativeResize="0"/>
          <p:nvPr/>
        </p:nvPicPr>
        <p:blipFill rotWithShape="1">
          <a:blip r:embed="rId3">
            <a:alphaModFix/>
          </a:blip>
          <a:srcRect b="0" l="0" r="0" t="0"/>
          <a:stretch/>
        </p:blipFill>
        <p:spPr>
          <a:xfrm>
            <a:off x="2451956" y="162731"/>
            <a:ext cx="5980843" cy="4818038"/>
          </a:xfrm>
          <a:prstGeom prst="rect">
            <a:avLst/>
          </a:prstGeom>
          <a:noFill/>
          <a:ln>
            <a:noFill/>
          </a:ln>
        </p:spPr>
      </p:pic>
      <p:sp>
        <p:nvSpPr>
          <p:cNvPr id="384" name="Google Shape;384;gf4301d33d1_0_17"/>
          <p:cNvSpPr txBox="1"/>
          <p:nvPr/>
        </p:nvSpPr>
        <p:spPr>
          <a:xfrm>
            <a:off x="2855550" y="687397"/>
            <a:ext cx="3432900" cy="7626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dk2"/>
              </a:buClr>
              <a:buSzPts val="3000"/>
              <a:buFont typeface="Raleway"/>
              <a:buNone/>
            </a:pPr>
            <a:r>
              <a:rPr b="1" i="0" lang="en" sz="3000" u="none" cap="none" strike="noStrike">
                <a:solidFill>
                  <a:schemeClr val="dk2"/>
                </a:solidFill>
                <a:latin typeface="Raleway"/>
                <a:ea typeface="Raleway"/>
                <a:cs typeface="Raleway"/>
                <a:sym typeface="Raleway"/>
              </a:rPr>
              <a:t>AA Groups</a:t>
            </a:r>
            <a:endParaRPr/>
          </a:p>
        </p:txBody>
      </p:sp>
      <p:sp>
        <p:nvSpPr>
          <p:cNvPr id="385" name="Google Shape;385;gf4301d33d1_0_17"/>
          <p:cNvSpPr txBox="1"/>
          <p:nvPr>
            <p:ph idx="4294967295" type="body"/>
          </p:nvPr>
        </p:nvSpPr>
        <p:spPr>
          <a:xfrm>
            <a:off x="2855550" y="1377480"/>
            <a:ext cx="4575900" cy="3327900"/>
          </a:xfrm>
          <a:prstGeom prst="rect">
            <a:avLst/>
          </a:prstGeom>
          <a:noFill/>
          <a:ln>
            <a:noFill/>
          </a:ln>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Clr>
                <a:srgbClr val="0000FF"/>
              </a:buClr>
              <a:buSzPts val="1527"/>
              <a:buFont typeface="Arial"/>
              <a:buChar char="➔"/>
            </a:pPr>
            <a:r>
              <a:rPr b="1" lang="en" sz="1200">
                <a:solidFill>
                  <a:schemeClr val="dk2"/>
                </a:solidFill>
                <a:latin typeface="Arial"/>
                <a:ea typeface="Arial"/>
                <a:cs typeface="Arial"/>
                <a:sym typeface="Arial"/>
              </a:rPr>
              <a:t>Alcoholics Anonymous (AA) </a:t>
            </a:r>
            <a:endParaRPr/>
          </a:p>
          <a:p>
            <a:pPr indent="-317500" lvl="0" marL="457200" rtl="0" algn="l">
              <a:lnSpc>
                <a:spcPct val="115000"/>
              </a:lnSpc>
              <a:spcBef>
                <a:spcPts val="800"/>
              </a:spcBef>
              <a:spcAft>
                <a:spcPts val="0"/>
              </a:spcAft>
              <a:buClr>
                <a:srgbClr val="0000FF"/>
              </a:buClr>
              <a:buSzPts val="1527"/>
              <a:buFont typeface="Arial"/>
              <a:buChar char="➔"/>
            </a:pPr>
            <a:r>
              <a:rPr b="1" lang="en" sz="1200">
                <a:solidFill>
                  <a:schemeClr val="dk2"/>
                </a:solidFill>
                <a:latin typeface="Arial"/>
                <a:ea typeface="Arial"/>
                <a:cs typeface="Arial"/>
                <a:sym typeface="Arial"/>
              </a:rPr>
              <a:t>Cocaine Anonymous (CA) </a:t>
            </a:r>
            <a:endParaRPr/>
          </a:p>
          <a:p>
            <a:pPr indent="-317500" lvl="0" marL="457200" rtl="0" algn="l">
              <a:lnSpc>
                <a:spcPct val="115000"/>
              </a:lnSpc>
              <a:spcBef>
                <a:spcPts val="800"/>
              </a:spcBef>
              <a:spcAft>
                <a:spcPts val="0"/>
              </a:spcAft>
              <a:buClr>
                <a:srgbClr val="0000FF"/>
              </a:buClr>
              <a:buSzPts val="1527"/>
              <a:buFont typeface="Arial"/>
              <a:buChar char="➔"/>
            </a:pPr>
            <a:r>
              <a:rPr b="1" lang="en" sz="1200">
                <a:solidFill>
                  <a:schemeClr val="dk2"/>
                </a:solidFill>
                <a:latin typeface="Arial"/>
                <a:ea typeface="Arial"/>
                <a:cs typeface="Arial"/>
                <a:sym typeface="Arial"/>
              </a:rPr>
              <a:t>Dual Recovery Anonymous </a:t>
            </a:r>
            <a:endParaRPr/>
          </a:p>
          <a:p>
            <a:pPr indent="-317500" lvl="0" marL="457200" rtl="0" algn="l">
              <a:lnSpc>
                <a:spcPct val="115000"/>
              </a:lnSpc>
              <a:spcBef>
                <a:spcPts val="800"/>
              </a:spcBef>
              <a:spcAft>
                <a:spcPts val="0"/>
              </a:spcAft>
              <a:buClr>
                <a:srgbClr val="0000FF"/>
              </a:buClr>
              <a:buSzPts val="1527"/>
              <a:buFont typeface="Arial"/>
              <a:buChar char="➔"/>
            </a:pPr>
            <a:r>
              <a:rPr b="1" lang="en" sz="1200">
                <a:solidFill>
                  <a:schemeClr val="dk2"/>
                </a:solidFill>
                <a:latin typeface="Arial"/>
                <a:ea typeface="Arial"/>
                <a:cs typeface="Arial"/>
                <a:sym typeface="Arial"/>
              </a:rPr>
              <a:t>Marijuana Anonymous </a:t>
            </a:r>
            <a:endParaRPr/>
          </a:p>
          <a:p>
            <a:pPr indent="-317500" lvl="0" marL="457200" rtl="0" algn="l">
              <a:lnSpc>
                <a:spcPct val="115000"/>
              </a:lnSpc>
              <a:spcBef>
                <a:spcPts val="800"/>
              </a:spcBef>
              <a:spcAft>
                <a:spcPts val="0"/>
              </a:spcAft>
              <a:buClr>
                <a:srgbClr val="0000FF"/>
              </a:buClr>
              <a:buSzPts val="1527"/>
              <a:buFont typeface="Arial"/>
              <a:buChar char="➔"/>
            </a:pPr>
            <a:r>
              <a:rPr b="1" lang="en" sz="1200">
                <a:solidFill>
                  <a:schemeClr val="dk2"/>
                </a:solidFill>
                <a:latin typeface="Arial"/>
                <a:ea typeface="Arial"/>
                <a:cs typeface="Arial"/>
                <a:sym typeface="Arial"/>
              </a:rPr>
              <a:t>Al-Anon Family Groups </a:t>
            </a:r>
            <a:endParaRPr/>
          </a:p>
          <a:p>
            <a:pPr indent="-317500" lvl="0" marL="457200" rtl="0" algn="l">
              <a:lnSpc>
                <a:spcPct val="115000"/>
              </a:lnSpc>
              <a:spcBef>
                <a:spcPts val="800"/>
              </a:spcBef>
              <a:spcAft>
                <a:spcPts val="0"/>
              </a:spcAft>
              <a:buClr>
                <a:srgbClr val="0000FF"/>
              </a:buClr>
              <a:buSzPts val="1527"/>
              <a:buFont typeface="Arial"/>
              <a:buChar char="➔"/>
            </a:pPr>
            <a:r>
              <a:rPr b="1" lang="en" sz="1200">
                <a:solidFill>
                  <a:schemeClr val="dk2"/>
                </a:solidFill>
                <a:latin typeface="Arial"/>
                <a:ea typeface="Arial"/>
                <a:cs typeface="Arial"/>
                <a:sym typeface="Arial"/>
              </a:rPr>
              <a:t>Overeaters Anonymous</a:t>
            </a:r>
            <a:endParaRPr/>
          </a:p>
          <a:p>
            <a:pPr indent="-317500" lvl="0" marL="457200" rtl="0" algn="l">
              <a:lnSpc>
                <a:spcPct val="115000"/>
              </a:lnSpc>
              <a:spcBef>
                <a:spcPts val="800"/>
              </a:spcBef>
              <a:spcAft>
                <a:spcPts val="0"/>
              </a:spcAft>
              <a:buClr>
                <a:srgbClr val="0000FF"/>
              </a:buClr>
              <a:buSzPts val="1527"/>
              <a:buFont typeface="Arial"/>
              <a:buChar char="➔"/>
            </a:pPr>
            <a:r>
              <a:rPr b="1" lang="en" sz="1200">
                <a:solidFill>
                  <a:schemeClr val="dk2"/>
                </a:solidFill>
                <a:latin typeface="Arial"/>
                <a:ea typeface="Arial"/>
                <a:cs typeface="Arial"/>
                <a:sym typeface="Arial"/>
              </a:rPr>
              <a:t>Gamblers Anonymous</a:t>
            </a:r>
            <a:endParaRPr/>
          </a:p>
          <a:p>
            <a:pPr indent="-317500" lvl="0" marL="457200" rtl="0" algn="l">
              <a:lnSpc>
                <a:spcPct val="115000"/>
              </a:lnSpc>
              <a:spcBef>
                <a:spcPts val="800"/>
              </a:spcBef>
              <a:spcAft>
                <a:spcPts val="0"/>
              </a:spcAft>
              <a:buClr>
                <a:srgbClr val="0000FF"/>
              </a:buClr>
              <a:buSzPts val="1527"/>
              <a:buFont typeface="Arial"/>
              <a:buChar char="➔"/>
            </a:pPr>
            <a:r>
              <a:rPr b="1" lang="en" sz="1200">
                <a:solidFill>
                  <a:schemeClr val="dk2"/>
                </a:solidFill>
                <a:latin typeface="Arial"/>
                <a:ea typeface="Arial"/>
                <a:cs typeface="Arial"/>
                <a:sym typeface="Arial"/>
              </a:rPr>
              <a:t>Adult Children of Alcoholics A. </a:t>
            </a:r>
            <a:endParaRPr/>
          </a:p>
          <a:p>
            <a:pPr indent="-228600" lvl="0" marL="457200" rtl="0" algn="l">
              <a:lnSpc>
                <a:spcPct val="115000"/>
              </a:lnSpc>
              <a:spcBef>
                <a:spcPts val="800"/>
              </a:spcBef>
              <a:spcAft>
                <a:spcPts val="0"/>
              </a:spcAft>
              <a:buClr>
                <a:srgbClr val="0000FF"/>
              </a:buClr>
              <a:buSzPts val="1400"/>
              <a:buFont typeface="Arial"/>
              <a:buNone/>
            </a:pPr>
            <a:r>
              <a:t/>
            </a:r>
            <a:endParaRPr b="1" sz="1100">
              <a:solidFill>
                <a:schemeClr val="dk2"/>
              </a:solidFill>
              <a:latin typeface="Arial"/>
              <a:ea typeface="Arial"/>
              <a:cs typeface="Arial"/>
              <a:sym typeface="Arial"/>
            </a:endParaRPr>
          </a:p>
        </p:txBody>
      </p:sp>
      <p:pic>
        <p:nvPicPr>
          <p:cNvPr id="386" name="Google Shape;386;gf4301d33d1_0_17"/>
          <p:cNvPicPr preferRelativeResize="0"/>
          <p:nvPr/>
        </p:nvPicPr>
        <p:blipFill rotWithShape="1">
          <a:blip r:embed="rId4">
            <a:alphaModFix/>
          </a:blip>
          <a:srcRect b="0" l="0" r="0" t="0"/>
          <a:stretch/>
        </p:blipFill>
        <p:spPr>
          <a:xfrm>
            <a:off x="626700" y="1254738"/>
            <a:ext cx="2228850" cy="204787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A2EDE8"/>
            </a:gs>
            <a:gs pos="46000">
              <a:srgbClr val="29D2C7"/>
            </a:gs>
            <a:gs pos="100000">
              <a:srgbClr val="177771"/>
            </a:gs>
          </a:gsLst>
          <a:path path="circle">
            <a:fillToRect b="50%" l="50%" r="50%" t="50%"/>
          </a:path>
          <a:tileRect/>
        </a:gradFill>
      </p:bgPr>
    </p:bg>
    <p:spTree>
      <p:nvGrpSpPr>
        <p:cNvPr id="390" name="Shape 390"/>
        <p:cNvGrpSpPr/>
        <p:nvPr/>
      </p:nvGrpSpPr>
      <p:grpSpPr>
        <a:xfrm>
          <a:off x="0" y="0"/>
          <a:ext cx="0" cy="0"/>
          <a:chOff x="0" y="0"/>
          <a:chExt cx="0" cy="0"/>
        </a:xfrm>
      </p:grpSpPr>
      <p:pic>
        <p:nvPicPr>
          <p:cNvPr id="391" name="Google Shape;391;gf4301d33d1_0_24"/>
          <p:cNvPicPr preferRelativeResize="0"/>
          <p:nvPr/>
        </p:nvPicPr>
        <p:blipFill rotWithShape="1">
          <a:blip r:embed="rId3">
            <a:alphaModFix/>
          </a:blip>
          <a:srcRect b="0" l="0" r="0" t="0"/>
          <a:stretch/>
        </p:blipFill>
        <p:spPr>
          <a:xfrm>
            <a:off x="2444700" y="162737"/>
            <a:ext cx="5545414" cy="4818038"/>
          </a:xfrm>
          <a:prstGeom prst="rect">
            <a:avLst/>
          </a:prstGeom>
          <a:noFill/>
          <a:ln>
            <a:noFill/>
          </a:ln>
        </p:spPr>
      </p:pic>
      <p:sp>
        <p:nvSpPr>
          <p:cNvPr id="392" name="Google Shape;392;gf4301d33d1_0_24"/>
          <p:cNvSpPr txBox="1"/>
          <p:nvPr/>
        </p:nvSpPr>
        <p:spPr>
          <a:xfrm>
            <a:off x="2855550" y="382597"/>
            <a:ext cx="3432900" cy="7626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lt2"/>
              </a:buClr>
              <a:buSzPts val="3000"/>
              <a:buFont typeface="Raleway"/>
              <a:buNone/>
            </a:pPr>
            <a:r>
              <a:rPr b="1" i="0" lang="en" sz="3000" u="none" cap="none" strike="noStrike">
                <a:solidFill>
                  <a:schemeClr val="lt2"/>
                </a:solidFill>
                <a:latin typeface="Raleway"/>
                <a:ea typeface="Raleway"/>
                <a:cs typeface="Raleway"/>
                <a:sym typeface="Raleway"/>
              </a:rPr>
              <a:t>Lack of Meaning</a:t>
            </a:r>
            <a:endParaRPr/>
          </a:p>
        </p:txBody>
      </p:sp>
      <p:sp>
        <p:nvSpPr>
          <p:cNvPr id="393" name="Google Shape;393;gf4301d33d1_0_24"/>
          <p:cNvSpPr txBox="1"/>
          <p:nvPr>
            <p:ph idx="4294967295" type="body"/>
          </p:nvPr>
        </p:nvSpPr>
        <p:spPr>
          <a:xfrm>
            <a:off x="2963522" y="1142078"/>
            <a:ext cx="4388100" cy="3327900"/>
          </a:xfrm>
          <a:prstGeom prst="rect">
            <a:avLst/>
          </a:prstGeom>
          <a:noFill/>
          <a:ln>
            <a:noFill/>
          </a:ln>
        </p:spPr>
        <p:txBody>
          <a:bodyPr anchorCtr="0" anchor="t" bIns="91425" lIns="91425" spcFirstLastPara="1" rIns="91425" wrap="square" tIns="91425">
            <a:noAutofit/>
          </a:bodyPr>
          <a:lstStyle/>
          <a:p>
            <a:pPr indent="-304800" lvl="0" marL="457200" rtl="0" algn="l">
              <a:lnSpc>
                <a:spcPct val="200000"/>
              </a:lnSpc>
              <a:spcBef>
                <a:spcPts val="0"/>
              </a:spcBef>
              <a:spcAft>
                <a:spcPts val="0"/>
              </a:spcAft>
              <a:buClr>
                <a:srgbClr val="0000FF"/>
              </a:buClr>
              <a:buSzPts val="1309"/>
              <a:buFont typeface="Arial"/>
              <a:buChar char="➔"/>
            </a:pPr>
            <a:r>
              <a:rPr b="1" lang="en" sz="1200">
                <a:solidFill>
                  <a:srgbClr val="0000FF"/>
                </a:solidFill>
                <a:latin typeface="Arial"/>
                <a:ea typeface="Arial"/>
                <a:cs typeface="Arial"/>
                <a:sym typeface="Arial"/>
              </a:rPr>
              <a:t>Around 50 percent of marriages in the US end in divorce. </a:t>
            </a:r>
            <a:endParaRPr/>
          </a:p>
          <a:p>
            <a:pPr indent="-304800" lvl="0" marL="457200" rtl="0" algn="l">
              <a:lnSpc>
                <a:spcPct val="200000"/>
              </a:lnSpc>
              <a:spcBef>
                <a:spcPts val="0"/>
              </a:spcBef>
              <a:spcAft>
                <a:spcPts val="0"/>
              </a:spcAft>
              <a:buClr>
                <a:srgbClr val="0000FF"/>
              </a:buClr>
              <a:buSzPts val="1309"/>
              <a:buFont typeface="Arial"/>
              <a:buChar char="➔"/>
            </a:pPr>
            <a:r>
              <a:rPr b="1" lang="en" sz="1200">
                <a:solidFill>
                  <a:srgbClr val="0000FF"/>
                </a:solidFill>
                <a:latin typeface="Arial"/>
                <a:ea typeface="Arial"/>
                <a:cs typeface="Arial"/>
                <a:sym typeface="Arial"/>
              </a:rPr>
              <a:t>45 million suffer from anxiety</a:t>
            </a:r>
            <a:endParaRPr/>
          </a:p>
          <a:p>
            <a:pPr indent="-304800" lvl="0" marL="457200" rtl="0" algn="l">
              <a:lnSpc>
                <a:spcPct val="200000"/>
              </a:lnSpc>
              <a:spcBef>
                <a:spcPts val="0"/>
              </a:spcBef>
              <a:spcAft>
                <a:spcPts val="0"/>
              </a:spcAft>
              <a:buClr>
                <a:srgbClr val="0000FF"/>
              </a:buClr>
              <a:buSzPts val="1309"/>
              <a:buFont typeface="Arial"/>
              <a:buChar char="➔"/>
            </a:pPr>
            <a:r>
              <a:rPr b="1" lang="en" sz="1200">
                <a:solidFill>
                  <a:srgbClr val="0000FF"/>
                </a:solidFill>
                <a:latin typeface="Arial"/>
                <a:ea typeface="Arial"/>
                <a:cs typeface="Arial"/>
                <a:sym typeface="Arial"/>
              </a:rPr>
              <a:t>15 million from depression. </a:t>
            </a:r>
            <a:endParaRPr/>
          </a:p>
          <a:p>
            <a:pPr indent="-304800" lvl="0" marL="457200" rtl="0" algn="l">
              <a:lnSpc>
                <a:spcPct val="200000"/>
              </a:lnSpc>
              <a:spcBef>
                <a:spcPts val="0"/>
              </a:spcBef>
              <a:spcAft>
                <a:spcPts val="0"/>
              </a:spcAft>
              <a:buClr>
                <a:srgbClr val="0000FF"/>
              </a:buClr>
              <a:buSzPts val="1309"/>
              <a:buFont typeface="Arial"/>
              <a:buChar char="➔"/>
            </a:pPr>
            <a:r>
              <a:rPr b="1" lang="en" sz="1200">
                <a:solidFill>
                  <a:srgbClr val="0000FF"/>
                </a:solidFill>
                <a:latin typeface="Arial"/>
                <a:ea typeface="Arial"/>
                <a:cs typeface="Arial"/>
                <a:sym typeface="Arial"/>
              </a:rPr>
              <a:t>20% of all neuroses can be seen at noogenic or those relating to the the lack of meaning. </a:t>
            </a:r>
            <a:endParaRPr/>
          </a:p>
          <a:p>
            <a:pPr indent="-298450" lvl="0" marL="457200" rtl="0" algn="l">
              <a:lnSpc>
                <a:spcPct val="200000"/>
              </a:lnSpc>
              <a:spcBef>
                <a:spcPts val="0"/>
              </a:spcBef>
              <a:spcAft>
                <a:spcPts val="0"/>
              </a:spcAft>
              <a:buClr>
                <a:srgbClr val="0000FF"/>
              </a:buClr>
              <a:buSzPts val="1200"/>
              <a:buFont typeface="Arial"/>
              <a:buChar char="➔"/>
            </a:pPr>
            <a:r>
              <a:rPr b="1" lang="en" sz="1200">
                <a:solidFill>
                  <a:srgbClr val="0000FF"/>
                </a:solidFill>
                <a:latin typeface="Arial"/>
                <a:ea typeface="Arial"/>
                <a:cs typeface="Arial"/>
                <a:sym typeface="Arial"/>
              </a:rPr>
              <a:t>Around 30 % of many marriages end due to shared lack of meaning in their lives. </a:t>
            </a:r>
            <a:endParaRPr/>
          </a:p>
        </p:txBody>
      </p:sp>
      <p:pic>
        <p:nvPicPr>
          <p:cNvPr id="394" name="Google Shape;394;gf4301d33d1_0_24"/>
          <p:cNvPicPr preferRelativeResize="0"/>
          <p:nvPr/>
        </p:nvPicPr>
        <p:blipFill rotWithShape="1">
          <a:blip r:embed="rId4">
            <a:alphaModFix/>
          </a:blip>
          <a:srcRect b="0" l="0" r="0" t="0"/>
          <a:stretch/>
        </p:blipFill>
        <p:spPr>
          <a:xfrm>
            <a:off x="712413" y="1301888"/>
            <a:ext cx="2143125" cy="214312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gf4301d33d1_0_31"/>
          <p:cNvSpPr txBox="1"/>
          <p:nvPr>
            <p:ph idx="1" type="body"/>
          </p:nvPr>
        </p:nvSpPr>
        <p:spPr>
          <a:xfrm>
            <a:off x="4864065" y="620277"/>
            <a:ext cx="4033800" cy="31827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SzPts val="3000"/>
              <a:buNone/>
            </a:pPr>
            <a:r>
              <a:rPr b="1" lang="en" sz="3000">
                <a:solidFill>
                  <a:schemeClr val="dk1"/>
                </a:solidFill>
              </a:rPr>
              <a:t>2 Types of Distress</a:t>
            </a:r>
            <a:endParaRPr/>
          </a:p>
          <a:p>
            <a:pPr indent="0" lvl="0" marL="0" rtl="0" algn="l">
              <a:lnSpc>
                <a:spcPct val="115000"/>
              </a:lnSpc>
              <a:spcBef>
                <a:spcPts val="1600"/>
              </a:spcBef>
              <a:spcAft>
                <a:spcPts val="0"/>
              </a:spcAft>
              <a:buClr>
                <a:schemeClr val="dk2"/>
              </a:buClr>
              <a:buSzPts val="1100"/>
              <a:buFont typeface="Arial"/>
              <a:buNone/>
            </a:pPr>
            <a:r>
              <a:rPr lang="en" sz="3000">
                <a:solidFill>
                  <a:srgbClr val="000000"/>
                </a:solidFill>
              </a:rPr>
              <a:t>Situational</a:t>
            </a:r>
            <a:endParaRPr/>
          </a:p>
          <a:p>
            <a:pPr indent="0" lvl="0" marL="0" rtl="0" algn="l">
              <a:lnSpc>
                <a:spcPct val="115000"/>
              </a:lnSpc>
              <a:spcBef>
                <a:spcPts val="1600"/>
              </a:spcBef>
              <a:spcAft>
                <a:spcPts val="0"/>
              </a:spcAft>
              <a:buClr>
                <a:schemeClr val="dk2"/>
              </a:buClr>
              <a:buSzPts val="1100"/>
              <a:buFont typeface="Arial"/>
              <a:buNone/>
            </a:pPr>
            <a:r>
              <a:rPr lang="en" sz="3000">
                <a:solidFill>
                  <a:srgbClr val="000000"/>
                </a:solidFill>
              </a:rPr>
              <a:t>Chronic</a:t>
            </a:r>
            <a:endParaRPr/>
          </a:p>
        </p:txBody>
      </p:sp>
      <p:pic>
        <p:nvPicPr>
          <p:cNvPr id="400" name="Google Shape;400;gf4301d33d1_0_31"/>
          <p:cNvPicPr preferRelativeResize="0"/>
          <p:nvPr/>
        </p:nvPicPr>
        <p:blipFill rotWithShape="1">
          <a:blip r:embed="rId3">
            <a:alphaModFix/>
          </a:blip>
          <a:srcRect b="0" l="0" r="0" t="0"/>
          <a:stretch/>
        </p:blipFill>
        <p:spPr>
          <a:xfrm>
            <a:off x="0" y="86325"/>
            <a:ext cx="4348200" cy="2464025"/>
          </a:xfrm>
          <a:prstGeom prst="rect">
            <a:avLst/>
          </a:prstGeom>
          <a:noFill/>
          <a:ln>
            <a:noFill/>
          </a:ln>
        </p:spPr>
      </p:pic>
      <p:pic>
        <p:nvPicPr>
          <p:cNvPr id="401" name="Google Shape;401;gf4301d33d1_0_31"/>
          <p:cNvPicPr preferRelativeResize="0"/>
          <p:nvPr/>
        </p:nvPicPr>
        <p:blipFill rotWithShape="1">
          <a:blip r:embed="rId4">
            <a:alphaModFix/>
          </a:blip>
          <a:srcRect b="0" l="0" r="0" t="0"/>
          <a:stretch/>
        </p:blipFill>
        <p:spPr>
          <a:xfrm>
            <a:off x="0" y="2464025"/>
            <a:ext cx="4348200" cy="267947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gf4301d33d1_0_37"/>
          <p:cNvSpPr txBox="1"/>
          <p:nvPr>
            <p:ph idx="1" type="body"/>
          </p:nvPr>
        </p:nvSpPr>
        <p:spPr>
          <a:xfrm>
            <a:off x="4832750" y="980400"/>
            <a:ext cx="4033800" cy="31827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SzPts val="3000"/>
              <a:buNone/>
            </a:pPr>
            <a:r>
              <a:rPr b="1" lang="en" sz="3000">
                <a:solidFill>
                  <a:schemeClr val="dk1"/>
                </a:solidFill>
              </a:rPr>
              <a:t>Breaking Free From the Cure Myth </a:t>
            </a:r>
            <a:endParaRPr/>
          </a:p>
          <a:p>
            <a:pPr indent="0" lvl="0" marL="0" rtl="0" algn="l">
              <a:lnSpc>
                <a:spcPct val="115000"/>
              </a:lnSpc>
              <a:spcBef>
                <a:spcPts val="1600"/>
              </a:spcBef>
              <a:spcAft>
                <a:spcPts val="0"/>
              </a:spcAft>
              <a:buClr>
                <a:schemeClr val="dk2"/>
              </a:buClr>
              <a:buSzPts val="1100"/>
              <a:buFont typeface="Arial"/>
              <a:buNone/>
            </a:pPr>
            <a:r>
              <a:rPr lang="en" sz="1400">
                <a:latin typeface="Arial"/>
                <a:ea typeface="Arial"/>
                <a:cs typeface="Arial"/>
                <a:sym typeface="Arial"/>
              </a:rPr>
              <a:t>“The more experience I’ve acquired in short-term models of treatment, the more skeptical I’ve become about offering permanent solutions to life’s complex issues”. </a:t>
            </a:r>
            <a:endParaRPr/>
          </a:p>
          <a:p>
            <a:pPr indent="0" lvl="0" marL="0" rtl="0" algn="l">
              <a:lnSpc>
                <a:spcPct val="115000"/>
              </a:lnSpc>
              <a:spcBef>
                <a:spcPts val="0"/>
              </a:spcBef>
              <a:spcAft>
                <a:spcPts val="0"/>
              </a:spcAft>
              <a:buClr>
                <a:schemeClr val="dk2"/>
              </a:buClr>
              <a:buSzPts val="1100"/>
              <a:buFont typeface="Arial"/>
              <a:buNone/>
            </a:pPr>
            <a:r>
              <a:t/>
            </a:r>
            <a:endParaRPr sz="1400">
              <a:latin typeface="Arial"/>
              <a:ea typeface="Arial"/>
              <a:cs typeface="Arial"/>
              <a:sym typeface="Arial"/>
            </a:endParaRPr>
          </a:p>
          <a:p>
            <a:pPr indent="0" lvl="0" marL="0" rtl="0" algn="l">
              <a:lnSpc>
                <a:spcPct val="115000"/>
              </a:lnSpc>
              <a:spcBef>
                <a:spcPts val="0"/>
              </a:spcBef>
              <a:spcAft>
                <a:spcPts val="0"/>
              </a:spcAft>
              <a:buClr>
                <a:schemeClr val="dk2"/>
              </a:buClr>
              <a:buSzPts val="1100"/>
              <a:buFont typeface="Arial"/>
              <a:buNone/>
            </a:pPr>
            <a:r>
              <a:rPr lang="en" sz="1400">
                <a:latin typeface="Arial"/>
                <a:ea typeface="Arial"/>
                <a:cs typeface="Arial"/>
                <a:sym typeface="Arial"/>
              </a:rPr>
              <a:t>“Many people who have anxiety and depression often suffer from it all their lives, even after a good response to therapy and that most people also need a “</a:t>
            </a:r>
            <a:r>
              <a:rPr i="1" lang="en" sz="1400">
                <a:latin typeface="Arial"/>
                <a:ea typeface="Arial"/>
                <a:cs typeface="Arial"/>
                <a:sym typeface="Arial"/>
              </a:rPr>
              <a:t>daily program of meditation and spiritual connection</a:t>
            </a:r>
            <a:r>
              <a:rPr lang="en" sz="1400">
                <a:latin typeface="Arial"/>
                <a:ea typeface="Arial"/>
                <a:cs typeface="Arial"/>
                <a:sym typeface="Arial"/>
              </a:rPr>
              <a:t>”. </a:t>
            </a:r>
            <a:r>
              <a:rPr b="1" lang="en" sz="1400">
                <a:latin typeface="Arial"/>
                <a:ea typeface="Arial"/>
                <a:cs typeface="Arial"/>
                <a:sym typeface="Arial"/>
              </a:rPr>
              <a:t>They need to find more meaning in their lives.  </a:t>
            </a:r>
            <a:endParaRPr/>
          </a:p>
          <a:p>
            <a:pPr indent="0" lvl="0" marL="0" rtl="0" algn="l">
              <a:lnSpc>
                <a:spcPct val="115000"/>
              </a:lnSpc>
              <a:spcBef>
                <a:spcPts val="0"/>
              </a:spcBef>
              <a:spcAft>
                <a:spcPts val="0"/>
              </a:spcAft>
              <a:buClr>
                <a:schemeClr val="dk2"/>
              </a:buClr>
              <a:buSzPts val="1100"/>
              <a:buFont typeface="Arial"/>
              <a:buNone/>
            </a:pPr>
            <a:r>
              <a:t/>
            </a:r>
            <a:endParaRPr sz="1100">
              <a:latin typeface="Arial"/>
              <a:ea typeface="Arial"/>
              <a:cs typeface="Arial"/>
              <a:sym typeface="Arial"/>
            </a:endParaRPr>
          </a:p>
          <a:p>
            <a:pPr indent="0" lvl="0" marL="0" rtl="0" algn="l">
              <a:lnSpc>
                <a:spcPct val="115000"/>
              </a:lnSpc>
              <a:spcBef>
                <a:spcPts val="0"/>
              </a:spcBef>
              <a:spcAft>
                <a:spcPts val="0"/>
              </a:spcAft>
              <a:buClr>
                <a:schemeClr val="dk2"/>
              </a:buClr>
              <a:buSzPts val="1100"/>
              <a:buFont typeface="Arial"/>
              <a:buNone/>
            </a:pPr>
            <a:r>
              <a:t/>
            </a:r>
            <a:endParaRPr sz="1100">
              <a:latin typeface="Arial"/>
              <a:ea typeface="Arial"/>
              <a:cs typeface="Arial"/>
              <a:sym typeface="Arial"/>
            </a:endParaRPr>
          </a:p>
          <a:p>
            <a:pPr indent="0" lvl="0" marL="0" rtl="0" algn="l">
              <a:lnSpc>
                <a:spcPct val="115000"/>
              </a:lnSpc>
              <a:spcBef>
                <a:spcPts val="0"/>
              </a:spcBef>
              <a:spcAft>
                <a:spcPts val="0"/>
              </a:spcAft>
              <a:buClr>
                <a:schemeClr val="dk2"/>
              </a:buClr>
              <a:buSzPts val="1100"/>
              <a:buFont typeface="Arial"/>
              <a:buNone/>
            </a:pPr>
            <a:r>
              <a:t/>
            </a:r>
            <a:endParaRPr sz="1100">
              <a:latin typeface="Arial"/>
              <a:ea typeface="Arial"/>
              <a:cs typeface="Arial"/>
              <a:sym typeface="Arial"/>
            </a:endParaRPr>
          </a:p>
          <a:p>
            <a:pPr indent="0" lvl="0" marL="0" rtl="0" algn="l">
              <a:lnSpc>
                <a:spcPct val="115000"/>
              </a:lnSpc>
              <a:spcBef>
                <a:spcPts val="0"/>
              </a:spcBef>
              <a:spcAft>
                <a:spcPts val="0"/>
              </a:spcAft>
              <a:buClr>
                <a:schemeClr val="dk2"/>
              </a:buClr>
              <a:buSzPts val="1100"/>
              <a:buFont typeface="Arial"/>
              <a:buNone/>
            </a:pPr>
            <a:r>
              <a:t/>
            </a:r>
            <a:endParaRPr sz="1800">
              <a:solidFill>
                <a:srgbClr val="000000"/>
              </a:solidFill>
            </a:endParaRPr>
          </a:p>
        </p:txBody>
      </p:sp>
      <p:pic>
        <p:nvPicPr>
          <p:cNvPr id="407" name="Google Shape;407;gf4301d33d1_0_37"/>
          <p:cNvPicPr preferRelativeResize="0"/>
          <p:nvPr/>
        </p:nvPicPr>
        <p:blipFill rotWithShape="1">
          <a:blip r:embed="rId3">
            <a:alphaModFix/>
          </a:blip>
          <a:srcRect b="0" l="0" r="0" t="0"/>
          <a:stretch/>
        </p:blipFill>
        <p:spPr>
          <a:xfrm>
            <a:off x="268000" y="388225"/>
            <a:ext cx="4338675" cy="433867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11" name="Shape 411"/>
        <p:cNvGrpSpPr/>
        <p:nvPr/>
      </p:nvGrpSpPr>
      <p:grpSpPr>
        <a:xfrm>
          <a:off x="0" y="0"/>
          <a:ext cx="0" cy="0"/>
          <a:chOff x="0" y="0"/>
          <a:chExt cx="0" cy="0"/>
        </a:xfrm>
      </p:grpSpPr>
      <p:sp>
        <p:nvSpPr>
          <p:cNvPr id="412" name="Google Shape;412;gf4301d33d1_0_42"/>
          <p:cNvSpPr txBox="1"/>
          <p:nvPr/>
        </p:nvSpPr>
        <p:spPr>
          <a:xfrm>
            <a:off x="652575" y="298650"/>
            <a:ext cx="7013400" cy="604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The Self   </a:t>
            </a:r>
            <a:r>
              <a:rPr b="0" i="0" lang="en" sz="3000" u="none" cap="none" strike="noStrike">
                <a:solidFill>
                  <a:schemeClr val="lt1"/>
                </a:solidFill>
                <a:latin typeface="Arial"/>
                <a:ea typeface="Arial"/>
                <a:cs typeface="Arial"/>
                <a:sym typeface="Arial"/>
              </a:rPr>
              <a:t>Crumbaugh        Noos (Spirit)</a:t>
            </a:r>
            <a:endParaRPr b="0" i="0" sz="3000" u="none" cap="none" strike="noStrike">
              <a:solidFill>
                <a:schemeClr val="lt1"/>
              </a:solidFill>
              <a:latin typeface="Arial"/>
              <a:ea typeface="Arial"/>
              <a:cs typeface="Arial"/>
              <a:sym typeface="Arial"/>
            </a:endParaRPr>
          </a:p>
        </p:txBody>
      </p:sp>
      <p:sp>
        <p:nvSpPr>
          <p:cNvPr id="413" name="Google Shape;413;gf4301d33d1_0_42"/>
          <p:cNvSpPr txBox="1"/>
          <p:nvPr/>
        </p:nvSpPr>
        <p:spPr>
          <a:xfrm>
            <a:off x="459350" y="1983525"/>
            <a:ext cx="310800" cy="2581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DR  </a:t>
            </a:r>
            <a:endParaRPr/>
          </a:p>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IVES</a:t>
            </a:r>
            <a:endParaRPr/>
          </a:p>
        </p:txBody>
      </p:sp>
      <p:sp>
        <p:nvSpPr>
          <p:cNvPr id="414" name="Google Shape;414;gf4301d33d1_0_42"/>
          <p:cNvSpPr txBox="1"/>
          <p:nvPr/>
        </p:nvSpPr>
        <p:spPr>
          <a:xfrm>
            <a:off x="828400" y="1384175"/>
            <a:ext cx="310800" cy="2581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COGNITIONS</a:t>
            </a:r>
            <a:endParaRPr/>
          </a:p>
        </p:txBody>
      </p:sp>
      <p:sp>
        <p:nvSpPr>
          <p:cNvPr id="415" name="Google Shape;415;gf4301d33d1_0_42"/>
          <p:cNvSpPr txBox="1"/>
          <p:nvPr/>
        </p:nvSpPr>
        <p:spPr>
          <a:xfrm>
            <a:off x="1235175" y="1297725"/>
            <a:ext cx="310800" cy="2581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EXPERIENCES</a:t>
            </a:r>
            <a:endParaRPr/>
          </a:p>
        </p:txBody>
      </p:sp>
      <p:pic>
        <p:nvPicPr>
          <p:cNvPr id="416" name="Google Shape;416;gf4301d33d1_0_42"/>
          <p:cNvPicPr preferRelativeResize="0"/>
          <p:nvPr/>
        </p:nvPicPr>
        <p:blipFill rotWithShape="1">
          <a:blip r:embed="rId3">
            <a:alphaModFix/>
          </a:blip>
          <a:srcRect b="0" l="0" r="0" t="0"/>
          <a:stretch/>
        </p:blipFill>
        <p:spPr>
          <a:xfrm>
            <a:off x="2941952" y="1297727"/>
            <a:ext cx="2534075" cy="2534075"/>
          </a:xfrm>
          <a:prstGeom prst="rect">
            <a:avLst/>
          </a:prstGeom>
          <a:noFill/>
          <a:ln>
            <a:noFill/>
          </a:ln>
        </p:spPr>
      </p:pic>
      <p:sp>
        <p:nvSpPr>
          <p:cNvPr id="417" name="Google Shape;417;gf4301d33d1_0_42"/>
          <p:cNvSpPr txBox="1"/>
          <p:nvPr/>
        </p:nvSpPr>
        <p:spPr>
          <a:xfrm>
            <a:off x="1686525" y="1809750"/>
            <a:ext cx="310800" cy="2581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TRAUMAS</a:t>
            </a:r>
            <a:endParaRPr/>
          </a:p>
        </p:txBody>
      </p:sp>
      <p:cxnSp>
        <p:nvCxnSpPr>
          <p:cNvPr id="418" name="Google Shape;418;gf4301d33d1_0_42"/>
          <p:cNvCxnSpPr/>
          <p:nvPr/>
        </p:nvCxnSpPr>
        <p:spPr>
          <a:xfrm flipH="1" rot="10800000">
            <a:off x="1326025" y="4236800"/>
            <a:ext cx="6170400" cy="18900"/>
          </a:xfrm>
          <a:prstGeom prst="straightConnector1">
            <a:avLst/>
          </a:prstGeom>
          <a:noFill/>
          <a:ln cap="flat" cmpd="sng" w="9525">
            <a:solidFill>
              <a:schemeClr val="dk2"/>
            </a:solidFill>
            <a:prstDash val="solid"/>
            <a:round/>
            <a:headEnd len="sm" w="sm" type="none"/>
            <a:tailEnd len="lg" w="lg" type="triangle"/>
          </a:ln>
        </p:spPr>
      </p:cxnSp>
      <p:sp>
        <p:nvSpPr>
          <p:cNvPr id="419" name="Google Shape;419;gf4301d33d1_0_42"/>
          <p:cNvSpPr txBox="1"/>
          <p:nvPr/>
        </p:nvSpPr>
        <p:spPr>
          <a:xfrm>
            <a:off x="418175" y="4031400"/>
            <a:ext cx="733500" cy="324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Past</a:t>
            </a:r>
            <a:endParaRPr/>
          </a:p>
        </p:txBody>
      </p:sp>
      <p:sp>
        <p:nvSpPr>
          <p:cNvPr id="420" name="Google Shape;420;gf4301d33d1_0_42"/>
          <p:cNvSpPr txBox="1"/>
          <p:nvPr/>
        </p:nvSpPr>
        <p:spPr>
          <a:xfrm>
            <a:off x="7585050" y="4084250"/>
            <a:ext cx="733500" cy="324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lt1"/>
              </a:buClr>
              <a:buSzPts val="1400"/>
              <a:buFont typeface="Arial"/>
              <a:buNone/>
            </a:pPr>
            <a:r>
              <a:rPr b="0" i="0" lang="en" sz="1400" u="none" cap="none" strike="noStrike">
                <a:solidFill>
                  <a:schemeClr val="lt1"/>
                </a:solidFill>
                <a:latin typeface="Arial"/>
                <a:ea typeface="Arial"/>
                <a:cs typeface="Arial"/>
                <a:sym typeface="Arial"/>
              </a:rPr>
              <a:t>Future</a:t>
            </a:r>
            <a:endParaRPr/>
          </a:p>
        </p:txBody>
      </p:sp>
      <p:sp>
        <p:nvSpPr>
          <p:cNvPr id="421" name="Google Shape;421;gf4301d33d1_0_42"/>
          <p:cNvSpPr txBox="1"/>
          <p:nvPr/>
        </p:nvSpPr>
        <p:spPr>
          <a:xfrm>
            <a:off x="2897175" y="750750"/>
            <a:ext cx="2829000" cy="257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Consciousness</a:t>
            </a:r>
            <a:endParaRPr/>
          </a:p>
        </p:txBody>
      </p:sp>
      <p:sp>
        <p:nvSpPr>
          <p:cNvPr id="422" name="Google Shape;422;gf4301d33d1_0_42"/>
          <p:cNvSpPr txBox="1"/>
          <p:nvPr/>
        </p:nvSpPr>
        <p:spPr>
          <a:xfrm>
            <a:off x="6457025" y="1259625"/>
            <a:ext cx="2667000" cy="1828800"/>
          </a:xfrm>
          <a:prstGeom prst="rect">
            <a:avLst/>
          </a:prstGeom>
          <a:noFill/>
          <a:ln>
            <a:noFill/>
          </a:ln>
        </p:spPr>
        <p:txBody>
          <a:bodyPr anchorCtr="0" anchor="t" bIns="91425" lIns="91425" spcFirstLastPara="1" rIns="91425" wrap="square" tIns="91425">
            <a:noAutofit/>
          </a:bodyPr>
          <a:lstStyle/>
          <a:p>
            <a:pPr indent="0" lvl="0" marL="0" marR="0" rtl="0" algn="l">
              <a:lnSpc>
                <a:spcPct val="2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200000"/>
              </a:lnSpc>
              <a:spcBef>
                <a:spcPts val="0"/>
              </a:spcBef>
              <a:spcAft>
                <a:spcPts val="0"/>
              </a:spcAft>
              <a:buClr>
                <a:schemeClr val="lt1"/>
              </a:buClr>
              <a:buSzPts val="1800"/>
              <a:buFont typeface="Arial"/>
              <a:buNone/>
            </a:pPr>
            <a:r>
              <a:rPr b="0" i="0" lang="en" sz="1800" u="none" cap="none" strike="noStrike">
                <a:solidFill>
                  <a:schemeClr val="lt1"/>
                </a:solidFill>
                <a:latin typeface="Arial"/>
                <a:ea typeface="Arial"/>
                <a:cs typeface="Arial"/>
                <a:sym typeface="Arial"/>
              </a:rPr>
              <a:t>VALUES</a:t>
            </a:r>
            <a:endParaRPr/>
          </a:p>
          <a:p>
            <a:pPr indent="0" lvl="0" marL="0" marR="0" rtl="0" algn="l">
              <a:lnSpc>
                <a:spcPct val="200000"/>
              </a:lnSpc>
              <a:spcBef>
                <a:spcPts val="0"/>
              </a:spcBef>
              <a:spcAft>
                <a:spcPts val="0"/>
              </a:spcAft>
              <a:buClr>
                <a:schemeClr val="lt1"/>
              </a:buClr>
              <a:buSzPts val="1800"/>
              <a:buFont typeface="Arial"/>
              <a:buNone/>
            </a:pPr>
            <a:r>
              <a:rPr b="0" i="0" lang="en" sz="1800" u="none" cap="none" strike="noStrike">
                <a:solidFill>
                  <a:schemeClr val="lt1"/>
                </a:solidFill>
                <a:latin typeface="Arial"/>
                <a:ea typeface="Arial"/>
                <a:cs typeface="Arial"/>
                <a:sym typeface="Arial"/>
              </a:rPr>
              <a:t>GOALS</a:t>
            </a:r>
            <a:endParaRPr/>
          </a:p>
          <a:p>
            <a:pPr indent="0" lvl="0" marL="0" marR="0" rtl="0" algn="l">
              <a:lnSpc>
                <a:spcPct val="200000"/>
              </a:lnSpc>
              <a:spcBef>
                <a:spcPts val="0"/>
              </a:spcBef>
              <a:spcAft>
                <a:spcPts val="0"/>
              </a:spcAft>
              <a:buClr>
                <a:schemeClr val="lt1"/>
              </a:buClr>
              <a:buSzPts val="1800"/>
              <a:buFont typeface="Arial"/>
              <a:buNone/>
            </a:pPr>
            <a:r>
              <a:rPr b="0" i="0" lang="en" sz="1800" u="none" cap="none" strike="noStrike">
                <a:solidFill>
                  <a:schemeClr val="lt1"/>
                </a:solidFill>
                <a:latin typeface="Arial"/>
                <a:ea typeface="Arial"/>
                <a:cs typeface="Arial"/>
                <a:sym typeface="Arial"/>
              </a:rPr>
              <a:t>MEANING</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26" name="Shape 426"/>
        <p:cNvGrpSpPr/>
        <p:nvPr/>
      </p:nvGrpSpPr>
      <p:grpSpPr>
        <a:xfrm>
          <a:off x="0" y="0"/>
          <a:ext cx="0" cy="0"/>
          <a:chOff x="0" y="0"/>
          <a:chExt cx="0" cy="0"/>
        </a:xfrm>
      </p:grpSpPr>
      <p:sp>
        <p:nvSpPr>
          <p:cNvPr id="427" name="Google Shape;427;gf4301d33d1_0_56"/>
          <p:cNvSpPr txBox="1"/>
          <p:nvPr/>
        </p:nvSpPr>
        <p:spPr>
          <a:xfrm>
            <a:off x="652575" y="298650"/>
            <a:ext cx="7013400" cy="604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The Self   </a:t>
            </a:r>
            <a:r>
              <a:rPr b="0" i="0" lang="en" sz="3000" u="none" cap="none" strike="noStrike">
                <a:solidFill>
                  <a:schemeClr val="lt1"/>
                </a:solidFill>
                <a:latin typeface="Arial"/>
                <a:ea typeface="Arial"/>
                <a:cs typeface="Arial"/>
                <a:sym typeface="Arial"/>
              </a:rPr>
              <a:t>Crumbaugh                 NOOS</a:t>
            </a:r>
            <a:endParaRPr/>
          </a:p>
        </p:txBody>
      </p:sp>
      <p:sp>
        <p:nvSpPr>
          <p:cNvPr id="428" name="Google Shape;428;gf4301d33d1_0_56"/>
          <p:cNvSpPr txBox="1"/>
          <p:nvPr/>
        </p:nvSpPr>
        <p:spPr>
          <a:xfrm>
            <a:off x="418175" y="1655163"/>
            <a:ext cx="310800" cy="2581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FREUD</a:t>
            </a:r>
            <a:endParaRPr/>
          </a:p>
        </p:txBody>
      </p:sp>
      <p:sp>
        <p:nvSpPr>
          <p:cNvPr id="429" name="Google Shape;429;gf4301d33d1_0_56"/>
          <p:cNvSpPr txBox="1"/>
          <p:nvPr/>
        </p:nvSpPr>
        <p:spPr>
          <a:xfrm>
            <a:off x="861838" y="1450200"/>
            <a:ext cx="310800" cy="2581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CBT</a:t>
            </a:r>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BECK</a:t>
            </a:r>
            <a:endParaRPr/>
          </a:p>
        </p:txBody>
      </p:sp>
      <p:pic>
        <p:nvPicPr>
          <p:cNvPr id="430" name="Google Shape;430;gf4301d33d1_0_56"/>
          <p:cNvPicPr preferRelativeResize="0"/>
          <p:nvPr/>
        </p:nvPicPr>
        <p:blipFill rotWithShape="1">
          <a:blip r:embed="rId3">
            <a:alphaModFix/>
          </a:blip>
          <a:srcRect b="0" l="0" r="0" t="0"/>
          <a:stretch/>
        </p:blipFill>
        <p:spPr>
          <a:xfrm>
            <a:off x="2941952" y="1297727"/>
            <a:ext cx="2534075" cy="2534075"/>
          </a:xfrm>
          <a:prstGeom prst="rect">
            <a:avLst/>
          </a:prstGeom>
          <a:noFill/>
          <a:ln>
            <a:noFill/>
          </a:ln>
        </p:spPr>
      </p:pic>
      <p:sp>
        <p:nvSpPr>
          <p:cNvPr id="431" name="Google Shape;431;gf4301d33d1_0_56"/>
          <p:cNvSpPr txBox="1"/>
          <p:nvPr/>
        </p:nvSpPr>
        <p:spPr>
          <a:xfrm>
            <a:off x="1457925" y="1983525"/>
            <a:ext cx="198600" cy="999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EMDR</a:t>
            </a:r>
            <a:endParaRPr/>
          </a:p>
        </p:txBody>
      </p:sp>
      <p:cxnSp>
        <p:nvCxnSpPr>
          <p:cNvPr id="432" name="Google Shape;432;gf4301d33d1_0_56"/>
          <p:cNvCxnSpPr/>
          <p:nvPr/>
        </p:nvCxnSpPr>
        <p:spPr>
          <a:xfrm flipH="1" rot="10800000">
            <a:off x="1326025" y="4236800"/>
            <a:ext cx="6170400" cy="18900"/>
          </a:xfrm>
          <a:prstGeom prst="straightConnector1">
            <a:avLst/>
          </a:prstGeom>
          <a:noFill/>
          <a:ln cap="flat" cmpd="sng" w="9525">
            <a:solidFill>
              <a:schemeClr val="dk2"/>
            </a:solidFill>
            <a:prstDash val="solid"/>
            <a:round/>
            <a:headEnd len="sm" w="sm" type="none"/>
            <a:tailEnd len="lg" w="lg" type="triangle"/>
          </a:ln>
        </p:spPr>
      </p:cxnSp>
      <p:sp>
        <p:nvSpPr>
          <p:cNvPr id="433" name="Google Shape;433;gf4301d33d1_0_56"/>
          <p:cNvSpPr txBox="1"/>
          <p:nvPr/>
        </p:nvSpPr>
        <p:spPr>
          <a:xfrm>
            <a:off x="418175" y="4031400"/>
            <a:ext cx="733500" cy="324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Past</a:t>
            </a:r>
            <a:endParaRPr/>
          </a:p>
        </p:txBody>
      </p:sp>
      <p:sp>
        <p:nvSpPr>
          <p:cNvPr id="434" name="Google Shape;434;gf4301d33d1_0_56"/>
          <p:cNvSpPr txBox="1"/>
          <p:nvPr/>
        </p:nvSpPr>
        <p:spPr>
          <a:xfrm>
            <a:off x="7585050" y="4084250"/>
            <a:ext cx="733500" cy="324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lt1"/>
              </a:buClr>
              <a:buSzPts val="1400"/>
              <a:buFont typeface="Arial"/>
              <a:buNone/>
            </a:pPr>
            <a:r>
              <a:rPr b="0" i="0" lang="en" sz="1400" u="none" cap="none" strike="noStrike">
                <a:solidFill>
                  <a:schemeClr val="lt1"/>
                </a:solidFill>
                <a:latin typeface="Arial"/>
                <a:ea typeface="Arial"/>
                <a:cs typeface="Arial"/>
                <a:sym typeface="Arial"/>
              </a:rPr>
              <a:t>Future</a:t>
            </a:r>
            <a:endParaRPr/>
          </a:p>
        </p:txBody>
      </p:sp>
      <p:sp>
        <p:nvSpPr>
          <p:cNvPr id="435" name="Google Shape;435;gf4301d33d1_0_56"/>
          <p:cNvSpPr txBox="1"/>
          <p:nvPr/>
        </p:nvSpPr>
        <p:spPr>
          <a:xfrm>
            <a:off x="2820975" y="903150"/>
            <a:ext cx="2829000" cy="257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MINDFULNESS</a:t>
            </a:r>
            <a:endParaRPr/>
          </a:p>
        </p:txBody>
      </p:sp>
      <p:sp>
        <p:nvSpPr>
          <p:cNvPr id="436" name="Google Shape;436;gf4301d33d1_0_56"/>
          <p:cNvSpPr txBox="1"/>
          <p:nvPr/>
        </p:nvSpPr>
        <p:spPr>
          <a:xfrm>
            <a:off x="6457025" y="1259625"/>
            <a:ext cx="2667000" cy="1828800"/>
          </a:xfrm>
          <a:prstGeom prst="rect">
            <a:avLst/>
          </a:prstGeom>
          <a:noFill/>
          <a:ln>
            <a:noFill/>
          </a:ln>
        </p:spPr>
        <p:txBody>
          <a:bodyPr anchorCtr="0" anchor="t" bIns="91425" lIns="91425" spcFirstLastPara="1" rIns="91425" wrap="square" tIns="91425">
            <a:noAutofit/>
          </a:bodyPr>
          <a:lstStyle/>
          <a:p>
            <a:pPr indent="0" lvl="0" marL="0" marR="0" rtl="0" algn="l">
              <a:lnSpc>
                <a:spcPct val="2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200000"/>
              </a:lnSpc>
              <a:spcBef>
                <a:spcPts val="0"/>
              </a:spcBef>
              <a:spcAft>
                <a:spcPts val="0"/>
              </a:spcAft>
              <a:buClr>
                <a:schemeClr val="lt1"/>
              </a:buClr>
              <a:buSzPts val="1800"/>
              <a:buFont typeface="Arial"/>
              <a:buNone/>
            </a:pPr>
            <a:r>
              <a:rPr b="0" i="0" lang="en" sz="1800" u="none" cap="none" strike="noStrike">
                <a:solidFill>
                  <a:schemeClr val="lt1"/>
                </a:solidFill>
                <a:latin typeface="Arial"/>
                <a:ea typeface="Arial"/>
                <a:cs typeface="Arial"/>
                <a:sym typeface="Arial"/>
              </a:rPr>
              <a:t>FRANKL</a:t>
            </a:r>
            <a:endParaRPr/>
          </a:p>
          <a:p>
            <a:pPr indent="0" lvl="0" marL="0" marR="0" rtl="0" algn="l">
              <a:lnSpc>
                <a:spcPct val="200000"/>
              </a:lnSpc>
              <a:spcBef>
                <a:spcPts val="0"/>
              </a:spcBef>
              <a:spcAft>
                <a:spcPts val="0"/>
              </a:spcAft>
              <a:buClr>
                <a:schemeClr val="lt1"/>
              </a:buClr>
              <a:buSzPts val="1800"/>
              <a:buFont typeface="Arial"/>
              <a:buNone/>
            </a:pPr>
            <a:r>
              <a:rPr b="0" i="0" lang="en" sz="1800" u="none" cap="none" strike="noStrike">
                <a:solidFill>
                  <a:schemeClr val="lt1"/>
                </a:solidFill>
                <a:latin typeface="Arial"/>
                <a:ea typeface="Arial"/>
                <a:cs typeface="Arial"/>
                <a:sym typeface="Arial"/>
              </a:rPr>
              <a:t>LOGOTHERAPY</a:t>
            </a:r>
            <a:endParaRPr/>
          </a:p>
          <a:p>
            <a:pPr indent="0" lvl="0" marL="0" marR="0" rtl="0" algn="l">
              <a:lnSpc>
                <a:spcPct val="200000"/>
              </a:lnSpc>
              <a:spcBef>
                <a:spcPts val="0"/>
              </a:spcBef>
              <a:spcAft>
                <a:spcPts val="0"/>
              </a:spcAft>
              <a:buClr>
                <a:schemeClr val="lt1"/>
              </a:buClr>
              <a:buSzPts val="1800"/>
              <a:buFont typeface="Arial"/>
              <a:buNone/>
            </a:pPr>
            <a:r>
              <a:rPr b="0" i="0" lang="en" sz="1800" u="none" cap="none" strike="noStrike">
                <a:solidFill>
                  <a:schemeClr val="lt1"/>
                </a:solidFill>
                <a:latin typeface="Arial"/>
                <a:ea typeface="Arial"/>
                <a:cs typeface="Arial"/>
                <a:sym typeface="Arial"/>
              </a:rPr>
              <a:t>Coaching</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40" name="Shape 440"/>
        <p:cNvGrpSpPr/>
        <p:nvPr/>
      </p:nvGrpSpPr>
      <p:grpSpPr>
        <a:xfrm>
          <a:off x="0" y="0"/>
          <a:ext cx="0" cy="0"/>
          <a:chOff x="0" y="0"/>
          <a:chExt cx="0" cy="0"/>
        </a:xfrm>
      </p:grpSpPr>
      <p:sp>
        <p:nvSpPr>
          <p:cNvPr id="441" name="Google Shape;441;p7"/>
          <p:cNvSpPr txBox="1"/>
          <p:nvPr/>
        </p:nvSpPr>
        <p:spPr>
          <a:xfrm>
            <a:off x="2294125" y="526050"/>
            <a:ext cx="4128000" cy="474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The Unconscious G-d</a:t>
            </a:r>
            <a:endParaRPr b="0" i="0" sz="3000" u="none" cap="none" strike="noStrike">
              <a:solidFill>
                <a:srgbClr val="000000"/>
              </a:solidFill>
              <a:latin typeface="Arial"/>
              <a:ea typeface="Arial"/>
              <a:cs typeface="Arial"/>
              <a:sym typeface="Arial"/>
            </a:endParaRPr>
          </a:p>
        </p:txBody>
      </p:sp>
      <p:sp>
        <p:nvSpPr>
          <p:cNvPr id="442" name="Google Shape;442;p7"/>
          <p:cNvSpPr txBox="1"/>
          <p:nvPr/>
        </p:nvSpPr>
        <p:spPr>
          <a:xfrm>
            <a:off x="1066700" y="1680400"/>
            <a:ext cx="4770900" cy="1439400"/>
          </a:xfrm>
          <a:prstGeom prst="rect">
            <a:avLst/>
          </a:prstGeom>
          <a:noFill/>
          <a:ln>
            <a:noFill/>
          </a:ln>
        </p:spPr>
        <p:txBody>
          <a:bodyPr anchorCtr="0" anchor="t" bIns="91425" lIns="91425" spcFirstLastPara="1" rIns="91425" wrap="square" tIns="91425">
            <a:noAutofit/>
          </a:bodyPr>
          <a:lstStyle/>
          <a:p>
            <a:pPr indent="-361950" lvl="0" marL="457200" marR="0" rtl="0" algn="l">
              <a:lnSpc>
                <a:spcPct val="115000"/>
              </a:lnSpc>
              <a:spcBef>
                <a:spcPts val="600"/>
              </a:spcBef>
              <a:spcAft>
                <a:spcPts val="0"/>
              </a:spcAft>
              <a:buClr>
                <a:srgbClr val="222222"/>
              </a:buClr>
              <a:buSzPts val="2100"/>
              <a:buFont typeface="Arial"/>
              <a:buChar char="●"/>
            </a:pPr>
            <a:r>
              <a:rPr b="0" i="0" lang="en" sz="2100" u="none" cap="none" strike="noStrike">
                <a:solidFill>
                  <a:srgbClr val="222222"/>
                </a:solidFill>
                <a:latin typeface="Arial"/>
                <a:ea typeface="Arial"/>
                <a:cs typeface="Arial"/>
                <a:sym typeface="Arial"/>
              </a:rPr>
              <a:t>The term "the unconscious God" refers to a "hidden relationship with the hidden God".</a:t>
            </a:r>
            <a:br>
              <a:rPr b="0" i="0" lang="en" sz="2100" u="none" cap="none" strike="noStrike">
                <a:solidFill>
                  <a:srgbClr val="222222"/>
                </a:solidFill>
                <a:latin typeface="Arial"/>
                <a:ea typeface="Arial"/>
                <a:cs typeface="Arial"/>
                <a:sym typeface="Arial"/>
              </a:rPr>
            </a:br>
            <a:endParaRPr b="0" baseline="30000" i="0" sz="2100" u="none" cap="none" strike="noStrike">
              <a:solidFill>
                <a:srgbClr val="222222"/>
              </a:solidFill>
              <a:latin typeface="Arial"/>
              <a:ea typeface="Arial"/>
              <a:cs typeface="Arial"/>
              <a:sym typeface="Arial"/>
            </a:endParaRPr>
          </a:p>
          <a:p>
            <a:pPr indent="-317500" lvl="0" marL="457200" marR="0" rtl="0" algn="l">
              <a:lnSpc>
                <a:spcPct val="115000"/>
              </a:lnSpc>
              <a:spcBef>
                <a:spcPts val="0"/>
              </a:spcBef>
              <a:spcAft>
                <a:spcPts val="0"/>
              </a:spcAft>
              <a:buClr>
                <a:srgbClr val="000000"/>
              </a:buClr>
              <a:buSzPts val="1400"/>
              <a:buFont typeface="Arial"/>
              <a:buChar char="●"/>
            </a:pPr>
            <a:r>
              <a:rPr b="0" i="0" lang="en" sz="2100" u="none" cap="none" strike="noStrike">
                <a:solidFill>
                  <a:srgbClr val="222222"/>
                </a:solidFill>
                <a:latin typeface="Arial"/>
                <a:ea typeface="Arial"/>
                <a:cs typeface="Arial"/>
                <a:sym typeface="Arial"/>
              </a:rPr>
              <a:t>Advocated clients to get in touch with their "Noetic" (or spiritual) unconscious.</a:t>
            </a:r>
            <a:endParaRPr b="0" baseline="30000" i="0" sz="14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pic>
        <p:nvPicPr>
          <p:cNvPr id="443" name="Google Shape;443;p7"/>
          <p:cNvPicPr preferRelativeResize="0"/>
          <p:nvPr/>
        </p:nvPicPr>
        <p:blipFill rotWithShape="1">
          <a:blip r:embed="rId4">
            <a:alphaModFix/>
          </a:blip>
          <a:srcRect b="0" l="0" r="0" t="0"/>
          <a:stretch/>
        </p:blipFill>
        <p:spPr>
          <a:xfrm>
            <a:off x="6355325" y="1138038"/>
            <a:ext cx="1809750" cy="252412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47" name="Shape 447"/>
        <p:cNvGrpSpPr/>
        <p:nvPr/>
      </p:nvGrpSpPr>
      <p:grpSpPr>
        <a:xfrm>
          <a:off x="0" y="0"/>
          <a:ext cx="0" cy="0"/>
          <a:chOff x="0" y="0"/>
          <a:chExt cx="0" cy="0"/>
        </a:xfrm>
      </p:grpSpPr>
      <p:pic>
        <p:nvPicPr>
          <p:cNvPr id="448" name="Google Shape;448;gf4301d33d1_0_157"/>
          <p:cNvPicPr preferRelativeResize="0"/>
          <p:nvPr/>
        </p:nvPicPr>
        <p:blipFill rotWithShape="1">
          <a:blip r:embed="rId4">
            <a:alphaModFix/>
          </a:blip>
          <a:srcRect b="0" l="0" r="0" t="0"/>
          <a:stretch/>
        </p:blipFill>
        <p:spPr>
          <a:xfrm>
            <a:off x="6820200" y="1018088"/>
            <a:ext cx="1809750" cy="2524125"/>
          </a:xfrm>
          <a:prstGeom prst="rect">
            <a:avLst/>
          </a:prstGeom>
          <a:noFill/>
          <a:ln>
            <a:noFill/>
          </a:ln>
        </p:spPr>
      </p:pic>
      <p:sp>
        <p:nvSpPr>
          <p:cNvPr id="449" name="Google Shape;449;gf4301d33d1_0_157"/>
          <p:cNvSpPr txBox="1"/>
          <p:nvPr/>
        </p:nvSpPr>
        <p:spPr>
          <a:xfrm>
            <a:off x="869750" y="1409600"/>
            <a:ext cx="4993500" cy="1877700"/>
          </a:xfrm>
          <a:prstGeom prst="rect">
            <a:avLst/>
          </a:prstGeom>
          <a:noFill/>
          <a:ln>
            <a:noFill/>
          </a:ln>
        </p:spPr>
        <p:txBody>
          <a:bodyPr anchorCtr="0" anchor="t" bIns="91425" lIns="91425" spcFirstLastPara="1" rIns="91425" wrap="square" tIns="91425">
            <a:spAutoFit/>
          </a:bodyPr>
          <a:lstStyle/>
          <a:p>
            <a:pPr indent="0" lvl="0" marL="0" rtl="0" algn="l">
              <a:lnSpc>
                <a:spcPct val="200000"/>
              </a:lnSpc>
              <a:spcBef>
                <a:spcPts val="4000"/>
              </a:spcBef>
              <a:spcAft>
                <a:spcPts val="0"/>
              </a:spcAft>
              <a:buNone/>
            </a:pPr>
            <a:r>
              <a:rPr b="1" lang="en" sz="2200">
                <a:solidFill>
                  <a:srgbClr val="292929"/>
                </a:solidFill>
              </a:rPr>
              <a:t>1. Experiential </a:t>
            </a:r>
            <a:br>
              <a:rPr b="1" lang="en" sz="2200">
                <a:solidFill>
                  <a:srgbClr val="292929"/>
                </a:solidFill>
              </a:rPr>
            </a:br>
            <a:r>
              <a:rPr b="1" lang="en" sz="2200">
                <a:solidFill>
                  <a:srgbClr val="292929"/>
                </a:solidFill>
              </a:rPr>
              <a:t>2. Creative </a:t>
            </a:r>
            <a:br>
              <a:rPr b="1" lang="en" sz="2200">
                <a:solidFill>
                  <a:srgbClr val="292929"/>
                </a:solidFill>
              </a:rPr>
            </a:br>
            <a:r>
              <a:rPr b="1" lang="en" sz="2200">
                <a:solidFill>
                  <a:srgbClr val="292929"/>
                </a:solidFill>
              </a:rPr>
              <a:t>3. Attitudinal</a:t>
            </a:r>
            <a:endParaRPr sz="2100"/>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sp>
        <p:nvSpPr>
          <p:cNvPr id="454" name="Google Shape;454;p8"/>
          <p:cNvSpPr txBox="1"/>
          <p:nvPr>
            <p:ph type="ctrTitle"/>
          </p:nvPr>
        </p:nvSpPr>
        <p:spPr>
          <a:xfrm>
            <a:off x="562900" y="462425"/>
            <a:ext cx="6794400" cy="8022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5200"/>
              <a:buNone/>
            </a:pPr>
            <a:r>
              <a:rPr lang="en" sz="3600">
                <a:solidFill>
                  <a:srgbClr val="000000"/>
                </a:solidFill>
              </a:rPr>
              <a:t>Torah-based Coaching</a:t>
            </a:r>
            <a:endParaRPr sz="3600">
              <a:solidFill>
                <a:srgbClr val="000000"/>
              </a:solidFill>
            </a:endParaRPr>
          </a:p>
        </p:txBody>
      </p:sp>
      <p:sp>
        <p:nvSpPr>
          <p:cNvPr id="455" name="Google Shape;455;p8"/>
          <p:cNvSpPr txBox="1"/>
          <p:nvPr>
            <p:ph idx="1" type="subTitle"/>
          </p:nvPr>
        </p:nvSpPr>
        <p:spPr>
          <a:xfrm>
            <a:off x="534425" y="1667850"/>
            <a:ext cx="4317300" cy="1612500"/>
          </a:xfrm>
          <a:prstGeom prst="rect">
            <a:avLst/>
          </a:prstGeom>
          <a:noFill/>
          <a:ln>
            <a:noFill/>
          </a:ln>
        </p:spPr>
        <p:txBody>
          <a:bodyPr anchorCtr="0" anchor="t" bIns="91425" lIns="91425" spcFirstLastPara="1" rIns="91425" wrap="square" tIns="91425">
            <a:noAutofit/>
          </a:bodyPr>
          <a:lstStyle/>
          <a:p>
            <a:pPr indent="-381000" lvl="0" marL="457200" rtl="0" algn="l">
              <a:lnSpc>
                <a:spcPct val="115000"/>
              </a:lnSpc>
              <a:spcBef>
                <a:spcPts val="0"/>
              </a:spcBef>
              <a:spcAft>
                <a:spcPts val="0"/>
              </a:spcAft>
              <a:buSzPts val="2400"/>
              <a:buAutoNum type="arabicPeriod"/>
            </a:pPr>
            <a:r>
              <a:rPr lang="en"/>
              <a:t>Create Space</a:t>
            </a:r>
            <a:endParaRPr/>
          </a:p>
          <a:p>
            <a:pPr indent="-381000" lvl="0" marL="457200" rtl="0" algn="l">
              <a:lnSpc>
                <a:spcPct val="115000"/>
              </a:lnSpc>
              <a:spcBef>
                <a:spcPts val="0"/>
              </a:spcBef>
              <a:spcAft>
                <a:spcPts val="0"/>
              </a:spcAft>
              <a:buSzPts val="2400"/>
              <a:buAutoNum type="arabicPeriod"/>
            </a:pPr>
            <a:r>
              <a:rPr lang="en"/>
              <a:t>Go Above</a:t>
            </a:r>
            <a:endParaRPr/>
          </a:p>
          <a:p>
            <a:pPr indent="-381000" lvl="0" marL="457200" rtl="0" algn="l">
              <a:lnSpc>
                <a:spcPct val="115000"/>
              </a:lnSpc>
              <a:spcBef>
                <a:spcPts val="0"/>
              </a:spcBef>
              <a:spcAft>
                <a:spcPts val="0"/>
              </a:spcAft>
              <a:buSzPts val="2400"/>
              <a:buAutoNum type="arabicPeriod"/>
            </a:pPr>
            <a:r>
              <a:rPr lang="en"/>
              <a:t>Think Good</a:t>
            </a:r>
            <a:endParaRPr/>
          </a:p>
          <a:p>
            <a:pPr indent="-381000" lvl="0" marL="457200" rtl="0" algn="l">
              <a:lnSpc>
                <a:spcPct val="115000"/>
              </a:lnSpc>
              <a:spcBef>
                <a:spcPts val="0"/>
              </a:spcBef>
              <a:spcAft>
                <a:spcPts val="0"/>
              </a:spcAft>
              <a:buSzPts val="2400"/>
              <a:buAutoNum type="arabicPeriod"/>
            </a:pPr>
            <a:r>
              <a:rPr lang="en"/>
              <a:t>Design Your Future</a:t>
            </a:r>
            <a:endParaRPr/>
          </a:p>
          <a:p>
            <a:pPr indent="-381000" lvl="0" marL="457200" rtl="0" algn="l">
              <a:lnSpc>
                <a:spcPct val="115000"/>
              </a:lnSpc>
              <a:spcBef>
                <a:spcPts val="0"/>
              </a:spcBef>
              <a:spcAft>
                <a:spcPts val="0"/>
              </a:spcAft>
              <a:buSzPts val="2400"/>
              <a:buAutoNum type="arabicPeriod"/>
            </a:pPr>
            <a:r>
              <a:rPr lang="en"/>
              <a:t>Do Good</a:t>
            </a:r>
            <a:endParaRPr/>
          </a:p>
          <a:p>
            <a:pPr indent="-381000" lvl="0" marL="457200" rtl="0" algn="l">
              <a:lnSpc>
                <a:spcPct val="115000"/>
              </a:lnSpc>
              <a:spcBef>
                <a:spcPts val="0"/>
              </a:spcBef>
              <a:spcAft>
                <a:spcPts val="0"/>
              </a:spcAft>
              <a:buSzPts val="2400"/>
              <a:buAutoNum type="arabicPeriod"/>
            </a:pPr>
            <a:r>
              <a:rPr lang="en"/>
              <a:t>Be Connected </a:t>
            </a:r>
            <a:endParaRPr/>
          </a:p>
        </p:txBody>
      </p:sp>
      <p:pic>
        <p:nvPicPr>
          <p:cNvPr id="456" name="Google Shape;456;p8"/>
          <p:cNvPicPr preferRelativeResize="0"/>
          <p:nvPr/>
        </p:nvPicPr>
        <p:blipFill rotWithShape="1">
          <a:blip r:embed="rId3">
            <a:alphaModFix/>
          </a:blip>
          <a:srcRect b="0" l="0" r="0" t="0"/>
          <a:stretch/>
        </p:blipFill>
        <p:spPr>
          <a:xfrm>
            <a:off x="6593425" y="996375"/>
            <a:ext cx="1701625" cy="25571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60" name="Shape 460"/>
        <p:cNvGrpSpPr/>
        <p:nvPr/>
      </p:nvGrpSpPr>
      <p:grpSpPr>
        <a:xfrm>
          <a:off x="0" y="0"/>
          <a:ext cx="0" cy="0"/>
          <a:chOff x="0" y="0"/>
          <a:chExt cx="0" cy="0"/>
        </a:xfrm>
      </p:grpSpPr>
      <p:sp>
        <p:nvSpPr>
          <p:cNvPr id="461" name="Google Shape;461;p9"/>
          <p:cNvSpPr txBox="1"/>
          <p:nvPr/>
        </p:nvSpPr>
        <p:spPr>
          <a:xfrm>
            <a:off x="1318867" y="514855"/>
            <a:ext cx="6003600" cy="686700"/>
          </a:xfrm>
          <a:prstGeom prst="rect">
            <a:avLst/>
          </a:prstGeom>
          <a:noFill/>
          <a:ln>
            <a:noFill/>
          </a:ln>
        </p:spPr>
        <p:txBody>
          <a:bodyPr anchorCtr="0" anchor="t" bIns="91425" lIns="91425" spcFirstLastPara="1" rIns="91425" wrap="square" tIns="91425">
            <a:noAutofit/>
          </a:bodyPr>
          <a:lstStyle/>
          <a:p>
            <a:pPr indent="-419100" lvl="0" marL="457200" marR="0" rtl="0" algn="l">
              <a:lnSpc>
                <a:spcPct val="100000"/>
              </a:lnSpc>
              <a:spcBef>
                <a:spcPts val="0"/>
              </a:spcBef>
              <a:spcAft>
                <a:spcPts val="0"/>
              </a:spcAft>
              <a:buClr>
                <a:srgbClr val="000000"/>
              </a:buClr>
              <a:buSzPts val="3000"/>
              <a:buFont typeface="Arial"/>
              <a:buAutoNum type="arabicPeriod"/>
            </a:pPr>
            <a:r>
              <a:rPr b="0" i="0" lang="en" sz="3000" u="none" cap="none" strike="noStrike">
                <a:solidFill>
                  <a:srgbClr val="000000"/>
                </a:solidFill>
                <a:latin typeface="Arial"/>
                <a:ea typeface="Arial"/>
                <a:cs typeface="Arial"/>
                <a:sym typeface="Arial"/>
              </a:rPr>
              <a:t>Creating Space:</a:t>
            </a:r>
            <a:endParaRPr b="0" i="0" sz="3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FF0000"/>
                </a:solidFill>
                <a:latin typeface="Arial"/>
                <a:ea typeface="Arial"/>
                <a:cs typeface="Arial"/>
                <a:sym typeface="Arial"/>
              </a:rPr>
              <a:t> </a:t>
            </a:r>
            <a:endParaRPr b="0" i="0" sz="3000" u="none" cap="none" strike="noStrike">
              <a:solidFill>
                <a:srgbClr val="FF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FF0000"/>
                </a:solidFill>
                <a:latin typeface="Arial"/>
                <a:ea typeface="Arial"/>
                <a:cs typeface="Arial"/>
                <a:sym typeface="Arial"/>
              </a:rPr>
              <a:t>Between Stimulus and Response</a:t>
            </a:r>
            <a:endParaRPr b="0" i="0" sz="3000" u="none" cap="none" strike="noStrike">
              <a:solidFill>
                <a:srgbClr val="FF0000"/>
              </a:solidFill>
              <a:latin typeface="Arial"/>
              <a:ea typeface="Arial"/>
              <a:cs typeface="Arial"/>
              <a:sym typeface="Arial"/>
            </a:endParaRPr>
          </a:p>
        </p:txBody>
      </p:sp>
      <p:cxnSp>
        <p:nvCxnSpPr>
          <p:cNvPr id="462" name="Google Shape;462;p9"/>
          <p:cNvCxnSpPr/>
          <p:nvPr/>
        </p:nvCxnSpPr>
        <p:spPr>
          <a:xfrm flipH="1" rot="10800000">
            <a:off x="1956720" y="2501703"/>
            <a:ext cx="2034600" cy="21300"/>
          </a:xfrm>
          <a:prstGeom prst="straightConnector1">
            <a:avLst/>
          </a:prstGeom>
          <a:noFill/>
          <a:ln cap="flat" cmpd="sng" w="114300">
            <a:solidFill>
              <a:schemeClr val="dk2"/>
            </a:solidFill>
            <a:prstDash val="solid"/>
            <a:round/>
            <a:headEnd len="sm" w="sm" type="none"/>
            <a:tailEnd len="med" w="med" type="stealth"/>
          </a:ln>
        </p:spPr>
      </p:cxnSp>
      <p:cxnSp>
        <p:nvCxnSpPr>
          <p:cNvPr id="463" name="Google Shape;463;p9"/>
          <p:cNvCxnSpPr/>
          <p:nvPr/>
        </p:nvCxnSpPr>
        <p:spPr>
          <a:xfrm flipH="1" rot="10800000">
            <a:off x="4117644" y="2464703"/>
            <a:ext cx="2034600" cy="21300"/>
          </a:xfrm>
          <a:prstGeom prst="straightConnector1">
            <a:avLst/>
          </a:prstGeom>
          <a:noFill/>
          <a:ln cap="flat" cmpd="sng" w="114300">
            <a:solidFill>
              <a:schemeClr val="dk2"/>
            </a:solidFill>
            <a:prstDash val="solid"/>
            <a:round/>
            <a:headEnd len="med" w="med" type="stealth"/>
            <a:tailEnd len="sm" w="sm" type="none"/>
          </a:ln>
        </p:spPr>
      </p:cxnSp>
      <p:cxnSp>
        <p:nvCxnSpPr>
          <p:cNvPr id="464" name="Google Shape;464;p9"/>
          <p:cNvCxnSpPr/>
          <p:nvPr/>
        </p:nvCxnSpPr>
        <p:spPr>
          <a:xfrm flipH="1" rot="10800000">
            <a:off x="1695270" y="3823154"/>
            <a:ext cx="2034600" cy="21300"/>
          </a:xfrm>
          <a:prstGeom prst="straightConnector1">
            <a:avLst/>
          </a:prstGeom>
          <a:noFill/>
          <a:ln cap="flat" cmpd="sng" w="114300">
            <a:solidFill>
              <a:schemeClr val="dk2"/>
            </a:solidFill>
            <a:prstDash val="solid"/>
            <a:round/>
            <a:headEnd len="sm" w="sm" type="none"/>
            <a:tailEnd len="med" w="med" type="stealth"/>
          </a:ln>
        </p:spPr>
      </p:cxnSp>
      <p:cxnSp>
        <p:nvCxnSpPr>
          <p:cNvPr id="465" name="Google Shape;465;p9"/>
          <p:cNvCxnSpPr/>
          <p:nvPr/>
        </p:nvCxnSpPr>
        <p:spPr>
          <a:xfrm rot="10800000">
            <a:off x="4659124" y="3175554"/>
            <a:ext cx="1679100" cy="378000"/>
          </a:xfrm>
          <a:prstGeom prst="straightConnector1">
            <a:avLst/>
          </a:prstGeom>
          <a:noFill/>
          <a:ln cap="flat" cmpd="sng" w="114300">
            <a:solidFill>
              <a:schemeClr val="dk2"/>
            </a:solidFill>
            <a:prstDash val="solid"/>
            <a:round/>
            <a:headEnd len="sm" w="sm" type="none"/>
            <a:tailEnd len="med" w="med" type="stealth"/>
          </a:ln>
        </p:spPr>
      </p:cxnSp>
      <p:cxnSp>
        <p:nvCxnSpPr>
          <p:cNvPr id="466" name="Google Shape;466;p9"/>
          <p:cNvCxnSpPr/>
          <p:nvPr/>
        </p:nvCxnSpPr>
        <p:spPr>
          <a:xfrm flipH="1">
            <a:off x="4976223" y="4130151"/>
            <a:ext cx="1461900" cy="549600"/>
          </a:xfrm>
          <a:prstGeom prst="straightConnector1">
            <a:avLst/>
          </a:prstGeom>
          <a:noFill/>
          <a:ln cap="flat" cmpd="sng" w="114300">
            <a:solidFill>
              <a:schemeClr val="dk2"/>
            </a:solidFill>
            <a:prstDash val="solid"/>
            <a:round/>
            <a:headEnd len="sm" w="sm" type="none"/>
            <a:tailEnd len="med" w="med" type="stealth"/>
          </a:ln>
        </p:spPr>
      </p:cxnSp>
      <p:cxnSp>
        <p:nvCxnSpPr>
          <p:cNvPr id="467" name="Google Shape;467;p9"/>
          <p:cNvCxnSpPr/>
          <p:nvPr/>
        </p:nvCxnSpPr>
        <p:spPr>
          <a:xfrm flipH="1" rot="10800000">
            <a:off x="4496829" y="3831448"/>
            <a:ext cx="2034600" cy="21300"/>
          </a:xfrm>
          <a:prstGeom prst="straightConnector1">
            <a:avLst/>
          </a:prstGeom>
          <a:noFill/>
          <a:ln cap="flat" cmpd="sng" w="114300">
            <a:solidFill>
              <a:schemeClr val="dk2"/>
            </a:solidFill>
            <a:prstDash val="solid"/>
            <a:round/>
            <a:headEnd len="med" w="med" type="stealth"/>
            <a:tailEnd len="sm" w="sm" type="none"/>
          </a:ln>
        </p:spPr>
      </p:cxn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71" name="Shape 471"/>
        <p:cNvGrpSpPr/>
        <p:nvPr/>
      </p:nvGrpSpPr>
      <p:grpSpPr>
        <a:xfrm>
          <a:off x="0" y="0"/>
          <a:ext cx="0" cy="0"/>
          <a:chOff x="0" y="0"/>
          <a:chExt cx="0" cy="0"/>
        </a:xfrm>
      </p:grpSpPr>
      <p:sp>
        <p:nvSpPr>
          <p:cNvPr id="472" name="Google Shape;472;p10"/>
          <p:cNvSpPr txBox="1"/>
          <p:nvPr/>
        </p:nvSpPr>
        <p:spPr>
          <a:xfrm>
            <a:off x="902642" y="1155655"/>
            <a:ext cx="6003600" cy="3762000"/>
          </a:xfrm>
          <a:prstGeom prst="rect">
            <a:avLst/>
          </a:prstGeom>
          <a:noFill/>
          <a:ln>
            <a:noFill/>
          </a:ln>
        </p:spPr>
        <p:txBody>
          <a:bodyPr anchorCtr="0" anchor="t" bIns="91425" lIns="91425" spcFirstLastPara="1" rIns="91425" wrap="square" tIns="91425">
            <a:spAutoFit/>
          </a:bodyPr>
          <a:lstStyle/>
          <a:p>
            <a:pPr indent="0" lvl="0" marL="457200" marR="0" rtl="0" algn="l">
              <a:lnSpc>
                <a:spcPct val="115000"/>
              </a:lnSpc>
              <a:spcBef>
                <a:spcPts val="0"/>
              </a:spcBef>
              <a:spcAft>
                <a:spcPts val="0"/>
              </a:spcAft>
              <a:buClr>
                <a:srgbClr val="000000"/>
              </a:buClr>
              <a:buSzPts val="1100"/>
              <a:buFont typeface="Arial"/>
              <a:buNone/>
            </a:pPr>
            <a:r>
              <a:t/>
            </a:r>
            <a:endParaRPr b="0" i="0" sz="1100" u="none" cap="none" strike="noStrike">
              <a:solidFill>
                <a:schemeClr val="dk2"/>
              </a:solidFill>
              <a:latin typeface="Arial"/>
              <a:ea typeface="Arial"/>
              <a:cs typeface="Arial"/>
              <a:sym typeface="Arial"/>
            </a:endParaRPr>
          </a:p>
          <a:p>
            <a:pPr indent="-381000" lvl="0" marL="457200" marR="0" rtl="0" algn="l">
              <a:lnSpc>
                <a:spcPct val="115000"/>
              </a:lnSpc>
              <a:spcBef>
                <a:spcPts val="0"/>
              </a:spcBef>
              <a:spcAft>
                <a:spcPts val="0"/>
              </a:spcAft>
              <a:buClr>
                <a:srgbClr val="000000"/>
              </a:buClr>
              <a:buSzPts val="2400"/>
              <a:buFont typeface="Arial"/>
              <a:buChar char="●"/>
            </a:pPr>
            <a:r>
              <a:rPr b="0" i="0" lang="en" sz="2100" u="none" cap="none" strike="noStrike">
                <a:solidFill>
                  <a:schemeClr val="dk2"/>
                </a:solidFill>
                <a:latin typeface="Arial"/>
                <a:ea typeface="Arial"/>
                <a:cs typeface="Arial"/>
                <a:sym typeface="Arial"/>
              </a:rPr>
              <a:t>Be Proactive</a:t>
            </a:r>
            <a:endParaRPr b="0" i="0" sz="2100" u="none" cap="none" strike="noStrike">
              <a:solidFill>
                <a:schemeClr val="dk2"/>
              </a:solidFill>
              <a:latin typeface="Arial"/>
              <a:ea typeface="Arial"/>
              <a:cs typeface="Arial"/>
              <a:sym typeface="Arial"/>
            </a:endParaRPr>
          </a:p>
          <a:p>
            <a:pPr indent="-381000" lvl="0" marL="457200" marR="0" rtl="0" algn="l">
              <a:lnSpc>
                <a:spcPct val="115000"/>
              </a:lnSpc>
              <a:spcBef>
                <a:spcPts val="0"/>
              </a:spcBef>
              <a:spcAft>
                <a:spcPts val="0"/>
              </a:spcAft>
              <a:buClr>
                <a:srgbClr val="000000"/>
              </a:buClr>
              <a:buSzPts val="2400"/>
              <a:buFont typeface="Arial"/>
              <a:buChar char="●"/>
            </a:pPr>
            <a:r>
              <a:rPr b="0" i="0" lang="en" sz="2100" u="none" cap="none" strike="noStrike">
                <a:solidFill>
                  <a:schemeClr val="dk2"/>
                </a:solidFill>
                <a:latin typeface="Arial"/>
                <a:ea typeface="Arial"/>
                <a:cs typeface="Arial"/>
                <a:sym typeface="Arial"/>
              </a:rPr>
              <a:t>Begin with the End in Mind</a:t>
            </a:r>
            <a:endParaRPr b="0" i="0" sz="2100" u="none" cap="none" strike="noStrike">
              <a:solidFill>
                <a:schemeClr val="dk2"/>
              </a:solidFill>
              <a:latin typeface="Arial"/>
              <a:ea typeface="Arial"/>
              <a:cs typeface="Arial"/>
              <a:sym typeface="Arial"/>
            </a:endParaRPr>
          </a:p>
          <a:p>
            <a:pPr indent="-381000" lvl="0" marL="457200" marR="0" rtl="0" algn="l">
              <a:lnSpc>
                <a:spcPct val="115000"/>
              </a:lnSpc>
              <a:spcBef>
                <a:spcPts val="0"/>
              </a:spcBef>
              <a:spcAft>
                <a:spcPts val="0"/>
              </a:spcAft>
              <a:buClr>
                <a:srgbClr val="000000"/>
              </a:buClr>
              <a:buSzPts val="2400"/>
              <a:buFont typeface="Arial"/>
              <a:buChar char="●"/>
            </a:pPr>
            <a:r>
              <a:rPr b="0" i="0" lang="en" sz="2100" u="none" cap="none" strike="noStrike">
                <a:solidFill>
                  <a:schemeClr val="dk2"/>
                </a:solidFill>
                <a:latin typeface="Arial"/>
                <a:ea typeface="Arial"/>
                <a:cs typeface="Arial"/>
                <a:sym typeface="Arial"/>
              </a:rPr>
              <a:t>Put First Things First</a:t>
            </a:r>
            <a:endParaRPr b="0" i="0" sz="2100" u="none" cap="none" strike="noStrike">
              <a:solidFill>
                <a:schemeClr val="dk2"/>
              </a:solidFill>
              <a:latin typeface="Arial"/>
              <a:ea typeface="Arial"/>
              <a:cs typeface="Arial"/>
              <a:sym typeface="Arial"/>
            </a:endParaRPr>
          </a:p>
          <a:p>
            <a:pPr indent="-381000" lvl="0" marL="457200" marR="0" rtl="0" algn="l">
              <a:lnSpc>
                <a:spcPct val="115000"/>
              </a:lnSpc>
              <a:spcBef>
                <a:spcPts val="0"/>
              </a:spcBef>
              <a:spcAft>
                <a:spcPts val="0"/>
              </a:spcAft>
              <a:buClr>
                <a:srgbClr val="000000"/>
              </a:buClr>
              <a:buSzPts val="2400"/>
              <a:buFont typeface="Arial"/>
              <a:buChar char="●"/>
            </a:pPr>
            <a:r>
              <a:rPr b="0" i="0" lang="en" sz="2100" u="none" cap="none" strike="noStrike">
                <a:solidFill>
                  <a:schemeClr val="dk2"/>
                </a:solidFill>
                <a:latin typeface="Arial"/>
                <a:ea typeface="Arial"/>
                <a:cs typeface="Arial"/>
                <a:sym typeface="Arial"/>
              </a:rPr>
              <a:t>Think Win-Win</a:t>
            </a:r>
            <a:endParaRPr b="0" i="0" sz="2100" u="none" cap="none" strike="noStrike">
              <a:solidFill>
                <a:schemeClr val="dk2"/>
              </a:solidFill>
              <a:latin typeface="Arial"/>
              <a:ea typeface="Arial"/>
              <a:cs typeface="Arial"/>
              <a:sym typeface="Arial"/>
            </a:endParaRPr>
          </a:p>
          <a:p>
            <a:pPr indent="-381000" lvl="0" marL="457200" marR="0" rtl="0" algn="l">
              <a:lnSpc>
                <a:spcPct val="115000"/>
              </a:lnSpc>
              <a:spcBef>
                <a:spcPts val="0"/>
              </a:spcBef>
              <a:spcAft>
                <a:spcPts val="0"/>
              </a:spcAft>
              <a:buClr>
                <a:srgbClr val="000000"/>
              </a:buClr>
              <a:buSzPts val="2400"/>
              <a:buFont typeface="Arial"/>
              <a:buChar char="●"/>
            </a:pPr>
            <a:r>
              <a:rPr b="0" i="0" lang="en" sz="2100" u="none" cap="none" strike="noStrike">
                <a:solidFill>
                  <a:schemeClr val="dk2"/>
                </a:solidFill>
                <a:latin typeface="Arial"/>
                <a:ea typeface="Arial"/>
                <a:cs typeface="Arial"/>
                <a:sym typeface="Arial"/>
              </a:rPr>
              <a:t>Seek First to Understand, Then to Be Understood</a:t>
            </a:r>
            <a:endParaRPr b="0" i="0" sz="2100" u="none" cap="none" strike="noStrike">
              <a:solidFill>
                <a:schemeClr val="dk2"/>
              </a:solidFill>
              <a:latin typeface="Arial"/>
              <a:ea typeface="Arial"/>
              <a:cs typeface="Arial"/>
              <a:sym typeface="Arial"/>
            </a:endParaRPr>
          </a:p>
          <a:p>
            <a:pPr indent="-381000" lvl="0" marL="457200" marR="0" rtl="0" algn="l">
              <a:lnSpc>
                <a:spcPct val="115000"/>
              </a:lnSpc>
              <a:spcBef>
                <a:spcPts val="0"/>
              </a:spcBef>
              <a:spcAft>
                <a:spcPts val="0"/>
              </a:spcAft>
              <a:buClr>
                <a:srgbClr val="000000"/>
              </a:buClr>
              <a:buSzPts val="2400"/>
              <a:buFont typeface="Arial"/>
              <a:buChar char="●"/>
            </a:pPr>
            <a:r>
              <a:rPr b="0" i="0" lang="en" sz="2100" u="none" cap="none" strike="noStrike">
                <a:solidFill>
                  <a:schemeClr val="dk2"/>
                </a:solidFill>
                <a:latin typeface="Arial"/>
                <a:ea typeface="Arial"/>
                <a:cs typeface="Arial"/>
                <a:sym typeface="Arial"/>
              </a:rPr>
              <a:t>Synergize</a:t>
            </a:r>
            <a:endParaRPr b="0" i="0" sz="4800" u="none" cap="none" strike="noStrike">
              <a:solidFill>
                <a:srgbClr val="FF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FF0000"/>
              </a:solidFill>
              <a:latin typeface="Arial"/>
              <a:ea typeface="Arial"/>
              <a:cs typeface="Arial"/>
              <a:sym typeface="Arial"/>
            </a:endParaRPr>
          </a:p>
        </p:txBody>
      </p:sp>
      <p:sp>
        <p:nvSpPr>
          <p:cNvPr id="473" name="Google Shape;473;p10"/>
          <p:cNvSpPr txBox="1"/>
          <p:nvPr/>
        </p:nvSpPr>
        <p:spPr>
          <a:xfrm>
            <a:off x="727375" y="570650"/>
            <a:ext cx="6927300" cy="585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600"/>
              <a:buFont typeface="Arial"/>
              <a:buNone/>
            </a:pPr>
            <a:r>
              <a:rPr b="0" i="0" lang="en" sz="2600" u="none" cap="none" strike="noStrike">
                <a:solidFill>
                  <a:srgbClr val="000000"/>
                </a:solidFill>
                <a:latin typeface="Lato"/>
                <a:ea typeface="Lato"/>
                <a:cs typeface="Lato"/>
                <a:sym typeface="Lato"/>
              </a:rPr>
              <a:t>7 Habits of Highly Effective People </a:t>
            </a:r>
            <a:endParaRPr b="0" i="0" sz="2600" u="none" cap="none" strike="noStrike">
              <a:solidFill>
                <a:srgbClr val="000000"/>
              </a:solidFill>
              <a:latin typeface="Lato"/>
              <a:ea typeface="Lato"/>
              <a:cs typeface="Lato"/>
              <a:sym typeface="Lato"/>
            </a:endParaRPr>
          </a:p>
        </p:txBody>
      </p:sp>
      <p:pic>
        <p:nvPicPr>
          <p:cNvPr id="474" name="Google Shape;474;p10"/>
          <p:cNvPicPr preferRelativeResize="0"/>
          <p:nvPr/>
        </p:nvPicPr>
        <p:blipFill rotWithShape="1">
          <a:blip r:embed="rId3">
            <a:alphaModFix/>
          </a:blip>
          <a:srcRect b="0" l="0" r="0" t="0"/>
          <a:stretch/>
        </p:blipFill>
        <p:spPr>
          <a:xfrm>
            <a:off x="6487159" y="879400"/>
            <a:ext cx="1998750" cy="305810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 name="Shape 478"/>
        <p:cNvGrpSpPr/>
        <p:nvPr/>
      </p:nvGrpSpPr>
      <p:grpSpPr>
        <a:xfrm>
          <a:off x="0" y="0"/>
          <a:ext cx="0" cy="0"/>
          <a:chOff x="0" y="0"/>
          <a:chExt cx="0" cy="0"/>
        </a:xfrm>
      </p:grpSpPr>
      <p:sp>
        <p:nvSpPr>
          <p:cNvPr id="479" name="Google Shape;479;p11"/>
          <p:cNvSpPr/>
          <p:nvPr/>
        </p:nvSpPr>
        <p:spPr>
          <a:xfrm>
            <a:off x="1087750" y="2194225"/>
            <a:ext cx="1678800" cy="16077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0" name="Google Shape;480;p11"/>
          <p:cNvSpPr/>
          <p:nvPr/>
        </p:nvSpPr>
        <p:spPr>
          <a:xfrm>
            <a:off x="3318150" y="203375"/>
            <a:ext cx="1678800" cy="16077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1" name="Google Shape;481;p11"/>
          <p:cNvSpPr/>
          <p:nvPr/>
        </p:nvSpPr>
        <p:spPr>
          <a:xfrm>
            <a:off x="3380150" y="3403525"/>
            <a:ext cx="1678800" cy="16077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2" name="Google Shape;482;p11"/>
          <p:cNvSpPr/>
          <p:nvPr/>
        </p:nvSpPr>
        <p:spPr>
          <a:xfrm>
            <a:off x="5563175" y="2022300"/>
            <a:ext cx="1678800" cy="16077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3" name="Google Shape;483;p11"/>
          <p:cNvSpPr txBox="1"/>
          <p:nvPr/>
        </p:nvSpPr>
        <p:spPr>
          <a:xfrm>
            <a:off x="1421725" y="2667800"/>
            <a:ext cx="1173900" cy="31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FF0000"/>
                </a:solidFill>
                <a:latin typeface="Arial"/>
                <a:ea typeface="Arial"/>
                <a:cs typeface="Arial"/>
                <a:sym typeface="Arial"/>
              </a:rPr>
              <a:t>Free Will</a:t>
            </a:r>
            <a:endParaRPr b="0" i="0" sz="1400" u="none" cap="none" strike="noStrike">
              <a:solidFill>
                <a:srgbClr val="FF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Bechira</a:t>
            </a:r>
            <a:r>
              <a:rPr b="0" i="0" lang="en" sz="1400" u="none" cap="none" strike="noStrike">
                <a:solidFill>
                  <a:srgbClr val="FF0000"/>
                </a:solidFill>
                <a:latin typeface="Arial"/>
                <a:ea typeface="Arial"/>
                <a:cs typeface="Arial"/>
                <a:sym typeface="Arial"/>
              </a:rPr>
              <a:t> </a:t>
            </a:r>
            <a:endParaRPr b="0" i="0" sz="1400" u="none" cap="none" strike="noStrike">
              <a:solidFill>
                <a:srgbClr val="FF0000"/>
              </a:solidFill>
              <a:latin typeface="Arial"/>
              <a:ea typeface="Arial"/>
              <a:cs typeface="Arial"/>
              <a:sym typeface="Arial"/>
            </a:endParaRPr>
          </a:p>
        </p:txBody>
      </p:sp>
      <p:sp>
        <p:nvSpPr>
          <p:cNvPr id="484" name="Google Shape;484;p11"/>
          <p:cNvSpPr txBox="1"/>
          <p:nvPr/>
        </p:nvSpPr>
        <p:spPr>
          <a:xfrm>
            <a:off x="3592050" y="792275"/>
            <a:ext cx="1131000" cy="277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FF0000"/>
                </a:solidFill>
                <a:latin typeface="Arial"/>
                <a:ea typeface="Arial"/>
                <a:cs typeface="Arial"/>
                <a:sym typeface="Arial"/>
              </a:rPr>
              <a:t>Imagination</a:t>
            </a:r>
            <a:endParaRPr b="0" i="0" sz="1400" u="none" cap="none" strike="noStrike">
              <a:solidFill>
                <a:srgbClr val="FF0000"/>
              </a:solidFill>
              <a:latin typeface="Arial"/>
              <a:ea typeface="Arial"/>
              <a:cs typeface="Arial"/>
              <a:sym typeface="Arial"/>
            </a:endParaRPr>
          </a:p>
        </p:txBody>
      </p:sp>
      <p:sp>
        <p:nvSpPr>
          <p:cNvPr id="485" name="Google Shape;485;p11"/>
          <p:cNvSpPr txBox="1"/>
          <p:nvPr/>
        </p:nvSpPr>
        <p:spPr>
          <a:xfrm>
            <a:off x="3632600" y="3991125"/>
            <a:ext cx="1173900" cy="31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FF0000"/>
                </a:solidFill>
                <a:latin typeface="Arial"/>
                <a:ea typeface="Arial"/>
                <a:cs typeface="Arial"/>
                <a:sym typeface="Arial"/>
              </a:rPr>
              <a:t>Conscience</a:t>
            </a:r>
            <a:endParaRPr b="0" i="0" sz="1400" u="none" cap="none" strike="noStrike">
              <a:solidFill>
                <a:srgbClr val="FF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Tov V’Ra</a:t>
            </a:r>
            <a:endParaRPr b="0" i="0" sz="1400" u="none" cap="none" strike="noStrike">
              <a:solidFill>
                <a:srgbClr val="000000"/>
              </a:solidFill>
              <a:latin typeface="Arial"/>
              <a:ea typeface="Arial"/>
              <a:cs typeface="Arial"/>
              <a:sym typeface="Arial"/>
            </a:endParaRPr>
          </a:p>
        </p:txBody>
      </p:sp>
      <p:sp>
        <p:nvSpPr>
          <p:cNvPr id="486" name="Google Shape;486;p11"/>
          <p:cNvSpPr txBox="1"/>
          <p:nvPr/>
        </p:nvSpPr>
        <p:spPr>
          <a:xfrm>
            <a:off x="6002350" y="2653550"/>
            <a:ext cx="839400" cy="31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FF0000"/>
                </a:solidFill>
                <a:latin typeface="Arial"/>
                <a:ea typeface="Arial"/>
                <a:cs typeface="Arial"/>
                <a:sym typeface="Arial"/>
              </a:rPr>
              <a:t>Vision</a:t>
            </a:r>
            <a:endParaRPr b="0" i="0" sz="1400" u="none" cap="none" strike="noStrike">
              <a:solidFill>
                <a:srgbClr val="FF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Tachlis</a:t>
            </a:r>
            <a:r>
              <a:rPr b="0" i="0" lang="en" sz="1400" u="none" cap="none" strike="noStrike">
                <a:solidFill>
                  <a:srgbClr val="FF0000"/>
                </a:solidFill>
                <a:latin typeface="Arial"/>
                <a:ea typeface="Arial"/>
                <a:cs typeface="Arial"/>
                <a:sym typeface="Arial"/>
              </a:rPr>
              <a:t> </a:t>
            </a:r>
            <a:endParaRPr b="0" i="0" sz="1400" u="none" cap="none" strike="noStrike">
              <a:solidFill>
                <a:srgbClr val="FF0000"/>
              </a:solidFill>
              <a:latin typeface="Arial"/>
              <a:ea typeface="Arial"/>
              <a:cs typeface="Arial"/>
              <a:sym typeface="Arial"/>
            </a:endParaRPr>
          </a:p>
        </p:txBody>
      </p:sp>
      <p:pic>
        <p:nvPicPr>
          <p:cNvPr descr="Image result for life coaches" id="487" name="Google Shape;487;p11"/>
          <p:cNvPicPr preferRelativeResize="0"/>
          <p:nvPr/>
        </p:nvPicPr>
        <p:blipFill rotWithShape="1">
          <a:blip r:embed="rId3">
            <a:alphaModFix/>
          </a:blip>
          <a:srcRect b="0" l="0" r="0" t="0"/>
          <a:stretch/>
        </p:blipFill>
        <p:spPr>
          <a:xfrm>
            <a:off x="2981200" y="1875070"/>
            <a:ext cx="2200688" cy="1464455"/>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91" name="Shape 491"/>
        <p:cNvGrpSpPr/>
        <p:nvPr/>
      </p:nvGrpSpPr>
      <p:grpSpPr>
        <a:xfrm>
          <a:off x="0" y="0"/>
          <a:ext cx="0" cy="0"/>
          <a:chOff x="0" y="0"/>
          <a:chExt cx="0" cy="0"/>
        </a:xfrm>
      </p:grpSpPr>
      <p:pic>
        <p:nvPicPr>
          <p:cNvPr id="492" name="Google Shape;492;p12"/>
          <p:cNvPicPr preferRelativeResize="0"/>
          <p:nvPr/>
        </p:nvPicPr>
        <p:blipFill rotWithShape="1">
          <a:blip r:embed="rId4">
            <a:alphaModFix/>
          </a:blip>
          <a:srcRect b="0" l="16110" r="16110" t="0"/>
          <a:stretch/>
        </p:blipFill>
        <p:spPr>
          <a:xfrm>
            <a:off x="0" y="0"/>
            <a:ext cx="9144000" cy="5143500"/>
          </a:xfrm>
          <a:prstGeom prst="rect">
            <a:avLst/>
          </a:prstGeom>
          <a:noFill/>
          <a:ln>
            <a:noFill/>
          </a:ln>
        </p:spPr>
      </p:pic>
      <p:sp>
        <p:nvSpPr>
          <p:cNvPr id="493" name="Google Shape;493;p12"/>
          <p:cNvSpPr txBox="1"/>
          <p:nvPr>
            <p:ph type="title"/>
          </p:nvPr>
        </p:nvSpPr>
        <p:spPr>
          <a:xfrm>
            <a:off x="606642" y="1110414"/>
            <a:ext cx="8622300" cy="3835500"/>
          </a:xfrm>
          <a:prstGeom prst="rect">
            <a:avLst/>
          </a:prstGeom>
          <a:noFill/>
          <a:ln>
            <a:noFill/>
          </a:ln>
        </p:spPr>
        <p:txBody>
          <a:bodyPr anchorCtr="0" anchor="t" bIns="91425" lIns="91425" spcFirstLastPara="1" rIns="91425" wrap="square" tIns="91425">
            <a:noAutofit/>
          </a:bodyPr>
          <a:lstStyle/>
          <a:p>
            <a:pPr indent="-393700" lvl="0" marL="457200" rtl="0" algn="ctr">
              <a:lnSpc>
                <a:spcPct val="100000"/>
              </a:lnSpc>
              <a:spcBef>
                <a:spcPts val="0"/>
              </a:spcBef>
              <a:spcAft>
                <a:spcPts val="0"/>
              </a:spcAft>
              <a:buSzPts val="2600"/>
              <a:buChar char="●"/>
            </a:pPr>
            <a:r>
              <a:rPr lang="en" sz="2400"/>
              <a:t>“Moach shalit al halev,” or “The mind rules over the heart” (Chapter 16, Tanya).</a:t>
            </a:r>
            <a:endParaRPr sz="2400"/>
          </a:p>
          <a:p>
            <a:pPr indent="0" lvl="0" marL="0" rtl="0" algn="ctr">
              <a:lnSpc>
                <a:spcPct val="100000"/>
              </a:lnSpc>
              <a:spcBef>
                <a:spcPts val="0"/>
              </a:spcBef>
              <a:spcAft>
                <a:spcPts val="0"/>
              </a:spcAft>
              <a:buSzPts val="4800"/>
              <a:buNone/>
            </a:pPr>
            <a:r>
              <a:t/>
            </a:r>
            <a:endParaRPr sz="2400"/>
          </a:p>
          <a:p>
            <a:pPr indent="-393700" lvl="0" marL="457200" rtl="0" algn="ctr">
              <a:lnSpc>
                <a:spcPct val="100000"/>
              </a:lnSpc>
              <a:spcBef>
                <a:spcPts val="0"/>
              </a:spcBef>
              <a:spcAft>
                <a:spcPts val="0"/>
              </a:spcAft>
              <a:buSzPts val="2600"/>
              <a:buChar char="●"/>
            </a:pPr>
            <a:r>
              <a:rPr lang="en" sz="2400"/>
              <a:t>The Modzitzer Rebbe sang during surgery. </a:t>
            </a:r>
            <a:endParaRPr sz="2400"/>
          </a:p>
          <a:p>
            <a:pPr indent="0" lvl="0" marL="0" rtl="0" algn="ctr">
              <a:lnSpc>
                <a:spcPct val="100000"/>
              </a:lnSpc>
              <a:spcBef>
                <a:spcPts val="0"/>
              </a:spcBef>
              <a:spcAft>
                <a:spcPts val="0"/>
              </a:spcAft>
              <a:buSzPts val="4800"/>
              <a:buNone/>
            </a:pPr>
            <a:r>
              <a:t/>
            </a:r>
            <a:endParaRPr sz="2400"/>
          </a:p>
          <a:p>
            <a:pPr indent="-393700" lvl="0" marL="457200" rtl="0" algn="ctr">
              <a:lnSpc>
                <a:spcPct val="100000"/>
              </a:lnSpc>
              <a:spcBef>
                <a:spcPts val="0"/>
              </a:spcBef>
              <a:spcAft>
                <a:spcPts val="0"/>
              </a:spcAft>
              <a:buSzPts val="2600"/>
              <a:buChar char="●"/>
            </a:pPr>
            <a:r>
              <a:rPr lang="en" sz="2400"/>
              <a:t>Napoleon himself placed his hands upon Rabbi Meisels’ chest to see which side he was on. </a:t>
            </a:r>
            <a:endParaRPr sz="2400"/>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pic>
        <p:nvPicPr>
          <p:cNvPr id="498" name="Google Shape;498;p13"/>
          <p:cNvPicPr preferRelativeResize="0"/>
          <p:nvPr/>
        </p:nvPicPr>
        <p:blipFill rotWithShape="1">
          <a:blip r:embed="rId3">
            <a:alphaModFix/>
          </a:blip>
          <a:srcRect b="14092" l="2132" r="6751" t="6554"/>
          <a:stretch/>
        </p:blipFill>
        <p:spPr>
          <a:xfrm>
            <a:off x="0" y="36550"/>
            <a:ext cx="9144001" cy="5143500"/>
          </a:xfrm>
          <a:prstGeom prst="rect">
            <a:avLst/>
          </a:prstGeom>
          <a:noFill/>
          <a:ln>
            <a:noFill/>
          </a:ln>
        </p:spPr>
      </p:pic>
      <p:sp>
        <p:nvSpPr>
          <p:cNvPr id="499" name="Google Shape;499;p13"/>
          <p:cNvSpPr txBox="1"/>
          <p:nvPr>
            <p:ph type="title"/>
          </p:nvPr>
        </p:nvSpPr>
        <p:spPr>
          <a:xfrm>
            <a:off x="563100" y="537100"/>
            <a:ext cx="8622300" cy="6099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4800"/>
              <a:buNone/>
            </a:pPr>
            <a:r>
              <a:rPr lang="en" sz="3000"/>
              <a:t>Success in Time</a:t>
            </a:r>
            <a:endParaRPr sz="3000"/>
          </a:p>
          <a:p>
            <a:pPr indent="0" lvl="0" marL="0" rtl="0" algn="ctr">
              <a:lnSpc>
                <a:spcPct val="100000"/>
              </a:lnSpc>
              <a:spcBef>
                <a:spcPts val="0"/>
              </a:spcBef>
              <a:spcAft>
                <a:spcPts val="0"/>
              </a:spcAft>
              <a:buSzPts val="4800"/>
              <a:buNone/>
            </a:pPr>
            <a:r>
              <a:t/>
            </a:r>
            <a:endParaRPr sz="3000"/>
          </a:p>
          <a:p>
            <a:pPr indent="0" lvl="0" marL="0" rtl="0" algn="ctr">
              <a:lnSpc>
                <a:spcPct val="100000"/>
              </a:lnSpc>
              <a:spcBef>
                <a:spcPts val="0"/>
              </a:spcBef>
              <a:spcAft>
                <a:spcPts val="0"/>
              </a:spcAft>
              <a:buSzPts val="4800"/>
              <a:buNone/>
            </a:pPr>
            <a:r>
              <a:t/>
            </a:r>
            <a:endParaRPr sz="1800"/>
          </a:p>
        </p:txBody>
      </p:sp>
      <p:sp>
        <p:nvSpPr>
          <p:cNvPr id="500" name="Google Shape;500;p13"/>
          <p:cNvSpPr txBox="1"/>
          <p:nvPr/>
        </p:nvSpPr>
        <p:spPr>
          <a:xfrm>
            <a:off x="1242050" y="1702325"/>
            <a:ext cx="4032900" cy="2725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dk2"/>
              </a:buClr>
              <a:buSzPts val="1100"/>
              <a:buFont typeface="Arial"/>
              <a:buNone/>
            </a:pPr>
            <a:r>
              <a:rPr b="1" i="0" lang="en" sz="1800" u="none" cap="none" strike="noStrike">
                <a:solidFill>
                  <a:schemeClr val="lt1"/>
                </a:solidFill>
                <a:latin typeface="Raleway"/>
                <a:ea typeface="Raleway"/>
                <a:cs typeface="Raleway"/>
                <a:sym typeface="Raleway"/>
              </a:rPr>
              <a:t>Being fully immersed in the here and now by focusing sharply on the task at hand to the exclusion of other concerns. </a:t>
            </a:r>
            <a:endParaRPr b="1" i="0" sz="1800" u="none" cap="none" strike="noStrike">
              <a:solidFill>
                <a:schemeClr val="lt1"/>
              </a:solidFill>
              <a:latin typeface="Raleway"/>
              <a:ea typeface="Raleway"/>
              <a:cs typeface="Raleway"/>
              <a:sym typeface="Raleway"/>
            </a:endParaRPr>
          </a:p>
          <a:p>
            <a:pPr indent="0" lvl="0" marL="0" marR="0" rtl="0" algn="ctr">
              <a:lnSpc>
                <a:spcPct val="100000"/>
              </a:lnSpc>
              <a:spcBef>
                <a:spcPts val="0"/>
              </a:spcBef>
              <a:spcAft>
                <a:spcPts val="0"/>
              </a:spcAft>
              <a:buClr>
                <a:schemeClr val="dk2"/>
              </a:buClr>
              <a:buSzPts val="1100"/>
              <a:buFont typeface="Arial"/>
              <a:buNone/>
            </a:pPr>
            <a:r>
              <a:t/>
            </a:r>
            <a:endParaRPr b="1" i="0" sz="1800" u="none" cap="none" strike="noStrike">
              <a:solidFill>
                <a:schemeClr val="lt1"/>
              </a:solidFill>
              <a:latin typeface="Raleway"/>
              <a:ea typeface="Raleway"/>
              <a:cs typeface="Raleway"/>
              <a:sym typeface="Raleway"/>
            </a:endParaRPr>
          </a:p>
          <a:p>
            <a:pPr indent="0" lvl="0" marL="0" marR="0" rtl="0" algn="ctr">
              <a:lnSpc>
                <a:spcPct val="100000"/>
              </a:lnSpc>
              <a:spcBef>
                <a:spcPts val="0"/>
              </a:spcBef>
              <a:spcAft>
                <a:spcPts val="0"/>
              </a:spcAft>
              <a:buClr>
                <a:schemeClr val="dk2"/>
              </a:buClr>
              <a:buSzPts val="1100"/>
              <a:buFont typeface="Arial"/>
              <a:buNone/>
            </a:pPr>
            <a:r>
              <a:rPr b="1" i="0" lang="en" sz="1800" u="none" cap="none" strike="noStrike">
                <a:solidFill>
                  <a:schemeClr val="lt1"/>
                </a:solidFill>
                <a:latin typeface="Raleway"/>
                <a:ea typeface="Raleway"/>
                <a:cs typeface="Raleway"/>
                <a:sym typeface="Raleway"/>
              </a:rPr>
              <a:t>The Rashba, answered complex questions in Jewish law – yet still managed to take a leisurely stroll every day. </a:t>
            </a:r>
            <a:endParaRPr b="1" i="0" sz="1800" u="none" cap="none" strike="noStrike">
              <a:solidFill>
                <a:schemeClr val="lt1"/>
              </a:solidFill>
              <a:latin typeface="Raleway"/>
              <a:ea typeface="Raleway"/>
              <a:cs typeface="Raleway"/>
              <a:sym typeface="Raleway"/>
            </a:endParaRPr>
          </a:p>
          <a:p>
            <a:pPr indent="0" lvl="0" marL="0" marR="0" rtl="0" algn="ctr">
              <a:lnSpc>
                <a:spcPct val="100000"/>
              </a:lnSpc>
              <a:spcBef>
                <a:spcPts val="0"/>
              </a:spcBef>
              <a:spcAft>
                <a:spcPts val="0"/>
              </a:spcAft>
              <a:buClr>
                <a:schemeClr val="dk2"/>
              </a:buClr>
              <a:buSzPts val="1100"/>
              <a:buFont typeface="Arial"/>
              <a:buNone/>
            </a:pPr>
            <a:r>
              <a:t/>
            </a:r>
            <a:endParaRPr b="1" i="0" sz="1800" u="none" cap="none" strike="noStrike">
              <a:solidFill>
                <a:schemeClr val="lt1"/>
              </a:solidFill>
              <a:latin typeface="Raleway"/>
              <a:ea typeface="Raleway"/>
              <a:cs typeface="Raleway"/>
              <a:sym typeface="Raleway"/>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501" name="Google Shape;501;p13"/>
          <p:cNvPicPr preferRelativeResize="0"/>
          <p:nvPr/>
        </p:nvPicPr>
        <p:blipFill rotWithShape="1">
          <a:blip r:embed="rId4">
            <a:alphaModFix/>
          </a:blip>
          <a:srcRect b="0" l="0" r="0" t="0"/>
          <a:stretch/>
        </p:blipFill>
        <p:spPr>
          <a:xfrm>
            <a:off x="6197525" y="1545925"/>
            <a:ext cx="1905000" cy="2400300"/>
          </a:xfrm>
          <a:prstGeom prst="rect">
            <a:avLst/>
          </a:prstGeom>
          <a:noFill/>
          <a:ln>
            <a:noFill/>
          </a:ln>
        </p:spPr>
      </p:pic>
      <p:sp>
        <p:nvSpPr>
          <p:cNvPr id="502" name="Google Shape;502;p13"/>
          <p:cNvSpPr txBox="1"/>
          <p:nvPr/>
        </p:nvSpPr>
        <p:spPr>
          <a:xfrm>
            <a:off x="6273725" y="4113350"/>
            <a:ext cx="1958100" cy="343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 sz="1200" u="none" cap="none" strike="noStrike">
                <a:solidFill>
                  <a:srgbClr val="FFFFFF"/>
                </a:solidFill>
                <a:latin typeface="Arial"/>
                <a:ea typeface="Arial"/>
                <a:cs typeface="Arial"/>
                <a:sym typeface="Arial"/>
              </a:rPr>
              <a:t>Rabbi Yoseph Yitzchak Schneersohn, Z”l</a:t>
            </a:r>
            <a:endParaRPr b="0" i="0" sz="1200" u="none" cap="none" strike="noStrike">
              <a:solidFill>
                <a:srgbClr val="FFFFFF"/>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06" name="Shape 506"/>
        <p:cNvGrpSpPr/>
        <p:nvPr/>
      </p:nvGrpSpPr>
      <p:grpSpPr>
        <a:xfrm>
          <a:off x="0" y="0"/>
          <a:ext cx="0" cy="0"/>
          <a:chOff x="0" y="0"/>
          <a:chExt cx="0" cy="0"/>
        </a:xfrm>
      </p:grpSpPr>
      <p:sp>
        <p:nvSpPr>
          <p:cNvPr id="507" name="Google Shape;507;p14"/>
          <p:cNvSpPr txBox="1"/>
          <p:nvPr/>
        </p:nvSpPr>
        <p:spPr>
          <a:xfrm>
            <a:off x="957100" y="905975"/>
            <a:ext cx="5377200" cy="298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rgbClr val="FFFFFF"/>
                </a:solidFill>
                <a:latin typeface="Arial"/>
                <a:ea typeface="Arial"/>
                <a:cs typeface="Arial"/>
                <a:sym typeface="Arial"/>
              </a:rPr>
              <a:t>The past is only memories; the future is but illusory hopes; </a:t>
            </a:r>
            <a:endParaRPr b="0" i="0" sz="24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rgbClr val="FFFFFF"/>
                </a:solidFill>
                <a:latin typeface="Arial"/>
                <a:ea typeface="Arial"/>
                <a:cs typeface="Arial"/>
                <a:sym typeface="Arial"/>
              </a:rPr>
              <a:t>f</a:t>
            </a:r>
            <a:r>
              <a:rPr b="0" i="0" lang="en" sz="2400" u="none" cap="none" strike="noStrike">
                <a:solidFill>
                  <a:schemeClr val="lt1"/>
                </a:solidFill>
                <a:latin typeface="Arial"/>
                <a:ea typeface="Arial"/>
                <a:cs typeface="Arial"/>
                <a:sym typeface="Arial"/>
              </a:rPr>
              <a:t>ocus on the pres</a:t>
            </a:r>
            <a:r>
              <a:rPr b="0" i="0" lang="en" sz="2400" u="none" cap="none" strike="noStrike">
                <a:solidFill>
                  <a:srgbClr val="FFFFFF"/>
                </a:solidFill>
                <a:latin typeface="Arial"/>
                <a:ea typeface="Arial"/>
                <a:cs typeface="Arial"/>
                <a:sym typeface="Arial"/>
              </a:rPr>
              <a:t>ent; </a:t>
            </a:r>
            <a:endParaRPr b="0" i="0" sz="24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333333"/>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rgbClr val="FFFFFF"/>
                </a:solidFill>
                <a:latin typeface="Arial"/>
                <a:ea typeface="Arial"/>
                <a:cs typeface="Arial"/>
                <a:sym typeface="Arial"/>
              </a:rPr>
              <a:t>For that </a:t>
            </a:r>
            <a:r>
              <a:rPr b="1" i="0" lang="en" sz="2400" u="none" cap="none" strike="noStrike">
                <a:solidFill>
                  <a:srgbClr val="333333"/>
                </a:solidFill>
                <a:latin typeface="Arial"/>
                <a:ea typeface="Arial"/>
                <a:cs typeface="Arial"/>
                <a:sym typeface="Arial"/>
              </a:rPr>
              <a:t>is where your life really is; </a:t>
            </a:r>
            <a:endParaRPr b="1" i="0" sz="2400" u="none" cap="none" strike="noStrike">
              <a:solidFill>
                <a:srgbClr val="333333"/>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1" i="0" lang="en" sz="2400" u="none" cap="none" strike="noStrike">
                <a:solidFill>
                  <a:srgbClr val="333333"/>
                </a:solidFill>
                <a:latin typeface="Arial"/>
                <a:ea typeface="Arial"/>
                <a:cs typeface="Arial"/>
                <a:sym typeface="Arial"/>
              </a:rPr>
              <a:t>and it consists only of tests.</a:t>
            </a:r>
            <a:endParaRPr b="1" i="0" sz="2400" u="none" cap="none" strike="noStrike">
              <a:solidFill>
                <a:srgbClr val="333333"/>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p:txBody>
      </p:sp>
      <p:pic>
        <p:nvPicPr>
          <p:cNvPr id="508" name="Google Shape;508;p14"/>
          <p:cNvPicPr preferRelativeResize="0"/>
          <p:nvPr/>
        </p:nvPicPr>
        <p:blipFill rotWithShape="1">
          <a:blip r:embed="rId4">
            <a:alphaModFix/>
          </a:blip>
          <a:srcRect b="0" l="0" r="0" t="0"/>
          <a:stretch/>
        </p:blipFill>
        <p:spPr>
          <a:xfrm>
            <a:off x="6552450" y="758800"/>
            <a:ext cx="1798425" cy="2885600"/>
          </a:xfrm>
          <a:prstGeom prst="rect">
            <a:avLst/>
          </a:prstGeom>
          <a:noFill/>
          <a:ln>
            <a:noFill/>
          </a:ln>
        </p:spPr>
      </p:pic>
      <p:sp>
        <p:nvSpPr>
          <p:cNvPr id="509" name="Google Shape;509;p14"/>
          <p:cNvSpPr txBox="1"/>
          <p:nvPr/>
        </p:nvSpPr>
        <p:spPr>
          <a:xfrm>
            <a:off x="6422075" y="3967225"/>
            <a:ext cx="2513400" cy="723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0" i="0" lang="en" sz="1600" u="none" cap="none" strike="noStrike">
                <a:solidFill>
                  <a:srgbClr val="000000"/>
                </a:solidFill>
                <a:latin typeface="Arial"/>
                <a:ea typeface="Arial"/>
                <a:cs typeface="Arial"/>
                <a:sym typeface="Arial"/>
              </a:rPr>
              <a:t>Rabbi Eliyahu Dessler, Z’l</a:t>
            </a:r>
            <a:endParaRPr b="0" i="0" sz="1600" u="none" cap="none" strike="noStrike">
              <a:solidFill>
                <a:srgbClr val="000000"/>
              </a:solidFill>
              <a:latin typeface="Arial"/>
              <a:ea typeface="Arial"/>
              <a:cs typeface="Arial"/>
              <a:sym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13" name="Shape 513"/>
        <p:cNvGrpSpPr/>
        <p:nvPr/>
      </p:nvGrpSpPr>
      <p:grpSpPr>
        <a:xfrm>
          <a:off x="0" y="0"/>
          <a:ext cx="0" cy="0"/>
          <a:chOff x="0" y="0"/>
          <a:chExt cx="0" cy="0"/>
        </a:xfrm>
      </p:grpSpPr>
      <p:sp>
        <p:nvSpPr>
          <p:cNvPr id="514" name="Google Shape;514;p15"/>
          <p:cNvSpPr txBox="1"/>
          <p:nvPr/>
        </p:nvSpPr>
        <p:spPr>
          <a:xfrm>
            <a:off x="1121475" y="653050"/>
            <a:ext cx="5299800" cy="675000"/>
          </a:xfrm>
          <a:prstGeom prst="rect">
            <a:avLst/>
          </a:prstGeom>
          <a:noFill/>
          <a:ln>
            <a:noFill/>
          </a:ln>
        </p:spPr>
        <p:txBody>
          <a:bodyPr anchorCtr="0" anchor="t" bIns="91425" lIns="91425" spcFirstLastPara="1" rIns="91425" wrap="square" tIns="91425">
            <a:noAutofit/>
          </a:bodyPr>
          <a:lstStyle/>
          <a:p>
            <a:pPr indent="0" lvl="0" marL="0" marR="0" rtl="0" algn="l">
              <a:lnSpc>
                <a:spcPct val="150000"/>
              </a:lnSpc>
              <a:spcBef>
                <a:spcPts val="0"/>
              </a:spcBef>
              <a:spcAft>
                <a:spcPts val="0"/>
              </a:spcAft>
              <a:buClr>
                <a:srgbClr val="000000"/>
              </a:buClr>
              <a:buSzPts val="1400"/>
              <a:buFont typeface="Arial"/>
              <a:buNone/>
            </a:pPr>
            <a:r>
              <a:rPr b="0" i="0" lang="en" sz="1400" u="none" cap="none" strike="noStrike">
                <a:solidFill>
                  <a:srgbClr val="000000"/>
                </a:solidFill>
                <a:latin typeface="Merriweather"/>
                <a:ea typeface="Merriweather"/>
                <a:cs typeface="Merriweather"/>
                <a:sym typeface="Merriweather"/>
              </a:rPr>
              <a:t>“It did not really matter what we expected from life, but rather what life expected from us. We needed to stop asking about the meaning of life, and instead to think of ourselves as those who were being questioned by life—daily and hourly. </a:t>
            </a:r>
            <a:endParaRPr b="0" i="0" sz="1400" u="none" cap="none" strike="noStrike">
              <a:solidFill>
                <a:srgbClr val="000000"/>
              </a:solidFill>
              <a:latin typeface="Merriweather"/>
              <a:ea typeface="Merriweather"/>
              <a:cs typeface="Merriweather"/>
              <a:sym typeface="Merriweather"/>
            </a:endParaRPr>
          </a:p>
          <a:p>
            <a:pPr indent="0" lvl="0" marL="0" marR="0" rtl="0" algn="l">
              <a:lnSpc>
                <a:spcPct val="150000"/>
              </a:lnSpc>
              <a:spcBef>
                <a:spcPts val="0"/>
              </a:spcBef>
              <a:spcAft>
                <a:spcPts val="0"/>
              </a:spcAft>
              <a:buClr>
                <a:srgbClr val="000000"/>
              </a:buClr>
              <a:buSzPts val="1400"/>
              <a:buFont typeface="Arial"/>
              <a:buNone/>
            </a:pPr>
            <a:r>
              <a:t/>
            </a:r>
            <a:endParaRPr b="0" i="0" sz="1400" u="none" cap="none" strike="noStrike">
              <a:solidFill>
                <a:srgbClr val="000000"/>
              </a:solidFill>
              <a:latin typeface="Merriweather"/>
              <a:ea typeface="Merriweather"/>
              <a:cs typeface="Merriweather"/>
              <a:sym typeface="Merriweather"/>
            </a:endParaRPr>
          </a:p>
          <a:p>
            <a:pPr indent="0" lvl="0" marL="0" marR="0" rtl="0" algn="l">
              <a:lnSpc>
                <a:spcPct val="150000"/>
              </a:lnSpc>
              <a:spcBef>
                <a:spcPts val="0"/>
              </a:spcBef>
              <a:spcAft>
                <a:spcPts val="0"/>
              </a:spcAft>
              <a:buClr>
                <a:schemeClr val="dk2"/>
              </a:buClr>
              <a:buSzPts val="1100"/>
              <a:buFont typeface="Arial"/>
              <a:buNone/>
            </a:pPr>
            <a:r>
              <a:rPr b="0" i="0" lang="en" sz="1400" u="none" cap="none" strike="noStrike">
                <a:solidFill>
                  <a:srgbClr val="000000"/>
                </a:solidFill>
                <a:latin typeface="Merriweather"/>
                <a:ea typeface="Merriweather"/>
                <a:cs typeface="Merriweather"/>
                <a:sym typeface="Merriweather"/>
              </a:rPr>
              <a:t>Our answer must consist, not in talk and meditation, but in right action and in right conduct. Life ultimately means taking the responsibility to find the right answer to its problems and to fulfill the tasks which it constantly sets for each individual.” </a:t>
            </a:r>
            <a:endParaRPr b="0" i="0" sz="1400" u="none" cap="none" strike="noStrike">
              <a:solidFill>
                <a:srgbClr val="000000"/>
              </a:solidFill>
              <a:latin typeface="Merriweather"/>
              <a:ea typeface="Merriweather"/>
              <a:cs typeface="Merriweather"/>
              <a:sym typeface="Merriweather"/>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Merriweather"/>
                <a:ea typeface="Merriweather"/>
                <a:cs typeface="Merriweather"/>
                <a:sym typeface="Merriweather"/>
              </a:rPr>
              <a:t>― </a:t>
            </a:r>
            <a:r>
              <a:rPr b="1" i="0" lang="en" sz="1400" u="sng" cap="none" strike="noStrike">
                <a:solidFill>
                  <a:schemeClr val="dk2"/>
                </a:solidFill>
                <a:latin typeface="Lato"/>
                <a:ea typeface="Lato"/>
                <a:cs typeface="Lato"/>
                <a:sym typeface="Lato"/>
                <a:hlinkClick r:id="rId4">
                  <a:extLst>
                    <a:ext uri="{A12FA001-AC4F-418D-AE19-62706E023703}">
                      <ahyp:hlinkClr val="tx"/>
                    </a:ext>
                  </a:extLst>
                </a:hlinkClick>
              </a:rPr>
              <a:t>Viktor E. Frankl</a:t>
            </a:r>
            <a:r>
              <a:rPr b="0" i="0" lang="en" sz="1400" u="none" cap="none" strike="noStrike">
                <a:solidFill>
                  <a:schemeClr val="dk2"/>
                </a:solidFill>
                <a:latin typeface="Merriweather"/>
                <a:ea typeface="Merriweather"/>
                <a:cs typeface="Merriweather"/>
                <a:sym typeface="Merriweather"/>
              </a:rPr>
              <a:t>, </a:t>
            </a:r>
            <a:r>
              <a:rPr b="1" i="0" lang="en" sz="1400" u="sng" cap="none" strike="noStrike">
                <a:solidFill>
                  <a:schemeClr val="dk2"/>
                </a:solidFill>
                <a:latin typeface="Lato"/>
                <a:ea typeface="Lato"/>
                <a:cs typeface="Lato"/>
                <a:sym typeface="Lato"/>
                <a:hlinkClick r:id="rId5">
                  <a:extLst>
                    <a:ext uri="{A12FA001-AC4F-418D-AE19-62706E023703}">
                      <ahyp:hlinkClr val="tx"/>
                    </a:ext>
                  </a:extLst>
                </a:hlinkClick>
              </a:rPr>
              <a:t>Man's Search for Meaning</a:t>
            </a:r>
            <a:endParaRPr b="0" i="0" sz="1400" u="none" cap="none" strike="noStrike">
              <a:solidFill>
                <a:schemeClr val="dk2"/>
              </a:solidFill>
              <a:latin typeface="Arial"/>
              <a:ea typeface="Arial"/>
              <a:cs typeface="Arial"/>
              <a:sym typeface="Arial"/>
            </a:endParaRPr>
          </a:p>
        </p:txBody>
      </p:sp>
      <p:pic>
        <p:nvPicPr>
          <p:cNvPr id="515" name="Google Shape;515;p15"/>
          <p:cNvPicPr preferRelativeResize="0"/>
          <p:nvPr/>
        </p:nvPicPr>
        <p:blipFill rotWithShape="1">
          <a:blip r:embed="rId6">
            <a:alphaModFix/>
          </a:blip>
          <a:srcRect b="0" l="0" r="0" t="0"/>
          <a:stretch/>
        </p:blipFill>
        <p:spPr>
          <a:xfrm>
            <a:off x="6520550" y="982950"/>
            <a:ext cx="2038350" cy="2238375"/>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19" name="Shape 519"/>
        <p:cNvGrpSpPr/>
        <p:nvPr/>
      </p:nvGrpSpPr>
      <p:grpSpPr>
        <a:xfrm>
          <a:off x="0" y="0"/>
          <a:ext cx="0" cy="0"/>
          <a:chOff x="0" y="0"/>
          <a:chExt cx="0" cy="0"/>
        </a:xfrm>
      </p:grpSpPr>
      <p:sp>
        <p:nvSpPr>
          <p:cNvPr id="520" name="Google Shape;520;p16"/>
          <p:cNvSpPr txBox="1"/>
          <p:nvPr>
            <p:ph idx="4294967295" type="title"/>
          </p:nvPr>
        </p:nvSpPr>
        <p:spPr>
          <a:xfrm>
            <a:off x="797486" y="561953"/>
            <a:ext cx="5878500" cy="3544800"/>
          </a:xfrm>
          <a:prstGeom prst="rect">
            <a:avLst/>
          </a:prstGeom>
          <a:noFill/>
          <a:ln>
            <a:noFill/>
          </a:ln>
        </p:spPr>
        <p:txBody>
          <a:bodyPr anchorCtr="0" anchor="t" bIns="91425" lIns="91425" spcFirstLastPara="1" rIns="91425" wrap="square" tIns="91425">
            <a:noAutofit/>
          </a:bodyPr>
          <a:lstStyle/>
          <a:p>
            <a:pPr indent="0" lvl="0" marL="0" rtl="0" algn="ctr">
              <a:lnSpc>
                <a:spcPct val="200000"/>
              </a:lnSpc>
              <a:spcBef>
                <a:spcPts val="0"/>
              </a:spcBef>
              <a:spcAft>
                <a:spcPts val="0"/>
              </a:spcAft>
              <a:buSzPts val="3000"/>
              <a:buNone/>
            </a:pPr>
            <a:r>
              <a:rPr b="0" lang="en">
                <a:solidFill>
                  <a:schemeClr val="lt1"/>
                </a:solidFill>
                <a:latin typeface="Arial"/>
                <a:ea typeface="Arial"/>
                <a:cs typeface="Arial"/>
                <a:sym typeface="Arial"/>
              </a:rPr>
              <a:t>            Hitbonenut</a:t>
            </a:r>
            <a:endParaRPr b="0">
              <a:solidFill>
                <a:schemeClr val="lt1"/>
              </a:solidFill>
              <a:latin typeface="Arial"/>
              <a:ea typeface="Arial"/>
              <a:cs typeface="Arial"/>
              <a:sym typeface="Arial"/>
            </a:endParaRPr>
          </a:p>
          <a:p>
            <a:pPr indent="-342900" lvl="0" marL="457200" rtl="0" algn="l">
              <a:lnSpc>
                <a:spcPct val="100000"/>
              </a:lnSpc>
              <a:spcBef>
                <a:spcPts val="500"/>
              </a:spcBef>
              <a:spcAft>
                <a:spcPts val="0"/>
              </a:spcAft>
              <a:buClr>
                <a:schemeClr val="lt1"/>
              </a:buClr>
              <a:buSzPts val="1800"/>
              <a:buFont typeface="Arial"/>
              <a:buChar char="●"/>
            </a:pPr>
            <a:r>
              <a:rPr lang="en" sz="1800">
                <a:solidFill>
                  <a:schemeClr val="lt1"/>
                </a:solidFill>
                <a:latin typeface="Arial"/>
                <a:ea typeface="Arial"/>
                <a:cs typeface="Arial"/>
                <a:sym typeface="Arial"/>
              </a:rPr>
              <a:t>Practicing Hitbonenut creates a “space” or “distance” from anxiety, since it is only possible to concentrate on one thing at a time. </a:t>
            </a:r>
            <a:br>
              <a:rPr lang="en" sz="1800">
                <a:solidFill>
                  <a:schemeClr val="lt1"/>
                </a:solidFill>
                <a:latin typeface="Arial"/>
                <a:ea typeface="Arial"/>
                <a:cs typeface="Arial"/>
                <a:sym typeface="Arial"/>
              </a:rPr>
            </a:br>
            <a:endParaRPr sz="1800">
              <a:solidFill>
                <a:schemeClr val="lt1"/>
              </a:solidFill>
              <a:latin typeface="Arial"/>
              <a:ea typeface="Arial"/>
              <a:cs typeface="Arial"/>
              <a:sym typeface="Arial"/>
            </a:endParaRPr>
          </a:p>
          <a:p>
            <a:pPr indent="-342900" lvl="0" marL="457200" rtl="0" algn="l">
              <a:lnSpc>
                <a:spcPct val="100000"/>
              </a:lnSpc>
              <a:spcBef>
                <a:spcPts val="0"/>
              </a:spcBef>
              <a:spcAft>
                <a:spcPts val="0"/>
              </a:spcAft>
              <a:buClr>
                <a:schemeClr val="lt1"/>
              </a:buClr>
              <a:buSzPts val="1800"/>
              <a:buFont typeface="Arial"/>
              <a:buChar char="●"/>
            </a:pPr>
            <a:r>
              <a:rPr lang="en" sz="1800">
                <a:solidFill>
                  <a:schemeClr val="lt1"/>
                </a:solidFill>
                <a:latin typeface="Arial"/>
                <a:ea typeface="Arial"/>
                <a:cs typeface="Arial"/>
                <a:sym typeface="Arial"/>
              </a:rPr>
              <a:t>At the moment of contemplation, you are no longer overwhelmed by your thoughts, </a:t>
            </a:r>
            <a:r>
              <a:rPr lang="en" sz="1800">
                <a:solidFill>
                  <a:srgbClr val="FFFFFF"/>
                </a:solidFill>
                <a:latin typeface="Arial"/>
                <a:ea typeface="Arial"/>
                <a:cs typeface="Arial"/>
                <a:sym typeface="Arial"/>
              </a:rPr>
              <a:t>as you </a:t>
            </a:r>
            <a:r>
              <a:rPr lang="en" sz="1800">
                <a:solidFill>
                  <a:schemeClr val="lt1"/>
                </a:solidFill>
                <a:latin typeface="Arial"/>
                <a:ea typeface="Arial"/>
                <a:cs typeface="Arial"/>
                <a:sym typeface="Arial"/>
              </a:rPr>
              <a:t>become absorbed by something beyond yourself.  </a:t>
            </a:r>
            <a:endParaRPr sz="1800">
              <a:solidFill>
                <a:schemeClr val="lt1"/>
              </a:solidFill>
              <a:latin typeface="Arial"/>
              <a:ea typeface="Arial"/>
              <a:cs typeface="Arial"/>
              <a:sym typeface="Arial"/>
            </a:endParaRPr>
          </a:p>
          <a:p>
            <a:pPr indent="0" lvl="0" marL="0" rtl="0" algn="l">
              <a:lnSpc>
                <a:spcPct val="200000"/>
              </a:lnSpc>
              <a:spcBef>
                <a:spcPts val="500"/>
              </a:spcBef>
              <a:spcAft>
                <a:spcPts val="0"/>
              </a:spcAft>
              <a:buSzPts val="3000"/>
              <a:buNone/>
            </a:pPr>
            <a:r>
              <a:t/>
            </a:r>
            <a:endParaRPr b="0">
              <a:solidFill>
                <a:schemeClr val="lt1"/>
              </a:solidFill>
              <a:latin typeface="Arial"/>
              <a:ea typeface="Arial"/>
              <a:cs typeface="Arial"/>
              <a:sym typeface="Arial"/>
            </a:endParaRPr>
          </a:p>
          <a:p>
            <a:pPr indent="0" lvl="0" marL="0" rtl="0" algn="l">
              <a:lnSpc>
                <a:spcPct val="115000"/>
              </a:lnSpc>
              <a:spcBef>
                <a:spcPts val="500"/>
              </a:spcBef>
              <a:spcAft>
                <a:spcPts val="500"/>
              </a:spcAft>
              <a:buSzPts val="3000"/>
              <a:buNone/>
            </a:pPr>
            <a:r>
              <a:t/>
            </a:r>
            <a:endParaRPr b="0" sz="1050">
              <a:solidFill>
                <a:srgbClr val="666666"/>
              </a:solidFill>
              <a:latin typeface="Georgia"/>
              <a:ea typeface="Georgia"/>
              <a:cs typeface="Georgia"/>
              <a:sym typeface="Georgia"/>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24" name="Shape 524"/>
        <p:cNvGrpSpPr/>
        <p:nvPr/>
      </p:nvGrpSpPr>
      <p:grpSpPr>
        <a:xfrm>
          <a:off x="0" y="0"/>
          <a:ext cx="0" cy="0"/>
          <a:chOff x="0" y="0"/>
          <a:chExt cx="0" cy="0"/>
        </a:xfrm>
      </p:grpSpPr>
      <p:sp>
        <p:nvSpPr>
          <p:cNvPr id="525" name="Google Shape;525;p17"/>
          <p:cNvSpPr txBox="1"/>
          <p:nvPr>
            <p:ph idx="4294967295" type="title"/>
          </p:nvPr>
        </p:nvSpPr>
        <p:spPr>
          <a:xfrm>
            <a:off x="967500" y="1070500"/>
            <a:ext cx="5878500" cy="354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000"/>
              <a:buNone/>
            </a:pPr>
            <a:r>
              <a:rPr lang="en" sz="1800">
                <a:solidFill>
                  <a:srgbClr val="FFFFFF"/>
                </a:solidFill>
                <a:latin typeface="Calibri"/>
                <a:ea typeface="Calibri"/>
                <a:cs typeface="Calibri"/>
                <a:sym typeface="Calibri"/>
              </a:rPr>
              <a:t>A deeper level of thinking that includes your ability to think about your thinking; how you understand, adapt, change, control, and use your thought processes.” </a:t>
            </a:r>
            <a:endParaRPr sz="1100">
              <a:solidFill>
                <a:srgbClr val="FFFFFF"/>
              </a:solidFill>
              <a:latin typeface="Calibri"/>
              <a:ea typeface="Calibri"/>
              <a:cs typeface="Calibri"/>
              <a:sym typeface="Calibri"/>
            </a:endParaRPr>
          </a:p>
          <a:p>
            <a:pPr indent="0" lvl="0" marL="0" rtl="0" algn="l">
              <a:lnSpc>
                <a:spcPct val="100000"/>
              </a:lnSpc>
              <a:spcBef>
                <a:spcPts val="500"/>
              </a:spcBef>
              <a:spcAft>
                <a:spcPts val="0"/>
              </a:spcAft>
              <a:buSzPts val="3000"/>
              <a:buNone/>
            </a:pPr>
            <a:r>
              <a:t/>
            </a:r>
            <a:endParaRPr sz="1100">
              <a:solidFill>
                <a:srgbClr val="FFFFFF"/>
              </a:solidFill>
              <a:latin typeface="Calibri"/>
              <a:ea typeface="Calibri"/>
              <a:cs typeface="Calibri"/>
              <a:sym typeface="Calibri"/>
            </a:endParaRPr>
          </a:p>
          <a:p>
            <a:pPr indent="0" lvl="0" marL="0" rtl="0" algn="l">
              <a:lnSpc>
                <a:spcPct val="100000"/>
              </a:lnSpc>
              <a:spcBef>
                <a:spcPts val="500"/>
              </a:spcBef>
              <a:spcAft>
                <a:spcPts val="0"/>
              </a:spcAft>
              <a:buSzPts val="3000"/>
              <a:buNone/>
            </a:pPr>
            <a:r>
              <a:rPr lang="en" sz="1800">
                <a:solidFill>
                  <a:srgbClr val="FFFFFF"/>
                </a:solidFill>
                <a:latin typeface="Calibri"/>
                <a:ea typeface="Calibri"/>
                <a:cs typeface="Calibri"/>
                <a:sym typeface="Calibri"/>
              </a:rPr>
              <a:t>Describe your thoughts: </a:t>
            </a:r>
            <a:br>
              <a:rPr lang="en" sz="1800">
                <a:solidFill>
                  <a:srgbClr val="FFFFFF"/>
                </a:solidFill>
                <a:latin typeface="Calibri"/>
                <a:ea typeface="Calibri"/>
                <a:cs typeface="Calibri"/>
                <a:sym typeface="Calibri"/>
              </a:rPr>
            </a:br>
            <a:r>
              <a:rPr lang="en" sz="1800">
                <a:solidFill>
                  <a:srgbClr val="FFFFFF"/>
                </a:solidFill>
                <a:latin typeface="Calibri"/>
                <a:ea typeface="Calibri"/>
                <a:cs typeface="Calibri"/>
                <a:sym typeface="Calibri"/>
              </a:rPr>
              <a:t> -“I’m thinking thoughts about how things don’t turn out right”</a:t>
            </a:r>
            <a:br>
              <a:rPr lang="en" sz="1800">
                <a:solidFill>
                  <a:srgbClr val="FFFFFF"/>
                </a:solidFill>
                <a:latin typeface="Calibri"/>
                <a:ea typeface="Calibri"/>
                <a:cs typeface="Calibri"/>
                <a:sym typeface="Calibri"/>
              </a:rPr>
            </a:br>
            <a:r>
              <a:rPr lang="en" sz="1800">
                <a:solidFill>
                  <a:srgbClr val="FFFFFF"/>
                </a:solidFill>
                <a:latin typeface="Calibri"/>
                <a:ea typeface="Calibri"/>
                <a:cs typeface="Calibri"/>
                <a:sym typeface="Calibri"/>
              </a:rPr>
              <a:t>-“I see how those thoughts are affecting my emotions and causing me unwanted anxiety.” </a:t>
            </a:r>
            <a:endParaRPr sz="1800">
              <a:solidFill>
                <a:srgbClr val="FFFFFF"/>
              </a:solidFill>
              <a:latin typeface="Calibri"/>
              <a:ea typeface="Calibri"/>
              <a:cs typeface="Calibri"/>
              <a:sym typeface="Calibri"/>
            </a:endParaRPr>
          </a:p>
          <a:p>
            <a:pPr indent="0" lvl="0" marL="0" rtl="0" algn="l">
              <a:lnSpc>
                <a:spcPct val="100000"/>
              </a:lnSpc>
              <a:spcBef>
                <a:spcPts val="500"/>
              </a:spcBef>
              <a:spcAft>
                <a:spcPts val="0"/>
              </a:spcAft>
              <a:buSzPts val="3000"/>
              <a:buNone/>
            </a:pPr>
            <a:r>
              <a:rPr lang="en" sz="1800">
                <a:solidFill>
                  <a:srgbClr val="FFFFFF"/>
                </a:solidFill>
                <a:latin typeface="Calibri"/>
                <a:ea typeface="Calibri"/>
                <a:cs typeface="Calibri"/>
                <a:sym typeface="Calibri"/>
              </a:rPr>
              <a:t>-“I’m thinking a critical thought about myself”</a:t>
            </a:r>
            <a:br>
              <a:rPr lang="en" sz="1800">
                <a:solidFill>
                  <a:srgbClr val="FFFFFF"/>
                </a:solidFill>
                <a:latin typeface="Calibri"/>
                <a:ea typeface="Calibri"/>
                <a:cs typeface="Calibri"/>
                <a:sym typeface="Calibri"/>
              </a:rPr>
            </a:br>
            <a:endParaRPr b="0" sz="1800">
              <a:solidFill>
                <a:srgbClr val="FFFFFF"/>
              </a:solidFill>
              <a:latin typeface="Calibri"/>
              <a:ea typeface="Calibri"/>
              <a:cs typeface="Calibri"/>
              <a:sym typeface="Calibri"/>
            </a:endParaRPr>
          </a:p>
          <a:p>
            <a:pPr indent="0" lvl="0" marL="0" rtl="0" algn="l">
              <a:lnSpc>
                <a:spcPct val="200000"/>
              </a:lnSpc>
              <a:spcBef>
                <a:spcPts val="500"/>
              </a:spcBef>
              <a:spcAft>
                <a:spcPts val="0"/>
              </a:spcAft>
              <a:buSzPts val="3000"/>
              <a:buNone/>
            </a:pPr>
            <a:r>
              <a:t/>
            </a:r>
            <a:endParaRPr b="0">
              <a:solidFill>
                <a:schemeClr val="lt1"/>
              </a:solidFill>
              <a:latin typeface="Arial"/>
              <a:ea typeface="Arial"/>
              <a:cs typeface="Arial"/>
              <a:sym typeface="Arial"/>
            </a:endParaRPr>
          </a:p>
          <a:p>
            <a:pPr indent="0" lvl="0" marL="0" rtl="0" algn="l">
              <a:lnSpc>
                <a:spcPct val="115000"/>
              </a:lnSpc>
              <a:spcBef>
                <a:spcPts val="500"/>
              </a:spcBef>
              <a:spcAft>
                <a:spcPts val="500"/>
              </a:spcAft>
              <a:buSzPts val="3000"/>
              <a:buNone/>
            </a:pPr>
            <a:r>
              <a:t/>
            </a:r>
            <a:endParaRPr b="0" sz="1050">
              <a:solidFill>
                <a:srgbClr val="666666"/>
              </a:solidFill>
              <a:latin typeface="Georgia"/>
              <a:ea typeface="Georgia"/>
              <a:cs typeface="Georgia"/>
              <a:sym typeface="Georgia"/>
            </a:endParaRPr>
          </a:p>
        </p:txBody>
      </p:sp>
      <p:sp>
        <p:nvSpPr>
          <p:cNvPr id="526" name="Google Shape;526;p17"/>
          <p:cNvSpPr txBox="1"/>
          <p:nvPr/>
        </p:nvSpPr>
        <p:spPr>
          <a:xfrm>
            <a:off x="3080400" y="426850"/>
            <a:ext cx="4090500" cy="860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FFFFFF"/>
                </a:solidFill>
                <a:latin typeface="Arial"/>
                <a:ea typeface="Arial"/>
                <a:cs typeface="Arial"/>
                <a:sym typeface="Arial"/>
              </a:rPr>
              <a:t>Metacognition</a:t>
            </a:r>
            <a:endParaRPr b="0" i="0" sz="3000" u="none" cap="none" strike="noStrike">
              <a:solidFill>
                <a:srgbClr val="FFFFFF"/>
              </a:solidFill>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0" name="Shape 530"/>
        <p:cNvGrpSpPr/>
        <p:nvPr/>
      </p:nvGrpSpPr>
      <p:grpSpPr>
        <a:xfrm>
          <a:off x="0" y="0"/>
          <a:ext cx="0" cy="0"/>
          <a:chOff x="0" y="0"/>
          <a:chExt cx="0" cy="0"/>
        </a:xfrm>
      </p:grpSpPr>
      <p:sp>
        <p:nvSpPr>
          <p:cNvPr id="531" name="Google Shape;531;p18"/>
          <p:cNvSpPr txBox="1"/>
          <p:nvPr/>
        </p:nvSpPr>
        <p:spPr>
          <a:xfrm>
            <a:off x="3162883" y="836936"/>
            <a:ext cx="5236369"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chemeClr val="lt1"/>
                </a:solidFill>
                <a:latin typeface="Arial"/>
                <a:ea typeface="Arial"/>
                <a:cs typeface="Arial"/>
                <a:sym typeface="Arial"/>
              </a:rPr>
              <a:t>Hitbonenut</a:t>
            </a:r>
            <a:endParaRPr b="0" i="0" sz="3600" u="none" cap="none" strike="noStrike">
              <a:solidFill>
                <a:schemeClr val="lt1"/>
              </a:solidFill>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5" name="Shape 535"/>
        <p:cNvGrpSpPr/>
        <p:nvPr/>
      </p:nvGrpSpPr>
      <p:grpSpPr>
        <a:xfrm>
          <a:off x="0" y="0"/>
          <a:ext cx="0" cy="0"/>
          <a:chOff x="0" y="0"/>
          <a:chExt cx="0" cy="0"/>
        </a:xfrm>
      </p:grpSpPr>
      <p:sp>
        <p:nvSpPr>
          <p:cNvPr id="536" name="Google Shape;536;p19"/>
          <p:cNvSpPr txBox="1"/>
          <p:nvPr>
            <p:ph idx="4294967295" type="title"/>
          </p:nvPr>
        </p:nvSpPr>
        <p:spPr>
          <a:xfrm>
            <a:off x="761200" y="736125"/>
            <a:ext cx="7078500" cy="3544800"/>
          </a:xfrm>
          <a:prstGeom prst="rect">
            <a:avLst/>
          </a:prstGeom>
          <a:noFill/>
          <a:ln>
            <a:noFill/>
          </a:ln>
        </p:spPr>
        <p:txBody>
          <a:bodyPr anchorCtr="0" anchor="t" bIns="91425" lIns="91425" spcFirstLastPara="1" rIns="91425" wrap="square" tIns="91425">
            <a:noAutofit/>
          </a:bodyPr>
          <a:lstStyle/>
          <a:p>
            <a:pPr indent="0" lvl="0" marL="0" rtl="0" algn="ctr">
              <a:lnSpc>
                <a:spcPct val="200000"/>
              </a:lnSpc>
              <a:spcBef>
                <a:spcPts val="0"/>
              </a:spcBef>
              <a:spcAft>
                <a:spcPts val="0"/>
              </a:spcAft>
              <a:buSzPts val="3000"/>
              <a:buNone/>
            </a:pPr>
            <a:r>
              <a:rPr b="0" lang="en">
                <a:solidFill>
                  <a:schemeClr val="lt1"/>
                </a:solidFill>
                <a:latin typeface="Arial"/>
                <a:ea typeface="Arial"/>
                <a:cs typeface="Arial"/>
                <a:sym typeface="Arial"/>
              </a:rPr>
              <a:t>Go Above: Different Pathways</a:t>
            </a:r>
            <a:endParaRPr b="0">
              <a:solidFill>
                <a:schemeClr val="lt1"/>
              </a:solidFill>
              <a:latin typeface="Arial"/>
              <a:ea typeface="Arial"/>
              <a:cs typeface="Arial"/>
              <a:sym typeface="Arial"/>
            </a:endParaRPr>
          </a:p>
          <a:p>
            <a:pPr indent="-342900" lvl="0" marL="457200" rtl="0" algn="l">
              <a:lnSpc>
                <a:spcPct val="150000"/>
              </a:lnSpc>
              <a:spcBef>
                <a:spcPts val="500"/>
              </a:spcBef>
              <a:spcAft>
                <a:spcPts val="0"/>
              </a:spcAft>
              <a:buClr>
                <a:schemeClr val="lt1"/>
              </a:buClr>
              <a:buSzPts val="1800"/>
              <a:buFont typeface="Arial"/>
              <a:buChar char="●"/>
            </a:pPr>
            <a:r>
              <a:rPr lang="en" sz="1800">
                <a:solidFill>
                  <a:schemeClr val="lt1"/>
                </a:solidFill>
                <a:latin typeface="Arial"/>
                <a:ea typeface="Arial"/>
                <a:cs typeface="Arial"/>
                <a:sym typeface="Arial"/>
              </a:rPr>
              <a:t>Strengthen Emunah/Bitachon (Faith, Trust) Daily</a:t>
            </a:r>
            <a:endParaRPr sz="1800">
              <a:solidFill>
                <a:schemeClr val="lt1"/>
              </a:solidFill>
              <a:latin typeface="Arial"/>
              <a:ea typeface="Arial"/>
              <a:cs typeface="Arial"/>
              <a:sym typeface="Arial"/>
            </a:endParaRPr>
          </a:p>
          <a:p>
            <a:pPr indent="-342900" lvl="0" marL="457200" rtl="0" algn="l">
              <a:lnSpc>
                <a:spcPct val="150000"/>
              </a:lnSpc>
              <a:spcBef>
                <a:spcPts val="0"/>
              </a:spcBef>
              <a:spcAft>
                <a:spcPts val="0"/>
              </a:spcAft>
              <a:buClr>
                <a:schemeClr val="lt1"/>
              </a:buClr>
              <a:buSzPts val="1800"/>
              <a:buFont typeface="Arial"/>
              <a:buChar char="●"/>
            </a:pPr>
            <a:r>
              <a:rPr lang="en" sz="1800">
                <a:solidFill>
                  <a:schemeClr val="lt1"/>
                </a:solidFill>
                <a:latin typeface="Arial"/>
                <a:ea typeface="Arial"/>
                <a:cs typeface="Arial"/>
                <a:sym typeface="Arial"/>
              </a:rPr>
              <a:t>Kabbalah (Everything is G-dly)</a:t>
            </a:r>
            <a:endParaRPr sz="1800">
              <a:solidFill>
                <a:schemeClr val="lt1"/>
              </a:solidFill>
              <a:latin typeface="Arial"/>
              <a:ea typeface="Arial"/>
              <a:cs typeface="Arial"/>
              <a:sym typeface="Arial"/>
            </a:endParaRPr>
          </a:p>
          <a:p>
            <a:pPr indent="-342900" lvl="0" marL="457200" rtl="0" algn="l">
              <a:lnSpc>
                <a:spcPct val="150000"/>
              </a:lnSpc>
              <a:spcBef>
                <a:spcPts val="0"/>
              </a:spcBef>
              <a:spcAft>
                <a:spcPts val="0"/>
              </a:spcAft>
              <a:buClr>
                <a:schemeClr val="lt1"/>
              </a:buClr>
              <a:buSzPts val="1800"/>
              <a:buFont typeface="Arial"/>
              <a:buChar char="●"/>
            </a:pPr>
            <a:r>
              <a:rPr lang="en" sz="1800">
                <a:solidFill>
                  <a:schemeClr val="lt1"/>
                </a:solidFill>
                <a:latin typeface="Arial"/>
                <a:ea typeface="Arial"/>
                <a:cs typeface="Arial"/>
                <a:sym typeface="Arial"/>
              </a:rPr>
              <a:t>Hashkafa / Mussar</a:t>
            </a:r>
            <a:endParaRPr sz="1800">
              <a:solidFill>
                <a:schemeClr val="lt1"/>
              </a:solidFill>
              <a:latin typeface="Arial"/>
              <a:ea typeface="Arial"/>
              <a:cs typeface="Arial"/>
              <a:sym typeface="Arial"/>
            </a:endParaRPr>
          </a:p>
          <a:p>
            <a:pPr indent="0" lvl="0" marL="0" rtl="0" algn="l">
              <a:lnSpc>
                <a:spcPct val="200000"/>
              </a:lnSpc>
              <a:spcBef>
                <a:spcPts val="500"/>
              </a:spcBef>
              <a:spcAft>
                <a:spcPts val="0"/>
              </a:spcAft>
              <a:buSzPts val="3000"/>
              <a:buNone/>
            </a:pPr>
            <a:r>
              <a:t/>
            </a:r>
            <a:endParaRPr b="0">
              <a:solidFill>
                <a:schemeClr val="lt1"/>
              </a:solidFill>
              <a:latin typeface="Arial"/>
              <a:ea typeface="Arial"/>
              <a:cs typeface="Arial"/>
              <a:sym typeface="Arial"/>
            </a:endParaRPr>
          </a:p>
          <a:p>
            <a:pPr indent="0" lvl="0" marL="0" rtl="0" algn="l">
              <a:lnSpc>
                <a:spcPct val="115000"/>
              </a:lnSpc>
              <a:spcBef>
                <a:spcPts val="500"/>
              </a:spcBef>
              <a:spcAft>
                <a:spcPts val="500"/>
              </a:spcAft>
              <a:buSzPts val="3000"/>
              <a:buNone/>
            </a:pPr>
            <a:r>
              <a:t/>
            </a:r>
            <a:endParaRPr b="0" sz="1050">
              <a:solidFill>
                <a:srgbClr val="666666"/>
              </a:solidFill>
              <a:latin typeface="Georgia"/>
              <a:ea typeface="Georgia"/>
              <a:cs typeface="Georgia"/>
              <a:sym typeface="Georgia"/>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40" name="Shape 540"/>
        <p:cNvGrpSpPr/>
        <p:nvPr/>
      </p:nvGrpSpPr>
      <p:grpSpPr>
        <a:xfrm>
          <a:off x="0" y="0"/>
          <a:ext cx="0" cy="0"/>
          <a:chOff x="0" y="0"/>
          <a:chExt cx="0" cy="0"/>
        </a:xfrm>
      </p:grpSpPr>
      <p:sp>
        <p:nvSpPr>
          <p:cNvPr id="541" name="Google Shape;541;p20"/>
          <p:cNvSpPr txBox="1"/>
          <p:nvPr/>
        </p:nvSpPr>
        <p:spPr>
          <a:xfrm>
            <a:off x="610950" y="1349825"/>
            <a:ext cx="6031500" cy="3118800"/>
          </a:xfrm>
          <a:prstGeom prst="rect">
            <a:avLst/>
          </a:prstGeom>
          <a:noFill/>
          <a:ln>
            <a:noFill/>
          </a:ln>
        </p:spPr>
        <p:txBody>
          <a:bodyPr anchorCtr="0" anchor="t" bIns="91425" lIns="91425" spcFirstLastPara="1" rIns="91425" wrap="square" tIns="91425">
            <a:noAutofit/>
          </a:bodyPr>
          <a:lstStyle/>
          <a:p>
            <a:pPr indent="-342900" lvl="0" marL="457200" marR="0" rtl="0" algn="l">
              <a:lnSpc>
                <a:spcPct val="115000"/>
              </a:lnSpc>
              <a:spcBef>
                <a:spcPts val="0"/>
              </a:spcBef>
              <a:spcAft>
                <a:spcPts val="0"/>
              </a:spcAft>
              <a:buClr>
                <a:srgbClr val="000000"/>
              </a:buClr>
              <a:buSzPts val="1800"/>
              <a:buFont typeface="Arial"/>
              <a:buChar char="●"/>
            </a:pPr>
            <a:r>
              <a:rPr b="1" i="0" lang="en" sz="1800" u="none" cap="none" strike="noStrike">
                <a:solidFill>
                  <a:srgbClr val="000000"/>
                </a:solidFill>
                <a:latin typeface="Arial"/>
                <a:ea typeface="Arial"/>
                <a:cs typeface="Arial"/>
                <a:sym typeface="Arial"/>
              </a:rPr>
              <a:t>Introduction about the purpose of the program (to increase trust in G-d) </a:t>
            </a:r>
            <a:endParaRPr b="1" i="0" sz="1800" u="none" cap="none" strike="noStrike">
              <a:solidFill>
                <a:srgbClr val="000000"/>
              </a:solidFill>
              <a:latin typeface="Arial"/>
              <a:ea typeface="Arial"/>
              <a:cs typeface="Arial"/>
              <a:sym typeface="Arial"/>
            </a:endParaRPr>
          </a:p>
          <a:p>
            <a:pPr indent="-342900" lvl="0" marL="457200" marR="0" rtl="0" algn="l">
              <a:lnSpc>
                <a:spcPct val="115000"/>
              </a:lnSpc>
              <a:spcBef>
                <a:spcPts val="0"/>
              </a:spcBef>
              <a:spcAft>
                <a:spcPts val="0"/>
              </a:spcAft>
              <a:buClr>
                <a:srgbClr val="000000"/>
              </a:buClr>
              <a:buSzPts val="1800"/>
              <a:buFont typeface="Arial"/>
              <a:buChar char="●"/>
            </a:pPr>
            <a:r>
              <a:rPr b="1" i="0" lang="en" sz="1800" u="none" cap="none" strike="noStrike">
                <a:solidFill>
                  <a:srgbClr val="000000"/>
                </a:solidFill>
                <a:latin typeface="Arial"/>
                <a:ea typeface="Arial"/>
                <a:cs typeface="Arial"/>
                <a:sym typeface="Arial"/>
              </a:rPr>
              <a:t>Inspiring anecdotes about belief</a:t>
            </a:r>
            <a:endParaRPr b="1" i="0" sz="1800" u="none" cap="none" strike="noStrike">
              <a:solidFill>
                <a:srgbClr val="000000"/>
              </a:solidFill>
              <a:latin typeface="Arial"/>
              <a:ea typeface="Arial"/>
              <a:cs typeface="Arial"/>
              <a:sym typeface="Arial"/>
            </a:endParaRPr>
          </a:p>
          <a:p>
            <a:pPr indent="-342900" lvl="0" marL="457200" marR="0" rtl="0" algn="l">
              <a:lnSpc>
                <a:spcPct val="115000"/>
              </a:lnSpc>
              <a:spcBef>
                <a:spcPts val="0"/>
              </a:spcBef>
              <a:spcAft>
                <a:spcPts val="0"/>
              </a:spcAft>
              <a:buClr>
                <a:srgbClr val="000000"/>
              </a:buClr>
              <a:buSzPts val="1800"/>
              <a:buFont typeface="Arial"/>
              <a:buChar char="●"/>
            </a:pPr>
            <a:r>
              <a:rPr b="1" i="0" lang="en" sz="1800" u="none" cap="none" strike="noStrike">
                <a:solidFill>
                  <a:srgbClr val="000000"/>
                </a:solidFill>
                <a:latin typeface="Arial"/>
                <a:ea typeface="Arial"/>
                <a:cs typeface="Arial"/>
                <a:sym typeface="Arial"/>
              </a:rPr>
              <a:t>Reading four passages from Torah sources about belief</a:t>
            </a:r>
            <a:endParaRPr b="1" i="0" sz="1800" u="none" cap="none" strike="noStrike">
              <a:solidFill>
                <a:srgbClr val="000000"/>
              </a:solidFill>
              <a:latin typeface="Arial"/>
              <a:ea typeface="Arial"/>
              <a:cs typeface="Arial"/>
              <a:sym typeface="Arial"/>
            </a:endParaRPr>
          </a:p>
          <a:p>
            <a:pPr indent="-342900" lvl="0" marL="457200" marR="0" rtl="0" algn="l">
              <a:lnSpc>
                <a:spcPct val="115000"/>
              </a:lnSpc>
              <a:spcBef>
                <a:spcPts val="0"/>
              </a:spcBef>
              <a:spcAft>
                <a:spcPts val="0"/>
              </a:spcAft>
              <a:buClr>
                <a:srgbClr val="000000"/>
              </a:buClr>
              <a:buSzPts val="1800"/>
              <a:buFont typeface="Arial"/>
              <a:buChar char="●"/>
            </a:pPr>
            <a:r>
              <a:rPr b="1" i="0" lang="en" sz="1800" u="none" cap="none" strike="noStrike">
                <a:solidFill>
                  <a:srgbClr val="000000"/>
                </a:solidFill>
                <a:latin typeface="Arial"/>
                <a:ea typeface="Arial"/>
                <a:cs typeface="Arial"/>
                <a:sym typeface="Arial"/>
              </a:rPr>
              <a:t>Picturing a person you trust and imagining that he/she was sent by G-d to help you </a:t>
            </a:r>
            <a:endParaRPr b="1"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542" name="Google Shape;542;p20"/>
          <p:cNvSpPr txBox="1"/>
          <p:nvPr/>
        </p:nvSpPr>
        <p:spPr>
          <a:xfrm>
            <a:off x="757750" y="362200"/>
            <a:ext cx="7745400" cy="675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Emunah: Spiritually Integrated Therapy (SIT)</a:t>
            </a:r>
            <a:endParaRPr b="0" i="0" sz="3000" u="none" cap="none" strike="noStrike">
              <a:solidFill>
                <a:srgbClr val="000000"/>
              </a:solidFill>
              <a:latin typeface="Arial"/>
              <a:ea typeface="Arial"/>
              <a:cs typeface="Arial"/>
              <a:sym typeface="Arial"/>
            </a:endParaRPr>
          </a:p>
        </p:txBody>
      </p:sp>
      <p:pic>
        <p:nvPicPr>
          <p:cNvPr id="543" name="Google Shape;543;p20"/>
          <p:cNvPicPr preferRelativeResize="0"/>
          <p:nvPr/>
        </p:nvPicPr>
        <p:blipFill rotWithShape="1">
          <a:blip r:embed="rId4">
            <a:alphaModFix/>
          </a:blip>
          <a:srcRect b="0" l="0" r="0" t="0"/>
          <a:stretch/>
        </p:blipFill>
        <p:spPr>
          <a:xfrm>
            <a:off x="6716700" y="1349825"/>
            <a:ext cx="1914525" cy="2390775"/>
          </a:xfrm>
          <a:prstGeom prst="rect">
            <a:avLst/>
          </a:prstGeom>
          <a:noFill/>
          <a:ln>
            <a:noFill/>
          </a:ln>
        </p:spPr>
      </p:pic>
      <p:sp>
        <p:nvSpPr>
          <p:cNvPr id="544" name="Google Shape;544;p20"/>
          <p:cNvSpPr txBox="1"/>
          <p:nvPr/>
        </p:nvSpPr>
        <p:spPr>
          <a:xfrm>
            <a:off x="6804425" y="3949475"/>
            <a:ext cx="1826700" cy="336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Dr. David Rosmarin,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           Harvard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48" name="Shape 548"/>
        <p:cNvGrpSpPr/>
        <p:nvPr/>
      </p:nvGrpSpPr>
      <p:grpSpPr>
        <a:xfrm>
          <a:off x="0" y="0"/>
          <a:ext cx="0" cy="0"/>
          <a:chOff x="0" y="0"/>
          <a:chExt cx="0" cy="0"/>
        </a:xfrm>
      </p:grpSpPr>
      <p:sp>
        <p:nvSpPr>
          <p:cNvPr id="549" name="Google Shape;549;p21"/>
          <p:cNvSpPr txBox="1"/>
          <p:nvPr/>
        </p:nvSpPr>
        <p:spPr>
          <a:xfrm>
            <a:off x="1797375" y="1115400"/>
            <a:ext cx="4930500" cy="29127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0" name="Google Shape;550;p21"/>
          <p:cNvSpPr/>
          <p:nvPr/>
        </p:nvSpPr>
        <p:spPr>
          <a:xfrm>
            <a:off x="1896825" y="1054950"/>
            <a:ext cx="5442000" cy="3506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1" name="Google Shape;551;p21"/>
          <p:cNvSpPr txBox="1"/>
          <p:nvPr/>
        </p:nvSpPr>
        <p:spPr>
          <a:xfrm>
            <a:off x="2074450" y="1300075"/>
            <a:ext cx="5053800" cy="2593200"/>
          </a:xfrm>
          <a:prstGeom prst="rect">
            <a:avLst/>
          </a:prstGeom>
          <a:noFill/>
          <a:ln>
            <a:noFill/>
          </a:ln>
        </p:spPr>
        <p:txBody>
          <a:bodyPr anchorCtr="0" anchor="t" bIns="91425" lIns="91425" spcFirstLastPara="1" rIns="91425" wrap="square" tIns="91425">
            <a:noAutofit/>
          </a:bodyPr>
          <a:lstStyle/>
          <a:p>
            <a:pPr indent="-323850" lvl="0" marL="457200" marR="0" rtl="0" algn="l">
              <a:lnSpc>
                <a:spcPct val="150000"/>
              </a:lnSpc>
              <a:spcBef>
                <a:spcPts val="0"/>
              </a:spcBef>
              <a:spcAft>
                <a:spcPts val="0"/>
              </a:spcAft>
              <a:buClr>
                <a:srgbClr val="FFFFFF"/>
              </a:buClr>
              <a:buSzPts val="1500"/>
              <a:buFont typeface="Arial"/>
              <a:buChar char="●"/>
            </a:pPr>
            <a:r>
              <a:rPr b="0" i="0" lang="en" sz="1500" u="none" cap="none" strike="noStrike">
                <a:solidFill>
                  <a:srgbClr val="FFFFFF"/>
                </a:solidFill>
                <a:latin typeface="Arial"/>
                <a:ea typeface="Arial"/>
                <a:cs typeface="Arial"/>
                <a:sym typeface="Arial"/>
              </a:rPr>
              <a:t>Thinking about a precious item and trying to imagine that G-d sent  it to you </a:t>
            </a:r>
            <a:endParaRPr b="0" i="0" sz="1500" u="none" cap="none" strike="noStrike">
              <a:solidFill>
                <a:srgbClr val="FFFFFF"/>
              </a:solidFill>
              <a:latin typeface="Arial"/>
              <a:ea typeface="Arial"/>
              <a:cs typeface="Arial"/>
              <a:sym typeface="Arial"/>
            </a:endParaRPr>
          </a:p>
          <a:p>
            <a:pPr indent="-323850" lvl="0" marL="457200" marR="0" rtl="0" algn="l">
              <a:lnSpc>
                <a:spcPct val="150000"/>
              </a:lnSpc>
              <a:spcBef>
                <a:spcPts val="0"/>
              </a:spcBef>
              <a:spcAft>
                <a:spcPts val="0"/>
              </a:spcAft>
              <a:buClr>
                <a:srgbClr val="FFFFFF"/>
              </a:buClr>
              <a:buSzPts val="1500"/>
              <a:buFont typeface="Arial"/>
              <a:buChar char="●"/>
            </a:pPr>
            <a:r>
              <a:rPr b="0" i="0" lang="en" sz="1500" u="none" cap="none" strike="noStrike">
                <a:solidFill>
                  <a:srgbClr val="FFFFFF"/>
                </a:solidFill>
                <a:latin typeface="Arial"/>
                <a:ea typeface="Arial"/>
                <a:cs typeface="Arial"/>
                <a:sym typeface="Arial"/>
              </a:rPr>
              <a:t>Thinking about a stressful time in the past that turned out better than expected, and then contemplating G-d’s role in the event </a:t>
            </a:r>
            <a:endParaRPr b="0" i="0" sz="1500" u="none" cap="none" strike="noStrike">
              <a:solidFill>
                <a:srgbClr val="FFFFFF"/>
              </a:solidFill>
              <a:latin typeface="Arial"/>
              <a:ea typeface="Arial"/>
              <a:cs typeface="Arial"/>
              <a:sym typeface="Arial"/>
            </a:endParaRPr>
          </a:p>
          <a:p>
            <a:pPr indent="-323850" lvl="0" marL="457200" marR="0" rtl="0" algn="l">
              <a:lnSpc>
                <a:spcPct val="150000"/>
              </a:lnSpc>
              <a:spcBef>
                <a:spcPts val="0"/>
              </a:spcBef>
              <a:spcAft>
                <a:spcPts val="0"/>
              </a:spcAft>
              <a:buClr>
                <a:srgbClr val="FFFFFF"/>
              </a:buClr>
              <a:buSzPts val="1500"/>
              <a:buFont typeface="Arial"/>
              <a:buChar char="●"/>
            </a:pPr>
            <a:r>
              <a:rPr b="0" i="0" lang="en" sz="1500" u="none" cap="none" strike="noStrike">
                <a:solidFill>
                  <a:srgbClr val="FFFFFF"/>
                </a:solidFill>
                <a:latin typeface="Arial"/>
                <a:ea typeface="Arial"/>
                <a:cs typeface="Arial"/>
                <a:sym typeface="Arial"/>
              </a:rPr>
              <a:t>Thinking about G-d’s role while engaging in physical activity (standing up, lifting, etc.)</a:t>
            </a:r>
            <a:endParaRPr b="0" i="0" sz="1500" u="none" cap="none" strike="noStrike">
              <a:solidFill>
                <a:srgbClr val="FFFFFF"/>
              </a:solidFill>
              <a:latin typeface="Arial"/>
              <a:ea typeface="Arial"/>
              <a:cs typeface="Arial"/>
              <a:sym typeface="Arial"/>
            </a:endParaRPr>
          </a:p>
          <a:p>
            <a:pPr indent="-323850" lvl="0" marL="457200" marR="0" rtl="0" algn="l">
              <a:lnSpc>
                <a:spcPct val="150000"/>
              </a:lnSpc>
              <a:spcBef>
                <a:spcPts val="0"/>
              </a:spcBef>
              <a:spcAft>
                <a:spcPts val="0"/>
              </a:spcAft>
              <a:buClr>
                <a:srgbClr val="FFFFFF"/>
              </a:buClr>
              <a:buSzPts val="1500"/>
              <a:buFont typeface="Arial"/>
              <a:buChar char="●"/>
            </a:pPr>
            <a:r>
              <a:rPr b="0" i="0" lang="en" sz="1500" u="none" cap="none" strike="noStrike">
                <a:solidFill>
                  <a:srgbClr val="FFFFFF"/>
                </a:solidFill>
                <a:latin typeface="Arial"/>
                <a:ea typeface="Arial"/>
                <a:cs typeface="Arial"/>
                <a:sym typeface="Arial"/>
              </a:rPr>
              <a:t>Praying for help to increase trust in G-d</a:t>
            </a:r>
            <a:endParaRPr b="0" i="0" sz="1500" u="none" cap="none" strike="noStrike">
              <a:solidFill>
                <a:srgbClr val="FFFFFF"/>
              </a:solidFill>
              <a:latin typeface="Arial"/>
              <a:ea typeface="Arial"/>
              <a:cs typeface="Arial"/>
              <a:sym typeface="Arial"/>
            </a:endParaRPr>
          </a:p>
          <a:p>
            <a:pPr indent="0" lvl="0" marL="0" marR="0" rtl="0" algn="l">
              <a:lnSpc>
                <a:spcPct val="115000"/>
              </a:lnSpc>
              <a:spcBef>
                <a:spcPts val="0"/>
              </a:spcBef>
              <a:spcAft>
                <a:spcPts val="0"/>
              </a:spcAft>
              <a:buClr>
                <a:schemeClr val="dk2"/>
              </a:buClr>
              <a:buSzPts val="1100"/>
              <a:buFont typeface="Arial"/>
              <a:buNone/>
            </a:pPr>
            <a:r>
              <a:t/>
            </a:r>
            <a:endParaRPr b="0" i="0" sz="1400" u="none" cap="none" strike="noStrike">
              <a:solidFill>
                <a:schemeClr val="dk2"/>
              </a:solidFill>
              <a:highlight>
                <a:srgbClr val="BF9000"/>
              </a:highlight>
              <a:latin typeface="Arial"/>
              <a:ea typeface="Arial"/>
              <a:cs typeface="Arial"/>
              <a:sym typeface="Arial"/>
            </a:endParaRPr>
          </a:p>
          <a:p>
            <a:pPr indent="0" lvl="0" marL="0" marR="0" rtl="0" algn="l">
              <a:lnSpc>
                <a:spcPct val="115000"/>
              </a:lnSpc>
              <a:spcBef>
                <a:spcPts val="0"/>
              </a:spcBef>
              <a:spcAft>
                <a:spcPts val="0"/>
              </a:spcAft>
              <a:buClr>
                <a:schemeClr val="dk2"/>
              </a:buClr>
              <a:buSzPts val="1100"/>
              <a:buFont typeface="Arial"/>
              <a:buNone/>
            </a:pPr>
            <a:r>
              <a:t/>
            </a:r>
            <a:endParaRPr b="0" i="0" sz="14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lin ang="5400012" scaled="0"/>
        </a:gradFill>
      </p:bgPr>
    </p:bg>
    <p:spTree>
      <p:nvGrpSpPr>
        <p:cNvPr id="555" name="Shape 555"/>
        <p:cNvGrpSpPr/>
        <p:nvPr/>
      </p:nvGrpSpPr>
      <p:grpSpPr>
        <a:xfrm>
          <a:off x="0" y="0"/>
          <a:ext cx="0" cy="0"/>
          <a:chOff x="0" y="0"/>
          <a:chExt cx="0" cy="0"/>
        </a:xfrm>
      </p:grpSpPr>
      <p:sp>
        <p:nvSpPr>
          <p:cNvPr id="556" name="Google Shape;556;p22"/>
          <p:cNvSpPr txBox="1"/>
          <p:nvPr/>
        </p:nvSpPr>
        <p:spPr>
          <a:xfrm>
            <a:off x="3742650" y="236625"/>
            <a:ext cx="4056600" cy="951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Results</a:t>
            </a:r>
            <a:endParaRPr b="0" i="0" sz="3000" u="none" cap="none" strike="noStrike">
              <a:solidFill>
                <a:srgbClr val="000000"/>
              </a:solidFill>
              <a:latin typeface="Arial"/>
              <a:ea typeface="Arial"/>
              <a:cs typeface="Arial"/>
              <a:sym typeface="Arial"/>
            </a:endParaRPr>
          </a:p>
        </p:txBody>
      </p:sp>
      <p:sp>
        <p:nvSpPr>
          <p:cNvPr id="557" name="Google Shape;557;p22"/>
          <p:cNvSpPr txBox="1"/>
          <p:nvPr/>
        </p:nvSpPr>
        <p:spPr>
          <a:xfrm>
            <a:off x="442625" y="993125"/>
            <a:ext cx="4880700" cy="2884200"/>
          </a:xfrm>
          <a:prstGeom prst="rect">
            <a:avLst/>
          </a:prstGeom>
          <a:noFill/>
          <a:ln>
            <a:noFill/>
          </a:ln>
        </p:spPr>
        <p:txBody>
          <a:bodyPr anchorCtr="0" anchor="t" bIns="91425" lIns="91425" spcFirstLastPara="1" rIns="91425" wrap="square" tIns="91425">
            <a:noAutofit/>
          </a:bodyPr>
          <a:lstStyle/>
          <a:p>
            <a:pPr indent="-361950" lvl="0" marL="457200" marR="0" rtl="0" algn="l">
              <a:lnSpc>
                <a:spcPct val="100000"/>
              </a:lnSpc>
              <a:spcBef>
                <a:spcPts val="0"/>
              </a:spcBef>
              <a:spcAft>
                <a:spcPts val="0"/>
              </a:spcAft>
              <a:buClr>
                <a:srgbClr val="000000"/>
              </a:buClr>
              <a:buSzPts val="2100"/>
              <a:buFont typeface="Arial"/>
              <a:buChar char="●"/>
            </a:pPr>
            <a:r>
              <a:rPr b="0" i="0" lang="en" sz="2100" u="none" cap="none" strike="noStrike">
                <a:solidFill>
                  <a:srgbClr val="000000"/>
                </a:solidFill>
                <a:latin typeface="Arial"/>
                <a:ea typeface="Arial"/>
                <a:cs typeface="Arial"/>
                <a:sym typeface="Arial"/>
              </a:rPr>
              <a:t>SIT participants showed significantly reduced levels of stress, worry, and symptoms of depression from following the prescribed regimen. </a:t>
            </a:r>
            <a:endParaRPr b="0" i="0" sz="2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2100" u="none" cap="none" strike="noStrike">
              <a:solidFill>
                <a:srgbClr val="000000"/>
              </a:solidFill>
              <a:latin typeface="Arial"/>
              <a:ea typeface="Arial"/>
              <a:cs typeface="Arial"/>
              <a:sym typeface="Arial"/>
            </a:endParaRPr>
          </a:p>
          <a:p>
            <a:pPr indent="-361950" lvl="0" marL="457200" marR="0" rtl="0" algn="l">
              <a:lnSpc>
                <a:spcPct val="100000"/>
              </a:lnSpc>
              <a:spcBef>
                <a:spcPts val="0"/>
              </a:spcBef>
              <a:spcAft>
                <a:spcPts val="0"/>
              </a:spcAft>
              <a:buClr>
                <a:srgbClr val="000000"/>
              </a:buClr>
              <a:buSzPts val="2100"/>
              <a:buFont typeface="Arial"/>
              <a:buChar char="●"/>
            </a:pPr>
            <a:r>
              <a:rPr b="0" i="0" lang="en" sz="2100" u="none" cap="none" strike="noStrike">
                <a:solidFill>
                  <a:srgbClr val="000000"/>
                </a:solidFill>
                <a:latin typeface="Arial"/>
                <a:ea typeface="Arial"/>
                <a:cs typeface="Arial"/>
                <a:sym typeface="Arial"/>
              </a:rPr>
              <a:t>They also reported “greater belief in treatment credibility, greater expectancies from treatment and greater treatment satisfaction than PMR participants.” </a:t>
            </a:r>
            <a:endParaRPr b="0" i="0" sz="2100" u="none" cap="none" strike="noStrike">
              <a:solidFill>
                <a:srgbClr val="000000"/>
              </a:solidFill>
              <a:latin typeface="Arial"/>
              <a:ea typeface="Arial"/>
              <a:cs typeface="Arial"/>
              <a:sym typeface="Arial"/>
            </a:endParaRPr>
          </a:p>
        </p:txBody>
      </p:sp>
      <p:pic>
        <p:nvPicPr>
          <p:cNvPr id="558" name="Google Shape;558;p22"/>
          <p:cNvPicPr preferRelativeResize="0"/>
          <p:nvPr/>
        </p:nvPicPr>
        <p:blipFill rotWithShape="1">
          <a:blip r:embed="rId3">
            <a:alphaModFix/>
          </a:blip>
          <a:srcRect b="0" l="0" r="0" t="0"/>
          <a:stretch/>
        </p:blipFill>
        <p:spPr>
          <a:xfrm>
            <a:off x="6034625" y="1511288"/>
            <a:ext cx="2466975" cy="1847850"/>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62" name="Shape 562"/>
        <p:cNvGrpSpPr/>
        <p:nvPr/>
      </p:nvGrpSpPr>
      <p:grpSpPr>
        <a:xfrm>
          <a:off x="0" y="0"/>
          <a:ext cx="0" cy="0"/>
          <a:chOff x="0" y="0"/>
          <a:chExt cx="0" cy="0"/>
        </a:xfrm>
      </p:grpSpPr>
      <p:sp>
        <p:nvSpPr>
          <p:cNvPr id="563" name="Google Shape;563;p23"/>
          <p:cNvSpPr txBox="1"/>
          <p:nvPr/>
        </p:nvSpPr>
        <p:spPr>
          <a:xfrm>
            <a:off x="1797375" y="1115400"/>
            <a:ext cx="4930500" cy="29127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4" name="Google Shape;564;p23"/>
          <p:cNvSpPr txBox="1"/>
          <p:nvPr/>
        </p:nvSpPr>
        <p:spPr>
          <a:xfrm>
            <a:off x="971725" y="818100"/>
            <a:ext cx="5053800" cy="2207100"/>
          </a:xfrm>
          <a:prstGeom prst="rect">
            <a:avLst/>
          </a:prstGeom>
          <a:noFill/>
          <a:ln>
            <a:noFill/>
          </a:ln>
        </p:spPr>
        <p:txBody>
          <a:bodyPr anchorCtr="0" anchor="t" bIns="91425" lIns="91425" spcFirstLastPara="1" rIns="91425" wrap="square" tIns="91425">
            <a:noAutofit/>
          </a:bodyPr>
          <a:lstStyle/>
          <a:p>
            <a:pPr indent="0" lvl="0" marL="0" marR="0" rtl="0" algn="l">
              <a:lnSpc>
                <a:spcPct val="150000"/>
              </a:lnSpc>
              <a:spcBef>
                <a:spcPts val="0"/>
              </a:spcBef>
              <a:spcAft>
                <a:spcPts val="0"/>
              </a:spcAft>
              <a:buClr>
                <a:srgbClr val="000000"/>
              </a:buClr>
              <a:buSzPts val="1200"/>
              <a:buFont typeface="Arial"/>
              <a:buNone/>
            </a:pPr>
            <a:r>
              <a:t/>
            </a:r>
            <a:endParaRPr b="0" i="0" sz="1200" u="none" cap="none" strike="noStrike">
              <a:solidFill>
                <a:srgbClr val="FFFFFF"/>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en" sz="1300" u="none" cap="none" strike="noStrike">
                <a:solidFill>
                  <a:srgbClr val="000000"/>
                </a:solidFill>
                <a:latin typeface="Arial"/>
                <a:ea typeface="Arial"/>
                <a:cs typeface="Arial"/>
                <a:sym typeface="Arial"/>
              </a:rPr>
              <a:t>“Just now I dispatched a telegram to you: I am most surprised at your low spirits. You should follow the directives of two medical specialists, and muster strength in your trust in G-d, Who will no doubt restore your former health. With blessings for a speedy recovery.  People study, and study — but when it comes to practical application, where’s the trust?</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en" sz="1300" u="none" cap="none" strike="noStrike">
                <a:solidFill>
                  <a:srgbClr val="000000"/>
                </a:solidFill>
                <a:latin typeface="Arial"/>
                <a:ea typeface="Arial"/>
                <a:cs typeface="Arial"/>
                <a:sym typeface="Arial"/>
              </a:rPr>
              <a:t>You should study, three or four times over, ‘Shaar HaBitachon (The Gate of Trust)’ in Chovos HaLevavos (Duties of the Heart). It goes without saying that I do not mean that you should study it all at once, but in the course of a few weeks. </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en" sz="1300" u="none" cap="none" strike="noStrike">
                <a:solidFill>
                  <a:srgbClr val="000000"/>
                </a:solidFill>
                <a:latin typeface="Arial"/>
                <a:ea typeface="Arial"/>
                <a:cs typeface="Arial"/>
                <a:sym typeface="Arial"/>
              </a:rPr>
              <a:t> </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en" sz="1300" u="none" cap="none" strike="noStrike">
                <a:solidFill>
                  <a:srgbClr val="000000"/>
                </a:solidFill>
                <a:latin typeface="Arial"/>
                <a:ea typeface="Arial"/>
                <a:cs typeface="Arial"/>
                <a:sym typeface="Arial"/>
              </a:rPr>
              <a:t>With blessings for a speedy recovery, and awaiting good news of your physical and spiritual health.”</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2"/>
              </a:buClr>
              <a:buSzPts val="1100"/>
              <a:buFont typeface="Arial"/>
              <a:buNone/>
            </a:pPr>
            <a:r>
              <a:t/>
            </a:r>
            <a:endParaRPr b="0" i="0" sz="1200" u="none" cap="none" strike="noStrike">
              <a:solidFill>
                <a:schemeClr val="dk2"/>
              </a:solidFill>
              <a:highlight>
                <a:srgbClr val="000000"/>
              </a:highlight>
              <a:latin typeface="Arial"/>
              <a:ea typeface="Arial"/>
              <a:cs typeface="Arial"/>
              <a:sym typeface="Arial"/>
            </a:endParaRPr>
          </a:p>
          <a:p>
            <a:pPr indent="0" lvl="0" marL="0" marR="0" rtl="0" algn="l">
              <a:lnSpc>
                <a:spcPct val="100000"/>
              </a:lnSpc>
              <a:spcBef>
                <a:spcPts val="0"/>
              </a:spcBef>
              <a:spcAft>
                <a:spcPts val="0"/>
              </a:spcAft>
              <a:buClr>
                <a:schemeClr val="dk2"/>
              </a:buClr>
              <a:buSzPts val="1100"/>
              <a:buFont typeface="Arial"/>
              <a:buNone/>
            </a:pPr>
            <a:r>
              <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pic>
        <p:nvPicPr>
          <p:cNvPr id="565" name="Google Shape;565;p23"/>
          <p:cNvPicPr preferRelativeResize="0"/>
          <p:nvPr/>
        </p:nvPicPr>
        <p:blipFill rotWithShape="1">
          <a:blip r:embed="rId4">
            <a:alphaModFix/>
          </a:blip>
          <a:srcRect b="0" l="0" r="0" t="0"/>
          <a:stretch/>
        </p:blipFill>
        <p:spPr>
          <a:xfrm>
            <a:off x="6347300" y="1247975"/>
            <a:ext cx="2295700" cy="1818200"/>
          </a:xfrm>
          <a:prstGeom prst="rect">
            <a:avLst/>
          </a:prstGeom>
          <a:noFill/>
          <a:ln>
            <a:noFill/>
          </a:ln>
        </p:spPr>
      </p:pic>
      <p:sp>
        <p:nvSpPr>
          <p:cNvPr id="566" name="Google Shape;566;p23"/>
          <p:cNvSpPr txBox="1"/>
          <p:nvPr/>
        </p:nvSpPr>
        <p:spPr>
          <a:xfrm>
            <a:off x="2206725" y="517800"/>
            <a:ext cx="4111800" cy="597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The Gate of Trust</a:t>
            </a:r>
            <a:endParaRPr b="0" i="0" sz="3000" u="none" cap="none" strike="noStrike">
              <a:solidFill>
                <a:srgbClr val="000000"/>
              </a:solidFill>
              <a:latin typeface="Arial"/>
              <a:ea typeface="Arial"/>
              <a:cs typeface="Arial"/>
              <a:sym typeface="Arial"/>
            </a:endParaRPr>
          </a:p>
        </p:txBody>
      </p:sp>
      <p:sp>
        <p:nvSpPr>
          <p:cNvPr id="567" name="Google Shape;567;p23"/>
          <p:cNvSpPr txBox="1"/>
          <p:nvPr/>
        </p:nvSpPr>
        <p:spPr>
          <a:xfrm>
            <a:off x="6294400" y="3215550"/>
            <a:ext cx="2553900" cy="355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b="1" i="0" lang="en" sz="1100" u="none" cap="none" strike="noStrike">
                <a:solidFill>
                  <a:srgbClr val="000000"/>
                </a:solidFill>
                <a:latin typeface="Arial"/>
                <a:ea typeface="Arial"/>
                <a:cs typeface="Arial"/>
                <a:sym typeface="Arial"/>
              </a:rPr>
              <a:t>Rabbi Menachem Schneerson, Z”l</a:t>
            </a:r>
            <a:endParaRPr b="1" i="0" sz="1100" u="none" cap="none" strike="noStrike">
              <a:solidFill>
                <a:srgbClr val="000000"/>
              </a:solidFill>
              <a:latin typeface="Arial"/>
              <a:ea typeface="Arial"/>
              <a:cs typeface="Arial"/>
              <a:sym typeface="Arial"/>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71" name="Shape 571"/>
        <p:cNvGrpSpPr/>
        <p:nvPr/>
      </p:nvGrpSpPr>
      <p:grpSpPr>
        <a:xfrm>
          <a:off x="0" y="0"/>
          <a:ext cx="0" cy="0"/>
          <a:chOff x="0" y="0"/>
          <a:chExt cx="0" cy="0"/>
        </a:xfrm>
      </p:grpSpPr>
      <p:sp>
        <p:nvSpPr>
          <p:cNvPr id="572" name="Google Shape;572;p24"/>
          <p:cNvSpPr txBox="1"/>
          <p:nvPr/>
        </p:nvSpPr>
        <p:spPr>
          <a:xfrm>
            <a:off x="718525" y="1131200"/>
            <a:ext cx="7256400" cy="2799300"/>
          </a:xfrm>
          <a:prstGeom prst="rect">
            <a:avLst/>
          </a:prstGeom>
          <a:noFill/>
          <a:ln>
            <a:noFill/>
          </a:ln>
        </p:spPr>
        <p:txBody>
          <a:bodyPr anchorCtr="0" anchor="t" bIns="91425" lIns="91425" spcFirstLastPara="1" rIns="91425" wrap="square" tIns="91425">
            <a:noAutofit/>
          </a:bodyPr>
          <a:lstStyle/>
          <a:p>
            <a:pPr indent="-317500" lvl="0" marL="457200" marR="0" rtl="0" algn="l">
              <a:lnSpc>
                <a:spcPct val="130000"/>
              </a:lnSpc>
              <a:spcBef>
                <a:spcPts val="0"/>
              </a:spcBef>
              <a:spcAft>
                <a:spcPts val="0"/>
              </a:spcAft>
              <a:buClr>
                <a:srgbClr val="FFFFFF"/>
              </a:buClr>
              <a:buSzPts val="1400"/>
              <a:buFont typeface="Arial"/>
              <a:buChar char="●"/>
            </a:pPr>
            <a:r>
              <a:rPr b="1" i="0" lang="en" sz="1400" u="none" cap="none" strike="noStrike">
                <a:solidFill>
                  <a:srgbClr val="FFFFFF"/>
                </a:solidFill>
                <a:latin typeface="Arial"/>
                <a:ea typeface="Arial"/>
                <a:cs typeface="Arial"/>
                <a:sym typeface="Arial"/>
              </a:rPr>
              <a:t>Introduction - Benefits of trust </a:t>
            </a:r>
            <a:endParaRPr b="1" i="0" sz="1400" u="none" cap="none" strike="noStrike">
              <a:solidFill>
                <a:srgbClr val="FFFFFF"/>
              </a:solidFill>
              <a:latin typeface="Arial"/>
              <a:ea typeface="Arial"/>
              <a:cs typeface="Arial"/>
              <a:sym typeface="Arial"/>
            </a:endParaRPr>
          </a:p>
          <a:p>
            <a:pPr indent="-317500" lvl="0" marL="457200" marR="0" rtl="0" algn="l">
              <a:lnSpc>
                <a:spcPct val="130000"/>
              </a:lnSpc>
              <a:spcBef>
                <a:spcPts val="0"/>
              </a:spcBef>
              <a:spcAft>
                <a:spcPts val="0"/>
              </a:spcAft>
              <a:buClr>
                <a:srgbClr val="FFFFFF"/>
              </a:buClr>
              <a:buSzPts val="1400"/>
              <a:buFont typeface="Arial"/>
              <a:buChar char="●"/>
            </a:pPr>
            <a:r>
              <a:rPr b="1" i="0" lang="en" sz="1400" u="none" cap="none" strike="noStrike">
                <a:solidFill>
                  <a:srgbClr val="FFFFFF"/>
                </a:solidFill>
                <a:latin typeface="Arial"/>
                <a:ea typeface="Arial"/>
                <a:cs typeface="Arial"/>
                <a:sym typeface="Arial"/>
              </a:rPr>
              <a:t>Chapter 1 - What is trust </a:t>
            </a:r>
            <a:endParaRPr b="1" i="0" sz="1400" u="none" cap="none" strike="noStrike">
              <a:solidFill>
                <a:srgbClr val="FFFFFF"/>
              </a:solidFill>
              <a:latin typeface="Arial"/>
              <a:ea typeface="Arial"/>
              <a:cs typeface="Arial"/>
              <a:sym typeface="Arial"/>
            </a:endParaRPr>
          </a:p>
          <a:p>
            <a:pPr indent="-317500" lvl="0" marL="457200" marR="0" rtl="0" algn="l">
              <a:lnSpc>
                <a:spcPct val="130000"/>
              </a:lnSpc>
              <a:spcBef>
                <a:spcPts val="0"/>
              </a:spcBef>
              <a:spcAft>
                <a:spcPts val="0"/>
              </a:spcAft>
              <a:buClr>
                <a:srgbClr val="FFFFFF"/>
              </a:buClr>
              <a:buSzPts val="1400"/>
              <a:buFont typeface="Arial"/>
              <a:buChar char="●"/>
            </a:pPr>
            <a:r>
              <a:rPr b="1" i="0" lang="en" sz="1400" u="none" cap="none" strike="noStrike">
                <a:solidFill>
                  <a:srgbClr val="FFFFFF"/>
                </a:solidFill>
                <a:latin typeface="Arial"/>
                <a:ea typeface="Arial"/>
                <a:cs typeface="Arial"/>
                <a:sym typeface="Arial"/>
              </a:rPr>
              <a:t>Chapter 2 - The criteria for trusting someone </a:t>
            </a:r>
            <a:endParaRPr b="1" i="0" sz="1400" u="none" cap="none" strike="noStrike">
              <a:solidFill>
                <a:srgbClr val="FFFFFF"/>
              </a:solidFill>
              <a:latin typeface="Arial"/>
              <a:ea typeface="Arial"/>
              <a:cs typeface="Arial"/>
              <a:sym typeface="Arial"/>
            </a:endParaRPr>
          </a:p>
          <a:p>
            <a:pPr indent="-317500" lvl="0" marL="457200" marR="0" rtl="0" algn="l">
              <a:lnSpc>
                <a:spcPct val="130000"/>
              </a:lnSpc>
              <a:spcBef>
                <a:spcPts val="0"/>
              </a:spcBef>
              <a:spcAft>
                <a:spcPts val="0"/>
              </a:spcAft>
              <a:buClr>
                <a:srgbClr val="FFFFFF"/>
              </a:buClr>
              <a:buSzPts val="1400"/>
              <a:buFont typeface="Arial"/>
              <a:buChar char="●"/>
            </a:pPr>
            <a:r>
              <a:rPr b="1" i="0" lang="en" sz="1400" u="none" cap="none" strike="noStrike">
                <a:solidFill>
                  <a:srgbClr val="FFFFFF"/>
                </a:solidFill>
                <a:latin typeface="Arial"/>
                <a:ea typeface="Arial"/>
                <a:cs typeface="Arial"/>
                <a:sym typeface="Arial"/>
              </a:rPr>
              <a:t>Chapter 3 - The prerequisites to trusting in G-d </a:t>
            </a:r>
            <a:endParaRPr b="1" i="0" sz="1400" u="none" cap="none" strike="noStrike">
              <a:solidFill>
                <a:srgbClr val="FFFFFF"/>
              </a:solidFill>
              <a:latin typeface="Arial"/>
              <a:ea typeface="Arial"/>
              <a:cs typeface="Arial"/>
              <a:sym typeface="Arial"/>
            </a:endParaRPr>
          </a:p>
          <a:p>
            <a:pPr indent="-317500" lvl="0" marL="457200" marR="0" rtl="0" algn="l">
              <a:lnSpc>
                <a:spcPct val="130000"/>
              </a:lnSpc>
              <a:spcBef>
                <a:spcPts val="0"/>
              </a:spcBef>
              <a:spcAft>
                <a:spcPts val="0"/>
              </a:spcAft>
              <a:buClr>
                <a:srgbClr val="FFFFFF"/>
              </a:buClr>
              <a:buSzPts val="1400"/>
              <a:buFont typeface="Arial"/>
              <a:buChar char="●"/>
            </a:pPr>
            <a:r>
              <a:rPr b="1" i="0" lang="en" sz="1400" u="none" cap="none" strike="noStrike">
                <a:solidFill>
                  <a:srgbClr val="FFFFFF"/>
                </a:solidFill>
                <a:latin typeface="Arial"/>
                <a:ea typeface="Arial"/>
                <a:cs typeface="Arial"/>
                <a:sym typeface="Arial"/>
              </a:rPr>
              <a:t>Chapter 4 - When trust applies and when it does not </a:t>
            </a:r>
            <a:endParaRPr b="1" i="0" sz="1400" u="none" cap="none" strike="noStrike">
              <a:solidFill>
                <a:srgbClr val="FFFFFF"/>
              </a:solidFill>
              <a:latin typeface="Arial"/>
              <a:ea typeface="Arial"/>
              <a:cs typeface="Arial"/>
              <a:sym typeface="Arial"/>
            </a:endParaRPr>
          </a:p>
          <a:p>
            <a:pPr indent="-317500" lvl="0" marL="457200" marR="0" rtl="0" algn="l">
              <a:lnSpc>
                <a:spcPct val="130000"/>
              </a:lnSpc>
              <a:spcBef>
                <a:spcPts val="0"/>
              </a:spcBef>
              <a:spcAft>
                <a:spcPts val="0"/>
              </a:spcAft>
              <a:buClr>
                <a:srgbClr val="FFFFFF"/>
              </a:buClr>
              <a:buSzPts val="1400"/>
              <a:buFont typeface="Arial"/>
              <a:buChar char="●"/>
            </a:pPr>
            <a:r>
              <a:rPr b="1" i="0" lang="en" sz="1400" u="none" cap="none" strike="noStrike">
                <a:solidFill>
                  <a:srgbClr val="FFFFFF"/>
                </a:solidFill>
                <a:latin typeface="Arial"/>
                <a:ea typeface="Arial"/>
                <a:cs typeface="Arial"/>
                <a:sym typeface="Arial"/>
              </a:rPr>
              <a:t>Chapter 5 - The difference between one who trusts in G-d in earning a livelihood and one who does not. </a:t>
            </a:r>
            <a:endParaRPr b="1" i="0" sz="1400" u="none" cap="none" strike="noStrike">
              <a:solidFill>
                <a:srgbClr val="FFFFFF"/>
              </a:solidFill>
              <a:latin typeface="Arial"/>
              <a:ea typeface="Arial"/>
              <a:cs typeface="Arial"/>
              <a:sym typeface="Arial"/>
            </a:endParaRPr>
          </a:p>
          <a:p>
            <a:pPr indent="-317500" lvl="0" marL="457200" marR="0" rtl="0" algn="l">
              <a:lnSpc>
                <a:spcPct val="130000"/>
              </a:lnSpc>
              <a:spcBef>
                <a:spcPts val="0"/>
              </a:spcBef>
              <a:spcAft>
                <a:spcPts val="0"/>
              </a:spcAft>
              <a:buClr>
                <a:srgbClr val="FFFFFF"/>
              </a:buClr>
              <a:buSzPts val="1400"/>
              <a:buFont typeface="Arial"/>
              <a:buChar char="●"/>
            </a:pPr>
            <a:r>
              <a:rPr b="1" i="0" lang="en" sz="1400" u="none" cap="none" strike="noStrike">
                <a:solidFill>
                  <a:srgbClr val="FFFFFF"/>
                </a:solidFill>
                <a:latin typeface="Arial"/>
                <a:ea typeface="Arial"/>
                <a:cs typeface="Arial"/>
                <a:sym typeface="Arial"/>
              </a:rPr>
              <a:t>Chapter 6 - Obligation to refute those who promote delaying the service of G-d until reaching sufficient material prosperity. </a:t>
            </a:r>
            <a:endParaRPr b="1" i="0" sz="1400" u="none" cap="none" strike="noStrike">
              <a:solidFill>
                <a:srgbClr val="FFFFFF"/>
              </a:solidFill>
              <a:latin typeface="Arial"/>
              <a:ea typeface="Arial"/>
              <a:cs typeface="Arial"/>
              <a:sym typeface="Arial"/>
            </a:endParaRPr>
          </a:p>
          <a:p>
            <a:pPr indent="-317500" lvl="0" marL="457200" marR="0" rtl="0" algn="l">
              <a:lnSpc>
                <a:spcPct val="130000"/>
              </a:lnSpc>
              <a:spcBef>
                <a:spcPts val="0"/>
              </a:spcBef>
              <a:spcAft>
                <a:spcPts val="0"/>
              </a:spcAft>
              <a:buClr>
                <a:srgbClr val="FFFFFF"/>
              </a:buClr>
              <a:buSzPts val="1400"/>
              <a:buFont typeface="Arial"/>
              <a:buChar char="●"/>
            </a:pPr>
            <a:r>
              <a:rPr b="1" i="0" lang="en" sz="1400" u="none" cap="none" strike="noStrike">
                <a:solidFill>
                  <a:srgbClr val="FFFFFF"/>
                </a:solidFill>
                <a:latin typeface="Arial"/>
                <a:ea typeface="Arial"/>
                <a:cs typeface="Arial"/>
                <a:sym typeface="Arial"/>
              </a:rPr>
              <a:t>Chapter 7 - Things that damage one's trust in G-d, and a summary of the matter of trust. </a:t>
            </a:r>
            <a:endParaRPr b="1" i="0" sz="1400" u="none" cap="none" strike="noStrike">
              <a:solidFill>
                <a:srgbClr val="FFFFFF"/>
              </a:solidFill>
              <a:latin typeface="Arial"/>
              <a:ea typeface="Arial"/>
              <a:cs typeface="Arial"/>
              <a:sym typeface="Arial"/>
            </a:endParaRPr>
          </a:p>
        </p:txBody>
      </p:sp>
      <p:sp>
        <p:nvSpPr>
          <p:cNvPr id="573" name="Google Shape;573;p24"/>
          <p:cNvSpPr txBox="1"/>
          <p:nvPr/>
        </p:nvSpPr>
        <p:spPr>
          <a:xfrm>
            <a:off x="2717575" y="305900"/>
            <a:ext cx="5164800" cy="82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FFFFFF"/>
                </a:solidFill>
                <a:latin typeface="Arial"/>
                <a:ea typeface="Arial"/>
                <a:cs typeface="Arial"/>
                <a:sym typeface="Arial"/>
              </a:rPr>
              <a:t>Duties of the Heart</a:t>
            </a:r>
            <a:endParaRPr b="0" i="0" sz="3000" u="none" cap="none" strike="noStrike">
              <a:solidFill>
                <a:srgbClr val="FFFFFF"/>
              </a:solidFill>
              <a:latin typeface="Arial"/>
              <a:ea typeface="Arial"/>
              <a:cs typeface="Arial"/>
              <a:sym typeface="Arial"/>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77" name="Shape 577"/>
        <p:cNvGrpSpPr/>
        <p:nvPr/>
      </p:nvGrpSpPr>
      <p:grpSpPr>
        <a:xfrm>
          <a:off x="0" y="0"/>
          <a:ext cx="0" cy="0"/>
          <a:chOff x="0" y="0"/>
          <a:chExt cx="0" cy="0"/>
        </a:xfrm>
      </p:grpSpPr>
      <p:sp>
        <p:nvSpPr>
          <p:cNvPr id="578" name="Google Shape;578;p25"/>
          <p:cNvSpPr txBox="1"/>
          <p:nvPr/>
        </p:nvSpPr>
        <p:spPr>
          <a:xfrm>
            <a:off x="718525" y="1131200"/>
            <a:ext cx="7256400" cy="2799300"/>
          </a:xfrm>
          <a:prstGeom prst="rect">
            <a:avLst/>
          </a:prstGeom>
          <a:noFill/>
          <a:ln>
            <a:noFill/>
          </a:ln>
        </p:spPr>
        <p:txBody>
          <a:bodyPr anchorCtr="0" anchor="t" bIns="91425" lIns="91425" spcFirstLastPara="1" rIns="91425" wrap="square" tIns="91425">
            <a:noAutofit/>
          </a:bodyPr>
          <a:lstStyle/>
          <a:p>
            <a:pPr indent="0" lvl="0" marL="0" marR="0" rtl="0" algn="l">
              <a:lnSpc>
                <a:spcPct val="130000"/>
              </a:lnSpc>
              <a:spcBef>
                <a:spcPts val="0"/>
              </a:spcBef>
              <a:spcAft>
                <a:spcPts val="0"/>
              </a:spcAft>
              <a:buClr>
                <a:srgbClr val="000000"/>
              </a:buClr>
              <a:buSzPts val="1800"/>
              <a:buFont typeface="Arial"/>
              <a:buNone/>
            </a:pPr>
            <a:r>
              <a:rPr b="1" i="0" lang="en" sz="1800" u="none" cap="none" strike="noStrike">
                <a:solidFill>
                  <a:srgbClr val="FFFFFF"/>
                </a:solidFill>
                <a:latin typeface="Arial"/>
                <a:ea typeface="Arial"/>
                <a:cs typeface="Arial"/>
                <a:sym typeface="Arial"/>
              </a:rPr>
              <a:t>“What is trust? </a:t>
            </a:r>
            <a:endParaRPr b="1" i="0" sz="1800" u="none" cap="none" strike="noStrike">
              <a:solidFill>
                <a:srgbClr val="FFFFFF"/>
              </a:solidFill>
              <a:latin typeface="Arial"/>
              <a:ea typeface="Arial"/>
              <a:cs typeface="Arial"/>
              <a:sym typeface="Arial"/>
            </a:endParaRPr>
          </a:p>
          <a:p>
            <a:pPr indent="0" lvl="0" marL="0" marR="0" rtl="0" algn="l">
              <a:lnSpc>
                <a:spcPct val="130000"/>
              </a:lnSpc>
              <a:spcBef>
                <a:spcPts val="0"/>
              </a:spcBef>
              <a:spcAft>
                <a:spcPts val="0"/>
              </a:spcAft>
              <a:buClr>
                <a:srgbClr val="000000"/>
              </a:buClr>
              <a:buSzPts val="1800"/>
              <a:buFont typeface="Arial"/>
              <a:buNone/>
            </a:pPr>
            <a:r>
              <a:rPr b="1" i="0" lang="en" sz="1800" u="none" cap="none" strike="noStrike">
                <a:solidFill>
                  <a:srgbClr val="FFFFFF"/>
                </a:solidFill>
                <a:latin typeface="Arial"/>
                <a:ea typeface="Arial"/>
                <a:cs typeface="Arial"/>
                <a:sym typeface="Arial"/>
              </a:rPr>
              <a:t>Peace of mind of the one who trusts. That one relies in his heart that the one he trusts in will do what is good and proper for him on the matter he has trusted him with, according to his ability and his understanding of what will further his good.”</a:t>
            </a:r>
            <a:endParaRPr b="1" i="0" sz="1800" u="none" cap="none" strike="noStrike">
              <a:solidFill>
                <a:srgbClr val="FFFFFF"/>
              </a:solidFill>
              <a:latin typeface="Arial"/>
              <a:ea typeface="Arial"/>
              <a:cs typeface="Arial"/>
              <a:sym typeface="Arial"/>
            </a:endParaRPr>
          </a:p>
          <a:p>
            <a:pPr indent="457200" lvl="0" marL="5029200" marR="0" rtl="0" algn="l">
              <a:lnSpc>
                <a:spcPct val="130000"/>
              </a:lnSpc>
              <a:spcBef>
                <a:spcPts val="0"/>
              </a:spcBef>
              <a:spcAft>
                <a:spcPts val="0"/>
              </a:spcAft>
              <a:buClr>
                <a:srgbClr val="000000"/>
              </a:buClr>
              <a:buSzPts val="1800"/>
              <a:buFont typeface="Arial"/>
              <a:buNone/>
            </a:pPr>
            <a:r>
              <a:rPr b="1" i="0" lang="en" sz="1800" u="none" cap="none" strike="noStrike">
                <a:solidFill>
                  <a:srgbClr val="FFFFFF"/>
                </a:solidFill>
                <a:latin typeface="Arial"/>
                <a:ea typeface="Arial"/>
                <a:cs typeface="Arial"/>
                <a:sym typeface="Arial"/>
              </a:rPr>
              <a:t>(Introduction)</a:t>
            </a:r>
            <a:endParaRPr b="1" i="0" sz="1800" u="none" cap="none" strike="noStrike">
              <a:solidFill>
                <a:srgbClr val="FFFFFF"/>
              </a:solidFill>
              <a:latin typeface="Arial"/>
              <a:ea typeface="Arial"/>
              <a:cs typeface="Arial"/>
              <a:sym typeface="Arial"/>
            </a:endParaRPr>
          </a:p>
        </p:txBody>
      </p:sp>
      <p:sp>
        <p:nvSpPr>
          <p:cNvPr id="579" name="Google Shape;579;p25"/>
          <p:cNvSpPr txBox="1"/>
          <p:nvPr/>
        </p:nvSpPr>
        <p:spPr>
          <a:xfrm>
            <a:off x="2717575" y="305900"/>
            <a:ext cx="5164800" cy="82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FFFFFF"/>
                </a:solidFill>
                <a:latin typeface="Arial"/>
                <a:ea typeface="Arial"/>
                <a:cs typeface="Arial"/>
                <a:sym typeface="Arial"/>
              </a:rPr>
              <a:t>Duties of the Heart</a:t>
            </a:r>
            <a:endParaRPr b="0" i="0" sz="3000" u="none" cap="none" strike="noStrike">
              <a:solidFill>
                <a:srgbClr val="FFFFFF"/>
              </a:solidFill>
              <a:latin typeface="Arial"/>
              <a:ea typeface="Arial"/>
              <a:cs typeface="Arial"/>
              <a:sym typeface="Arial"/>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A86E8"/>
        </a:solidFill>
      </p:bgPr>
    </p:bg>
    <p:spTree>
      <p:nvGrpSpPr>
        <p:cNvPr id="583" name="Shape 583"/>
        <p:cNvGrpSpPr/>
        <p:nvPr/>
      </p:nvGrpSpPr>
      <p:grpSpPr>
        <a:xfrm>
          <a:off x="0" y="0"/>
          <a:ext cx="0" cy="0"/>
          <a:chOff x="0" y="0"/>
          <a:chExt cx="0" cy="0"/>
        </a:xfrm>
      </p:grpSpPr>
      <p:sp>
        <p:nvSpPr>
          <p:cNvPr id="584" name="Google Shape;584;p26"/>
          <p:cNvSpPr txBox="1"/>
          <p:nvPr/>
        </p:nvSpPr>
        <p:spPr>
          <a:xfrm>
            <a:off x="736550" y="913100"/>
            <a:ext cx="5377200" cy="2988300"/>
          </a:xfrm>
          <a:prstGeom prst="rect">
            <a:avLst/>
          </a:prstGeom>
          <a:noFill/>
          <a:ln>
            <a:noFill/>
          </a:ln>
        </p:spPr>
        <p:txBody>
          <a:bodyPr anchorCtr="0" anchor="t" bIns="91425" lIns="91425" spcFirstLastPara="1" rIns="91425" wrap="square" tIns="91425">
            <a:noAutofit/>
          </a:bodyPr>
          <a:lstStyle/>
          <a:p>
            <a:pPr indent="-330200" lvl="0" marL="457200" marR="0" rtl="0" algn="l">
              <a:lnSpc>
                <a:spcPct val="100000"/>
              </a:lnSpc>
              <a:spcBef>
                <a:spcPts val="0"/>
              </a:spcBef>
              <a:spcAft>
                <a:spcPts val="0"/>
              </a:spcAft>
              <a:buClr>
                <a:srgbClr val="FFFFFF"/>
              </a:buClr>
              <a:buSzPts val="1600"/>
              <a:buFont typeface="Arial"/>
              <a:buChar char="●"/>
            </a:pPr>
            <a:r>
              <a:rPr b="0" i="0" lang="en" sz="1600" u="none" cap="none" strike="noStrike">
                <a:solidFill>
                  <a:srgbClr val="FFFFFF"/>
                </a:solidFill>
                <a:latin typeface="Arial"/>
                <a:ea typeface="Arial"/>
                <a:cs typeface="Arial"/>
                <a:sym typeface="Arial"/>
              </a:rPr>
              <a:t>Mindful-Based Stress Management is a spiritually-based program aimed at reducing stress and worry. </a:t>
            </a:r>
            <a:endParaRPr b="0" i="0" sz="1600" u="none" cap="none" strike="noStrike">
              <a:solidFill>
                <a:srgbClr val="FFFFFF"/>
              </a:solidFill>
              <a:latin typeface="Arial"/>
              <a:ea typeface="Arial"/>
              <a:cs typeface="Arial"/>
              <a:sym typeface="Arial"/>
            </a:endParaRPr>
          </a:p>
          <a:p>
            <a:pPr indent="-330200" lvl="0" marL="457200" marR="0" rtl="0" algn="l">
              <a:lnSpc>
                <a:spcPct val="100000"/>
              </a:lnSpc>
              <a:spcBef>
                <a:spcPts val="1000"/>
              </a:spcBef>
              <a:spcAft>
                <a:spcPts val="0"/>
              </a:spcAft>
              <a:buClr>
                <a:srgbClr val="FFFFFF"/>
              </a:buClr>
              <a:buSzPts val="1600"/>
              <a:buFont typeface="Arial"/>
              <a:buChar char="●"/>
            </a:pPr>
            <a:r>
              <a:rPr b="0" i="0" lang="en" sz="1600" u="none" cap="none" strike="noStrike">
                <a:solidFill>
                  <a:srgbClr val="FFFFFF"/>
                </a:solidFill>
                <a:latin typeface="Arial"/>
                <a:ea typeface="Arial"/>
                <a:cs typeface="Arial"/>
                <a:sym typeface="Arial"/>
              </a:rPr>
              <a:t>Developed by Rabbi Adam Stein, a clinical instructor at the Stony Brook University School of Medicine</a:t>
            </a:r>
            <a:endParaRPr b="0" i="0" sz="1600" u="none" cap="none" strike="noStrike">
              <a:solidFill>
                <a:srgbClr val="FFFFFF"/>
              </a:solidFill>
              <a:latin typeface="Arial"/>
              <a:ea typeface="Arial"/>
              <a:cs typeface="Arial"/>
              <a:sym typeface="Arial"/>
            </a:endParaRPr>
          </a:p>
          <a:p>
            <a:pPr indent="-330200" lvl="0" marL="457200" marR="0" rtl="0" algn="l">
              <a:lnSpc>
                <a:spcPct val="100000"/>
              </a:lnSpc>
              <a:spcBef>
                <a:spcPts val="1000"/>
              </a:spcBef>
              <a:spcAft>
                <a:spcPts val="0"/>
              </a:spcAft>
              <a:buClr>
                <a:srgbClr val="FFFFFF"/>
              </a:buClr>
              <a:buSzPts val="1600"/>
              <a:buFont typeface="Arial"/>
              <a:buChar char="●"/>
            </a:pPr>
            <a:r>
              <a:rPr b="0" i="0" lang="en" sz="1600" u="none" cap="none" strike="noStrike">
                <a:solidFill>
                  <a:srgbClr val="FFFFFF"/>
                </a:solidFill>
                <a:latin typeface="Arial"/>
                <a:ea typeface="Arial"/>
                <a:cs typeface="Arial"/>
                <a:sym typeface="Arial"/>
              </a:rPr>
              <a:t>8 workshops (15 minutes per day) based on guided meditations that teach participants ways of “‘Living in the Moment’ devoid of stress, worry and anxiety.”  </a:t>
            </a:r>
            <a:endParaRPr b="0" i="0" sz="1600" u="none" cap="none" strike="noStrike">
              <a:solidFill>
                <a:srgbClr val="FFFFFF"/>
              </a:solidFill>
              <a:latin typeface="Arial"/>
              <a:ea typeface="Arial"/>
              <a:cs typeface="Arial"/>
              <a:sym typeface="Arial"/>
            </a:endParaRPr>
          </a:p>
          <a:p>
            <a:pPr indent="-330200" lvl="0" marL="457200" marR="0" rtl="0" algn="l">
              <a:lnSpc>
                <a:spcPct val="100000"/>
              </a:lnSpc>
              <a:spcBef>
                <a:spcPts val="1000"/>
              </a:spcBef>
              <a:spcAft>
                <a:spcPts val="0"/>
              </a:spcAft>
              <a:buClr>
                <a:srgbClr val="FFFFFF"/>
              </a:buClr>
              <a:buSzPts val="1600"/>
              <a:buFont typeface="Arial"/>
              <a:buChar char="●"/>
            </a:pPr>
            <a:r>
              <a:rPr b="0" i="0" lang="en" sz="1600" u="none" cap="none" strike="noStrike">
                <a:solidFill>
                  <a:srgbClr val="FFFFFF"/>
                </a:solidFill>
                <a:latin typeface="Arial"/>
                <a:ea typeface="Arial"/>
                <a:cs typeface="Arial"/>
                <a:sym typeface="Arial"/>
              </a:rPr>
              <a:t>Based on the concept that G-d recreates the world continuously, every single moment. </a:t>
            </a:r>
            <a:endParaRPr b="1" i="0" sz="1600" u="none" cap="none" strike="noStrike">
              <a:solidFill>
                <a:srgbClr val="FFFFFF"/>
              </a:solidFill>
              <a:latin typeface="Arial"/>
              <a:ea typeface="Arial"/>
              <a:cs typeface="Arial"/>
              <a:sym typeface="Arial"/>
            </a:endParaRPr>
          </a:p>
          <a:p>
            <a:pPr indent="0" lvl="0" marL="0" marR="0" rtl="0" algn="l">
              <a:lnSpc>
                <a:spcPct val="100000"/>
              </a:lnSpc>
              <a:spcBef>
                <a:spcPts val="1000"/>
              </a:spcBef>
              <a:spcAft>
                <a:spcPts val="0"/>
              </a:spcAft>
              <a:buClr>
                <a:schemeClr val="dk2"/>
              </a:buClr>
              <a:buSzPts val="1100"/>
              <a:buFont typeface="Arial"/>
              <a:buNone/>
            </a:pPr>
            <a:r>
              <a:t/>
            </a:r>
            <a:endParaRPr b="1"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585" name="Google Shape;585;p26"/>
          <p:cNvSpPr txBox="1"/>
          <p:nvPr/>
        </p:nvSpPr>
        <p:spPr>
          <a:xfrm>
            <a:off x="6706800" y="3217250"/>
            <a:ext cx="2513400" cy="723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0" i="0" lang="en" sz="1600" u="none" cap="none" strike="noStrike">
                <a:solidFill>
                  <a:srgbClr val="000000"/>
                </a:solidFill>
                <a:latin typeface="Arial"/>
                <a:ea typeface="Arial"/>
                <a:cs typeface="Arial"/>
                <a:sym typeface="Arial"/>
              </a:rPr>
              <a:t>Rabbi Adam Stein</a:t>
            </a:r>
            <a:endParaRPr b="0" i="0" sz="1600" u="none" cap="none" strike="noStrike">
              <a:solidFill>
                <a:srgbClr val="000000"/>
              </a:solidFill>
              <a:latin typeface="Arial"/>
              <a:ea typeface="Arial"/>
              <a:cs typeface="Arial"/>
              <a:sym typeface="Arial"/>
            </a:endParaRPr>
          </a:p>
        </p:txBody>
      </p:sp>
      <p:sp>
        <p:nvSpPr>
          <p:cNvPr id="586" name="Google Shape;586;p26"/>
          <p:cNvSpPr txBox="1"/>
          <p:nvPr/>
        </p:nvSpPr>
        <p:spPr>
          <a:xfrm>
            <a:off x="3671075" y="191975"/>
            <a:ext cx="3863100" cy="45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2"/>
              </a:buClr>
              <a:buSzPts val="1100"/>
              <a:buFont typeface="Arial"/>
              <a:buNone/>
            </a:pPr>
            <a:r>
              <a:rPr b="0" i="0" lang="en" sz="3000" u="none" cap="none" strike="noStrike">
                <a:solidFill>
                  <a:srgbClr val="FFFFFF"/>
                </a:solidFill>
                <a:latin typeface="Arial"/>
                <a:ea typeface="Arial"/>
                <a:cs typeface="Arial"/>
                <a:sym typeface="Arial"/>
              </a:rPr>
              <a:t>MBSM</a:t>
            </a:r>
            <a:endParaRPr b="0" i="0" sz="3000" u="none" cap="none" strike="noStrike">
              <a:solidFill>
                <a:srgbClr val="000000"/>
              </a:solidFill>
              <a:latin typeface="Arial"/>
              <a:ea typeface="Arial"/>
              <a:cs typeface="Arial"/>
              <a:sym typeface="Arial"/>
            </a:endParaRPr>
          </a:p>
        </p:txBody>
      </p:sp>
      <p:pic>
        <p:nvPicPr>
          <p:cNvPr id="587" name="Google Shape;587;p26"/>
          <p:cNvPicPr preferRelativeResize="0"/>
          <p:nvPr/>
        </p:nvPicPr>
        <p:blipFill rotWithShape="1">
          <a:blip r:embed="rId3">
            <a:alphaModFix/>
          </a:blip>
          <a:srcRect b="0" l="0" r="0" t="0"/>
          <a:stretch/>
        </p:blipFill>
        <p:spPr>
          <a:xfrm>
            <a:off x="6334288" y="1344925"/>
            <a:ext cx="2466975" cy="1847850"/>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00"/>
        </a:solidFill>
      </p:bgPr>
    </p:bg>
    <p:spTree>
      <p:nvGrpSpPr>
        <p:cNvPr id="591" name="Shape 591"/>
        <p:cNvGrpSpPr/>
        <p:nvPr/>
      </p:nvGrpSpPr>
      <p:grpSpPr>
        <a:xfrm>
          <a:off x="0" y="0"/>
          <a:ext cx="0" cy="0"/>
          <a:chOff x="0" y="0"/>
          <a:chExt cx="0" cy="0"/>
        </a:xfrm>
      </p:grpSpPr>
      <p:sp>
        <p:nvSpPr>
          <p:cNvPr id="592" name="Google Shape;592;p27"/>
          <p:cNvSpPr txBox="1"/>
          <p:nvPr/>
        </p:nvSpPr>
        <p:spPr>
          <a:xfrm>
            <a:off x="715200" y="1044175"/>
            <a:ext cx="5377200" cy="2988300"/>
          </a:xfrm>
          <a:prstGeom prst="rect">
            <a:avLst/>
          </a:prstGeom>
          <a:noFill/>
          <a:ln>
            <a:noFill/>
          </a:ln>
        </p:spPr>
        <p:txBody>
          <a:bodyPr anchorCtr="0" anchor="t" bIns="91425" lIns="91425" spcFirstLastPara="1" rIns="91425" wrap="square" tIns="91425">
            <a:noAutofit/>
          </a:bodyPr>
          <a:lstStyle/>
          <a:p>
            <a:pPr indent="-330200" lvl="0" marL="457200" marR="0" rtl="0" algn="l">
              <a:lnSpc>
                <a:spcPct val="100000"/>
              </a:lnSpc>
              <a:spcBef>
                <a:spcPts val="0"/>
              </a:spcBef>
              <a:spcAft>
                <a:spcPts val="0"/>
              </a:spcAft>
              <a:buClr>
                <a:srgbClr val="000000"/>
              </a:buClr>
              <a:buSzPts val="1600"/>
              <a:buFont typeface="Arial"/>
              <a:buChar char="●"/>
            </a:pPr>
            <a:r>
              <a:rPr b="0" i="0" lang="en" sz="1600" u="none" cap="none" strike="noStrike">
                <a:solidFill>
                  <a:srgbClr val="000000"/>
                </a:solidFill>
                <a:latin typeface="Arial"/>
                <a:ea typeface="Arial"/>
                <a:cs typeface="Arial"/>
                <a:sym typeface="Arial"/>
              </a:rPr>
              <a:t>The concept of </a:t>
            </a:r>
            <a:r>
              <a:rPr b="0" i="1" lang="en" sz="1600" u="none" cap="none" strike="noStrike">
                <a:solidFill>
                  <a:srgbClr val="000000"/>
                </a:solidFill>
                <a:latin typeface="Arial"/>
                <a:ea typeface="Arial"/>
                <a:cs typeface="Arial"/>
                <a:sym typeface="Arial"/>
              </a:rPr>
              <a:t>tzimtzum</a:t>
            </a:r>
            <a:r>
              <a:rPr b="0" i="0" lang="en" sz="1600" u="none" cap="none" strike="noStrike">
                <a:solidFill>
                  <a:srgbClr val="000000"/>
                </a:solidFill>
                <a:latin typeface="Arial"/>
                <a:ea typeface="Arial"/>
                <a:cs typeface="Arial"/>
                <a:sym typeface="Arial"/>
              </a:rPr>
              <a:t>, the contraction and “removal” of God’s infinite light in order to allow for Creation of independent realities, is elucidated in the teachings of the </a:t>
            </a:r>
            <a:r>
              <a:rPr b="0" i="1" lang="en" sz="1600" u="none" cap="none" strike="noStrike">
                <a:solidFill>
                  <a:srgbClr val="000000"/>
                </a:solidFill>
                <a:latin typeface="Arial"/>
                <a:ea typeface="Arial"/>
                <a:cs typeface="Arial"/>
                <a:sym typeface="Arial"/>
              </a:rPr>
              <a:t>Arizal</a:t>
            </a:r>
            <a:r>
              <a:rPr b="0" i="0" lang="en" sz="1600" u="none" cap="none" strike="noStrike">
                <a:solidFill>
                  <a:srgbClr val="000000"/>
                </a:solidFill>
                <a:latin typeface="Arial"/>
                <a:ea typeface="Arial"/>
                <a:cs typeface="Arial"/>
                <a:sym typeface="Arial"/>
              </a:rPr>
              <a:t>.</a:t>
            </a:r>
            <a:endParaRPr b="0" i="0" sz="1600" u="none" cap="none" strike="noStrike">
              <a:solidFill>
                <a:srgbClr val="000000"/>
              </a:solidFill>
              <a:latin typeface="Arial"/>
              <a:ea typeface="Arial"/>
              <a:cs typeface="Arial"/>
              <a:sym typeface="Arial"/>
            </a:endParaRPr>
          </a:p>
          <a:p>
            <a:pPr indent="-330200" lvl="0" marL="457200" marR="0" rtl="0" algn="l">
              <a:lnSpc>
                <a:spcPct val="100000"/>
              </a:lnSpc>
              <a:spcBef>
                <a:spcPts val="1000"/>
              </a:spcBef>
              <a:spcAft>
                <a:spcPts val="0"/>
              </a:spcAft>
              <a:buClr>
                <a:srgbClr val="000000"/>
              </a:buClr>
              <a:buSzPts val="1600"/>
              <a:buFont typeface="Arial"/>
              <a:buChar char="●"/>
            </a:pPr>
            <a:r>
              <a:rPr b="0" i="0" lang="en" sz="1600" u="none" cap="none" strike="noStrike">
                <a:solidFill>
                  <a:srgbClr val="000000"/>
                </a:solidFill>
                <a:latin typeface="Arial"/>
                <a:ea typeface="Arial"/>
                <a:cs typeface="Arial"/>
                <a:sym typeface="Arial"/>
              </a:rPr>
              <a:t>From the perspective of God as it were, His omnipresence (and that of His infinite light) is constant, undergoing no change from before to after Creation. </a:t>
            </a:r>
            <a:endParaRPr b="0" i="0" sz="1600" u="none" cap="none" strike="noStrike">
              <a:solidFill>
                <a:srgbClr val="000000"/>
              </a:solidFill>
              <a:latin typeface="Arial"/>
              <a:ea typeface="Arial"/>
              <a:cs typeface="Arial"/>
              <a:sym typeface="Arial"/>
            </a:endParaRPr>
          </a:p>
          <a:p>
            <a:pPr indent="-330200" lvl="0" marL="457200" marR="0" rtl="0" algn="l">
              <a:lnSpc>
                <a:spcPct val="100000"/>
              </a:lnSpc>
              <a:spcBef>
                <a:spcPts val="1000"/>
              </a:spcBef>
              <a:spcAft>
                <a:spcPts val="0"/>
              </a:spcAft>
              <a:buClr>
                <a:srgbClr val="000000"/>
              </a:buClr>
              <a:buSzPts val="1600"/>
              <a:buFont typeface="Arial"/>
              <a:buChar char="●"/>
            </a:pPr>
            <a:r>
              <a:rPr b="0" i="0" lang="en" sz="1600" u="none" cap="none" strike="noStrike">
                <a:solidFill>
                  <a:srgbClr val="000000"/>
                </a:solidFill>
                <a:latin typeface="Arial"/>
                <a:ea typeface="Arial"/>
                <a:cs typeface="Arial"/>
                <a:sym typeface="Arial"/>
              </a:rPr>
              <a:t>From our perspective, however, His light seems to disappear. </a:t>
            </a:r>
            <a:endParaRPr b="1" i="0" sz="1200" u="none" cap="none" strike="noStrike">
              <a:solidFill>
                <a:srgbClr val="000000"/>
              </a:solidFill>
              <a:latin typeface="Arial"/>
              <a:ea typeface="Arial"/>
              <a:cs typeface="Arial"/>
              <a:sym typeface="Arial"/>
            </a:endParaRPr>
          </a:p>
          <a:p>
            <a:pPr indent="0" lvl="0" marL="0" marR="0" rtl="0" algn="l">
              <a:lnSpc>
                <a:spcPct val="100000"/>
              </a:lnSpc>
              <a:spcBef>
                <a:spcPts val="100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593" name="Google Shape;593;p27"/>
          <p:cNvSpPr txBox="1"/>
          <p:nvPr/>
        </p:nvSpPr>
        <p:spPr>
          <a:xfrm>
            <a:off x="2852950" y="369850"/>
            <a:ext cx="3863100" cy="45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2"/>
              </a:buClr>
              <a:buSzPts val="1100"/>
              <a:buFont typeface="Arial"/>
              <a:buNone/>
            </a:pPr>
            <a:r>
              <a:rPr b="0" i="0" lang="en" sz="3000" u="none" cap="none" strike="noStrike">
                <a:solidFill>
                  <a:srgbClr val="000000"/>
                </a:solidFill>
                <a:latin typeface="Arial"/>
                <a:ea typeface="Arial"/>
                <a:cs typeface="Arial"/>
                <a:sym typeface="Arial"/>
              </a:rPr>
              <a:t>Kabbalah: Tzimtzum</a:t>
            </a:r>
            <a:endParaRPr b="0" i="0" sz="3000" u="none" cap="none" strike="noStrike">
              <a:solidFill>
                <a:srgbClr val="000000"/>
              </a:solidFill>
              <a:latin typeface="Arial"/>
              <a:ea typeface="Arial"/>
              <a:cs typeface="Arial"/>
              <a:sym typeface="Arial"/>
            </a:endParaRPr>
          </a:p>
        </p:txBody>
      </p:sp>
      <p:pic>
        <p:nvPicPr>
          <p:cNvPr id="594" name="Google Shape;594;p27"/>
          <p:cNvPicPr preferRelativeResize="0"/>
          <p:nvPr/>
        </p:nvPicPr>
        <p:blipFill rotWithShape="1">
          <a:blip r:embed="rId3">
            <a:alphaModFix/>
          </a:blip>
          <a:srcRect b="0" l="0" r="0" t="0"/>
          <a:stretch/>
        </p:blipFill>
        <p:spPr>
          <a:xfrm>
            <a:off x="6417375" y="1105988"/>
            <a:ext cx="2057400" cy="2219325"/>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98" name="Shape 598"/>
        <p:cNvGrpSpPr/>
        <p:nvPr/>
      </p:nvGrpSpPr>
      <p:grpSpPr>
        <a:xfrm>
          <a:off x="0" y="0"/>
          <a:ext cx="0" cy="0"/>
          <a:chOff x="0" y="0"/>
          <a:chExt cx="0" cy="0"/>
        </a:xfrm>
      </p:grpSpPr>
      <p:sp>
        <p:nvSpPr>
          <p:cNvPr id="599" name="Google Shape;599;p28"/>
          <p:cNvSpPr txBox="1"/>
          <p:nvPr/>
        </p:nvSpPr>
        <p:spPr>
          <a:xfrm>
            <a:off x="661600" y="939050"/>
            <a:ext cx="5065200" cy="3557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rPr b="0" i="0" lang="en" sz="1500" u="none" cap="none" strike="noStrike">
                <a:solidFill>
                  <a:srgbClr val="000000"/>
                </a:solidFill>
                <a:latin typeface="Arial"/>
                <a:ea typeface="Arial"/>
                <a:cs typeface="Arial"/>
                <a:sym typeface="Arial"/>
              </a:rPr>
              <a:t>One day the Baal Shem tov was walking through the forest with his students, he pointed out a leaf that had just blown off of a tree floating down to rest on the sun-parched dirt road. </a:t>
            </a:r>
            <a:endParaRPr b="0" i="0" sz="1500" u="none" cap="none" strike="noStrike">
              <a:solidFill>
                <a:srgbClr val="000000"/>
              </a:solidFill>
              <a:latin typeface="Arial"/>
              <a:ea typeface="Arial"/>
              <a:cs typeface="Arial"/>
              <a:sym typeface="Arial"/>
            </a:endParaRPr>
          </a:p>
          <a:p>
            <a:pPr indent="0" lvl="0" marL="0" marR="0" rtl="0" algn="l">
              <a:lnSpc>
                <a:spcPct val="100000"/>
              </a:lnSpc>
              <a:spcBef>
                <a:spcPts val="1500"/>
              </a:spcBef>
              <a:spcAft>
                <a:spcPts val="0"/>
              </a:spcAft>
              <a:buClr>
                <a:srgbClr val="000000"/>
              </a:buClr>
              <a:buSzPts val="1500"/>
              <a:buFont typeface="Arial"/>
              <a:buNone/>
            </a:pPr>
            <a:r>
              <a:rPr b="0" i="0" lang="en" sz="1500" u="none" cap="none" strike="noStrike">
                <a:solidFill>
                  <a:srgbClr val="FFFFFF"/>
                </a:solidFill>
                <a:latin typeface="Arial"/>
                <a:ea typeface="Arial"/>
                <a:cs typeface="Arial"/>
                <a:sym typeface="Arial"/>
              </a:rPr>
              <a:t>Rabbi Yisrael told his students that this leaf falling off the tree at this particular time and landing in this specific place was orchestrated by God.</a:t>
            </a:r>
            <a:br>
              <a:rPr b="0" i="0" lang="en" sz="1500" u="none" cap="none" strike="noStrike">
                <a:solidFill>
                  <a:srgbClr val="FFFFFF"/>
                </a:solidFill>
                <a:latin typeface="Arial"/>
                <a:ea typeface="Arial"/>
                <a:cs typeface="Arial"/>
                <a:sym typeface="Arial"/>
              </a:rPr>
            </a:br>
            <a:br>
              <a:rPr b="0" i="0" lang="en" sz="1500" u="none" cap="none" strike="noStrike">
                <a:solidFill>
                  <a:srgbClr val="FFFFFF"/>
                </a:solidFill>
                <a:latin typeface="Arial"/>
                <a:ea typeface="Arial"/>
                <a:cs typeface="Arial"/>
                <a:sym typeface="Arial"/>
              </a:rPr>
            </a:br>
            <a:r>
              <a:rPr b="0" i="0" lang="en" sz="1500" u="none" cap="none" strike="noStrike">
                <a:solidFill>
                  <a:srgbClr val="FFFFFF"/>
                </a:solidFill>
                <a:latin typeface="Arial"/>
                <a:ea typeface="Arial"/>
                <a:cs typeface="Arial"/>
                <a:sym typeface="Arial"/>
              </a:rPr>
              <a:t>Divine providence governs every minute creation, a fallen leaf that has been tossed over and over by the wind.</a:t>
            </a:r>
            <a:endParaRPr b="0" i="0" sz="1500" u="none" cap="none" strike="noStrike">
              <a:solidFill>
                <a:srgbClr val="FFFFFF"/>
              </a:solidFill>
              <a:latin typeface="Arial"/>
              <a:ea typeface="Arial"/>
              <a:cs typeface="Arial"/>
              <a:sym typeface="Arial"/>
            </a:endParaRPr>
          </a:p>
          <a:p>
            <a:pPr indent="0" lvl="0" marL="0" marR="0" rtl="0" algn="l">
              <a:lnSpc>
                <a:spcPct val="100000"/>
              </a:lnSpc>
              <a:spcBef>
                <a:spcPts val="1500"/>
              </a:spcBef>
              <a:spcAft>
                <a:spcPts val="0"/>
              </a:spcAft>
              <a:buClr>
                <a:schemeClr val="dk2"/>
              </a:buClr>
              <a:buSzPts val="1100"/>
              <a:buFont typeface="Arial"/>
              <a:buNone/>
            </a:pPr>
            <a:r>
              <a:rPr b="0" i="0" lang="en" sz="1500" u="none" cap="none" strike="noStrike">
                <a:solidFill>
                  <a:srgbClr val="FFFFFF"/>
                </a:solidFill>
                <a:latin typeface="Arial"/>
                <a:ea typeface="Arial"/>
                <a:cs typeface="Arial"/>
                <a:sym typeface="Arial"/>
              </a:rPr>
              <a:t>Each blade of grass is created uniquely with a godly energy, each leaf on each tree has a purpose to being created.</a:t>
            </a:r>
            <a:endParaRPr b="0" i="0" sz="1500" u="none" cap="none" strike="noStrike">
              <a:solidFill>
                <a:srgbClr val="FFFFFF"/>
              </a:solidFill>
              <a:latin typeface="Arial"/>
              <a:ea typeface="Arial"/>
              <a:cs typeface="Arial"/>
              <a:sym typeface="Arial"/>
            </a:endParaRPr>
          </a:p>
          <a:p>
            <a:pPr indent="0" lvl="0" marL="0" marR="0" rtl="0" algn="l">
              <a:lnSpc>
                <a:spcPct val="100000"/>
              </a:lnSpc>
              <a:spcBef>
                <a:spcPts val="150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600" name="Google Shape;600;p28"/>
          <p:cNvPicPr preferRelativeResize="0"/>
          <p:nvPr/>
        </p:nvPicPr>
        <p:blipFill rotWithShape="1">
          <a:blip r:embed="rId4">
            <a:alphaModFix/>
          </a:blip>
          <a:srcRect b="0" l="0" r="0" t="0"/>
          <a:stretch/>
        </p:blipFill>
        <p:spPr>
          <a:xfrm>
            <a:off x="7045900" y="2192675"/>
            <a:ext cx="1505275" cy="1896650"/>
          </a:xfrm>
          <a:prstGeom prst="rect">
            <a:avLst/>
          </a:prstGeom>
          <a:noFill/>
          <a:ln>
            <a:noFill/>
          </a:ln>
        </p:spPr>
      </p:pic>
      <p:sp>
        <p:nvSpPr>
          <p:cNvPr id="601" name="Google Shape;601;p28"/>
          <p:cNvSpPr txBox="1"/>
          <p:nvPr/>
        </p:nvSpPr>
        <p:spPr>
          <a:xfrm>
            <a:off x="2603775" y="192050"/>
            <a:ext cx="4275600" cy="597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Divine Providence</a:t>
            </a:r>
            <a:endParaRPr b="0" i="0" sz="3000" u="none" cap="none" strike="noStrike">
              <a:solidFill>
                <a:srgbClr val="000000"/>
              </a:solidFill>
              <a:latin typeface="Arial"/>
              <a:ea typeface="Arial"/>
              <a:cs typeface="Arial"/>
              <a:sym typeface="Arial"/>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05" name="Shape 605"/>
        <p:cNvGrpSpPr/>
        <p:nvPr/>
      </p:nvGrpSpPr>
      <p:grpSpPr>
        <a:xfrm>
          <a:off x="0" y="0"/>
          <a:ext cx="0" cy="0"/>
          <a:chOff x="0" y="0"/>
          <a:chExt cx="0" cy="0"/>
        </a:xfrm>
      </p:grpSpPr>
      <p:pic>
        <p:nvPicPr>
          <p:cNvPr id="606" name="Google Shape;606;p29"/>
          <p:cNvPicPr preferRelativeResize="0"/>
          <p:nvPr/>
        </p:nvPicPr>
        <p:blipFill rotWithShape="1">
          <a:blip r:embed="rId4">
            <a:alphaModFix/>
          </a:blip>
          <a:srcRect b="0" l="16110" r="16110" t="0"/>
          <a:stretch/>
        </p:blipFill>
        <p:spPr>
          <a:xfrm>
            <a:off x="0" y="0"/>
            <a:ext cx="9144000" cy="5143500"/>
          </a:xfrm>
          <a:prstGeom prst="rect">
            <a:avLst/>
          </a:prstGeom>
          <a:noFill/>
          <a:ln>
            <a:noFill/>
          </a:ln>
        </p:spPr>
      </p:pic>
      <p:sp>
        <p:nvSpPr>
          <p:cNvPr id="607" name="Google Shape;607;p29"/>
          <p:cNvSpPr txBox="1"/>
          <p:nvPr>
            <p:ph type="title"/>
          </p:nvPr>
        </p:nvSpPr>
        <p:spPr>
          <a:xfrm>
            <a:off x="28500" y="535075"/>
            <a:ext cx="8622300" cy="643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800"/>
              <a:buNone/>
            </a:pPr>
            <a:r>
              <a:rPr lang="en" sz="2600"/>
              <a:t>                             Rabbi Noach Weinberg, Z”l</a:t>
            </a:r>
            <a:endParaRPr sz="2600"/>
          </a:p>
          <a:p>
            <a:pPr indent="0" lvl="0" marL="0" rtl="0" algn="l">
              <a:lnSpc>
                <a:spcPct val="100000"/>
              </a:lnSpc>
              <a:spcBef>
                <a:spcPts val="0"/>
              </a:spcBef>
              <a:spcAft>
                <a:spcPts val="0"/>
              </a:spcAft>
              <a:buSzPts val="4800"/>
              <a:buNone/>
            </a:pPr>
            <a:r>
              <a:t/>
            </a:r>
            <a:endParaRPr sz="2600"/>
          </a:p>
        </p:txBody>
      </p:sp>
      <p:sp>
        <p:nvSpPr>
          <p:cNvPr id="608" name="Google Shape;608;p29"/>
          <p:cNvSpPr txBox="1"/>
          <p:nvPr/>
        </p:nvSpPr>
        <p:spPr>
          <a:xfrm>
            <a:off x="1821200" y="1572225"/>
            <a:ext cx="3621000" cy="2241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2"/>
              </a:buClr>
              <a:buSzPts val="1100"/>
              <a:buFont typeface="Arial"/>
              <a:buNone/>
            </a:pPr>
            <a:r>
              <a:rPr b="1" i="0" lang="en" sz="1800" u="none" cap="none" strike="noStrike">
                <a:solidFill>
                  <a:srgbClr val="FFFFFF"/>
                </a:solidFill>
                <a:latin typeface="Arial"/>
                <a:ea typeface="Arial"/>
                <a:cs typeface="Arial"/>
                <a:sym typeface="Arial"/>
              </a:rPr>
              <a:t>“If you don't know what you're willing to die for, then you don't know what you're living for.”</a:t>
            </a:r>
            <a:endParaRPr b="1" i="0" sz="18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1" sz="18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1" lang="en" sz="1800" u="none" cap="none" strike="noStrike">
                <a:solidFill>
                  <a:srgbClr val="FFFFFF"/>
                </a:solidFill>
                <a:latin typeface="Arial"/>
                <a:ea typeface="Arial"/>
                <a:cs typeface="Arial"/>
                <a:sym typeface="Arial"/>
              </a:rPr>
              <a:t>Rabbi Noah Weinberg, founder of Aish HaTorah</a:t>
            </a:r>
            <a:endParaRPr b="0" i="0" sz="1800" u="none" cap="none" strike="noStrike">
              <a:solidFill>
                <a:srgbClr val="FFFFFF"/>
              </a:solidFill>
              <a:latin typeface="Arial"/>
              <a:ea typeface="Arial"/>
              <a:cs typeface="Arial"/>
              <a:sym typeface="Arial"/>
            </a:endParaRPr>
          </a:p>
        </p:txBody>
      </p:sp>
      <p:pic>
        <p:nvPicPr>
          <p:cNvPr id="609" name="Google Shape;609;p29"/>
          <p:cNvPicPr preferRelativeResize="0"/>
          <p:nvPr/>
        </p:nvPicPr>
        <p:blipFill rotWithShape="1">
          <a:blip r:embed="rId5">
            <a:alphaModFix/>
          </a:blip>
          <a:srcRect b="0" l="0" r="0" t="0"/>
          <a:stretch/>
        </p:blipFill>
        <p:spPr>
          <a:xfrm>
            <a:off x="6209375" y="1416163"/>
            <a:ext cx="1733550" cy="2638425"/>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13" name="Shape 613"/>
        <p:cNvGrpSpPr/>
        <p:nvPr/>
      </p:nvGrpSpPr>
      <p:grpSpPr>
        <a:xfrm>
          <a:off x="0" y="0"/>
          <a:ext cx="0" cy="0"/>
          <a:chOff x="0" y="0"/>
          <a:chExt cx="0" cy="0"/>
        </a:xfrm>
      </p:grpSpPr>
      <p:pic>
        <p:nvPicPr>
          <p:cNvPr id="614" name="Google Shape;614;p30"/>
          <p:cNvPicPr preferRelativeResize="0"/>
          <p:nvPr/>
        </p:nvPicPr>
        <p:blipFill rotWithShape="1">
          <a:blip r:embed="rId4">
            <a:alphaModFix/>
          </a:blip>
          <a:srcRect b="0" l="16110" r="16110" t="0"/>
          <a:stretch/>
        </p:blipFill>
        <p:spPr>
          <a:xfrm>
            <a:off x="0" y="0"/>
            <a:ext cx="9144000" cy="5143500"/>
          </a:xfrm>
          <a:prstGeom prst="rect">
            <a:avLst/>
          </a:prstGeom>
          <a:noFill/>
          <a:ln>
            <a:noFill/>
          </a:ln>
        </p:spPr>
      </p:pic>
      <p:sp>
        <p:nvSpPr>
          <p:cNvPr id="615" name="Google Shape;615;p30"/>
          <p:cNvSpPr txBox="1"/>
          <p:nvPr>
            <p:ph type="title"/>
          </p:nvPr>
        </p:nvSpPr>
        <p:spPr>
          <a:xfrm>
            <a:off x="563100" y="537100"/>
            <a:ext cx="8622300" cy="643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800"/>
              <a:buNone/>
            </a:pPr>
            <a:r>
              <a:rPr lang="en" sz="2600"/>
              <a:t>                             48 Ways of Wisdom</a:t>
            </a:r>
            <a:endParaRPr sz="2600"/>
          </a:p>
          <a:p>
            <a:pPr indent="0" lvl="0" marL="0" rtl="0" algn="l">
              <a:lnSpc>
                <a:spcPct val="100000"/>
              </a:lnSpc>
              <a:spcBef>
                <a:spcPts val="0"/>
              </a:spcBef>
              <a:spcAft>
                <a:spcPts val="0"/>
              </a:spcAft>
              <a:buSzPts val="4800"/>
              <a:buNone/>
            </a:pPr>
            <a:r>
              <a:t/>
            </a:r>
            <a:endParaRPr sz="2600"/>
          </a:p>
        </p:txBody>
      </p:sp>
      <p:sp>
        <p:nvSpPr>
          <p:cNvPr id="616" name="Google Shape;616;p30"/>
          <p:cNvSpPr txBox="1"/>
          <p:nvPr/>
        </p:nvSpPr>
        <p:spPr>
          <a:xfrm>
            <a:off x="746975" y="1316100"/>
            <a:ext cx="2774400" cy="3045000"/>
          </a:xfrm>
          <a:prstGeom prst="rect">
            <a:avLst/>
          </a:prstGeom>
          <a:noFill/>
          <a:ln>
            <a:noFill/>
          </a:ln>
        </p:spPr>
        <p:txBody>
          <a:bodyPr anchorCtr="0" anchor="t" bIns="91425" lIns="91425" spcFirstLastPara="1" rIns="91425" wrap="square" tIns="91425">
            <a:noAutofit/>
          </a:bodyPr>
          <a:lstStyle/>
          <a:p>
            <a:pPr indent="0" lvl="0" marL="0" marR="0" rtl="0" algn="l">
              <a:lnSpc>
                <a:spcPct val="107000"/>
              </a:lnSpc>
              <a:spcBef>
                <a:spcPts val="0"/>
              </a:spcBef>
              <a:spcAft>
                <a:spcPts val="0"/>
              </a:spcAft>
              <a:buClr>
                <a:schemeClr val="dk2"/>
              </a:buClr>
              <a:buSzPts val="1100"/>
              <a:buFont typeface="Arial"/>
              <a:buNone/>
            </a:pPr>
            <a:r>
              <a:rPr b="0" i="0" lang="en" sz="1100" u="none" cap="none" strike="noStrike">
                <a:solidFill>
                  <a:srgbClr val="FFFFFF"/>
                </a:solidFill>
                <a:latin typeface="Calibri"/>
                <a:ea typeface="Calibri"/>
                <a:cs typeface="Calibri"/>
                <a:sym typeface="Calibri"/>
              </a:rPr>
              <a:t>Way #1 Be Aware of Every Moment</a:t>
            </a:r>
            <a:endParaRPr b="0" i="0" sz="1100" u="none" cap="none" strike="noStrike">
              <a:solidFill>
                <a:srgbClr val="FFFFFF"/>
              </a:solidFill>
              <a:latin typeface="Calibri"/>
              <a:ea typeface="Calibri"/>
              <a:cs typeface="Calibri"/>
              <a:sym typeface="Calibri"/>
            </a:endParaRPr>
          </a:p>
          <a:p>
            <a:pPr indent="0" lvl="0" marL="0" marR="0" rtl="0" algn="l">
              <a:lnSpc>
                <a:spcPct val="107000"/>
              </a:lnSpc>
              <a:spcBef>
                <a:spcPts val="0"/>
              </a:spcBef>
              <a:spcAft>
                <a:spcPts val="0"/>
              </a:spcAft>
              <a:buClr>
                <a:schemeClr val="dk2"/>
              </a:buClr>
              <a:buSzPts val="1100"/>
              <a:buFont typeface="Arial"/>
              <a:buNone/>
            </a:pPr>
            <a:r>
              <a:rPr b="0" i="0" lang="en" sz="1100" u="none" cap="none" strike="noStrike">
                <a:solidFill>
                  <a:srgbClr val="FFFFFF"/>
                </a:solidFill>
                <a:latin typeface="Calibri"/>
                <a:ea typeface="Calibri"/>
                <a:cs typeface="Calibri"/>
                <a:sym typeface="Calibri"/>
              </a:rPr>
              <a:t>Way #2 Listen Effectively</a:t>
            </a:r>
            <a:endParaRPr b="0" i="0" sz="1100" u="none" cap="none" strike="noStrike">
              <a:solidFill>
                <a:srgbClr val="FFFFFF"/>
              </a:solidFill>
              <a:latin typeface="Calibri"/>
              <a:ea typeface="Calibri"/>
              <a:cs typeface="Calibri"/>
              <a:sym typeface="Calibri"/>
            </a:endParaRPr>
          </a:p>
          <a:p>
            <a:pPr indent="0" lvl="0" marL="0" marR="0" rtl="0" algn="l">
              <a:lnSpc>
                <a:spcPct val="107000"/>
              </a:lnSpc>
              <a:spcBef>
                <a:spcPts val="0"/>
              </a:spcBef>
              <a:spcAft>
                <a:spcPts val="0"/>
              </a:spcAft>
              <a:buClr>
                <a:schemeClr val="dk2"/>
              </a:buClr>
              <a:buSzPts val="1100"/>
              <a:buFont typeface="Arial"/>
              <a:buNone/>
            </a:pPr>
            <a:r>
              <a:rPr b="0" i="0" lang="en" sz="1100" u="none" cap="none" strike="noStrike">
                <a:solidFill>
                  <a:srgbClr val="FFFFFF"/>
                </a:solidFill>
                <a:latin typeface="Calibri"/>
                <a:ea typeface="Calibri"/>
                <a:cs typeface="Calibri"/>
                <a:sym typeface="Calibri"/>
              </a:rPr>
              <a:t>Way #3 Say It Out Loud</a:t>
            </a:r>
            <a:endParaRPr b="0" i="0" sz="1100" u="none" cap="none" strike="noStrike">
              <a:solidFill>
                <a:srgbClr val="FFFFFF"/>
              </a:solidFill>
              <a:latin typeface="Calibri"/>
              <a:ea typeface="Calibri"/>
              <a:cs typeface="Calibri"/>
              <a:sym typeface="Calibri"/>
            </a:endParaRPr>
          </a:p>
          <a:p>
            <a:pPr indent="0" lvl="0" marL="0" marR="0" rtl="0" algn="l">
              <a:lnSpc>
                <a:spcPct val="107000"/>
              </a:lnSpc>
              <a:spcBef>
                <a:spcPts val="0"/>
              </a:spcBef>
              <a:spcAft>
                <a:spcPts val="0"/>
              </a:spcAft>
              <a:buClr>
                <a:schemeClr val="dk2"/>
              </a:buClr>
              <a:buSzPts val="1100"/>
              <a:buFont typeface="Arial"/>
              <a:buNone/>
            </a:pPr>
            <a:r>
              <a:rPr b="0" i="0" lang="en" sz="1100" u="none" cap="none" strike="noStrike">
                <a:solidFill>
                  <a:srgbClr val="FFFFFF"/>
                </a:solidFill>
                <a:latin typeface="Calibri"/>
                <a:ea typeface="Calibri"/>
                <a:cs typeface="Calibri"/>
                <a:sym typeface="Calibri"/>
              </a:rPr>
              <a:t>Way #4 Introduce Yourself to Yourself</a:t>
            </a:r>
            <a:endParaRPr b="0" i="0" sz="1100" u="none" cap="none" strike="noStrike">
              <a:solidFill>
                <a:srgbClr val="FFFFFF"/>
              </a:solidFill>
              <a:latin typeface="Calibri"/>
              <a:ea typeface="Calibri"/>
              <a:cs typeface="Calibri"/>
              <a:sym typeface="Calibri"/>
            </a:endParaRPr>
          </a:p>
          <a:p>
            <a:pPr indent="0" lvl="0" marL="0" marR="0" rtl="0" algn="l">
              <a:lnSpc>
                <a:spcPct val="107000"/>
              </a:lnSpc>
              <a:spcBef>
                <a:spcPts val="0"/>
              </a:spcBef>
              <a:spcAft>
                <a:spcPts val="0"/>
              </a:spcAft>
              <a:buClr>
                <a:schemeClr val="dk2"/>
              </a:buClr>
              <a:buSzPts val="1100"/>
              <a:buFont typeface="Arial"/>
              <a:buNone/>
            </a:pPr>
            <a:r>
              <a:rPr b="0" i="0" lang="en" sz="1100" u="none" cap="none" strike="noStrike">
                <a:solidFill>
                  <a:srgbClr val="FFFFFF"/>
                </a:solidFill>
                <a:latin typeface="Calibri"/>
                <a:ea typeface="Calibri"/>
                <a:cs typeface="Calibri"/>
                <a:sym typeface="Calibri"/>
              </a:rPr>
              <a:t>Way #5 The Power of Awe</a:t>
            </a:r>
            <a:endParaRPr b="0" i="0" sz="1100" u="none" cap="none" strike="noStrike">
              <a:solidFill>
                <a:srgbClr val="FFFFFF"/>
              </a:solidFill>
              <a:latin typeface="Calibri"/>
              <a:ea typeface="Calibri"/>
              <a:cs typeface="Calibri"/>
              <a:sym typeface="Calibri"/>
            </a:endParaRPr>
          </a:p>
          <a:p>
            <a:pPr indent="0" lvl="0" marL="0" marR="0" rtl="0" algn="l">
              <a:lnSpc>
                <a:spcPct val="107000"/>
              </a:lnSpc>
              <a:spcBef>
                <a:spcPts val="0"/>
              </a:spcBef>
              <a:spcAft>
                <a:spcPts val="0"/>
              </a:spcAft>
              <a:buClr>
                <a:schemeClr val="dk2"/>
              </a:buClr>
              <a:buSzPts val="1100"/>
              <a:buFont typeface="Arial"/>
              <a:buNone/>
            </a:pPr>
            <a:r>
              <a:rPr b="0" i="0" lang="en" sz="1100" u="none" cap="none" strike="noStrike">
                <a:solidFill>
                  <a:srgbClr val="FFFFFF"/>
                </a:solidFill>
                <a:latin typeface="Calibri"/>
                <a:ea typeface="Calibri"/>
                <a:cs typeface="Calibri"/>
                <a:sym typeface="Calibri"/>
              </a:rPr>
              <a:t>Way #6 Mastering Fear</a:t>
            </a:r>
            <a:endParaRPr b="0" i="0" sz="1100" u="none" cap="none" strike="noStrike">
              <a:solidFill>
                <a:srgbClr val="FFFFFF"/>
              </a:solidFill>
              <a:latin typeface="Calibri"/>
              <a:ea typeface="Calibri"/>
              <a:cs typeface="Calibri"/>
              <a:sym typeface="Calibri"/>
            </a:endParaRPr>
          </a:p>
          <a:p>
            <a:pPr indent="0" lvl="0" marL="0" marR="0" rtl="0" algn="l">
              <a:lnSpc>
                <a:spcPct val="107000"/>
              </a:lnSpc>
              <a:spcBef>
                <a:spcPts val="0"/>
              </a:spcBef>
              <a:spcAft>
                <a:spcPts val="0"/>
              </a:spcAft>
              <a:buClr>
                <a:schemeClr val="dk2"/>
              </a:buClr>
              <a:buSzPts val="1100"/>
              <a:buFont typeface="Arial"/>
              <a:buNone/>
            </a:pPr>
            <a:r>
              <a:rPr b="0" i="0" lang="en" sz="1100" u="none" cap="none" strike="noStrike">
                <a:solidFill>
                  <a:srgbClr val="FFFFFF"/>
                </a:solidFill>
                <a:latin typeface="Calibri"/>
                <a:ea typeface="Calibri"/>
                <a:cs typeface="Calibri"/>
                <a:sym typeface="Calibri"/>
              </a:rPr>
              <a:t>Way #7 The True Charisma</a:t>
            </a:r>
            <a:endParaRPr b="0" i="0" sz="1100" u="none" cap="none" strike="noStrike">
              <a:solidFill>
                <a:srgbClr val="FFFFFF"/>
              </a:solidFill>
              <a:latin typeface="Calibri"/>
              <a:ea typeface="Calibri"/>
              <a:cs typeface="Calibri"/>
              <a:sym typeface="Calibri"/>
            </a:endParaRPr>
          </a:p>
          <a:p>
            <a:pPr indent="0" lvl="0" marL="0" marR="0" rtl="0" algn="l">
              <a:lnSpc>
                <a:spcPct val="107000"/>
              </a:lnSpc>
              <a:spcBef>
                <a:spcPts val="0"/>
              </a:spcBef>
              <a:spcAft>
                <a:spcPts val="0"/>
              </a:spcAft>
              <a:buClr>
                <a:schemeClr val="dk2"/>
              </a:buClr>
              <a:buSzPts val="1100"/>
              <a:buFont typeface="Arial"/>
              <a:buNone/>
            </a:pPr>
            <a:r>
              <a:rPr b="0" i="0" lang="en" sz="1100" u="none" cap="none" strike="noStrike">
                <a:solidFill>
                  <a:srgbClr val="FFFFFF"/>
                </a:solidFill>
                <a:latin typeface="Calibri"/>
                <a:ea typeface="Calibri"/>
                <a:cs typeface="Calibri"/>
                <a:sym typeface="Calibri"/>
              </a:rPr>
              <a:t>Way #8 Constant Joy</a:t>
            </a:r>
            <a:endParaRPr b="0" i="0" sz="1100" u="none" cap="none" strike="noStrike">
              <a:solidFill>
                <a:srgbClr val="FFFFFF"/>
              </a:solidFill>
              <a:latin typeface="Calibri"/>
              <a:ea typeface="Calibri"/>
              <a:cs typeface="Calibri"/>
              <a:sym typeface="Calibri"/>
            </a:endParaRPr>
          </a:p>
          <a:p>
            <a:pPr indent="0" lvl="0" marL="0" marR="0" rtl="0" algn="l">
              <a:lnSpc>
                <a:spcPct val="107000"/>
              </a:lnSpc>
              <a:spcBef>
                <a:spcPts val="0"/>
              </a:spcBef>
              <a:spcAft>
                <a:spcPts val="0"/>
              </a:spcAft>
              <a:buClr>
                <a:schemeClr val="dk2"/>
              </a:buClr>
              <a:buSzPts val="1100"/>
              <a:buFont typeface="Arial"/>
              <a:buNone/>
            </a:pPr>
            <a:r>
              <a:rPr b="0" i="0" lang="en" sz="1100" u="none" cap="none" strike="noStrike">
                <a:solidFill>
                  <a:srgbClr val="FFFFFF"/>
                </a:solidFill>
                <a:latin typeface="Calibri"/>
                <a:ea typeface="Calibri"/>
                <a:cs typeface="Calibri"/>
                <a:sym typeface="Calibri"/>
              </a:rPr>
              <a:t>Way #9 Total Concentration</a:t>
            </a:r>
            <a:endParaRPr b="0" i="0" sz="1100" u="none" cap="none" strike="noStrike">
              <a:solidFill>
                <a:srgbClr val="FFFFFF"/>
              </a:solidFill>
              <a:latin typeface="Calibri"/>
              <a:ea typeface="Calibri"/>
              <a:cs typeface="Calibri"/>
              <a:sym typeface="Calibri"/>
            </a:endParaRPr>
          </a:p>
          <a:p>
            <a:pPr indent="0" lvl="0" marL="0" marR="0" rtl="0" algn="l">
              <a:lnSpc>
                <a:spcPct val="107000"/>
              </a:lnSpc>
              <a:spcBef>
                <a:spcPts val="0"/>
              </a:spcBef>
              <a:spcAft>
                <a:spcPts val="0"/>
              </a:spcAft>
              <a:buClr>
                <a:schemeClr val="dk2"/>
              </a:buClr>
              <a:buSzPts val="1100"/>
              <a:buFont typeface="Arial"/>
              <a:buNone/>
            </a:pPr>
            <a:r>
              <a:rPr b="0" i="0" lang="en" sz="1100" u="none" cap="none" strike="noStrike">
                <a:solidFill>
                  <a:srgbClr val="FFFFFF"/>
                </a:solidFill>
                <a:latin typeface="Calibri"/>
                <a:ea typeface="Calibri"/>
                <a:cs typeface="Calibri"/>
                <a:sym typeface="Calibri"/>
              </a:rPr>
              <a:t>Way #10 Honor The Wise Person</a:t>
            </a:r>
            <a:endParaRPr b="0" i="0" sz="1100" u="none" cap="none" strike="noStrike">
              <a:solidFill>
                <a:srgbClr val="FFFFFF"/>
              </a:solidFill>
              <a:latin typeface="Calibri"/>
              <a:ea typeface="Calibri"/>
              <a:cs typeface="Calibri"/>
              <a:sym typeface="Calibri"/>
            </a:endParaRPr>
          </a:p>
          <a:p>
            <a:pPr indent="0" lvl="0" marL="0" marR="0" rtl="0" algn="l">
              <a:lnSpc>
                <a:spcPct val="107000"/>
              </a:lnSpc>
              <a:spcBef>
                <a:spcPts val="0"/>
              </a:spcBef>
              <a:spcAft>
                <a:spcPts val="0"/>
              </a:spcAft>
              <a:buClr>
                <a:schemeClr val="dk2"/>
              </a:buClr>
              <a:buSzPts val="1100"/>
              <a:buFont typeface="Arial"/>
              <a:buNone/>
            </a:pPr>
            <a:r>
              <a:rPr b="0" i="0" lang="en" sz="1100" u="none" cap="none" strike="noStrike">
                <a:solidFill>
                  <a:srgbClr val="FFFFFF"/>
                </a:solidFill>
                <a:latin typeface="Calibri"/>
                <a:ea typeface="Calibri"/>
                <a:cs typeface="Calibri"/>
                <a:sym typeface="Calibri"/>
              </a:rPr>
              <a:t>Way #11 Work It Through With Friends</a:t>
            </a:r>
            <a:endParaRPr b="0" i="0" sz="1100" u="none" cap="none" strike="noStrike">
              <a:solidFill>
                <a:srgbClr val="FFFFFF"/>
              </a:solidFill>
              <a:latin typeface="Calibri"/>
              <a:ea typeface="Calibri"/>
              <a:cs typeface="Calibri"/>
              <a:sym typeface="Calibri"/>
            </a:endParaRPr>
          </a:p>
          <a:p>
            <a:pPr indent="0" lvl="0" marL="0" marR="0" rtl="0" algn="l">
              <a:lnSpc>
                <a:spcPct val="107000"/>
              </a:lnSpc>
              <a:spcBef>
                <a:spcPts val="0"/>
              </a:spcBef>
              <a:spcAft>
                <a:spcPts val="0"/>
              </a:spcAft>
              <a:buClr>
                <a:schemeClr val="dk2"/>
              </a:buClr>
              <a:buSzPts val="1100"/>
              <a:buFont typeface="Arial"/>
              <a:buNone/>
            </a:pPr>
            <a:r>
              <a:rPr b="0" i="0" lang="en" sz="1100" u="none" cap="none" strike="noStrike">
                <a:solidFill>
                  <a:srgbClr val="FFFFFF"/>
                </a:solidFill>
                <a:latin typeface="Calibri"/>
                <a:ea typeface="Calibri"/>
                <a:cs typeface="Calibri"/>
                <a:sym typeface="Calibri"/>
              </a:rPr>
              <a:t>Way #12 Growth Through Teaching</a:t>
            </a:r>
            <a:endParaRPr b="0" i="0" sz="1100" u="none" cap="none" strike="noStrike">
              <a:solidFill>
                <a:srgbClr val="FFFFFF"/>
              </a:solidFill>
              <a:latin typeface="Calibri"/>
              <a:ea typeface="Calibri"/>
              <a:cs typeface="Calibri"/>
              <a:sym typeface="Calibri"/>
            </a:endParaRPr>
          </a:p>
          <a:p>
            <a:pPr indent="0" lvl="0" marL="0" marR="0" rtl="0" algn="l">
              <a:lnSpc>
                <a:spcPct val="107000"/>
              </a:lnSpc>
              <a:spcBef>
                <a:spcPts val="0"/>
              </a:spcBef>
              <a:spcAft>
                <a:spcPts val="0"/>
              </a:spcAft>
              <a:buClr>
                <a:schemeClr val="dk2"/>
              </a:buClr>
              <a:buSzPts val="1100"/>
              <a:buFont typeface="Arial"/>
              <a:buNone/>
            </a:pPr>
            <a:r>
              <a:rPr b="0" i="0" lang="en" sz="1100" u="none" cap="none" strike="noStrike">
                <a:solidFill>
                  <a:srgbClr val="FFFFFF"/>
                </a:solidFill>
                <a:latin typeface="Calibri"/>
                <a:ea typeface="Calibri"/>
                <a:cs typeface="Calibri"/>
                <a:sym typeface="Calibri"/>
              </a:rPr>
              <a:t>Way #13 Think About It</a:t>
            </a:r>
            <a:endParaRPr b="0" i="0" sz="1100" u="none" cap="none" strike="noStrike">
              <a:solidFill>
                <a:srgbClr val="FFFFFF"/>
              </a:solidFill>
              <a:latin typeface="Calibri"/>
              <a:ea typeface="Calibri"/>
              <a:cs typeface="Calibri"/>
              <a:sym typeface="Calibri"/>
            </a:endParaRPr>
          </a:p>
          <a:p>
            <a:pPr indent="0" lvl="0" marL="0" marR="0" rtl="0" algn="l">
              <a:lnSpc>
                <a:spcPct val="107000"/>
              </a:lnSpc>
              <a:spcBef>
                <a:spcPts val="0"/>
              </a:spcBef>
              <a:spcAft>
                <a:spcPts val="0"/>
              </a:spcAft>
              <a:buClr>
                <a:schemeClr val="dk2"/>
              </a:buClr>
              <a:buSzPts val="1100"/>
              <a:buFont typeface="Arial"/>
              <a:buNone/>
            </a:pPr>
            <a:r>
              <a:rPr b="0" i="0" lang="en" sz="1100" u="none" cap="none" strike="noStrike">
                <a:solidFill>
                  <a:srgbClr val="FFFFFF"/>
                </a:solidFill>
                <a:latin typeface="Calibri"/>
                <a:ea typeface="Calibri"/>
                <a:cs typeface="Calibri"/>
                <a:sym typeface="Calibri"/>
              </a:rPr>
              <a:t>Way #14 Written Instructions For Living</a:t>
            </a:r>
            <a:endParaRPr b="0" i="0" sz="1100" u="none" cap="none" strike="noStrike">
              <a:solidFill>
                <a:srgbClr val="FFFFFF"/>
              </a:solidFill>
              <a:latin typeface="Calibri"/>
              <a:ea typeface="Calibri"/>
              <a:cs typeface="Calibri"/>
              <a:sym typeface="Calibri"/>
            </a:endParaRPr>
          </a:p>
          <a:p>
            <a:pPr indent="0" lvl="0" marL="0" marR="0" rtl="0" algn="l">
              <a:lnSpc>
                <a:spcPct val="107000"/>
              </a:lnSpc>
              <a:spcBef>
                <a:spcPts val="0"/>
              </a:spcBef>
              <a:spcAft>
                <a:spcPts val="0"/>
              </a:spcAft>
              <a:buClr>
                <a:schemeClr val="dk2"/>
              </a:buClr>
              <a:buSzPts val="1100"/>
              <a:buFont typeface="Arial"/>
              <a:buNone/>
            </a:pPr>
            <a:r>
              <a:rPr b="0" i="0" lang="en" sz="1100" u="none" cap="none" strike="noStrike">
                <a:solidFill>
                  <a:srgbClr val="FFFFFF"/>
                </a:solidFill>
                <a:latin typeface="Calibri"/>
                <a:ea typeface="Calibri"/>
                <a:cs typeface="Calibri"/>
                <a:sym typeface="Calibri"/>
              </a:rPr>
              <a:t>Way #15 Oral Instructions For Living</a:t>
            </a:r>
            <a:endParaRPr b="0" i="0" sz="1100" u="none" cap="none" strike="noStrike">
              <a:solidFill>
                <a:srgbClr val="FFFFFF"/>
              </a:solidFill>
              <a:latin typeface="Calibri"/>
              <a:ea typeface="Calibri"/>
              <a:cs typeface="Calibri"/>
              <a:sym typeface="Calibri"/>
            </a:endParaRPr>
          </a:p>
          <a:p>
            <a:pPr indent="0" lvl="0" marL="0" marR="0" rtl="0" algn="l">
              <a:lnSpc>
                <a:spcPct val="107000"/>
              </a:lnSpc>
              <a:spcBef>
                <a:spcPts val="0"/>
              </a:spcBef>
              <a:spcAft>
                <a:spcPts val="0"/>
              </a:spcAft>
              <a:buClr>
                <a:schemeClr val="dk2"/>
              </a:buClr>
              <a:buSzPts val="1100"/>
              <a:buFont typeface="Arial"/>
              <a:buNone/>
            </a:pPr>
            <a:r>
              <a:rPr b="0" i="0" lang="en" sz="1100" u="none" cap="none" strike="noStrike">
                <a:solidFill>
                  <a:srgbClr val="FFFFFF"/>
                </a:solidFill>
                <a:latin typeface="Calibri"/>
                <a:ea typeface="Calibri"/>
                <a:cs typeface="Calibri"/>
                <a:sym typeface="Calibri"/>
              </a:rPr>
              <a:t>Way #16 Apply Business Acumen To Living</a:t>
            </a:r>
            <a:endParaRPr b="0" i="0" sz="1100" u="none" cap="none" strike="noStrike">
              <a:solidFill>
                <a:srgbClr val="FFFFFF"/>
              </a:solidFill>
              <a:latin typeface="Calibri"/>
              <a:ea typeface="Calibri"/>
              <a:cs typeface="Calibri"/>
              <a:sym typeface="Calibri"/>
            </a:endParaRPr>
          </a:p>
          <a:p>
            <a:pPr indent="0" lvl="0" marL="0" marR="0" rtl="0" algn="l">
              <a:lnSpc>
                <a:spcPct val="107000"/>
              </a:lnSpc>
              <a:spcBef>
                <a:spcPts val="0"/>
              </a:spcBef>
              <a:spcAft>
                <a:spcPts val="0"/>
              </a:spcAft>
              <a:buClr>
                <a:srgbClr val="000000"/>
              </a:buClr>
              <a:buSzPts val="1100"/>
              <a:buFont typeface="Arial"/>
              <a:buNone/>
            </a:pPr>
            <a:r>
              <a:rPr b="0" i="0" lang="en" sz="1100" u="none" cap="none" strike="noStrike">
                <a:solidFill>
                  <a:srgbClr val="FFFFFF"/>
                </a:solidFill>
                <a:latin typeface="Calibri"/>
                <a:ea typeface="Calibri"/>
                <a:cs typeface="Calibri"/>
                <a:sym typeface="Calibri"/>
              </a:rPr>
              <a:t>Way #17 - Marriage Power</a:t>
            </a:r>
            <a:endParaRPr b="0" i="0" sz="1400" u="none" cap="none" strike="noStrike">
              <a:solidFill>
                <a:srgbClr val="000000"/>
              </a:solidFill>
              <a:latin typeface="Arial"/>
              <a:ea typeface="Arial"/>
              <a:cs typeface="Arial"/>
              <a:sym typeface="Arial"/>
            </a:endParaRPr>
          </a:p>
        </p:txBody>
      </p:sp>
      <p:sp>
        <p:nvSpPr>
          <p:cNvPr id="617" name="Google Shape;617;p30"/>
          <p:cNvSpPr txBox="1"/>
          <p:nvPr/>
        </p:nvSpPr>
        <p:spPr>
          <a:xfrm>
            <a:off x="3440225" y="1178875"/>
            <a:ext cx="2720700" cy="3388500"/>
          </a:xfrm>
          <a:prstGeom prst="rect">
            <a:avLst/>
          </a:prstGeom>
          <a:noFill/>
          <a:ln>
            <a:noFill/>
          </a:ln>
        </p:spPr>
        <p:txBody>
          <a:bodyPr anchorCtr="0" anchor="t" bIns="91425" lIns="91425" spcFirstLastPara="1" rIns="91425" wrap="square" tIns="91425">
            <a:noAutofit/>
          </a:bodyPr>
          <a:lstStyle/>
          <a:p>
            <a:pPr indent="0" lvl="0" marL="0" marR="0" rtl="0" algn="l">
              <a:lnSpc>
                <a:spcPct val="107000"/>
              </a:lnSpc>
              <a:spcBef>
                <a:spcPts val="0"/>
              </a:spcBef>
              <a:spcAft>
                <a:spcPts val="0"/>
              </a:spcAft>
              <a:buClr>
                <a:schemeClr val="dk2"/>
              </a:buClr>
              <a:buSzPts val="1100"/>
              <a:buFont typeface="Arial"/>
              <a:buNone/>
            </a:pPr>
            <a:r>
              <a:t/>
            </a:r>
            <a:endParaRPr b="0" i="0" sz="1100" u="none" cap="none" strike="noStrike">
              <a:solidFill>
                <a:srgbClr val="FFFFFF"/>
              </a:solidFill>
              <a:latin typeface="Calibri"/>
              <a:ea typeface="Calibri"/>
              <a:cs typeface="Calibri"/>
              <a:sym typeface="Calibri"/>
            </a:endParaRPr>
          </a:p>
          <a:p>
            <a:pPr indent="0" lvl="0" marL="0" marR="0" rtl="0" algn="l">
              <a:lnSpc>
                <a:spcPct val="107000"/>
              </a:lnSpc>
              <a:spcBef>
                <a:spcPts val="0"/>
              </a:spcBef>
              <a:spcAft>
                <a:spcPts val="0"/>
              </a:spcAft>
              <a:buClr>
                <a:schemeClr val="dk2"/>
              </a:buClr>
              <a:buSzPts val="1100"/>
              <a:buFont typeface="Arial"/>
              <a:buNone/>
            </a:pPr>
            <a:r>
              <a:rPr b="0" i="0" lang="en" sz="1100" u="none" cap="none" strike="noStrike">
                <a:solidFill>
                  <a:srgbClr val="FFFFFF"/>
                </a:solidFill>
                <a:latin typeface="Calibri"/>
                <a:ea typeface="Calibri"/>
                <a:cs typeface="Calibri"/>
                <a:sym typeface="Calibri"/>
              </a:rPr>
              <a:t>Way #18 The Use of Physical Pleasure</a:t>
            </a:r>
            <a:endParaRPr b="0" i="0" sz="1100" u="none" cap="none" strike="noStrike">
              <a:solidFill>
                <a:srgbClr val="FFFFFF"/>
              </a:solidFill>
              <a:latin typeface="Calibri"/>
              <a:ea typeface="Calibri"/>
              <a:cs typeface="Calibri"/>
              <a:sym typeface="Calibri"/>
            </a:endParaRPr>
          </a:p>
          <a:p>
            <a:pPr indent="0" lvl="0" marL="0" marR="0" rtl="0" algn="l">
              <a:lnSpc>
                <a:spcPct val="107000"/>
              </a:lnSpc>
              <a:spcBef>
                <a:spcPts val="0"/>
              </a:spcBef>
              <a:spcAft>
                <a:spcPts val="0"/>
              </a:spcAft>
              <a:buClr>
                <a:schemeClr val="dk2"/>
              </a:buClr>
              <a:buSzPts val="1100"/>
              <a:buFont typeface="Arial"/>
              <a:buNone/>
            </a:pPr>
            <a:r>
              <a:rPr b="0" i="0" lang="en" sz="1100" u="none" cap="none" strike="noStrike">
                <a:solidFill>
                  <a:srgbClr val="FFFFFF"/>
                </a:solidFill>
                <a:latin typeface="Calibri"/>
                <a:ea typeface="Calibri"/>
                <a:cs typeface="Calibri"/>
                <a:sym typeface="Calibri"/>
              </a:rPr>
              <a:t>Way #19 Wake Up and Live</a:t>
            </a:r>
            <a:endParaRPr b="0" i="0" sz="1100" u="none" cap="none" strike="noStrike">
              <a:solidFill>
                <a:srgbClr val="FFFFFF"/>
              </a:solidFill>
              <a:latin typeface="Calibri"/>
              <a:ea typeface="Calibri"/>
              <a:cs typeface="Calibri"/>
              <a:sym typeface="Calibri"/>
            </a:endParaRPr>
          </a:p>
          <a:p>
            <a:pPr indent="0" lvl="0" marL="0" marR="0" rtl="0" algn="l">
              <a:lnSpc>
                <a:spcPct val="107000"/>
              </a:lnSpc>
              <a:spcBef>
                <a:spcPts val="0"/>
              </a:spcBef>
              <a:spcAft>
                <a:spcPts val="0"/>
              </a:spcAft>
              <a:buClr>
                <a:schemeClr val="dk2"/>
              </a:buClr>
              <a:buSzPts val="1100"/>
              <a:buFont typeface="Arial"/>
              <a:buNone/>
            </a:pPr>
            <a:r>
              <a:rPr b="0" i="0" lang="en" sz="1100" u="none" cap="none" strike="noStrike">
                <a:solidFill>
                  <a:srgbClr val="FFFFFF"/>
                </a:solidFill>
                <a:latin typeface="Calibri"/>
                <a:ea typeface="Calibri"/>
                <a:cs typeface="Calibri"/>
                <a:sym typeface="Calibri"/>
              </a:rPr>
              <a:t>Way #20 The Art of Conversation</a:t>
            </a:r>
            <a:endParaRPr b="0" i="0" sz="1100" u="none" cap="none" strike="noStrike">
              <a:solidFill>
                <a:srgbClr val="FFFFFF"/>
              </a:solidFill>
              <a:latin typeface="Calibri"/>
              <a:ea typeface="Calibri"/>
              <a:cs typeface="Calibri"/>
              <a:sym typeface="Calibri"/>
            </a:endParaRPr>
          </a:p>
          <a:p>
            <a:pPr indent="0" lvl="0" marL="0" marR="0" rtl="0" algn="l">
              <a:lnSpc>
                <a:spcPct val="107000"/>
              </a:lnSpc>
              <a:spcBef>
                <a:spcPts val="0"/>
              </a:spcBef>
              <a:spcAft>
                <a:spcPts val="0"/>
              </a:spcAft>
              <a:buClr>
                <a:schemeClr val="dk2"/>
              </a:buClr>
              <a:buSzPts val="1100"/>
              <a:buFont typeface="Arial"/>
              <a:buNone/>
            </a:pPr>
            <a:r>
              <a:rPr b="0" i="0" lang="en" sz="1100" u="none" cap="none" strike="noStrike">
                <a:solidFill>
                  <a:srgbClr val="FFFFFF"/>
                </a:solidFill>
                <a:latin typeface="Calibri"/>
                <a:ea typeface="Calibri"/>
                <a:cs typeface="Calibri"/>
                <a:sym typeface="Calibri"/>
              </a:rPr>
              <a:t>Way #21 Laughter Is Serious Business</a:t>
            </a:r>
            <a:endParaRPr b="0" i="0" sz="1100" u="none" cap="none" strike="noStrike">
              <a:solidFill>
                <a:srgbClr val="FFFFFF"/>
              </a:solidFill>
              <a:latin typeface="Calibri"/>
              <a:ea typeface="Calibri"/>
              <a:cs typeface="Calibri"/>
              <a:sym typeface="Calibri"/>
            </a:endParaRPr>
          </a:p>
          <a:p>
            <a:pPr indent="0" lvl="0" marL="0" marR="0" rtl="0" algn="l">
              <a:lnSpc>
                <a:spcPct val="107000"/>
              </a:lnSpc>
              <a:spcBef>
                <a:spcPts val="0"/>
              </a:spcBef>
              <a:spcAft>
                <a:spcPts val="0"/>
              </a:spcAft>
              <a:buClr>
                <a:schemeClr val="dk2"/>
              </a:buClr>
              <a:buSzPts val="1100"/>
              <a:buFont typeface="Arial"/>
              <a:buNone/>
            </a:pPr>
            <a:r>
              <a:rPr b="0" i="0" lang="en" sz="1100" u="none" cap="none" strike="noStrike">
                <a:solidFill>
                  <a:srgbClr val="FFFFFF"/>
                </a:solidFill>
                <a:latin typeface="Calibri"/>
                <a:ea typeface="Calibri"/>
                <a:cs typeface="Calibri"/>
                <a:sym typeface="Calibri"/>
              </a:rPr>
              <a:t>Way #22 Conquer Frustration</a:t>
            </a:r>
            <a:endParaRPr b="0" i="0" sz="1100" u="none" cap="none" strike="noStrike">
              <a:solidFill>
                <a:srgbClr val="FFFFFF"/>
              </a:solidFill>
              <a:latin typeface="Calibri"/>
              <a:ea typeface="Calibri"/>
              <a:cs typeface="Calibri"/>
              <a:sym typeface="Calibri"/>
            </a:endParaRPr>
          </a:p>
          <a:p>
            <a:pPr indent="0" lvl="0" marL="0" marR="0" rtl="0" algn="l">
              <a:lnSpc>
                <a:spcPct val="107000"/>
              </a:lnSpc>
              <a:spcBef>
                <a:spcPts val="0"/>
              </a:spcBef>
              <a:spcAft>
                <a:spcPts val="0"/>
              </a:spcAft>
              <a:buClr>
                <a:schemeClr val="dk2"/>
              </a:buClr>
              <a:buSzPts val="1100"/>
              <a:buFont typeface="Arial"/>
              <a:buNone/>
            </a:pPr>
            <a:r>
              <a:rPr b="0" i="0" lang="en" sz="1100" u="none" cap="none" strike="noStrike">
                <a:solidFill>
                  <a:srgbClr val="FFFFFF"/>
                </a:solidFill>
                <a:latin typeface="Calibri"/>
                <a:ea typeface="Calibri"/>
                <a:cs typeface="Calibri"/>
                <a:sym typeface="Calibri"/>
              </a:rPr>
              <a:t>Way #23 The Good Heart</a:t>
            </a:r>
            <a:endParaRPr b="0" i="0" sz="1100" u="none" cap="none" strike="noStrike">
              <a:solidFill>
                <a:srgbClr val="FFFFFF"/>
              </a:solidFill>
              <a:latin typeface="Calibri"/>
              <a:ea typeface="Calibri"/>
              <a:cs typeface="Calibri"/>
              <a:sym typeface="Calibri"/>
            </a:endParaRPr>
          </a:p>
          <a:p>
            <a:pPr indent="0" lvl="0" marL="0" marR="0" rtl="0" algn="l">
              <a:lnSpc>
                <a:spcPct val="107000"/>
              </a:lnSpc>
              <a:spcBef>
                <a:spcPts val="0"/>
              </a:spcBef>
              <a:spcAft>
                <a:spcPts val="0"/>
              </a:spcAft>
              <a:buClr>
                <a:schemeClr val="dk2"/>
              </a:buClr>
              <a:buSzPts val="1100"/>
              <a:buFont typeface="Arial"/>
              <a:buNone/>
            </a:pPr>
            <a:r>
              <a:rPr b="0" i="0" lang="en" sz="1100" u="none" cap="none" strike="noStrike">
                <a:solidFill>
                  <a:srgbClr val="FFFFFF"/>
                </a:solidFill>
                <a:latin typeface="Calibri"/>
                <a:ea typeface="Calibri"/>
                <a:cs typeface="Calibri"/>
                <a:sym typeface="Calibri"/>
              </a:rPr>
              <a:t>Way #24 Search For Wisdom</a:t>
            </a:r>
            <a:endParaRPr b="0" i="0" sz="1100" u="none" cap="none" strike="noStrike">
              <a:solidFill>
                <a:srgbClr val="FFFFFF"/>
              </a:solidFill>
              <a:latin typeface="Calibri"/>
              <a:ea typeface="Calibri"/>
              <a:cs typeface="Calibri"/>
              <a:sym typeface="Calibri"/>
            </a:endParaRPr>
          </a:p>
          <a:p>
            <a:pPr indent="0" lvl="0" marL="0" marR="0" rtl="0" algn="l">
              <a:lnSpc>
                <a:spcPct val="107000"/>
              </a:lnSpc>
              <a:spcBef>
                <a:spcPts val="0"/>
              </a:spcBef>
              <a:spcAft>
                <a:spcPts val="0"/>
              </a:spcAft>
              <a:buClr>
                <a:srgbClr val="000000"/>
              </a:buClr>
              <a:buSzPts val="1100"/>
              <a:buFont typeface="Arial"/>
              <a:buNone/>
            </a:pPr>
            <a:r>
              <a:rPr b="0" i="0" lang="en" sz="1100" u="none" cap="none" strike="noStrike">
                <a:solidFill>
                  <a:srgbClr val="FFFFFF"/>
                </a:solidFill>
                <a:latin typeface="Calibri"/>
                <a:ea typeface="Calibri"/>
                <a:cs typeface="Calibri"/>
                <a:sym typeface="Calibri"/>
              </a:rPr>
              <a:t>Way #25 No Pain No Gain</a:t>
            </a:r>
            <a:endParaRPr b="0" i="0" sz="1100" u="none" cap="none" strike="noStrike">
              <a:solidFill>
                <a:srgbClr val="FFFFFF"/>
              </a:solidFill>
              <a:latin typeface="Calibri"/>
              <a:ea typeface="Calibri"/>
              <a:cs typeface="Calibri"/>
              <a:sym typeface="Calibri"/>
            </a:endParaRPr>
          </a:p>
          <a:p>
            <a:pPr indent="0" lvl="0" marL="0" marR="0" rtl="0" algn="l">
              <a:lnSpc>
                <a:spcPct val="107000"/>
              </a:lnSpc>
              <a:spcBef>
                <a:spcPts val="0"/>
              </a:spcBef>
              <a:spcAft>
                <a:spcPts val="0"/>
              </a:spcAft>
              <a:buClr>
                <a:srgbClr val="000000"/>
              </a:buClr>
              <a:buSzPts val="1100"/>
              <a:buFont typeface="Arial"/>
              <a:buNone/>
            </a:pPr>
            <a:r>
              <a:rPr b="0" i="0" lang="en" sz="1100" u="none" cap="none" strike="noStrike">
                <a:solidFill>
                  <a:srgbClr val="FFFFFF"/>
                </a:solidFill>
                <a:latin typeface="Calibri"/>
                <a:ea typeface="Calibri"/>
                <a:cs typeface="Calibri"/>
                <a:sym typeface="Calibri"/>
              </a:rPr>
              <a:t>Way #26 Know Your Place</a:t>
            </a:r>
            <a:endParaRPr b="0" i="0" sz="1100" u="none" cap="none" strike="noStrike">
              <a:solidFill>
                <a:srgbClr val="FFFFFF"/>
              </a:solidFill>
              <a:latin typeface="Calibri"/>
              <a:ea typeface="Calibri"/>
              <a:cs typeface="Calibri"/>
              <a:sym typeface="Calibri"/>
            </a:endParaRPr>
          </a:p>
          <a:p>
            <a:pPr indent="0" lvl="0" marL="0" marR="0" rtl="0" algn="l">
              <a:lnSpc>
                <a:spcPct val="107000"/>
              </a:lnSpc>
              <a:spcBef>
                <a:spcPts val="0"/>
              </a:spcBef>
              <a:spcAft>
                <a:spcPts val="0"/>
              </a:spcAft>
              <a:buClr>
                <a:srgbClr val="000000"/>
              </a:buClr>
              <a:buSzPts val="1100"/>
              <a:buFont typeface="Arial"/>
              <a:buNone/>
            </a:pPr>
            <a:r>
              <a:rPr b="0" i="0" lang="en" sz="1100" u="none" cap="none" strike="noStrike">
                <a:solidFill>
                  <a:srgbClr val="FFFFFF"/>
                </a:solidFill>
                <a:latin typeface="Calibri"/>
                <a:ea typeface="Calibri"/>
                <a:cs typeface="Calibri"/>
                <a:sym typeface="Calibri"/>
              </a:rPr>
              <a:t>Way #27 Happiness</a:t>
            </a:r>
            <a:endParaRPr b="0" i="0" sz="1100" u="none" cap="none" strike="noStrike">
              <a:solidFill>
                <a:srgbClr val="FFFFFF"/>
              </a:solidFill>
              <a:latin typeface="Calibri"/>
              <a:ea typeface="Calibri"/>
              <a:cs typeface="Calibri"/>
              <a:sym typeface="Calibri"/>
            </a:endParaRPr>
          </a:p>
          <a:p>
            <a:pPr indent="0" lvl="0" marL="0" marR="0" rtl="0" algn="l">
              <a:lnSpc>
                <a:spcPct val="107000"/>
              </a:lnSpc>
              <a:spcBef>
                <a:spcPts val="0"/>
              </a:spcBef>
              <a:spcAft>
                <a:spcPts val="0"/>
              </a:spcAft>
              <a:buClr>
                <a:srgbClr val="000000"/>
              </a:buClr>
              <a:buSzPts val="1100"/>
              <a:buFont typeface="Arial"/>
              <a:buNone/>
            </a:pPr>
            <a:r>
              <a:rPr b="0" i="0" lang="en" sz="1100" u="none" cap="none" strike="noStrike">
                <a:solidFill>
                  <a:srgbClr val="FFFFFF"/>
                </a:solidFill>
                <a:latin typeface="Calibri"/>
                <a:ea typeface="Calibri"/>
                <a:cs typeface="Calibri"/>
                <a:sym typeface="Calibri"/>
              </a:rPr>
              <a:t>Way #28 Protect What Is Precious</a:t>
            </a:r>
            <a:endParaRPr b="0" i="0" sz="1100" u="none" cap="none" strike="noStrike">
              <a:solidFill>
                <a:srgbClr val="FFFFFF"/>
              </a:solidFill>
              <a:latin typeface="Calibri"/>
              <a:ea typeface="Calibri"/>
              <a:cs typeface="Calibri"/>
              <a:sym typeface="Calibri"/>
            </a:endParaRPr>
          </a:p>
          <a:p>
            <a:pPr indent="0" lvl="0" marL="0" marR="0" rtl="0" algn="l">
              <a:lnSpc>
                <a:spcPct val="107000"/>
              </a:lnSpc>
              <a:spcBef>
                <a:spcPts val="0"/>
              </a:spcBef>
              <a:spcAft>
                <a:spcPts val="0"/>
              </a:spcAft>
              <a:buClr>
                <a:srgbClr val="000000"/>
              </a:buClr>
              <a:buSzPts val="1100"/>
              <a:buFont typeface="Arial"/>
              <a:buNone/>
            </a:pPr>
            <a:r>
              <a:rPr b="0" i="0" lang="en" sz="1100" u="none" cap="none" strike="noStrike">
                <a:solidFill>
                  <a:srgbClr val="FFFFFF"/>
                </a:solidFill>
                <a:latin typeface="Calibri"/>
                <a:ea typeface="Calibri"/>
                <a:cs typeface="Calibri"/>
                <a:sym typeface="Calibri"/>
              </a:rPr>
              <a:t>Way #29 Subtle Traps Of Arrogance</a:t>
            </a:r>
            <a:endParaRPr b="0" i="0" sz="1100" u="none" cap="none" strike="noStrike">
              <a:solidFill>
                <a:srgbClr val="FFFFFF"/>
              </a:solidFill>
              <a:latin typeface="Calibri"/>
              <a:ea typeface="Calibri"/>
              <a:cs typeface="Calibri"/>
              <a:sym typeface="Calibri"/>
            </a:endParaRPr>
          </a:p>
          <a:p>
            <a:pPr indent="0" lvl="0" marL="0" marR="0" rtl="0" algn="l">
              <a:lnSpc>
                <a:spcPct val="107000"/>
              </a:lnSpc>
              <a:spcBef>
                <a:spcPts val="0"/>
              </a:spcBef>
              <a:spcAft>
                <a:spcPts val="0"/>
              </a:spcAft>
              <a:buClr>
                <a:srgbClr val="000000"/>
              </a:buClr>
              <a:buSzPts val="1100"/>
              <a:buFont typeface="Arial"/>
              <a:buNone/>
            </a:pPr>
            <a:r>
              <a:rPr b="0" i="0" lang="en" sz="1100" u="none" cap="none" strike="noStrike">
                <a:solidFill>
                  <a:srgbClr val="FFFFFF"/>
                </a:solidFill>
                <a:latin typeface="Calibri"/>
                <a:ea typeface="Calibri"/>
                <a:cs typeface="Calibri"/>
                <a:sym typeface="Calibri"/>
              </a:rPr>
              <a:t>Way #30 Be Loved By Others</a:t>
            </a:r>
            <a:endParaRPr b="0" i="0" sz="1100" u="none" cap="none" strike="noStrike">
              <a:solidFill>
                <a:srgbClr val="FFFFFF"/>
              </a:solidFill>
              <a:latin typeface="Calibri"/>
              <a:ea typeface="Calibri"/>
              <a:cs typeface="Calibri"/>
              <a:sym typeface="Calibri"/>
            </a:endParaRPr>
          </a:p>
          <a:p>
            <a:pPr indent="0" lvl="0" marL="0" marR="0" rtl="0" algn="l">
              <a:lnSpc>
                <a:spcPct val="107000"/>
              </a:lnSpc>
              <a:spcBef>
                <a:spcPts val="0"/>
              </a:spcBef>
              <a:spcAft>
                <a:spcPts val="0"/>
              </a:spcAft>
              <a:buClr>
                <a:srgbClr val="000000"/>
              </a:buClr>
              <a:buSzPts val="1100"/>
              <a:buFont typeface="Arial"/>
              <a:buNone/>
            </a:pPr>
            <a:r>
              <a:rPr b="0" i="0" lang="en" sz="1100" u="none" cap="none" strike="noStrike">
                <a:solidFill>
                  <a:srgbClr val="FFFFFF"/>
                </a:solidFill>
                <a:latin typeface="Calibri"/>
                <a:ea typeface="Calibri"/>
                <a:cs typeface="Calibri"/>
                <a:sym typeface="Calibri"/>
              </a:rPr>
              <a:t>Way #31 Seek The Ultimate Pleasure</a:t>
            </a:r>
            <a:endParaRPr b="0" i="0" sz="1100" u="none" cap="none" strike="noStrike">
              <a:solidFill>
                <a:srgbClr val="FFFFFF"/>
              </a:solidFill>
              <a:latin typeface="Calibri"/>
              <a:ea typeface="Calibri"/>
              <a:cs typeface="Calibri"/>
              <a:sym typeface="Calibri"/>
            </a:endParaRPr>
          </a:p>
          <a:p>
            <a:pPr indent="0" lvl="0" marL="0" marR="0" rtl="0" algn="l">
              <a:lnSpc>
                <a:spcPct val="107000"/>
              </a:lnSpc>
              <a:spcBef>
                <a:spcPts val="0"/>
              </a:spcBef>
              <a:spcAft>
                <a:spcPts val="0"/>
              </a:spcAft>
              <a:buClr>
                <a:srgbClr val="000000"/>
              </a:buClr>
              <a:buSzPts val="1100"/>
              <a:buFont typeface="Arial"/>
              <a:buNone/>
            </a:pPr>
            <a:r>
              <a:rPr b="0" i="0" lang="en" sz="1100" u="none" cap="none" strike="noStrike">
                <a:solidFill>
                  <a:srgbClr val="FFFFFF"/>
                </a:solidFill>
                <a:latin typeface="Calibri"/>
                <a:ea typeface="Calibri"/>
                <a:cs typeface="Calibri"/>
                <a:sym typeface="Calibri"/>
              </a:rPr>
              <a:t>Way #32 Love Humanity</a:t>
            </a:r>
            <a:endParaRPr b="0" i="0" sz="1100" u="none" cap="none" strike="noStrike">
              <a:solidFill>
                <a:srgbClr val="FFFFFF"/>
              </a:solidFill>
              <a:latin typeface="Calibri"/>
              <a:ea typeface="Calibri"/>
              <a:cs typeface="Calibri"/>
              <a:sym typeface="Calibri"/>
            </a:endParaRPr>
          </a:p>
          <a:p>
            <a:pPr indent="0" lvl="0" marL="0" marR="0" rtl="0" algn="l">
              <a:lnSpc>
                <a:spcPct val="107000"/>
              </a:lnSpc>
              <a:spcBef>
                <a:spcPts val="0"/>
              </a:spcBef>
              <a:spcAft>
                <a:spcPts val="0"/>
              </a:spcAft>
              <a:buClr>
                <a:schemeClr val="dk2"/>
              </a:buClr>
              <a:buSzPts val="1100"/>
              <a:buFont typeface="Arial"/>
              <a:buNone/>
            </a:pPr>
            <a:r>
              <a:rPr b="0" i="0" lang="en" sz="1100" u="none" cap="none" strike="noStrike">
                <a:solidFill>
                  <a:srgbClr val="FFFFFF"/>
                </a:solidFill>
                <a:latin typeface="Calibri"/>
                <a:ea typeface="Calibri"/>
                <a:cs typeface="Calibri"/>
                <a:sym typeface="Calibri"/>
              </a:rPr>
              <a:t>Way #33 Fulfill Your Obligations</a:t>
            </a:r>
            <a:endParaRPr b="0" i="0" sz="1100" u="none" cap="none" strike="noStrike">
              <a:solidFill>
                <a:srgbClr val="FFFFFF"/>
              </a:solidFill>
              <a:latin typeface="Calibri"/>
              <a:ea typeface="Calibri"/>
              <a:cs typeface="Calibri"/>
              <a:sym typeface="Calibri"/>
            </a:endParaRPr>
          </a:p>
          <a:p>
            <a:pPr indent="0" lvl="0" marL="0" marR="0" rtl="0" algn="l">
              <a:lnSpc>
                <a:spcPct val="107000"/>
              </a:lnSpc>
              <a:spcBef>
                <a:spcPts val="0"/>
              </a:spcBef>
              <a:spcAft>
                <a:spcPts val="0"/>
              </a:spcAft>
              <a:buClr>
                <a:schemeClr val="dk2"/>
              </a:buClr>
              <a:buSzPts val="1100"/>
              <a:buFont typeface="Arial"/>
              <a:buNone/>
            </a:pPr>
            <a:r>
              <a:t/>
            </a:r>
            <a:endParaRPr b="0" i="0" sz="11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chemeClr val="dk2"/>
              </a:buClr>
              <a:buSzPts val="1100"/>
              <a:buFont typeface="Arial"/>
              <a:buNone/>
            </a:pPr>
            <a:r>
              <a:t/>
            </a:r>
            <a:endParaRPr b="0" i="0" sz="14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18" name="Google Shape;618;p30"/>
          <p:cNvSpPr txBox="1"/>
          <p:nvPr/>
        </p:nvSpPr>
        <p:spPr>
          <a:xfrm>
            <a:off x="6260400" y="1392300"/>
            <a:ext cx="2390400" cy="3286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2"/>
              </a:buClr>
              <a:buSzPts val="1100"/>
              <a:buFont typeface="Arial"/>
              <a:buNone/>
            </a:pPr>
            <a:r>
              <a:rPr b="0" i="0" lang="en" sz="1100" u="none" cap="none" strike="noStrike">
                <a:solidFill>
                  <a:srgbClr val="FFFFFF"/>
                </a:solidFill>
                <a:latin typeface="Calibri"/>
                <a:ea typeface="Calibri"/>
                <a:cs typeface="Calibri"/>
                <a:sym typeface="Calibri"/>
              </a:rPr>
              <a:t>Way #34 Use Your Inner Guide</a:t>
            </a:r>
            <a:endParaRPr b="0" i="0" sz="11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chemeClr val="dk2"/>
              </a:buClr>
              <a:buSzPts val="1100"/>
              <a:buFont typeface="Arial"/>
              <a:buNone/>
            </a:pPr>
            <a:r>
              <a:rPr b="0" i="0" lang="en" sz="1100" u="none" cap="none" strike="noStrike">
                <a:solidFill>
                  <a:srgbClr val="FFFFFF"/>
                </a:solidFill>
                <a:latin typeface="Calibri"/>
                <a:ea typeface="Calibri"/>
                <a:cs typeface="Calibri"/>
                <a:sym typeface="Calibri"/>
              </a:rPr>
              <a:t>Way #35 Love Criticism</a:t>
            </a:r>
            <a:endParaRPr b="0" i="0" sz="11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chemeClr val="dk2"/>
              </a:buClr>
              <a:buSzPts val="1100"/>
              <a:buFont typeface="Arial"/>
              <a:buNone/>
            </a:pPr>
            <a:r>
              <a:rPr b="0" i="0" lang="en" sz="1100" u="none" cap="none" strike="noStrike">
                <a:solidFill>
                  <a:srgbClr val="FFFFFF"/>
                </a:solidFill>
                <a:latin typeface="Calibri"/>
                <a:ea typeface="Calibri"/>
                <a:cs typeface="Calibri"/>
                <a:sym typeface="Calibri"/>
              </a:rPr>
              <a:t>Way #36 Handling Social Pressure</a:t>
            </a:r>
            <a:endParaRPr b="0" i="0" sz="11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chemeClr val="dk2"/>
              </a:buClr>
              <a:buSzPts val="1100"/>
              <a:buFont typeface="Arial"/>
              <a:buNone/>
            </a:pPr>
            <a:r>
              <a:rPr b="0" i="0" lang="en" sz="1100" u="none" cap="none" strike="noStrike">
                <a:solidFill>
                  <a:srgbClr val="FFFFFF"/>
                </a:solidFill>
                <a:latin typeface="Calibri"/>
                <a:ea typeface="Calibri"/>
                <a:cs typeface="Calibri"/>
                <a:sym typeface="Calibri"/>
              </a:rPr>
              <a:t>Way #37 Never Be Bored</a:t>
            </a:r>
            <a:endParaRPr b="0" i="0" sz="11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chemeClr val="dk2"/>
              </a:buClr>
              <a:buSzPts val="1100"/>
              <a:buFont typeface="Arial"/>
              <a:buNone/>
            </a:pPr>
            <a:r>
              <a:rPr b="0" i="0" lang="en" sz="1100" u="none" cap="none" strike="noStrike">
                <a:solidFill>
                  <a:srgbClr val="FFFFFF"/>
                </a:solidFill>
                <a:latin typeface="Calibri"/>
                <a:ea typeface="Calibri"/>
                <a:cs typeface="Calibri"/>
                <a:sym typeface="Calibri"/>
              </a:rPr>
              <a:t>Way #38 Responsible Decisions</a:t>
            </a:r>
            <a:endParaRPr b="0" i="0" sz="11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chemeClr val="dk2"/>
              </a:buClr>
              <a:buSzPts val="1100"/>
              <a:buFont typeface="Arial"/>
              <a:buNone/>
            </a:pPr>
            <a:r>
              <a:rPr b="0" i="0" lang="en" sz="1100" u="none" cap="none" strike="noStrike">
                <a:solidFill>
                  <a:srgbClr val="FFFFFF"/>
                </a:solidFill>
                <a:latin typeface="Calibri"/>
                <a:ea typeface="Calibri"/>
                <a:cs typeface="Calibri"/>
                <a:sym typeface="Calibri"/>
              </a:rPr>
              <a:t>Way #39 Share The Burden</a:t>
            </a:r>
            <a:endParaRPr b="0" i="0" sz="11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chemeClr val="dk2"/>
              </a:buClr>
              <a:buSzPts val="1100"/>
              <a:buFont typeface="Arial"/>
              <a:buNone/>
            </a:pPr>
            <a:r>
              <a:rPr b="0" i="0" lang="en" sz="1100" u="none" cap="none" strike="noStrike">
                <a:solidFill>
                  <a:srgbClr val="FFFFFF"/>
                </a:solidFill>
                <a:latin typeface="Calibri"/>
                <a:ea typeface="Calibri"/>
                <a:cs typeface="Calibri"/>
                <a:sym typeface="Calibri"/>
              </a:rPr>
              <a:t>Way #40 Make Others Meritorious</a:t>
            </a:r>
            <a:endParaRPr b="0" i="0" sz="11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chemeClr val="dk2"/>
              </a:buClr>
              <a:buSzPts val="1100"/>
              <a:buFont typeface="Arial"/>
              <a:buNone/>
            </a:pPr>
            <a:r>
              <a:rPr b="0" i="0" lang="en" sz="1100" u="none" cap="none" strike="noStrike">
                <a:solidFill>
                  <a:srgbClr val="FFFFFF"/>
                </a:solidFill>
                <a:latin typeface="Calibri"/>
                <a:ea typeface="Calibri"/>
                <a:cs typeface="Calibri"/>
                <a:sym typeface="Calibri"/>
              </a:rPr>
              <a:t>Way #41 Getting Into Reality</a:t>
            </a:r>
            <a:endParaRPr b="0" i="0" sz="11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chemeClr val="dk2"/>
              </a:buClr>
              <a:buSzPts val="1100"/>
              <a:buFont typeface="Arial"/>
              <a:buNone/>
            </a:pPr>
            <a:r>
              <a:rPr b="0" i="0" lang="en" sz="1100" u="none" cap="none" strike="noStrike">
                <a:solidFill>
                  <a:srgbClr val="FFFFFF"/>
                </a:solidFill>
                <a:latin typeface="Calibri"/>
                <a:ea typeface="Calibri"/>
                <a:cs typeface="Calibri"/>
                <a:sym typeface="Calibri"/>
              </a:rPr>
              <a:t>Way #42 Peace of Mind</a:t>
            </a:r>
            <a:endParaRPr b="0" i="0" sz="11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chemeClr val="dk2"/>
              </a:buClr>
              <a:buSzPts val="1100"/>
              <a:buFont typeface="Arial"/>
              <a:buNone/>
            </a:pPr>
            <a:r>
              <a:rPr b="0" i="0" lang="en" sz="1100" u="none" cap="none" strike="noStrike">
                <a:solidFill>
                  <a:srgbClr val="FFFFFF"/>
                </a:solidFill>
                <a:latin typeface="Calibri"/>
                <a:ea typeface="Calibri"/>
                <a:cs typeface="Calibri"/>
                <a:sym typeface="Calibri"/>
              </a:rPr>
              <a:t>Way #43 Fascination With Living</a:t>
            </a:r>
            <a:endParaRPr b="0" i="0" sz="11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chemeClr val="dk2"/>
              </a:buClr>
              <a:buSzPts val="1100"/>
              <a:buFont typeface="Arial"/>
              <a:buNone/>
            </a:pPr>
            <a:r>
              <a:rPr b="0" i="0" lang="en" sz="1100" u="none" cap="none" strike="noStrike">
                <a:solidFill>
                  <a:srgbClr val="FFFFFF"/>
                </a:solidFill>
                <a:latin typeface="Calibri"/>
                <a:ea typeface="Calibri"/>
                <a:cs typeface="Calibri"/>
                <a:sym typeface="Calibri"/>
              </a:rPr>
              <a:t>Way #44 Analyze the Issues</a:t>
            </a:r>
            <a:endParaRPr b="0" i="0" sz="11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chemeClr val="dk2"/>
              </a:buClr>
              <a:buSzPts val="1100"/>
              <a:buFont typeface="Arial"/>
              <a:buNone/>
            </a:pPr>
            <a:r>
              <a:rPr b="0" i="0" lang="en" sz="1100" u="none" cap="none" strike="noStrike">
                <a:solidFill>
                  <a:srgbClr val="FFFFFF"/>
                </a:solidFill>
                <a:latin typeface="Calibri"/>
                <a:ea typeface="Calibri"/>
                <a:cs typeface="Calibri"/>
                <a:sym typeface="Calibri"/>
              </a:rPr>
              <a:t>Way #45 Expand Your Ideas</a:t>
            </a:r>
            <a:endParaRPr b="0" i="0" sz="11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chemeClr val="dk2"/>
              </a:buClr>
              <a:buSzPts val="1100"/>
              <a:buFont typeface="Arial"/>
              <a:buNone/>
            </a:pPr>
            <a:r>
              <a:rPr b="0" i="0" lang="en" sz="1100" u="none" cap="none" strike="noStrike">
                <a:solidFill>
                  <a:srgbClr val="FFFFFF"/>
                </a:solidFill>
                <a:latin typeface="Calibri"/>
                <a:ea typeface="Calibri"/>
                <a:cs typeface="Calibri"/>
                <a:sym typeface="Calibri"/>
              </a:rPr>
              <a:t>Way #46 Learn In Order To Teach</a:t>
            </a:r>
            <a:endParaRPr b="0" i="0" sz="11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chemeClr val="dk2"/>
              </a:buClr>
              <a:buSzPts val="1100"/>
              <a:buFont typeface="Arial"/>
              <a:buNone/>
            </a:pPr>
            <a:r>
              <a:rPr b="0" i="0" lang="en" sz="1100" u="none" cap="none" strike="noStrike">
                <a:solidFill>
                  <a:srgbClr val="FFFFFF"/>
                </a:solidFill>
                <a:latin typeface="Calibri"/>
                <a:ea typeface="Calibri"/>
                <a:cs typeface="Calibri"/>
                <a:sym typeface="Calibri"/>
              </a:rPr>
              <a:t>Way #47 Learn In Order To Do</a:t>
            </a:r>
            <a:endParaRPr b="0" i="0" sz="11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chemeClr val="dk2"/>
              </a:buClr>
              <a:buSzPts val="1100"/>
              <a:buFont typeface="Arial"/>
              <a:buNone/>
            </a:pPr>
            <a:r>
              <a:rPr b="0" i="0" lang="en" sz="1100" u="none" cap="none" strike="noStrike">
                <a:solidFill>
                  <a:srgbClr val="FFFFFF"/>
                </a:solidFill>
                <a:latin typeface="Calibri"/>
                <a:ea typeface="Calibri"/>
                <a:cs typeface="Calibri"/>
                <a:sym typeface="Calibri"/>
              </a:rPr>
              <a:t>Way #48 Educate the Educators</a:t>
            </a:r>
            <a:endParaRPr b="0" i="0" sz="11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chemeClr val="dk2"/>
              </a:buClr>
              <a:buSzPts val="1100"/>
              <a:buFont typeface="Arial"/>
              <a:buNone/>
            </a:pPr>
            <a:r>
              <a:rPr b="0" i="0" lang="en" sz="1100" u="none" cap="none" strike="noStrike">
                <a:solidFill>
                  <a:srgbClr val="FFFFFF"/>
                </a:solidFill>
                <a:latin typeface="Calibri"/>
                <a:ea typeface="Calibri"/>
                <a:cs typeface="Calibri"/>
                <a:sym typeface="Calibri"/>
              </a:rPr>
              <a:t>Way #49 Organize Your Mind</a:t>
            </a:r>
            <a:endParaRPr b="0" i="0" sz="11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chemeClr val="dk2"/>
              </a:buClr>
              <a:buSzPts val="1100"/>
              <a:buFont typeface="Arial"/>
              <a:buNone/>
            </a:pPr>
            <a:r>
              <a:rPr b="0" i="0" lang="en" sz="1100" u="none" cap="none" strike="noStrike">
                <a:solidFill>
                  <a:srgbClr val="FFFFFF"/>
                </a:solidFill>
                <a:latin typeface="Calibri"/>
                <a:ea typeface="Calibri"/>
                <a:cs typeface="Calibri"/>
                <a:sym typeface="Calibri"/>
              </a:rPr>
              <a:t>Way #50 Rewards of Gratitude</a:t>
            </a:r>
            <a:endParaRPr b="0" i="0" sz="11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chemeClr val="dk2"/>
              </a:buClr>
              <a:buSzPts val="1100"/>
              <a:buFont typeface="Arial"/>
              <a:buNone/>
            </a:pPr>
            <a:r>
              <a:rPr b="0" i="0" lang="en" sz="1000" u="none" cap="none" strike="noStrike">
                <a:solidFill>
                  <a:srgbClr val="FFFFFF"/>
                </a:solidFill>
                <a:latin typeface="Arial"/>
                <a:ea typeface="Arial"/>
                <a:cs typeface="Arial"/>
                <a:sym typeface="Arial"/>
              </a:rPr>
              <a:t> </a:t>
            </a:r>
            <a:endParaRPr b="0" i="0" sz="10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rgbClr val="FFFFFF"/>
              </a:solidFill>
              <a:latin typeface="Arial"/>
              <a:ea typeface="Arial"/>
              <a:cs typeface="Arial"/>
              <a:sym typeface="Arial"/>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2" name="Shape 622"/>
        <p:cNvGrpSpPr/>
        <p:nvPr/>
      </p:nvGrpSpPr>
      <p:grpSpPr>
        <a:xfrm>
          <a:off x="0" y="0"/>
          <a:ext cx="0" cy="0"/>
          <a:chOff x="0" y="0"/>
          <a:chExt cx="0" cy="0"/>
        </a:xfrm>
      </p:grpSpPr>
      <p:pic>
        <p:nvPicPr>
          <p:cNvPr id="623" name="Google Shape;623;p31"/>
          <p:cNvPicPr preferRelativeResize="0"/>
          <p:nvPr/>
        </p:nvPicPr>
        <p:blipFill rotWithShape="1">
          <a:blip r:embed="rId3">
            <a:alphaModFix/>
          </a:blip>
          <a:srcRect b="14092" l="2132" r="6751" t="6554"/>
          <a:stretch/>
        </p:blipFill>
        <p:spPr>
          <a:xfrm>
            <a:off x="0" y="0"/>
            <a:ext cx="9144001" cy="5143500"/>
          </a:xfrm>
          <a:prstGeom prst="rect">
            <a:avLst/>
          </a:prstGeom>
          <a:noFill/>
          <a:ln>
            <a:noFill/>
          </a:ln>
        </p:spPr>
      </p:pic>
      <p:sp>
        <p:nvSpPr>
          <p:cNvPr id="624" name="Google Shape;624;p31"/>
          <p:cNvSpPr txBox="1"/>
          <p:nvPr>
            <p:ph type="title"/>
          </p:nvPr>
        </p:nvSpPr>
        <p:spPr>
          <a:xfrm>
            <a:off x="1606325" y="854425"/>
            <a:ext cx="2910000" cy="4026000"/>
          </a:xfrm>
          <a:prstGeom prst="rect">
            <a:avLst/>
          </a:prstGeom>
          <a:noFill/>
          <a:ln>
            <a:noFill/>
          </a:ln>
        </p:spPr>
        <p:txBody>
          <a:bodyPr anchorCtr="0" anchor="t" bIns="91425" lIns="91425" spcFirstLastPara="1" rIns="91425" wrap="square" tIns="91425">
            <a:noAutofit/>
          </a:bodyPr>
          <a:lstStyle/>
          <a:p>
            <a:pPr indent="-342900" lvl="0" marL="457200" rtl="0" algn="l">
              <a:lnSpc>
                <a:spcPct val="155172"/>
              </a:lnSpc>
              <a:spcBef>
                <a:spcPts val="1100"/>
              </a:spcBef>
              <a:spcAft>
                <a:spcPts val="0"/>
              </a:spcAft>
              <a:buClr>
                <a:schemeClr val="lt1"/>
              </a:buClr>
              <a:buSzPts val="1800"/>
              <a:buFont typeface="Arial"/>
              <a:buChar char="●"/>
            </a:pPr>
            <a:r>
              <a:rPr b="0" lang="en" sz="1800">
                <a:latin typeface="Arial"/>
                <a:ea typeface="Arial"/>
                <a:cs typeface="Arial"/>
                <a:sym typeface="Arial"/>
              </a:rPr>
              <a:t>Emes</a:t>
            </a:r>
            <a:endParaRPr b="0" sz="1800">
              <a:latin typeface="Arial"/>
              <a:ea typeface="Arial"/>
              <a:cs typeface="Arial"/>
              <a:sym typeface="Arial"/>
            </a:endParaRPr>
          </a:p>
          <a:p>
            <a:pPr indent="-342900" lvl="0" marL="457200" rtl="0" algn="l">
              <a:lnSpc>
                <a:spcPct val="155172"/>
              </a:lnSpc>
              <a:spcBef>
                <a:spcPts val="0"/>
              </a:spcBef>
              <a:spcAft>
                <a:spcPts val="0"/>
              </a:spcAft>
              <a:buClr>
                <a:schemeClr val="lt1"/>
              </a:buClr>
              <a:buSzPts val="1800"/>
              <a:buFont typeface="Arial"/>
              <a:buChar char="●"/>
            </a:pPr>
            <a:r>
              <a:rPr b="0" lang="en" sz="1800">
                <a:latin typeface="Arial"/>
                <a:ea typeface="Arial"/>
                <a:cs typeface="Arial"/>
                <a:sym typeface="Arial"/>
              </a:rPr>
              <a:t>Chesed</a:t>
            </a:r>
            <a:endParaRPr b="0" sz="1800">
              <a:latin typeface="Arial"/>
              <a:ea typeface="Arial"/>
              <a:cs typeface="Arial"/>
              <a:sym typeface="Arial"/>
            </a:endParaRPr>
          </a:p>
          <a:p>
            <a:pPr indent="-342900" lvl="0" marL="457200" rtl="0" algn="l">
              <a:lnSpc>
                <a:spcPct val="155172"/>
              </a:lnSpc>
              <a:spcBef>
                <a:spcPts val="0"/>
              </a:spcBef>
              <a:spcAft>
                <a:spcPts val="0"/>
              </a:spcAft>
              <a:buClr>
                <a:schemeClr val="lt1"/>
              </a:buClr>
              <a:buSzPts val="1800"/>
              <a:buFont typeface="Arial"/>
              <a:buChar char="●"/>
            </a:pPr>
            <a:r>
              <a:rPr b="0" lang="en" sz="1800">
                <a:latin typeface="Arial"/>
                <a:ea typeface="Arial"/>
                <a:cs typeface="Arial"/>
                <a:sym typeface="Arial"/>
              </a:rPr>
              <a:t>Rachamim </a:t>
            </a:r>
            <a:endParaRPr b="0" sz="1800">
              <a:latin typeface="Arial"/>
              <a:ea typeface="Arial"/>
              <a:cs typeface="Arial"/>
              <a:sym typeface="Arial"/>
            </a:endParaRPr>
          </a:p>
          <a:p>
            <a:pPr indent="-342900" lvl="0" marL="457200" rtl="0" algn="l">
              <a:lnSpc>
                <a:spcPct val="155172"/>
              </a:lnSpc>
              <a:spcBef>
                <a:spcPts val="0"/>
              </a:spcBef>
              <a:spcAft>
                <a:spcPts val="0"/>
              </a:spcAft>
              <a:buClr>
                <a:schemeClr val="lt1"/>
              </a:buClr>
              <a:buSzPts val="1800"/>
              <a:buFont typeface="Arial"/>
              <a:buChar char="●"/>
            </a:pPr>
            <a:r>
              <a:rPr b="0" lang="en" sz="1800">
                <a:latin typeface="Arial"/>
                <a:ea typeface="Arial"/>
                <a:cs typeface="Arial"/>
                <a:sym typeface="Arial"/>
              </a:rPr>
              <a:t>Tzedakah</a:t>
            </a:r>
            <a:endParaRPr b="0" sz="1800">
              <a:latin typeface="Arial"/>
              <a:ea typeface="Arial"/>
              <a:cs typeface="Arial"/>
              <a:sym typeface="Arial"/>
            </a:endParaRPr>
          </a:p>
          <a:p>
            <a:pPr indent="-342900" lvl="0" marL="457200" rtl="0" algn="l">
              <a:lnSpc>
                <a:spcPct val="155172"/>
              </a:lnSpc>
              <a:spcBef>
                <a:spcPts val="0"/>
              </a:spcBef>
              <a:spcAft>
                <a:spcPts val="0"/>
              </a:spcAft>
              <a:buClr>
                <a:schemeClr val="lt1"/>
              </a:buClr>
              <a:buSzPts val="1800"/>
              <a:buFont typeface="Arial"/>
              <a:buChar char="●"/>
            </a:pPr>
            <a:r>
              <a:rPr b="0" lang="en" sz="1800">
                <a:latin typeface="Arial"/>
                <a:ea typeface="Arial"/>
                <a:cs typeface="Arial"/>
                <a:sym typeface="Arial"/>
              </a:rPr>
              <a:t>Emunah</a:t>
            </a:r>
            <a:endParaRPr b="0" sz="1800">
              <a:latin typeface="Arial"/>
              <a:ea typeface="Arial"/>
              <a:cs typeface="Arial"/>
              <a:sym typeface="Arial"/>
            </a:endParaRPr>
          </a:p>
          <a:p>
            <a:pPr indent="-342900" lvl="0" marL="457200" rtl="0" algn="l">
              <a:lnSpc>
                <a:spcPct val="155172"/>
              </a:lnSpc>
              <a:spcBef>
                <a:spcPts val="0"/>
              </a:spcBef>
              <a:spcAft>
                <a:spcPts val="0"/>
              </a:spcAft>
              <a:buClr>
                <a:schemeClr val="lt1"/>
              </a:buClr>
              <a:buSzPts val="1800"/>
              <a:buFont typeface="Arial"/>
              <a:buChar char="●"/>
            </a:pPr>
            <a:r>
              <a:rPr b="0" lang="en" sz="1800">
                <a:latin typeface="Arial"/>
                <a:ea typeface="Arial"/>
                <a:cs typeface="Arial"/>
                <a:sym typeface="Arial"/>
              </a:rPr>
              <a:t>Talmud Torah</a:t>
            </a:r>
            <a:endParaRPr b="0" sz="1800">
              <a:latin typeface="Arial"/>
              <a:ea typeface="Arial"/>
              <a:cs typeface="Arial"/>
              <a:sym typeface="Arial"/>
            </a:endParaRPr>
          </a:p>
          <a:p>
            <a:pPr indent="-342900" lvl="0" marL="457200" rtl="0" algn="l">
              <a:lnSpc>
                <a:spcPct val="155172"/>
              </a:lnSpc>
              <a:spcBef>
                <a:spcPts val="0"/>
              </a:spcBef>
              <a:spcAft>
                <a:spcPts val="0"/>
              </a:spcAft>
              <a:buClr>
                <a:schemeClr val="lt1"/>
              </a:buClr>
              <a:buSzPts val="1800"/>
              <a:buFont typeface="Arial"/>
              <a:buChar char="●"/>
            </a:pPr>
            <a:r>
              <a:rPr b="0" lang="en" sz="1800">
                <a:latin typeface="Arial"/>
                <a:ea typeface="Arial"/>
                <a:cs typeface="Arial"/>
                <a:sym typeface="Arial"/>
              </a:rPr>
              <a:t>Tefillah </a:t>
            </a:r>
            <a:endParaRPr b="0" sz="1800">
              <a:latin typeface="Arial"/>
              <a:ea typeface="Arial"/>
              <a:cs typeface="Arial"/>
              <a:sym typeface="Arial"/>
            </a:endParaRPr>
          </a:p>
          <a:p>
            <a:pPr indent="0" lvl="0" marL="0" rtl="0" algn="l">
              <a:lnSpc>
                <a:spcPct val="100000"/>
              </a:lnSpc>
              <a:spcBef>
                <a:spcPts val="1100"/>
              </a:spcBef>
              <a:spcAft>
                <a:spcPts val="0"/>
              </a:spcAft>
              <a:buSzPts val="4800"/>
              <a:buNone/>
            </a:pPr>
            <a:r>
              <a:t/>
            </a:r>
            <a:endParaRPr/>
          </a:p>
        </p:txBody>
      </p:sp>
      <p:sp>
        <p:nvSpPr>
          <p:cNvPr id="625" name="Google Shape;625;p31"/>
          <p:cNvSpPr txBox="1"/>
          <p:nvPr>
            <p:ph type="title"/>
          </p:nvPr>
        </p:nvSpPr>
        <p:spPr>
          <a:xfrm>
            <a:off x="4628750" y="930650"/>
            <a:ext cx="2910000" cy="4026000"/>
          </a:xfrm>
          <a:prstGeom prst="rect">
            <a:avLst/>
          </a:prstGeom>
          <a:noFill/>
          <a:ln>
            <a:noFill/>
          </a:ln>
        </p:spPr>
        <p:txBody>
          <a:bodyPr anchorCtr="0" anchor="t" bIns="91425" lIns="91425" spcFirstLastPara="1" rIns="91425" wrap="square" tIns="91425">
            <a:noAutofit/>
          </a:bodyPr>
          <a:lstStyle/>
          <a:p>
            <a:pPr indent="-342900" lvl="0" marL="457200" rtl="0" algn="l">
              <a:lnSpc>
                <a:spcPct val="155172"/>
              </a:lnSpc>
              <a:spcBef>
                <a:spcPts val="1100"/>
              </a:spcBef>
              <a:spcAft>
                <a:spcPts val="0"/>
              </a:spcAft>
              <a:buClr>
                <a:schemeClr val="lt1"/>
              </a:buClr>
              <a:buSzPts val="1800"/>
              <a:buFont typeface="Arial"/>
              <a:buChar char="●"/>
            </a:pPr>
            <a:r>
              <a:rPr b="0" lang="en" sz="1800">
                <a:latin typeface="Arial"/>
                <a:ea typeface="Arial"/>
                <a:cs typeface="Arial"/>
                <a:sym typeface="Arial"/>
              </a:rPr>
              <a:t>Kedusha</a:t>
            </a:r>
            <a:endParaRPr b="0" sz="1800">
              <a:latin typeface="Arial"/>
              <a:ea typeface="Arial"/>
              <a:cs typeface="Arial"/>
              <a:sym typeface="Arial"/>
            </a:endParaRPr>
          </a:p>
          <a:p>
            <a:pPr indent="-342900" lvl="0" marL="457200" rtl="0" algn="l">
              <a:lnSpc>
                <a:spcPct val="155172"/>
              </a:lnSpc>
              <a:spcBef>
                <a:spcPts val="0"/>
              </a:spcBef>
              <a:spcAft>
                <a:spcPts val="0"/>
              </a:spcAft>
              <a:buClr>
                <a:srgbClr val="FFFFFF"/>
              </a:buClr>
              <a:buSzPts val="1800"/>
              <a:buFont typeface="Arial"/>
              <a:buChar char="●"/>
            </a:pPr>
            <a:r>
              <a:rPr b="0" lang="en" sz="1800">
                <a:solidFill>
                  <a:srgbClr val="FFFFFF"/>
                </a:solidFill>
                <a:latin typeface="Arial"/>
                <a:ea typeface="Arial"/>
                <a:cs typeface="Arial"/>
                <a:sym typeface="Arial"/>
              </a:rPr>
              <a:t>Shalom</a:t>
            </a:r>
            <a:endParaRPr b="0" sz="1800">
              <a:solidFill>
                <a:srgbClr val="FFFFFF"/>
              </a:solidFill>
              <a:latin typeface="Arial"/>
              <a:ea typeface="Arial"/>
              <a:cs typeface="Arial"/>
              <a:sym typeface="Arial"/>
            </a:endParaRPr>
          </a:p>
          <a:p>
            <a:pPr indent="-342900" lvl="0" marL="457200" rtl="0" algn="l">
              <a:lnSpc>
                <a:spcPct val="155172"/>
              </a:lnSpc>
              <a:spcBef>
                <a:spcPts val="0"/>
              </a:spcBef>
              <a:spcAft>
                <a:spcPts val="0"/>
              </a:spcAft>
              <a:buClr>
                <a:srgbClr val="FFFFFF"/>
              </a:buClr>
              <a:buSzPts val="1800"/>
              <a:buFont typeface="Arial"/>
              <a:buChar char="●"/>
            </a:pPr>
            <a:r>
              <a:rPr b="0" lang="en" sz="1800">
                <a:solidFill>
                  <a:srgbClr val="FFFFFF"/>
                </a:solidFill>
                <a:latin typeface="Arial"/>
                <a:ea typeface="Arial"/>
                <a:cs typeface="Arial"/>
                <a:sym typeface="Arial"/>
              </a:rPr>
              <a:t>Anava</a:t>
            </a:r>
            <a:endParaRPr b="0" sz="1800">
              <a:solidFill>
                <a:srgbClr val="FFFFFF"/>
              </a:solidFill>
              <a:latin typeface="Arial"/>
              <a:ea typeface="Arial"/>
              <a:cs typeface="Arial"/>
              <a:sym typeface="Arial"/>
            </a:endParaRPr>
          </a:p>
          <a:p>
            <a:pPr indent="-342900" lvl="0" marL="457200" rtl="0" algn="l">
              <a:lnSpc>
                <a:spcPct val="155172"/>
              </a:lnSpc>
              <a:spcBef>
                <a:spcPts val="0"/>
              </a:spcBef>
              <a:spcAft>
                <a:spcPts val="0"/>
              </a:spcAft>
              <a:buClr>
                <a:srgbClr val="FFFFFF"/>
              </a:buClr>
              <a:buSzPts val="1800"/>
              <a:buFont typeface="Arial"/>
              <a:buChar char="●"/>
            </a:pPr>
            <a:r>
              <a:rPr b="0" lang="en" sz="1800">
                <a:solidFill>
                  <a:srgbClr val="FFFFFF"/>
                </a:solidFill>
                <a:latin typeface="Arial"/>
                <a:ea typeface="Arial"/>
                <a:cs typeface="Arial"/>
                <a:sym typeface="Arial"/>
              </a:rPr>
              <a:t>Hakarat Hatov</a:t>
            </a:r>
            <a:endParaRPr b="0" sz="1800">
              <a:solidFill>
                <a:srgbClr val="FFFFFF"/>
              </a:solidFill>
              <a:latin typeface="Arial"/>
              <a:ea typeface="Arial"/>
              <a:cs typeface="Arial"/>
              <a:sym typeface="Arial"/>
            </a:endParaRPr>
          </a:p>
          <a:p>
            <a:pPr indent="-342900" lvl="0" marL="457200" rtl="0" algn="l">
              <a:lnSpc>
                <a:spcPct val="155172"/>
              </a:lnSpc>
              <a:spcBef>
                <a:spcPts val="0"/>
              </a:spcBef>
              <a:spcAft>
                <a:spcPts val="0"/>
              </a:spcAft>
              <a:buClr>
                <a:srgbClr val="FFFFFF"/>
              </a:buClr>
              <a:buSzPts val="1800"/>
              <a:buFont typeface="Arial"/>
              <a:buChar char="●"/>
            </a:pPr>
            <a:r>
              <a:rPr b="0" lang="en" sz="1800">
                <a:solidFill>
                  <a:srgbClr val="FFFFFF"/>
                </a:solidFill>
                <a:latin typeface="Arial"/>
                <a:ea typeface="Arial"/>
                <a:cs typeface="Arial"/>
                <a:sym typeface="Arial"/>
              </a:rPr>
              <a:t>Chochma</a:t>
            </a:r>
            <a:endParaRPr b="0" sz="1800">
              <a:solidFill>
                <a:srgbClr val="FFFFFF"/>
              </a:solidFill>
              <a:latin typeface="Arial"/>
              <a:ea typeface="Arial"/>
              <a:cs typeface="Arial"/>
              <a:sym typeface="Arial"/>
            </a:endParaRPr>
          </a:p>
          <a:p>
            <a:pPr indent="-342900" lvl="0" marL="457200" rtl="0" algn="l">
              <a:lnSpc>
                <a:spcPct val="155172"/>
              </a:lnSpc>
              <a:spcBef>
                <a:spcPts val="0"/>
              </a:spcBef>
              <a:spcAft>
                <a:spcPts val="0"/>
              </a:spcAft>
              <a:buClr>
                <a:srgbClr val="FFFFFF"/>
              </a:buClr>
              <a:buSzPts val="1800"/>
              <a:buFont typeface="Arial"/>
              <a:buChar char="●"/>
            </a:pPr>
            <a:r>
              <a:rPr b="0" lang="en" sz="1800">
                <a:solidFill>
                  <a:srgbClr val="FFFFFF"/>
                </a:solidFill>
                <a:latin typeface="Arial"/>
                <a:ea typeface="Arial"/>
                <a:cs typeface="Arial"/>
                <a:sym typeface="Arial"/>
              </a:rPr>
              <a:t>Tzedek</a:t>
            </a:r>
            <a:endParaRPr b="0" sz="1800">
              <a:solidFill>
                <a:srgbClr val="FFFFFF"/>
              </a:solidFill>
              <a:latin typeface="Arial"/>
              <a:ea typeface="Arial"/>
              <a:cs typeface="Arial"/>
              <a:sym typeface="Arial"/>
            </a:endParaRPr>
          </a:p>
          <a:p>
            <a:pPr indent="-342900" lvl="0" marL="457200" rtl="0" algn="l">
              <a:lnSpc>
                <a:spcPct val="155172"/>
              </a:lnSpc>
              <a:spcBef>
                <a:spcPts val="0"/>
              </a:spcBef>
              <a:spcAft>
                <a:spcPts val="0"/>
              </a:spcAft>
              <a:buClr>
                <a:srgbClr val="FFFFFF"/>
              </a:buClr>
              <a:buSzPts val="1800"/>
              <a:buFont typeface="Arial"/>
              <a:buChar char="●"/>
            </a:pPr>
            <a:r>
              <a:rPr b="0" lang="en" sz="1800">
                <a:solidFill>
                  <a:srgbClr val="FFFFFF"/>
                </a:solidFill>
                <a:latin typeface="Arial"/>
                <a:ea typeface="Arial"/>
                <a:cs typeface="Arial"/>
                <a:sym typeface="Arial"/>
              </a:rPr>
              <a:t>Forgiveness </a:t>
            </a:r>
            <a:endParaRPr b="0" sz="1800">
              <a:solidFill>
                <a:srgbClr val="FFFFFF"/>
              </a:solidFill>
              <a:latin typeface="Arial"/>
              <a:ea typeface="Arial"/>
              <a:cs typeface="Arial"/>
              <a:sym typeface="Arial"/>
            </a:endParaRPr>
          </a:p>
          <a:p>
            <a:pPr indent="0" lvl="0" marL="0" rtl="0" algn="l">
              <a:lnSpc>
                <a:spcPct val="155172"/>
              </a:lnSpc>
              <a:spcBef>
                <a:spcPts val="1100"/>
              </a:spcBef>
              <a:spcAft>
                <a:spcPts val="0"/>
              </a:spcAft>
              <a:buSzPts val="4800"/>
              <a:buNone/>
            </a:pPr>
            <a:r>
              <a:t/>
            </a:r>
            <a:endParaRPr b="0" sz="1800">
              <a:latin typeface="Georgia"/>
              <a:ea typeface="Georgia"/>
              <a:cs typeface="Georgia"/>
              <a:sym typeface="Georgia"/>
            </a:endParaRPr>
          </a:p>
          <a:p>
            <a:pPr indent="0" lvl="0" marL="0" rtl="0" algn="l">
              <a:lnSpc>
                <a:spcPct val="100000"/>
              </a:lnSpc>
              <a:spcBef>
                <a:spcPts val="1100"/>
              </a:spcBef>
              <a:spcAft>
                <a:spcPts val="0"/>
              </a:spcAft>
              <a:buSzPts val="4800"/>
              <a:buNone/>
            </a:pPr>
            <a:r>
              <a:t/>
            </a:r>
            <a:endParaRPr/>
          </a:p>
        </p:txBody>
      </p:sp>
      <p:sp>
        <p:nvSpPr>
          <p:cNvPr id="626" name="Google Shape;626;p31"/>
          <p:cNvSpPr txBox="1"/>
          <p:nvPr/>
        </p:nvSpPr>
        <p:spPr>
          <a:xfrm>
            <a:off x="2368500" y="256425"/>
            <a:ext cx="5334000" cy="384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1" i="0" lang="en" sz="2400" u="none" cap="none" strike="noStrike">
                <a:solidFill>
                  <a:schemeClr val="lt1"/>
                </a:solidFill>
                <a:latin typeface="Arial"/>
                <a:ea typeface="Arial"/>
                <a:cs typeface="Arial"/>
                <a:sym typeface="Arial"/>
              </a:rPr>
              <a:t>DAILY FOCUS ON VALUES</a:t>
            </a:r>
            <a:endParaRPr b="1" i="0" sz="2400" u="none" cap="none" strike="noStrike">
              <a:solidFill>
                <a:schemeClr val="lt1"/>
              </a:solidFill>
              <a:latin typeface="Arial"/>
              <a:ea typeface="Arial"/>
              <a:cs typeface="Arial"/>
              <a:sym typeface="Arial"/>
            </a:endParaRPr>
          </a:p>
        </p:txBody>
      </p:sp>
      <p:sp>
        <p:nvSpPr>
          <p:cNvPr id="627" name="Google Shape;627;p31"/>
          <p:cNvSpPr txBox="1"/>
          <p:nvPr/>
        </p:nvSpPr>
        <p:spPr>
          <a:xfrm>
            <a:off x="5840675" y="4503225"/>
            <a:ext cx="4097700" cy="478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8" name="Google Shape;628;p31"/>
          <p:cNvSpPr txBox="1"/>
          <p:nvPr/>
        </p:nvSpPr>
        <p:spPr>
          <a:xfrm>
            <a:off x="1550875" y="4268475"/>
            <a:ext cx="2568300" cy="384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FFFFFF"/>
                </a:solidFill>
                <a:latin typeface="Arial"/>
                <a:ea typeface="Arial"/>
                <a:cs typeface="Arial"/>
                <a:sym typeface="Arial"/>
              </a:rPr>
              <a:t>See Handout</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32" name="Shape 632"/>
        <p:cNvGrpSpPr/>
        <p:nvPr/>
      </p:nvGrpSpPr>
      <p:grpSpPr>
        <a:xfrm>
          <a:off x="0" y="0"/>
          <a:ext cx="0" cy="0"/>
          <a:chOff x="0" y="0"/>
          <a:chExt cx="0" cy="0"/>
        </a:xfrm>
      </p:grpSpPr>
      <p:sp>
        <p:nvSpPr>
          <p:cNvPr id="633" name="Google Shape;633;p32"/>
          <p:cNvSpPr txBox="1"/>
          <p:nvPr/>
        </p:nvSpPr>
        <p:spPr>
          <a:xfrm>
            <a:off x="652575" y="298650"/>
            <a:ext cx="8211600" cy="604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The Self   </a:t>
            </a:r>
            <a:r>
              <a:rPr b="0" i="0" lang="en" sz="3000" u="none" cap="none" strike="noStrike">
                <a:solidFill>
                  <a:schemeClr val="lt1"/>
                </a:solidFill>
                <a:latin typeface="Arial"/>
                <a:ea typeface="Arial"/>
                <a:cs typeface="Arial"/>
                <a:sym typeface="Arial"/>
              </a:rPr>
              <a:t>Crumbaugh           Beyond Self </a:t>
            </a:r>
            <a:endParaRPr b="0" i="0" sz="3000" u="none" cap="none" strike="noStrike">
              <a:solidFill>
                <a:schemeClr val="lt1"/>
              </a:solidFill>
              <a:latin typeface="Arial"/>
              <a:ea typeface="Arial"/>
              <a:cs typeface="Arial"/>
              <a:sym typeface="Arial"/>
            </a:endParaRPr>
          </a:p>
        </p:txBody>
      </p:sp>
      <p:sp>
        <p:nvSpPr>
          <p:cNvPr id="634" name="Google Shape;634;p32"/>
          <p:cNvSpPr txBox="1"/>
          <p:nvPr/>
        </p:nvSpPr>
        <p:spPr>
          <a:xfrm>
            <a:off x="418175" y="1655163"/>
            <a:ext cx="310800" cy="2581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WORRY</a:t>
            </a:r>
            <a:endParaRPr b="0" i="0" sz="1800" u="none" cap="none" strike="noStrike">
              <a:solidFill>
                <a:srgbClr val="000000"/>
              </a:solidFill>
              <a:latin typeface="Arial"/>
              <a:ea typeface="Arial"/>
              <a:cs typeface="Arial"/>
              <a:sym typeface="Arial"/>
            </a:endParaRPr>
          </a:p>
        </p:txBody>
      </p:sp>
      <p:sp>
        <p:nvSpPr>
          <p:cNvPr id="635" name="Google Shape;635;p32"/>
          <p:cNvSpPr txBox="1"/>
          <p:nvPr/>
        </p:nvSpPr>
        <p:spPr>
          <a:xfrm>
            <a:off x="861838" y="1221600"/>
            <a:ext cx="310800" cy="2581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DEPRESSION</a:t>
            </a:r>
            <a:endParaRPr b="0" i="0" sz="1800" u="none" cap="none" strike="noStrike">
              <a:solidFill>
                <a:srgbClr val="000000"/>
              </a:solidFill>
              <a:latin typeface="Arial"/>
              <a:ea typeface="Arial"/>
              <a:cs typeface="Arial"/>
              <a:sym typeface="Arial"/>
            </a:endParaRPr>
          </a:p>
        </p:txBody>
      </p:sp>
      <p:pic>
        <p:nvPicPr>
          <p:cNvPr id="636" name="Google Shape;636;p32"/>
          <p:cNvPicPr preferRelativeResize="0"/>
          <p:nvPr/>
        </p:nvPicPr>
        <p:blipFill rotWithShape="1">
          <a:blip r:embed="rId3">
            <a:alphaModFix/>
          </a:blip>
          <a:srcRect b="0" l="0" r="0" t="0"/>
          <a:stretch/>
        </p:blipFill>
        <p:spPr>
          <a:xfrm>
            <a:off x="2941952" y="1297727"/>
            <a:ext cx="2534075" cy="2534075"/>
          </a:xfrm>
          <a:prstGeom prst="rect">
            <a:avLst/>
          </a:prstGeom>
          <a:noFill/>
          <a:ln>
            <a:noFill/>
          </a:ln>
        </p:spPr>
      </p:pic>
      <p:sp>
        <p:nvSpPr>
          <p:cNvPr id="637" name="Google Shape;637;p32"/>
          <p:cNvSpPr txBox="1"/>
          <p:nvPr/>
        </p:nvSpPr>
        <p:spPr>
          <a:xfrm>
            <a:off x="1326875" y="1401475"/>
            <a:ext cx="198600" cy="1573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EMPTINESS</a:t>
            </a:r>
            <a:endParaRPr b="0" i="0" sz="1800" u="none" cap="none" strike="noStrike">
              <a:solidFill>
                <a:srgbClr val="000000"/>
              </a:solidFill>
              <a:latin typeface="Arial"/>
              <a:ea typeface="Arial"/>
              <a:cs typeface="Arial"/>
              <a:sym typeface="Arial"/>
            </a:endParaRPr>
          </a:p>
        </p:txBody>
      </p:sp>
      <p:cxnSp>
        <p:nvCxnSpPr>
          <p:cNvPr id="638" name="Google Shape;638;p32"/>
          <p:cNvCxnSpPr/>
          <p:nvPr/>
        </p:nvCxnSpPr>
        <p:spPr>
          <a:xfrm flipH="1" rot="10800000">
            <a:off x="1326025" y="4236800"/>
            <a:ext cx="6170400" cy="18900"/>
          </a:xfrm>
          <a:prstGeom prst="straightConnector1">
            <a:avLst/>
          </a:prstGeom>
          <a:noFill/>
          <a:ln cap="flat" cmpd="sng" w="9525">
            <a:solidFill>
              <a:schemeClr val="dk2"/>
            </a:solidFill>
            <a:prstDash val="solid"/>
            <a:round/>
            <a:headEnd len="sm" w="sm" type="none"/>
            <a:tailEnd len="med" w="med" type="triangle"/>
          </a:ln>
        </p:spPr>
      </p:cxnSp>
      <p:sp>
        <p:nvSpPr>
          <p:cNvPr id="639" name="Google Shape;639;p32"/>
          <p:cNvSpPr txBox="1"/>
          <p:nvPr/>
        </p:nvSpPr>
        <p:spPr>
          <a:xfrm>
            <a:off x="418175" y="4031400"/>
            <a:ext cx="733500" cy="324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Self</a:t>
            </a:r>
            <a:endParaRPr b="0" i="0" sz="1400" u="none" cap="none" strike="noStrike">
              <a:solidFill>
                <a:srgbClr val="000000"/>
              </a:solidFill>
              <a:latin typeface="Arial"/>
              <a:ea typeface="Arial"/>
              <a:cs typeface="Arial"/>
              <a:sym typeface="Arial"/>
            </a:endParaRPr>
          </a:p>
        </p:txBody>
      </p:sp>
      <p:sp>
        <p:nvSpPr>
          <p:cNvPr id="640" name="Google Shape;640;p32"/>
          <p:cNvSpPr txBox="1"/>
          <p:nvPr/>
        </p:nvSpPr>
        <p:spPr>
          <a:xfrm>
            <a:off x="7585050" y="4084250"/>
            <a:ext cx="733500" cy="324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lt1"/>
                </a:solidFill>
                <a:latin typeface="Arial"/>
                <a:ea typeface="Arial"/>
                <a:cs typeface="Arial"/>
                <a:sym typeface="Arial"/>
              </a:rPr>
              <a:t>G-d</a:t>
            </a:r>
            <a:endParaRPr b="0" i="0" sz="1400" u="none" cap="none" strike="noStrike">
              <a:solidFill>
                <a:schemeClr val="lt1"/>
              </a:solidFill>
              <a:latin typeface="Arial"/>
              <a:ea typeface="Arial"/>
              <a:cs typeface="Arial"/>
              <a:sym typeface="Arial"/>
            </a:endParaRPr>
          </a:p>
        </p:txBody>
      </p:sp>
      <p:sp>
        <p:nvSpPr>
          <p:cNvPr id="641" name="Google Shape;641;p32"/>
          <p:cNvSpPr txBox="1"/>
          <p:nvPr/>
        </p:nvSpPr>
        <p:spPr>
          <a:xfrm>
            <a:off x="3377725" y="826950"/>
            <a:ext cx="2829000" cy="257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Success in Time</a:t>
            </a:r>
            <a:endParaRPr b="0" i="0" sz="1800" u="none" cap="none" strike="noStrike">
              <a:solidFill>
                <a:srgbClr val="000000"/>
              </a:solidFill>
              <a:latin typeface="Arial"/>
              <a:ea typeface="Arial"/>
              <a:cs typeface="Arial"/>
              <a:sym typeface="Arial"/>
            </a:endParaRPr>
          </a:p>
        </p:txBody>
      </p:sp>
      <p:sp>
        <p:nvSpPr>
          <p:cNvPr id="642" name="Google Shape;642;p32"/>
          <p:cNvSpPr txBox="1"/>
          <p:nvPr/>
        </p:nvSpPr>
        <p:spPr>
          <a:xfrm>
            <a:off x="6698900" y="1221600"/>
            <a:ext cx="2667000" cy="1828800"/>
          </a:xfrm>
          <a:prstGeom prst="rect">
            <a:avLst/>
          </a:prstGeom>
          <a:noFill/>
          <a:ln>
            <a:noFill/>
          </a:ln>
        </p:spPr>
        <p:txBody>
          <a:bodyPr anchorCtr="0" anchor="t" bIns="91425" lIns="91425" spcFirstLastPara="1" rIns="91425" wrap="square" tIns="91425">
            <a:noAutofit/>
          </a:bodyPr>
          <a:lstStyle/>
          <a:p>
            <a:pPr indent="0" lvl="0" marL="0" marR="0" rtl="0" algn="l">
              <a:lnSpc>
                <a:spcPct val="2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200000"/>
              </a:lnSpc>
              <a:spcBef>
                <a:spcPts val="0"/>
              </a:spcBef>
              <a:spcAft>
                <a:spcPts val="0"/>
              </a:spcAft>
              <a:buClr>
                <a:srgbClr val="000000"/>
              </a:buClr>
              <a:buSzPts val="1800"/>
              <a:buFont typeface="Arial"/>
              <a:buNone/>
            </a:pPr>
            <a:r>
              <a:rPr b="0" i="0" lang="en" sz="1800" u="none" cap="none" strike="noStrike">
                <a:solidFill>
                  <a:schemeClr val="lt1"/>
                </a:solidFill>
                <a:latin typeface="Arial"/>
                <a:ea typeface="Arial"/>
                <a:cs typeface="Arial"/>
                <a:sym typeface="Arial"/>
              </a:rPr>
              <a:t>Torah</a:t>
            </a:r>
            <a:endParaRPr b="0" i="0" sz="1800" u="none" cap="none" strike="noStrike">
              <a:solidFill>
                <a:schemeClr val="lt1"/>
              </a:solidFill>
              <a:latin typeface="Arial"/>
              <a:ea typeface="Arial"/>
              <a:cs typeface="Arial"/>
              <a:sym typeface="Arial"/>
            </a:endParaRPr>
          </a:p>
          <a:p>
            <a:pPr indent="0" lvl="0" marL="0" marR="0" rtl="0" algn="l">
              <a:lnSpc>
                <a:spcPct val="200000"/>
              </a:lnSpc>
              <a:spcBef>
                <a:spcPts val="0"/>
              </a:spcBef>
              <a:spcAft>
                <a:spcPts val="0"/>
              </a:spcAft>
              <a:buClr>
                <a:srgbClr val="000000"/>
              </a:buClr>
              <a:buSzPts val="1800"/>
              <a:buFont typeface="Arial"/>
              <a:buNone/>
            </a:pPr>
            <a:r>
              <a:rPr b="0" i="0" lang="en" sz="1800" u="none" cap="none" strike="noStrike">
                <a:solidFill>
                  <a:schemeClr val="lt1"/>
                </a:solidFill>
                <a:latin typeface="Arial"/>
                <a:ea typeface="Arial"/>
                <a:cs typeface="Arial"/>
                <a:sym typeface="Arial"/>
              </a:rPr>
              <a:t>The Soul</a:t>
            </a:r>
            <a:endParaRPr b="0" i="0" sz="1800" u="none" cap="none" strike="noStrike">
              <a:solidFill>
                <a:schemeClr val="lt1"/>
              </a:solidFill>
              <a:latin typeface="Arial"/>
              <a:ea typeface="Arial"/>
              <a:cs typeface="Arial"/>
              <a:sym typeface="Arial"/>
            </a:endParaRPr>
          </a:p>
          <a:p>
            <a:pPr indent="0" lvl="0" marL="0" marR="0" rtl="0" algn="l">
              <a:lnSpc>
                <a:spcPct val="200000"/>
              </a:lnSpc>
              <a:spcBef>
                <a:spcPts val="0"/>
              </a:spcBef>
              <a:spcAft>
                <a:spcPts val="0"/>
              </a:spcAft>
              <a:buClr>
                <a:srgbClr val="000000"/>
              </a:buClr>
              <a:buSzPts val="1800"/>
              <a:buFont typeface="Arial"/>
              <a:buNone/>
            </a:pPr>
            <a:r>
              <a:rPr b="0" i="0" lang="en" sz="1800" u="none" cap="none" strike="noStrike">
                <a:solidFill>
                  <a:schemeClr val="lt1"/>
                </a:solidFill>
                <a:latin typeface="Arial"/>
                <a:ea typeface="Arial"/>
                <a:cs typeface="Arial"/>
                <a:sym typeface="Arial"/>
              </a:rPr>
              <a:t>G-d</a:t>
            </a:r>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6" name="Shape 646"/>
        <p:cNvGrpSpPr/>
        <p:nvPr/>
      </p:nvGrpSpPr>
      <p:grpSpPr>
        <a:xfrm>
          <a:off x="0" y="0"/>
          <a:ext cx="0" cy="0"/>
          <a:chOff x="0" y="0"/>
          <a:chExt cx="0" cy="0"/>
        </a:xfrm>
      </p:grpSpPr>
      <p:pic>
        <p:nvPicPr>
          <p:cNvPr id="647" name="Google Shape;647;p33"/>
          <p:cNvPicPr preferRelativeResize="0"/>
          <p:nvPr/>
        </p:nvPicPr>
        <p:blipFill rotWithShape="1">
          <a:blip r:embed="rId3">
            <a:alphaModFix/>
          </a:blip>
          <a:srcRect b="14092" l="2132" r="6751" t="6554"/>
          <a:stretch/>
        </p:blipFill>
        <p:spPr>
          <a:xfrm>
            <a:off x="0" y="0"/>
            <a:ext cx="9144001" cy="5143500"/>
          </a:xfrm>
          <a:prstGeom prst="rect">
            <a:avLst/>
          </a:prstGeom>
          <a:noFill/>
          <a:ln>
            <a:noFill/>
          </a:ln>
        </p:spPr>
      </p:pic>
      <p:sp>
        <p:nvSpPr>
          <p:cNvPr id="648" name="Google Shape;648;p33"/>
          <p:cNvSpPr txBox="1"/>
          <p:nvPr>
            <p:ph type="title"/>
          </p:nvPr>
        </p:nvSpPr>
        <p:spPr>
          <a:xfrm>
            <a:off x="759874" y="447200"/>
            <a:ext cx="8622300" cy="3835500"/>
          </a:xfrm>
          <a:prstGeom prst="rect">
            <a:avLst/>
          </a:prstGeom>
          <a:noFill/>
          <a:ln>
            <a:noFill/>
          </a:ln>
        </p:spPr>
        <p:txBody>
          <a:bodyPr anchorCtr="0" anchor="t" bIns="91425" lIns="91425" spcFirstLastPara="1" rIns="91425" wrap="square" tIns="91425">
            <a:noAutofit/>
          </a:bodyPr>
          <a:lstStyle/>
          <a:p>
            <a:pPr indent="-393700" lvl="0" marL="457200" rtl="0" algn="l">
              <a:lnSpc>
                <a:spcPct val="115000"/>
              </a:lnSpc>
              <a:spcBef>
                <a:spcPts val="0"/>
              </a:spcBef>
              <a:spcAft>
                <a:spcPts val="0"/>
              </a:spcAft>
              <a:buSzPts val="2600"/>
              <a:buAutoNum type="arabicPeriod"/>
            </a:pPr>
            <a:r>
              <a:rPr lang="en" sz="2600"/>
              <a:t>Nefesh: The physical body </a:t>
            </a:r>
            <a:endParaRPr sz="2600"/>
          </a:p>
          <a:p>
            <a:pPr indent="-393700" lvl="0" marL="457200" rtl="0" algn="l">
              <a:lnSpc>
                <a:spcPct val="115000"/>
              </a:lnSpc>
              <a:spcBef>
                <a:spcPts val="0"/>
              </a:spcBef>
              <a:spcAft>
                <a:spcPts val="0"/>
              </a:spcAft>
              <a:buSzPts val="2600"/>
              <a:buAutoNum type="arabicPeriod"/>
            </a:pPr>
            <a:r>
              <a:rPr lang="en" sz="2600"/>
              <a:t>Ruach: Emotions </a:t>
            </a:r>
            <a:endParaRPr sz="2600"/>
          </a:p>
          <a:p>
            <a:pPr indent="-393700" lvl="0" marL="457200" rtl="0" algn="l">
              <a:lnSpc>
                <a:spcPct val="115000"/>
              </a:lnSpc>
              <a:spcBef>
                <a:spcPts val="0"/>
              </a:spcBef>
              <a:spcAft>
                <a:spcPts val="0"/>
              </a:spcAft>
              <a:buSzPts val="2600"/>
              <a:buAutoNum type="arabicPeriod"/>
            </a:pPr>
            <a:r>
              <a:rPr lang="en" sz="2600"/>
              <a:t>Neshamah: Thoughts </a:t>
            </a:r>
            <a:endParaRPr sz="2600"/>
          </a:p>
          <a:p>
            <a:pPr indent="-393700" lvl="0" marL="457200" rtl="0" algn="l">
              <a:lnSpc>
                <a:spcPct val="115000"/>
              </a:lnSpc>
              <a:spcBef>
                <a:spcPts val="0"/>
              </a:spcBef>
              <a:spcAft>
                <a:spcPts val="0"/>
              </a:spcAft>
              <a:buSzPts val="2600"/>
              <a:buAutoNum type="arabicPeriod"/>
            </a:pPr>
            <a:r>
              <a:rPr lang="en" sz="2600"/>
              <a:t>Chaya: Unconscious divine life force </a:t>
            </a:r>
            <a:endParaRPr sz="2600"/>
          </a:p>
          <a:p>
            <a:pPr indent="-393700" lvl="0" marL="457200" rtl="0" algn="l">
              <a:lnSpc>
                <a:spcPct val="115000"/>
              </a:lnSpc>
              <a:spcBef>
                <a:spcPts val="0"/>
              </a:spcBef>
              <a:spcAft>
                <a:spcPts val="0"/>
              </a:spcAft>
              <a:buSzPts val="2600"/>
              <a:buAutoNum type="arabicPeriod"/>
            </a:pPr>
            <a:r>
              <a:rPr lang="en" sz="2600"/>
              <a:t>Yechida: Unconscious total communion </a:t>
            </a:r>
            <a:endParaRPr sz="2600"/>
          </a:p>
          <a:p>
            <a:pPr indent="0" lvl="0" marL="0" rtl="0" algn="l">
              <a:lnSpc>
                <a:spcPct val="115000"/>
              </a:lnSpc>
              <a:spcBef>
                <a:spcPts val="0"/>
              </a:spcBef>
              <a:spcAft>
                <a:spcPts val="0"/>
              </a:spcAft>
              <a:buSzPts val="4800"/>
              <a:buNone/>
            </a:pPr>
            <a:r>
              <a:rPr lang="en" sz="2600"/>
              <a:t>      with G-d</a:t>
            </a:r>
            <a:endParaRPr sz="2600"/>
          </a:p>
          <a:p>
            <a:pPr indent="0" lvl="0" marL="0" rtl="0" algn="l">
              <a:lnSpc>
                <a:spcPct val="115000"/>
              </a:lnSpc>
              <a:spcBef>
                <a:spcPts val="0"/>
              </a:spcBef>
              <a:spcAft>
                <a:spcPts val="0"/>
              </a:spcAft>
              <a:buSzPts val="4800"/>
              <a:buNone/>
            </a:pPr>
            <a:r>
              <a:t/>
            </a:r>
            <a:endParaRPr sz="2600"/>
          </a:p>
          <a:p>
            <a:pPr indent="0" lvl="0" marL="0" rtl="0" algn="l">
              <a:lnSpc>
                <a:spcPct val="115000"/>
              </a:lnSpc>
              <a:spcBef>
                <a:spcPts val="0"/>
              </a:spcBef>
              <a:spcAft>
                <a:spcPts val="0"/>
              </a:spcAft>
              <a:buSzPts val="4800"/>
              <a:buNone/>
            </a:pPr>
            <a:r>
              <a:t/>
            </a:r>
            <a:endParaRPr sz="2600"/>
          </a:p>
          <a:p>
            <a:pPr indent="0" lvl="0" marL="0" rtl="0" algn="l">
              <a:lnSpc>
                <a:spcPct val="100000"/>
              </a:lnSpc>
              <a:spcBef>
                <a:spcPts val="0"/>
              </a:spcBef>
              <a:spcAft>
                <a:spcPts val="0"/>
              </a:spcAft>
              <a:buClr>
                <a:schemeClr val="dk2"/>
              </a:buClr>
              <a:buSzPts val="1100"/>
              <a:buFont typeface="Arial"/>
              <a:buNone/>
            </a:pPr>
            <a:r>
              <a:t/>
            </a:r>
            <a:endParaRPr sz="1200"/>
          </a:p>
          <a:p>
            <a:pPr indent="0" lvl="0" marL="0" rtl="0" algn="l">
              <a:lnSpc>
                <a:spcPct val="100000"/>
              </a:lnSpc>
              <a:spcBef>
                <a:spcPts val="0"/>
              </a:spcBef>
              <a:spcAft>
                <a:spcPts val="0"/>
              </a:spcAft>
              <a:buSzPts val="4800"/>
              <a:buNone/>
            </a:pPr>
            <a:r>
              <a:t/>
            </a:r>
            <a:endParaRPr sz="1200"/>
          </a:p>
        </p:txBody>
      </p:sp>
      <p:cxnSp>
        <p:nvCxnSpPr>
          <p:cNvPr id="649" name="Google Shape;649;p33"/>
          <p:cNvCxnSpPr/>
          <p:nvPr/>
        </p:nvCxnSpPr>
        <p:spPr>
          <a:xfrm flipH="1" rot="10800000">
            <a:off x="2142525" y="4065275"/>
            <a:ext cx="4275600" cy="14100"/>
          </a:xfrm>
          <a:prstGeom prst="straightConnector1">
            <a:avLst/>
          </a:prstGeom>
          <a:noFill/>
          <a:ln cap="flat" cmpd="sng" w="38100">
            <a:solidFill>
              <a:srgbClr val="FFFFFF"/>
            </a:solidFill>
            <a:prstDash val="solid"/>
            <a:round/>
            <a:headEnd len="med" w="med" type="triangle"/>
            <a:tailEnd len="med" w="med" type="triangle"/>
          </a:ln>
        </p:spPr>
      </p:cxnSp>
      <p:sp>
        <p:nvSpPr>
          <p:cNvPr id="650" name="Google Shape;650;p33"/>
          <p:cNvSpPr txBox="1"/>
          <p:nvPr/>
        </p:nvSpPr>
        <p:spPr>
          <a:xfrm>
            <a:off x="718525" y="3742025"/>
            <a:ext cx="1494000" cy="498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rgbClr val="FFFFFF"/>
                </a:solidFill>
                <a:latin typeface="Arial"/>
                <a:ea typeface="Arial"/>
                <a:cs typeface="Arial"/>
                <a:sym typeface="Arial"/>
              </a:rPr>
              <a:t>1 - Self</a:t>
            </a:r>
            <a:endParaRPr b="0" i="0" sz="2400" u="none" cap="none" strike="noStrike">
              <a:solidFill>
                <a:srgbClr val="FFFFFF"/>
              </a:solidFill>
              <a:latin typeface="Arial"/>
              <a:ea typeface="Arial"/>
              <a:cs typeface="Arial"/>
              <a:sym typeface="Arial"/>
            </a:endParaRPr>
          </a:p>
        </p:txBody>
      </p:sp>
      <p:sp>
        <p:nvSpPr>
          <p:cNvPr id="651" name="Google Shape;651;p33"/>
          <p:cNvSpPr txBox="1"/>
          <p:nvPr/>
        </p:nvSpPr>
        <p:spPr>
          <a:xfrm>
            <a:off x="6590700" y="3784700"/>
            <a:ext cx="2323200" cy="498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rgbClr val="FFFFFF"/>
                </a:solidFill>
                <a:latin typeface="Arial"/>
                <a:ea typeface="Arial"/>
                <a:cs typeface="Arial"/>
                <a:sym typeface="Arial"/>
              </a:rPr>
              <a:t>5 - Beyond Self</a:t>
            </a:r>
            <a:endParaRPr b="0" i="0" sz="2400" u="none" cap="none" strike="noStrike">
              <a:solidFill>
                <a:srgbClr val="FFFFFF"/>
              </a:solidFill>
              <a:latin typeface="Arial"/>
              <a:ea typeface="Arial"/>
              <a:cs typeface="Arial"/>
              <a:sym typeface="Arial"/>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55" name="Shape 655"/>
        <p:cNvGrpSpPr/>
        <p:nvPr/>
      </p:nvGrpSpPr>
      <p:grpSpPr>
        <a:xfrm>
          <a:off x="0" y="0"/>
          <a:ext cx="0" cy="0"/>
          <a:chOff x="0" y="0"/>
          <a:chExt cx="0" cy="0"/>
        </a:xfrm>
      </p:grpSpPr>
      <p:sp>
        <p:nvSpPr>
          <p:cNvPr id="656" name="Google Shape;656;p34"/>
          <p:cNvSpPr txBox="1"/>
          <p:nvPr/>
        </p:nvSpPr>
        <p:spPr>
          <a:xfrm>
            <a:off x="2703375" y="597575"/>
            <a:ext cx="3599700" cy="1180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FFFFFF"/>
                </a:solidFill>
                <a:latin typeface="Arial"/>
                <a:ea typeface="Arial"/>
                <a:cs typeface="Arial"/>
                <a:sym typeface="Arial"/>
              </a:rPr>
              <a:t>Torah Meditations</a:t>
            </a:r>
            <a:r>
              <a:rPr b="0" i="0" lang="en" sz="3000" u="none" cap="none" strike="noStrike">
                <a:solidFill>
                  <a:srgbClr val="000000"/>
                </a:solidFill>
                <a:latin typeface="Arial"/>
                <a:ea typeface="Arial"/>
                <a:cs typeface="Arial"/>
                <a:sym typeface="Arial"/>
              </a:rPr>
              <a:t> </a:t>
            </a:r>
            <a:endParaRPr b="0" i="0" sz="3000" u="none" cap="none" strike="noStrike">
              <a:solidFill>
                <a:srgbClr val="000000"/>
              </a:solidFill>
              <a:latin typeface="Arial"/>
              <a:ea typeface="Arial"/>
              <a:cs typeface="Arial"/>
              <a:sym typeface="Arial"/>
            </a:endParaRPr>
          </a:p>
        </p:txBody>
      </p:sp>
      <p:sp>
        <p:nvSpPr>
          <p:cNvPr id="657" name="Google Shape;657;p34"/>
          <p:cNvSpPr txBox="1"/>
          <p:nvPr/>
        </p:nvSpPr>
        <p:spPr>
          <a:xfrm>
            <a:off x="1138250" y="1515300"/>
            <a:ext cx="6729900" cy="2169900"/>
          </a:xfrm>
          <a:prstGeom prst="rect">
            <a:avLst/>
          </a:prstGeom>
          <a:noFill/>
          <a:ln>
            <a:noFill/>
          </a:ln>
        </p:spPr>
        <p:txBody>
          <a:bodyPr anchorCtr="0" anchor="t" bIns="91425" lIns="91425" spcFirstLastPara="1" rIns="91425" wrap="square" tIns="91425">
            <a:noAutofit/>
          </a:bodyPr>
          <a:lstStyle/>
          <a:p>
            <a:pPr indent="-342900" lvl="0" marL="457200" marR="0" rtl="0" algn="l">
              <a:lnSpc>
                <a:spcPct val="150000"/>
              </a:lnSpc>
              <a:spcBef>
                <a:spcPts val="0"/>
              </a:spcBef>
              <a:spcAft>
                <a:spcPts val="0"/>
              </a:spcAft>
              <a:buClr>
                <a:srgbClr val="FFFFFF"/>
              </a:buClr>
              <a:buSzPts val="1800"/>
              <a:buFont typeface="Arial"/>
              <a:buChar char="●"/>
            </a:pPr>
            <a:r>
              <a:rPr b="0" i="0" lang="en" sz="1800" u="none" cap="none" strike="noStrike">
                <a:solidFill>
                  <a:srgbClr val="FFFFFF"/>
                </a:solidFill>
                <a:latin typeface="Arial"/>
                <a:ea typeface="Arial"/>
                <a:cs typeface="Arial"/>
                <a:sym typeface="Arial"/>
              </a:rPr>
              <a:t>Read Pesukim/Prayers Slowly</a:t>
            </a:r>
            <a:endParaRPr b="0" i="0" sz="1800" u="none" cap="none" strike="noStrike">
              <a:solidFill>
                <a:srgbClr val="FFFFFF"/>
              </a:solidFill>
              <a:latin typeface="Arial"/>
              <a:ea typeface="Arial"/>
              <a:cs typeface="Arial"/>
              <a:sym typeface="Arial"/>
            </a:endParaRPr>
          </a:p>
          <a:p>
            <a:pPr indent="-342900" lvl="0" marL="457200" marR="0" rtl="0" algn="l">
              <a:lnSpc>
                <a:spcPct val="150000"/>
              </a:lnSpc>
              <a:spcBef>
                <a:spcPts val="0"/>
              </a:spcBef>
              <a:spcAft>
                <a:spcPts val="0"/>
              </a:spcAft>
              <a:buClr>
                <a:srgbClr val="FFFFFF"/>
              </a:buClr>
              <a:buSzPts val="1800"/>
              <a:buFont typeface="Arial"/>
              <a:buChar char="●"/>
            </a:pPr>
            <a:r>
              <a:rPr b="0" i="0" lang="en" sz="1800" u="none" cap="none" strike="noStrike">
                <a:solidFill>
                  <a:srgbClr val="FFFFFF"/>
                </a:solidFill>
                <a:latin typeface="Arial"/>
                <a:ea typeface="Arial"/>
                <a:cs typeface="Arial"/>
                <a:sym typeface="Arial"/>
              </a:rPr>
              <a:t>Choose a Torah mantra and repeat it daily for 5 minutes.</a:t>
            </a:r>
            <a:endParaRPr b="0" i="0" sz="1800" u="none" cap="none" strike="noStrike">
              <a:solidFill>
                <a:srgbClr val="FFFFFF"/>
              </a:solidFill>
              <a:latin typeface="Arial"/>
              <a:ea typeface="Arial"/>
              <a:cs typeface="Arial"/>
              <a:sym typeface="Arial"/>
            </a:endParaRPr>
          </a:p>
          <a:p>
            <a:pPr indent="-342900" lvl="0" marL="457200" marR="0" rtl="0" algn="l">
              <a:lnSpc>
                <a:spcPct val="150000"/>
              </a:lnSpc>
              <a:spcBef>
                <a:spcPts val="0"/>
              </a:spcBef>
              <a:spcAft>
                <a:spcPts val="0"/>
              </a:spcAft>
              <a:buClr>
                <a:srgbClr val="FFFFFF"/>
              </a:buClr>
              <a:buSzPts val="1800"/>
              <a:buFont typeface="Arial"/>
              <a:buChar char="●"/>
            </a:pPr>
            <a:r>
              <a:rPr b="0" i="0" lang="en" sz="1800" u="none" cap="none" strike="noStrike">
                <a:solidFill>
                  <a:srgbClr val="FFFFFF"/>
                </a:solidFill>
                <a:latin typeface="Arial"/>
                <a:ea typeface="Arial"/>
                <a:cs typeface="Arial"/>
                <a:sym typeface="Arial"/>
              </a:rPr>
              <a:t>See Handout </a:t>
            </a:r>
            <a:endParaRPr b="0" i="0" sz="18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61" name="Shape 661"/>
        <p:cNvGrpSpPr/>
        <p:nvPr/>
      </p:nvGrpSpPr>
      <p:grpSpPr>
        <a:xfrm>
          <a:off x="0" y="0"/>
          <a:ext cx="0" cy="0"/>
          <a:chOff x="0" y="0"/>
          <a:chExt cx="0" cy="0"/>
        </a:xfrm>
      </p:grpSpPr>
      <p:sp>
        <p:nvSpPr>
          <p:cNvPr id="662" name="Google Shape;662;p35"/>
          <p:cNvSpPr txBox="1"/>
          <p:nvPr/>
        </p:nvSpPr>
        <p:spPr>
          <a:xfrm>
            <a:off x="2746000" y="348600"/>
            <a:ext cx="4204500" cy="675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rgbClr val="000000"/>
                </a:solidFill>
                <a:highlight>
                  <a:schemeClr val="lt1"/>
                </a:highlight>
                <a:latin typeface="Arial"/>
                <a:ea typeface="Arial"/>
                <a:cs typeface="Arial"/>
                <a:sym typeface="Arial"/>
              </a:rPr>
              <a:t>Practice Time </a:t>
            </a:r>
            <a:endParaRPr b="0" i="0" sz="3600" u="none" cap="none" strike="noStrike">
              <a:solidFill>
                <a:srgbClr val="000000"/>
              </a:solidFill>
              <a:highlight>
                <a:schemeClr val="lt1"/>
              </a:highlight>
              <a:latin typeface="Arial"/>
              <a:ea typeface="Arial"/>
              <a:cs typeface="Arial"/>
              <a:sym typeface="Arial"/>
            </a:endParaRPr>
          </a:p>
        </p:txBody>
      </p:sp>
      <p:sp>
        <p:nvSpPr>
          <p:cNvPr id="663" name="Google Shape;663;p35"/>
          <p:cNvSpPr/>
          <p:nvPr/>
        </p:nvSpPr>
        <p:spPr>
          <a:xfrm>
            <a:off x="1550850" y="4254250"/>
            <a:ext cx="5641500" cy="889200"/>
          </a:xfrm>
          <a:prstGeom prst="rect">
            <a:avLst/>
          </a:prstGeom>
          <a:solidFill>
            <a:srgbClr val="43434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4" name="Google Shape;664;p35"/>
          <p:cNvSpPr txBox="1"/>
          <p:nvPr/>
        </p:nvSpPr>
        <p:spPr>
          <a:xfrm>
            <a:off x="2840250" y="4292725"/>
            <a:ext cx="5043900" cy="490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chemeClr val="lt1"/>
                </a:solidFill>
                <a:latin typeface="Arial"/>
                <a:ea typeface="Arial"/>
                <a:cs typeface="Arial"/>
                <a:sym typeface="Arial"/>
              </a:rPr>
              <a:t>Active Listening/ Intake  </a:t>
            </a:r>
            <a:endParaRPr b="0" i="0" sz="2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chemeClr val="lt1"/>
                </a:solidFill>
                <a:latin typeface="Arial"/>
                <a:ea typeface="Arial"/>
                <a:cs typeface="Arial"/>
                <a:sym typeface="Arial"/>
              </a:rPr>
              <a:t>10 Minutes each person </a:t>
            </a:r>
            <a:endParaRPr b="0" i="0" sz="2400" u="none" cap="none" strike="noStrike">
              <a:solidFill>
                <a:schemeClr val="lt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Daniel Schonbuch</dc:creator>
</cp:coreProperties>
</file>